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89" r:id="rId3"/>
    <p:sldMasterId id="2147483763" r:id="rId4"/>
  </p:sldMasterIdLst>
  <p:notesMasterIdLst>
    <p:notesMasterId r:id="rId29"/>
  </p:notesMasterIdLst>
  <p:sldIdLst>
    <p:sldId id="361" r:id="rId5"/>
    <p:sldId id="378" r:id="rId6"/>
    <p:sldId id="322" r:id="rId7"/>
    <p:sldId id="364" r:id="rId8"/>
    <p:sldId id="324" r:id="rId9"/>
    <p:sldId id="365" r:id="rId10"/>
    <p:sldId id="366" r:id="rId11"/>
    <p:sldId id="367" r:id="rId12"/>
    <p:sldId id="368" r:id="rId13"/>
    <p:sldId id="369" r:id="rId14"/>
    <p:sldId id="301" r:id="rId15"/>
    <p:sldId id="370" r:id="rId16"/>
    <p:sldId id="371" r:id="rId17"/>
    <p:sldId id="372" r:id="rId18"/>
    <p:sldId id="332" r:id="rId19"/>
    <p:sldId id="373" r:id="rId20"/>
    <p:sldId id="374" r:id="rId21"/>
    <p:sldId id="377" r:id="rId22"/>
    <p:sldId id="376" r:id="rId23"/>
    <p:sldId id="333" r:id="rId24"/>
    <p:sldId id="334" r:id="rId25"/>
    <p:sldId id="335" r:id="rId26"/>
    <p:sldId id="336" r:id="rId27"/>
    <p:sldId id="33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80" d="100"/>
          <a:sy n="80" d="100"/>
        </p:scale>
        <p:origin x="-18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61ABF6-967A-4B11-B241-7A19BE6DF911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DF358D-F8F3-4A14-9F63-AEDE272F4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6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zh-CN" altLang="en-US" smtClean="0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34A658C-0C4F-4D6A-8117-FE95204687E8}" type="slidenum">
              <a:rPr lang="zh-CN" altLang="en-US" smtClean="0"/>
              <a:pPr/>
              <a:t>1</a:t>
            </a:fld>
            <a:endParaRPr lang="zh-CN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480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2" name="Google Shape;2432;gbe0e1090f1_0_4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3" name="Google Shape;2433;gbe0e1090f1_0_4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5480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s://www.freepik.com/" TargetMode="Externa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ítulo" type="titleOnly">
  <p:cSld name="Solo títul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6"/>
          <p:cNvSpPr/>
          <p:nvPr/>
        </p:nvSpPr>
        <p:spPr>
          <a:xfrm flipH="1">
            <a:off x="973585" y="6247807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52" name="Google Shape;52;p6"/>
          <p:cNvSpPr/>
          <p:nvPr/>
        </p:nvSpPr>
        <p:spPr>
          <a:xfrm flipH="1">
            <a:off x="11252485" y="312284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53" name="Google Shape;53;p6"/>
          <p:cNvSpPr/>
          <p:nvPr/>
        </p:nvSpPr>
        <p:spPr>
          <a:xfrm flipH="1">
            <a:off x="3670685" y="720239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54" name="Google Shape;54;p6"/>
          <p:cNvSpPr txBox="1">
            <a:spLocks noGrp="1"/>
          </p:cNvSpPr>
          <p:nvPr>
            <p:ph type="title"/>
          </p:nvPr>
        </p:nvSpPr>
        <p:spPr>
          <a:xfrm>
            <a:off x="1541600" y="527167"/>
            <a:ext cx="91088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8503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bg>
      <p:bgPr>
        <a:solidFill>
          <a:schemeClr val="accent4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0"/>
          <p:cNvSpPr txBox="1">
            <a:spLocks noGrp="1"/>
          </p:cNvSpPr>
          <p:nvPr>
            <p:ph type="title" hasCustomPrompt="1"/>
          </p:nvPr>
        </p:nvSpPr>
        <p:spPr>
          <a:xfrm>
            <a:off x="5097004" y="1846167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7" name="Google Shape;227;p20"/>
          <p:cNvSpPr txBox="1">
            <a:spLocks noGrp="1"/>
          </p:cNvSpPr>
          <p:nvPr>
            <p:ph type="title" idx="2" hasCustomPrompt="1"/>
          </p:nvPr>
        </p:nvSpPr>
        <p:spPr>
          <a:xfrm>
            <a:off x="5097000" y="4765504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8" name="Google Shape;228;p20"/>
          <p:cNvSpPr txBox="1">
            <a:spLocks noGrp="1"/>
          </p:cNvSpPr>
          <p:nvPr>
            <p:ph type="title" idx="3" hasCustomPrompt="1"/>
          </p:nvPr>
        </p:nvSpPr>
        <p:spPr>
          <a:xfrm>
            <a:off x="8017724" y="3305835"/>
            <a:ext cx="3197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1"/>
          </p:nvPr>
        </p:nvSpPr>
        <p:spPr>
          <a:xfrm>
            <a:off x="5100904" y="2282372"/>
            <a:ext cx="3197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0" name="Google Shape;230;p20"/>
          <p:cNvSpPr txBox="1">
            <a:spLocks noGrp="1"/>
          </p:cNvSpPr>
          <p:nvPr>
            <p:ph type="subTitle" idx="4"/>
          </p:nvPr>
        </p:nvSpPr>
        <p:spPr>
          <a:xfrm>
            <a:off x="5096987" y="5203433"/>
            <a:ext cx="3197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1" name="Google Shape;231;p20"/>
          <p:cNvSpPr txBox="1">
            <a:spLocks noGrp="1"/>
          </p:cNvSpPr>
          <p:nvPr>
            <p:ph type="subTitle" idx="5"/>
          </p:nvPr>
        </p:nvSpPr>
        <p:spPr>
          <a:xfrm>
            <a:off x="8017724" y="3745773"/>
            <a:ext cx="31972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32" name="Google Shape;232;p20"/>
          <p:cNvSpPr txBox="1">
            <a:spLocks noGrp="1"/>
          </p:cNvSpPr>
          <p:nvPr>
            <p:ph type="title" idx="6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grpSp>
        <p:nvGrpSpPr>
          <p:cNvPr id="233" name="Google Shape;233;p20"/>
          <p:cNvGrpSpPr/>
          <p:nvPr/>
        </p:nvGrpSpPr>
        <p:grpSpPr>
          <a:xfrm>
            <a:off x="1662151" y="720239"/>
            <a:ext cx="9906256" cy="5599043"/>
            <a:chOff x="1246613" y="540178"/>
            <a:chExt cx="7429692" cy="4199282"/>
          </a:xfrm>
        </p:grpSpPr>
        <p:sp>
          <p:nvSpPr>
            <p:cNvPr id="234" name="Google Shape;234;p20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235" name="Google Shape;235;p20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236" name="Google Shape;236;p20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472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 ">
  <p:cSld name="Thanks! 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2"/>
          <p:cNvSpPr txBox="1">
            <a:spLocks noGrp="1"/>
          </p:cNvSpPr>
          <p:nvPr>
            <p:ph type="ctrTitle"/>
          </p:nvPr>
        </p:nvSpPr>
        <p:spPr>
          <a:xfrm flipH="1">
            <a:off x="952667" y="843667"/>
            <a:ext cx="7859600" cy="130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Font typeface="Staatliches"/>
              <a:buNone/>
              <a:defRPr sz="52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47" name="Google Shape;247;p22"/>
          <p:cNvSpPr txBox="1">
            <a:spLocks noGrp="1"/>
          </p:cNvSpPr>
          <p:nvPr>
            <p:ph type="subTitle" idx="1"/>
          </p:nvPr>
        </p:nvSpPr>
        <p:spPr>
          <a:xfrm flipH="1">
            <a:off x="952633" y="2330767"/>
            <a:ext cx="3794800" cy="17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48" name="Google Shape;248;p22"/>
          <p:cNvSpPr txBox="1"/>
          <p:nvPr/>
        </p:nvSpPr>
        <p:spPr>
          <a:xfrm>
            <a:off x="952667" y="3969667"/>
            <a:ext cx="4989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</a:pPr>
            <a:r>
              <a:rPr lang="en" sz="1800">
                <a:solidFill>
                  <a:srgbClr val="41294A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CREDITS: This presentation template was created by </a:t>
            </a:r>
            <a:r>
              <a:rPr lang="en" sz="1800" b="1">
                <a:solidFill>
                  <a:srgbClr val="41294A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800">
                <a:solidFill>
                  <a:srgbClr val="41294A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, including icons by </a:t>
            </a:r>
            <a:r>
              <a:rPr lang="en" sz="1800" b="1">
                <a:solidFill>
                  <a:srgbClr val="41294A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800">
                <a:solidFill>
                  <a:srgbClr val="41294A"/>
                </a:solidFill>
                <a:latin typeface="Catamaran Thin"/>
                <a:ea typeface="Catamaran Thin"/>
                <a:cs typeface="Catamaran Thin"/>
                <a:sym typeface="Catamaran Thin"/>
              </a:rPr>
              <a:t>, and infographics &amp; images by </a:t>
            </a:r>
            <a:r>
              <a:rPr lang="en" sz="1800" b="1">
                <a:solidFill>
                  <a:srgbClr val="41294A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800" b="1">
              <a:solidFill>
                <a:srgbClr val="41294A"/>
              </a:solidFill>
              <a:latin typeface="Catamaran"/>
              <a:ea typeface="Catamaran"/>
              <a:cs typeface="Catamaran"/>
              <a:sym typeface="Catamaran"/>
            </a:endParaRPr>
          </a:p>
          <a:p>
            <a:endParaRPr sz="1800">
              <a:solidFill>
                <a:srgbClr val="41294A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  <a:p>
            <a:pPr>
              <a:lnSpc>
                <a:spcPct val="115000"/>
              </a:lnSpc>
              <a:spcBef>
                <a:spcPts val="300"/>
              </a:spcBef>
            </a:pPr>
            <a:endParaRPr sz="1800">
              <a:solidFill>
                <a:srgbClr val="41294A"/>
              </a:solidFill>
              <a:latin typeface="Catamaran Thin"/>
              <a:ea typeface="Catamaran Thin"/>
              <a:cs typeface="Catamaran Thin"/>
              <a:sym typeface="Catamaran Thin"/>
            </a:endParaRPr>
          </a:p>
        </p:txBody>
      </p:sp>
    </p:spTree>
    <p:extLst>
      <p:ext uri="{BB962C8B-B14F-4D97-AF65-F5344CB8AC3E}">
        <p14:creationId xmlns:p14="http://schemas.microsoft.com/office/powerpoint/2010/main" val="1567223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4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23"/>
          <p:cNvSpPr/>
          <p:nvPr/>
        </p:nvSpPr>
        <p:spPr>
          <a:xfrm flipH="1">
            <a:off x="3355985" y="627534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251" name="Google Shape;251;p23"/>
          <p:cNvSpPr/>
          <p:nvPr/>
        </p:nvSpPr>
        <p:spPr>
          <a:xfrm flipH="1">
            <a:off x="11004617" y="2572007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252" name="Google Shape;252;p23"/>
          <p:cNvSpPr/>
          <p:nvPr/>
        </p:nvSpPr>
        <p:spPr>
          <a:xfrm rot="-126104" flipH="1">
            <a:off x="-985860" y="4855276"/>
            <a:ext cx="3437855" cy="1774216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253" name="Google Shape;253;p23"/>
          <p:cNvSpPr/>
          <p:nvPr/>
        </p:nvSpPr>
        <p:spPr>
          <a:xfrm rot="-126083" flipH="1">
            <a:off x="461883" y="38599"/>
            <a:ext cx="2125536" cy="1096904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254" name="Google Shape;254;p23"/>
          <p:cNvSpPr/>
          <p:nvPr/>
        </p:nvSpPr>
        <p:spPr>
          <a:xfrm rot="-126039" flipH="1">
            <a:off x="9330450" y="4292674"/>
            <a:ext cx="2451676" cy="1265203"/>
          </a:xfrm>
          <a:custGeom>
            <a:avLst/>
            <a:gdLst/>
            <a:ahLst/>
            <a:cxnLst/>
            <a:rect l="l" t="t" r="r" b="b"/>
            <a:pathLst>
              <a:path w="12918" h="6667" extrusionOk="0">
                <a:moveTo>
                  <a:pt x="3008" y="1"/>
                </a:moveTo>
                <a:cubicBezTo>
                  <a:pt x="2923" y="1"/>
                  <a:pt x="2834" y="14"/>
                  <a:pt x="2740" y="43"/>
                </a:cubicBezTo>
                <a:cubicBezTo>
                  <a:pt x="1263" y="497"/>
                  <a:pt x="2426" y="4763"/>
                  <a:pt x="2426" y="4763"/>
                </a:cubicBezTo>
                <a:cubicBezTo>
                  <a:pt x="2193" y="4713"/>
                  <a:pt x="1982" y="4691"/>
                  <a:pt x="1792" y="4691"/>
                </a:cubicBezTo>
                <a:cubicBezTo>
                  <a:pt x="3" y="4691"/>
                  <a:pt x="1" y="6667"/>
                  <a:pt x="1" y="6667"/>
                </a:cubicBezTo>
                <a:lnTo>
                  <a:pt x="12530" y="6409"/>
                </a:lnTo>
                <a:cubicBezTo>
                  <a:pt x="12530" y="6409"/>
                  <a:pt x="12918" y="4820"/>
                  <a:pt x="11418" y="4078"/>
                </a:cubicBezTo>
                <a:cubicBezTo>
                  <a:pt x="11110" y="3926"/>
                  <a:pt x="10784" y="3866"/>
                  <a:pt x="10462" y="3866"/>
                </a:cubicBezTo>
                <a:cubicBezTo>
                  <a:pt x="9221" y="3866"/>
                  <a:pt x="8028" y="4763"/>
                  <a:pt x="8028" y="4763"/>
                </a:cubicBezTo>
                <a:cubicBezTo>
                  <a:pt x="8028" y="4763"/>
                  <a:pt x="8425" y="2090"/>
                  <a:pt x="6898" y="1482"/>
                </a:cubicBezTo>
                <a:cubicBezTo>
                  <a:pt x="6704" y="1406"/>
                  <a:pt x="6522" y="1372"/>
                  <a:pt x="6353" y="1372"/>
                </a:cubicBezTo>
                <a:cubicBezTo>
                  <a:pt x="5192" y="1372"/>
                  <a:pt x="4627" y="2952"/>
                  <a:pt x="4627" y="2952"/>
                </a:cubicBezTo>
                <a:cubicBezTo>
                  <a:pt x="4627" y="2952"/>
                  <a:pt x="4270" y="1"/>
                  <a:pt x="300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sp>
        <p:nvSpPr>
          <p:cNvPr id="255" name="Google Shape;255;p23"/>
          <p:cNvSpPr/>
          <p:nvPr/>
        </p:nvSpPr>
        <p:spPr>
          <a:xfrm flipH="1">
            <a:off x="3551085" y="323940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7406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A5ED7E-5E45-430A-8151-2B2A59991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5380687-B7A4-42A2-89F2-ED91DB7A72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F6AEC17-1600-4203-9089-5C7E876BA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838988-15A6-4647-86D7-062E8698D868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7540B89-4B0C-4D59-9C29-F663AFCF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133160-9222-48B8-8487-67F6F8D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F1BDB4-6E33-4EB0-BC1A-E3E463951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68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699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6769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83896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3375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59898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0706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7"/>
          <p:cNvSpPr txBox="1">
            <a:spLocks noGrp="1"/>
          </p:cNvSpPr>
          <p:nvPr>
            <p:ph type="body" idx="1"/>
          </p:nvPr>
        </p:nvSpPr>
        <p:spPr>
          <a:xfrm>
            <a:off x="960133" y="2525867"/>
            <a:ext cx="3386000" cy="26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0479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>
                <a:solidFill>
                  <a:srgbClr val="41294A"/>
                </a:solidFill>
              </a:defRPr>
            </a:lvl1pPr>
            <a:lvl2pPr marL="914378" lvl="1" indent="-304793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200">
                <a:solidFill>
                  <a:srgbClr val="41294A"/>
                </a:solidFill>
              </a:defRPr>
            </a:lvl2pPr>
            <a:lvl3pPr marL="1371566" lvl="2" indent="-304793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200">
                <a:solidFill>
                  <a:srgbClr val="41294A"/>
                </a:solidFill>
              </a:defRPr>
            </a:lvl3pPr>
            <a:lvl4pPr marL="1828754" lvl="3" indent="-304793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200">
                <a:solidFill>
                  <a:srgbClr val="41294A"/>
                </a:solidFill>
              </a:defRPr>
            </a:lvl4pPr>
            <a:lvl5pPr marL="2285943" lvl="4" indent="-304793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200">
                <a:solidFill>
                  <a:srgbClr val="41294A"/>
                </a:solidFill>
              </a:defRPr>
            </a:lvl5pPr>
            <a:lvl6pPr marL="2743132" lvl="5" indent="-304793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■"/>
              <a:defRPr sz="1200">
                <a:solidFill>
                  <a:srgbClr val="41294A"/>
                </a:solidFill>
              </a:defRPr>
            </a:lvl6pPr>
            <a:lvl7pPr marL="3200320" lvl="6" indent="-304793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●"/>
              <a:defRPr sz="1200">
                <a:solidFill>
                  <a:srgbClr val="41294A"/>
                </a:solidFill>
              </a:defRPr>
            </a:lvl7pPr>
            <a:lvl8pPr marL="3657509" lvl="7" indent="-304793">
              <a:spcBef>
                <a:spcPts val="1600"/>
              </a:spcBef>
              <a:spcAft>
                <a:spcPts val="0"/>
              </a:spcAft>
              <a:buClr>
                <a:srgbClr val="41294A"/>
              </a:buClr>
              <a:buSzPts val="1200"/>
              <a:buChar char="○"/>
              <a:defRPr sz="1200">
                <a:solidFill>
                  <a:srgbClr val="41294A"/>
                </a:solidFill>
              </a:defRPr>
            </a:lvl8pPr>
            <a:lvl9pPr marL="4114697" lvl="8" indent="-304793">
              <a:spcBef>
                <a:spcPts val="1600"/>
              </a:spcBef>
              <a:spcAft>
                <a:spcPts val="1600"/>
              </a:spcAft>
              <a:buClr>
                <a:srgbClr val="41294A"/>
              </a:buClr>
              <a:buSzPts val="1200"/>
              <a:buChar char="■"/>
              <a:defRPr sz="1200">
                <a:solidFill>
                  <a:srgbClr val="41294A"/>
                </a:solidFill>
              </a:defRPr>
            </a:lvl9pPr>
          </a:lstStyle>
          <a:p>
            <a:endParaRPr/>
          </a:p>
        </p:txBody>
      </p:sp>
      <p:grpSp>
        <p:nvGrpSpPr>
          <p:cNvPr id="57" name="Google Shape;57;p7"/>
          <p:cNvGrpSpPr/>
          <p:nvPr/>
        </p:nvGrpSpPr>
        <p:grpSpPr>
          <a:xfrm>
            <a:off x="1662151" y="720239"/>
            <a:ext cx="9906256" cy="5599043"/>
            <a:chOff x="1246613" y="540178"/>
            <a:chExt cx="7429692" cy="4199282"/>
          </a:xfrm>
        </p:grpSpPr>
        <p:sp>
          <p:nvSpPr>
            <p:cNvPr id="58" name="Google Shape;58;p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59" name="Google Shape;59;p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60" name="Google Shape;60;p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41023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6780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7214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2049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50880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707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9"/>
          <p:cNvSpPr txBox="1">
            <a:spLocks noGrp="1"/>
          </p:cNvSpPr>
          <p:nvPr>
            <p:ph type="subTitle" idx="1"/>
          </p:nvPr>
        </p:nvSpPr>
        <p:spPr>
          <a:xfrm>
            <a:off x="1249667" y="1251049"/>
            <a:ext cx="30448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3" name="Google Shape;703;p29"/>
          <p:cNvSpPr txBox="1">
            <a:spLocks noGrp="1"/>
          </p:cNvSpPr>
          <p:nvPr>
            <p:ph type="subTitle" idx="2"/>
          </p:nvPr>
        </p:nvSpPr>
        <p:spPr>
          <a:xfrm>
            <a:off x="4573595" y="1251049"/>
            <a:ext cx="30448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4" name="Google Shape;704;p29"/>
          <p:cNvSpPr txBox="1">
            <a:spLocks noGrp="1"/>
          </p:cNvSpPr>
          <p:nvPr>
            <p:ph type="subTitle" idx="3"/>
          </p:nvPr>
        </p:nvSpPr>
        <p:spPr>
          <a:xfrm>
            <a:off x="7897523" y="1251049"/>
            <a:ext cx="30448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5" name="Google Shape;705;p29"/>
          <p:cNvSpPr txBox="1">
            <a:spLocks noGrp="1"/>
          </p:cNvSpPr>
          <p:nvPr>
            <p:ph type="title" hasCustomPrompt="1"/>
          </p:nvPr>
        </p:nvSpPr>
        <p:spPr>
          <a:xfrm>
            <a:off x="1218083" y="606333"/>
            <a:ext cx="310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6" name="Google Shape;706;p29"/>
          <p:cNvSpPr txBox="1">
            <a:spLocks noGrp="1"/>
          </p:cNvSpPr>
          <p:nvPr>
            <p:ph type="title" idx="4" hasCustomPrompt="1"/>
          </p:nvPr>
        </p:nvSpPr>
        <p:spPr>
          <a:xfrm>
            <a:off x="4542000" y="606333"/>
            <a:ext cx="310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7" name="Google Shape;707;p29"/>
          <p:cNvSpPr txBox="1">
            <a:spLocks noGrp="1"/>
          </p:cNvSpPr>
          <p:nvPr>
            <p:ph type="title" idx="5" hasCustomPrompt="1"/>
          </p:nvPr>
        </p:nvSpPr>
        <p:spPr>
          <a:xfrm>
            <a:off x="7865917" y="606333"/>
            <a:ext cx="310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2" name="Google Shape;708;p29"/>
          <p:cNvGrpSpPr/>
          <p:nvPr/>
        </p:nvGrpSpPr>
        <p:grpSpPr>
          <a:xfrm>
            <a:off x="-291289" y="-282103"/>
            <a:ext cx="12600559" cy="7140109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720;p29"/>
          <p:cNvGrpSpPr/>
          <p:nvPr/>
        </p:nvGrpSpPr>
        <p:grpSpPr>
          <a:xfrm>
            <a:off x="994263" y="2558898"/>
            <a:ext cx="10029452" cy="4590011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9781297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982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385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1098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559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"/>
          <p:cNvSpPr txBox="1">
            <a:spLocks noGrp="1"/>
          </p:cNvSpPr>
          <p:nvPr>
            <p:ph type="subTitle" idx="1"/>
          </p:nvPr>
        </p:nvSpPr>
        <p:spPr>
          <a:xfrm>
            <a:off x="4166500" y="3163251"/>
            <a:ext cx="7070400" cy="108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64" name="Google Shape;64;p8"/>
          <p:cNvSpPr txBox="1">
            <a:spLocks noGrp="1"/>
          </p:cNvSpPr>
          <p:nvPr>
            <p:ph type="subTitle" idx="2"/>
          </p:nvPr>
        </p:nvSpPr>
        <p:spPr>
          <a:xfrm>
            <a:off x="6913300" y="4246051"/>
            <a:ext cx="4323600" cy="38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grpSp>
        <p:nvGrpSpPr>
          <p:cNvPr id="65" name="Google Shape;65;p8"/>
          <p:cNvGrpSpPr/>
          <p:nvPr/>
        </p:nvGrpSpPr>
        <p:grpSpPr>
          <a:xfrm>
            <a:off x="1662151" y="336002"/>
            <a:ext cx="9906256" cy="5983281"/>
            <a:chOff x="1246613" y="251999"/>
            <a:chExt cx="7429692" cy="4487461"/>
          </a:xfrm>
        </p:grpSpPr>
        <p:grpSp>
          <p:nvGrpSpPr>
            <p:cNvPr id="66" name="Google Shape;66;p8"/>
            <p:cNvGrpSpPr/>
            <p:nvPr/>
          </p:nvGrpSpPr>
          <p:grpSpPr>
            <a:xfrm>
              <a:off x="1246613" y="540178"/>
              <a:ext cx="7429692" cy="4199282"/>
              <a:chOff x="1246613" y="540178"/>
              <a:chExt cx="7429692" cy="4199282"/>
            </a:xfrm>
          </p:grpSpPr>
          <p:sp>
            <p:nvSpPr>
              <p:cNvPr id="67" name="Google Shape;67;p8"/>
              <p:cNvSpPr/>
              <p:nvPr/>
            </p:nvSpPr>
            <p:spPr>
              <a:xfrm flipH="1">
                <a:off x="1246613" y="4499953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1294A"/>
                  </a:solidFill>
                </a:endParaRPr>
              </a:p>
            </p:txBody>
          </p:sp>
          <p:sp>
            <p:nvSpPr>
              <p:cNvPr id="68" name="Google Shape;68;p8"/>
              <p:cNvSpPr/>
              <p:nvPr/>
            </p:nvSpPr>
            <p:spPr>
              <a:xfrm flipH="1">
                <a:off x="8439363" y="234212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1294A"/>
                  </a:solidFill>
                </a:endParaRPr>
              </a:p>
            </p:txBody>
          </p:sp>
          <p:sp>
            <p:nvSpPr>
              <p:cNvPr id="69" name="Google Shape;69;p8"/>
              <p:cNvSpPr/>
              <p:nvPr/>
            </p:nvSpPr>
            <p:spPr>
              <a:xfrm flipH="1">
                <a:off x="2753013" y="540178"/>
                <a:ext cx="236942" cy="239507"/>
              </a:xfrm>
              <a:custGeom>
                <a:avLst/>
                <a:gdLst/>
                <a:ahLst/>
                <a:cxnLst/>
                <a:rect l="l" t="t" r="r" b="b"/>
                <a:pathLst>
                  <a:path w="3695" h="3735" extrusionOk="0">
                    <a:moveTo>
                      <a:pt x="1126" y="0"/>
                    </a:moveTo>
                    <a:lnTo>
                      <a:pt x="1099" y="1313"/>
                    </a:lnTo>
                    <a:lnTo>
                      <a:pt x="1" y="2034"/>
                    </a:lnTo>
                    <a:lnTo>
                      <a:pt x="1240" y="2469"/>
                    </a:lnTo>
                    <a:lnTo>
                      <a:pt x="1587" y="3734"/>
                    </a:lnTo>
                    <a:lnTo>
                      <a:pt x="2382" y="2689"/>
                    </a:lnTo>
                    <a:lnTo>
                      <a:pt x="3695" y="2749"/>
                    </a:lnTo>
                    <a:lnTo>
                      <a:pt x="2943" y="1670"/>
                    </a:lnTo>
                    <a:lnTo>
                      <a:pt x="3408" y="445"/>
                    </a:lnTo>
                    <a:lnTo>
                      <a:pt x="2152" y="822"/>
                    </a:lnTo>
                    <a:lnTo>
                      <a:pt x="112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endParaRPr sz="1800">
                  <a:solidFill>
                    <a:srgbClr val="41294A"/>
                  </a:solidFill>
                </a:endParaRPr>
              </a:p>
            </p:txBody>
          </p:sp>
        </p:grpSp>
        <p:sp>
          <p:nvSpPr>
            <p:cNvPr id="70" name="Google Shape;70;p8"/>
            <p:cNvSpPr/>
            <p:nvPr/>
          </p:nvSpPr>
          <p:spPr>
            <a:xfrm rot="-126081" flipH="1">
              <a:off x="1939457" y="1379182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71" name="Google Shape;71;p8"/>
            <p:cNvSpPr/>
            <p:nvPr/>
          </p:nvSpPr>
          <p:spPr>
            <a:xfrm rot="-126081" flipH="1">
              <a:off x="5970132" y="286707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37236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0529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437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2624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38436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761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867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753208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4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" name="Google Shape;10;p2"/>
          <p:cNvSpPr/>
          <p:nvPr/>
        </p:nvSpPr>
        <p:spPr>
          <a:xfrm>
            <a:off x="7728567" y="2303539"/>
            <a:ext cx="4003855" cy="2144239"/>
          </a:xfrm>
          <a:custGeom>
            <a:avLst/>
            <a:gdLst/>
            <a:ahLst/>
            <a:cxnLst/>
            <a:rect l="l" t="t" r="r" b="b"/>
            <a:pathLst>
              <a:path w="75611" h="40493" extrusionOk="0">
                <a:moveTo>
                  <a:pt x="56636" y="0"/>
                </a:moveTo>
                <a:cubicBezTo>
                  <a:pt x="53130" y="0"/>
                  <a:pt x="49674" y="1375"/>
                  <a:pt x="47095" y="3991"/>
                </a:cubicBezTo>
                <a:cubicBezTo>
                  <a:pt x="45798" y="3427"/>
                  <a:pt x="44448" y="3161"/>
                  <a:pt x="43120" y="3161"/>
                </a:cubicBezTo>
                <a:cubicBezTo>
                  <a:pt x="39124" y="3161"/>
                  <a:pt x="35330" y="5575"/>
                  <a:pt x="33784" y="9552"/>
                </a:cubicBezTo>
                <a:cubicBezTo>
                  <a:pt x="33009" y="9173"/>
                  <a:pt x="32176" y="8988"/>
                  <a:pt x="31349" y="8988"/>
                </a:cubicBezTo>
                <a:cubicBezTo>
                  <a:pt x="29917" y="8988"/>
                  <a:pt x="28503" y="9542"/>
                  <a:pt x="27438" y="10599"/>
                </a:cubicBezTo>
                <a:cubicBezTo>
                  <a:pt x="25732" y="7406"/>
                  <a:pt x="22431" y="5510"/>
                  <a:pt x="18952" y="5510"/>
                </a:cubicBezTo>
                <a:cubicBezTo>
                  <a:pt x="18086" y="5510"/>
                  <a:pt x="17208" y="5628"/>
                  <a:pt x="16341" y="5873"/>
                </a:cubicBezTo>
                <a:cubicBezTo>
                  <a:pt x="11984" y="7099"/>
                  <a:pt x="9079" y="11195"/>
                  <a:pt x="9353" y="15707"/>
                </a:cubicBezTo>
                <a:cubicBezTo>
                  <a:pt x="9269" y="15695"/>
                  <a:pt x="9198" y="15671"/>
                  <a:pt x="9114" y="15659"/>
                </a:cubicBezTo>
                <a:lnTo>
                  <a:pt x="9114" y="15671"/>
                </a:lnTo>
                <a:cubicBezTo>
                  <a:pt x="8693" y="15601"/>
                  <a:pt x="8275" y="15567"/>
                  <a:pt x="7865" y="15567"/>
                </a:cubicBezTo>
                <a:cubicBezTo>
                  <a:pt x="3538" y="15567"/>
                  <a:pt x="1" y="19323"/>
                  <a:pt x="447" y="23803"/>
                </a:cubicBezTo>
                <a:cubicBezTo>
                  <a:pt x="850" y="27760"/>
                  <a:pt x="4188" y="30531"/>
                  <a:pt x="7882" y="30531"/>
                </a:cubicBezTo>
                <a:cubicBezTo>
                  <a:pt x="8769" y="30531"/>
                  <a:pt x="9675" y="30371"/>
                  <a:pt x="10567" y="30030"/>
                </a:cubicBezTo>
                <a:cubicBezTo>
                  <a:pt x="11317" y="33828"/>
                  <a:pt x="14079" y="36888"/>
                  <a:pt x="17782" y="38019"/>
                </a:cubicBezTo>
                <a:cubicBezTo>
                  <a:pt x="18781" y="38322"/>
                  <a:pt x="19803" y="38470"/>
                  <a:pt x="20818" y="38470"/>
                </a:cubicBezTo>
                <a:cubicBezTo>
                  <a:pt x="23551" y="38470"/>
                  <a:pt x="26223" y="37397"/>
                  <a:pt x="28212" y="35400"/>
                </a:cubicBezTo>
                <a:cubicBezTo>
                  <a:pt x="29131" y="35647"/>
                  <a:pt x="30067" y="35769"/>
                  <a:pt x="30999" y="35769"/>
                </a:cubicBezTo>
                <a:cubicBezTo>
                  <a:pt x="33205" y="35769"/>
                  <a:pt x="35380" y="35087"/>
                  <a:pt x="37213" y="33781"/>
                </a:cubicBezTo>
                <a:cubicBezTo>
                  <a:pt x="39004" y="37859"/>
                  <a:pt x="42944" y="40144"/>
                  <a:pt x="46978" y="40144"/>
                </a:cubicBezTo>
                <a:cubicBezTo>
                  <a:pt x="49327" y="40144"/>
                  <a:pt x="51708" y="39369"/>
                  <a:pt x="53715" y="37722"/>
                </a:cubicBezTo>
                <a:cubicBezTo>
                  <a:pt x="55691" y="39546"/>
                  <a:pt x="58234" y="40493"/>
                  <a:pt x="60806" y="40493"/>
                </a:cubicBezTo>
                <a:cubicBezTo>
                  <a:pt x="62481" y="40493"/>
                  <a:pt x="64167" y="40091"/>
                  <a:pt x="65717" y="39270"/>
                </a:cubicBezTo>
                <a:cubicBezTo>
                  <a:pt x="69646" y="37174"/>
                  <a:pt x="71813" y="32840"/>
                  <a:pt x="71134" y="28447"/>
                </a:cubicBezTo>
                <a:cubicBezTo>
                  <a:pt x="73908" y="27363"/>
                  <a:pt x="75611" y="24553"/>
                  <a:pt x="75301" y="21589"/>
                </a:cubicBezTo>
                <a:cubicBezTo>
                  <a:pt x="74992" y="18636"/>
                  <a:pt x="72729" y="16243"/>
                  <a:pt x="69801" y="15767"/>
                </a:cubicBezTo>
                <a:cubicBezTo>
                  <a:pt x="69812" y="15695"/>
                  <a:pt x="69824" y="15636"/>
                  <a:pt x="69836" y="15564"/>
                </a:cubicBezTo>
                <a:cubicBezTo>
                  <a:pt x="70789" y="9814"/>
                  <a:pt x="67896" y="4110"/>
                  <a:pt x="62704" y="1455"/>
                </a:cubicBezTo>
                <a:cubicBezTo>
                  <a:pt x="60777" y="476"/>
                  <a:pt x="58698" y="0"/>
                  <a:pt x="5663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5001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title"/>
          </p:nvPr>
        </p:nvSpPr>
        <p:spPr>
          <a:xfrm>
            <a:off x="4948917" y="670667"/>
            <a:ext cx="6429200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ubTitle" idx="1"/>
          </p:nvPr>
        </p:nvSpPr>
        <p:spPr>
          <a:xfrm>
            <a:off x="4881917" y="2844917"/>
            <a:ext cx="6563200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grpSp>
        <p:nvGrpSpPr>
          <p:cNvPr id="4" name="Google Shape;23;p2"/>
          <p:cNvGrpSpPr/>
          <p:nvPr/>
        </p:nvGrpSpPr>
        <p:grpSpPr>
          <a:xfrm>
            <a:off x="109154" y="140215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588147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"/>
          <p:cNvSpPr txBox="1">
            <a:spLocks noGrp="1"/>
          </p:cNvSpPr>
          <p:nvPr>
            <p:ph type="title"/>
          </p:nvPr>
        </p:nvSpPr>
        <p:spPr>
          <a:xfrm>
            <a:off x="3728167" y="3185733"/>
            <a:ext cx="3462400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3"/>
          <p:cNvSpPr txBox="1">
            <a:spLocks noGrp="1"/>
          </p:cNvSpPr>
          <p:nvPr>
            <p:ph type="subTitle" idx="1"/>
          </p:nvPr>
        </p:nvSpPr>
        <p:spPr>
          <a:xfrm>
            <a:off x="3935767" y="4345800"/>
            <a:ext cx="3047200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4145367" y="1410867"/>
            <a:ext cx="2628000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2" name="Google Shape;39;p3"/>
          <p:cNvGrpSpPr/>
          <p:nvPr/>
        </p:nvGrpSpPr>
        <p:grpSpPr>
          <a:xfrm>
            <a:off x="-35322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9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" name="Google Shape;52;p3"/>
          <p:cNvGrpSpPr/>
          <p:nvPr/>
        </p:nvGrpSpPr>
        <p:grpSpPr>
          <a:xfrm rot="3102133">
            <a:off x="-512575" y="-2308695"/>
            <a:ext cx="13490653" cy="9750345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64831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;p4"/>
          <p:cNvGrpSpPr/>
          <p:nvPr/>
        </p:nvGrpSpPr>
        <p:grpSpPr>
          <a:xfrm>
            <a:off x="10378515" y="-162499"/>
            <a:ext cx="2513492" cy="7310700"/>
            <a:chOff x="7936390" y="-198069"/>
            <a:chExt cx="2187928" cy="5483025"/>
          </a:xfrm>
        </p:grpSpPr>
        <p:sp>
          <p:nvSpPr>
            <p:cNvPr id="69" name="Google Shape;69;p4"/>
            <p:cNvSpPr/>
            <p:nvPr/>
          </p:nvSpPr>
          <p:spPr>
            <a:xfrm rot="-5058308" flipH="1">
              <a:off x="5877779" y="2147347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0" name="Google Shape;70;p4"/>
            <p:cNvSpPr/>
            <p:nvPr/>
          </p:nvSpPr>
          <p:spPr>
            <a:xfrm rot="-5058308" flipH="1">
              <a:off x="6036876" y="2163575"/>
              <a:ext cx="5356427" cy="711356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" name="Google Shape;71;p4"/>
            <p:cNvSpPr/>
            <p:nvPr/>
          </p:nvSpPr>
          <p:spPr>
            <a:xfrm rot="-5058308" flipH="1">
              <a:off x="6194852" y="2179313"/>
              <a:ext cx="5356427" cy="712108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" name="Google Shape;72;p4"/>
            <p:cNvSpPr/>
            <p:nvPr/>
          </p:nvSpPr>
          <p:spPr>
            <a:xfrm rot="-5058308" flipH="1">
              <a:off x="6353662" y="2195975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" name="Google Shape;73;p4"/>
            <p:cNvSpPr/>
            <p:nvPr/>
          </p:nvSpPr>
          <p:spPr>
            <a:xfrm rot="-5058308" flipH="1">
              <a:off x="6512012" y="2212127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" name="Google Shape;74;p4"/>
            <p:cNvSpPr/>
            <p:nvPr/>
          </p:nvSpPr>
          <p:spPr>
            <a:xfrm rot="-5058308" flipH="1">
              <a:off x="6670362" y="2228279"/>
              <a:ext cx="5356427" cy="711183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" name="Google Shape;75;p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52767" y="1344833"/>
            <a:ext cx="9956400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200"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4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"/>
          <p:cNvSpPr/>
          <p:nvPr/>
        </p:nvSpPr>
        <p:spPr>
          <a:xfrm>
            <a:off x="-281224" y="4285093"/>
            <a:ext cx="797117" cy="779885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" name="Google Shape;79;p4"/>
          <p:cNvSpPr/>
          <p:nvPr/>
        </p:nvSpPr>
        <p:spPr>
          <a:xfrm>
            <a:off x="11585901" y="5671002"/>
            <a:ext cx="450448" cy="470228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" name="Google Shape;80;p4"/>
          <p:cNvSpPr/>
          <p:nvPr/>
        </p:nvSpPr>
        <p:spPr>
          <a:xfrm rot="2254481">
            <a:off x="5769055" y="6679930"/>
            <a:ext cx="323828" cy="317745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" name="Google Shape;81;p4"/>
          <p:cNvSpPr/>
          <p:nvPr/>
        </p:nvSpPr>
        <p:spPr>
          <a:xfrm>
            <a:off x="9625883" y="6241176"/>
            <a:ext cx="211052" cy="20708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" name="Google Shape;82;p4"/>
          <p:cNvSpPr/>
          <p:nvPr/>
        </p:nvSpPr>
        <p:spPr>
          <a:xfrm>
            <a:off x="2566669" y="64070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" name="Google Shape;83;p4"/>
          <p:cNvSpPr/>
          <p:nvPr/>
        </p:nvSpPr>
        <p:spPr>
          <a:xfrm>
            <a:off x="11976705" y="2805101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" name="Google Shape;84;p4"/>
          <p:cNvSpPr/>
          <p:nvPr/>
        </p:nvSpPr>
        <p:spPr>
          <a:xfrm>
            <a:off x="186943" y="6323098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" name="Google Shape;85;p4"/>
          <p:cNvSpPr/>
          <p:nvPr/>
        </p:nvSpPr>
        <p:spPr>
          <a:xfrm>
            <a:off x="4361343" y="77246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" name="Google Shape;86;p4"/>
          <p:cNvSpPr/>
          <p:nvPr/>
        </p:nvSpPr>
        <p:spPr>
          <a:xfrm>
            <a:off x="807485" y="-229401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" name="Google Shape;87;p4"/>
          <p:cNvSpPr/>
          <p:nvPr/>
        </p:nvSpPr>
        <p:spPr>
          <a:xfrm>
            <a:off x="11155879" y="456794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" name="Google Shape;88;p4"/>
          <p:cNvSpPr/>
          <p:nvPr/>
        </p:nvSpPr>
        <p:spPr>
          <a:xfrm>
            <a:off x="9715860" y="-182900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" name="Google Shape;89;p4"/>
          <p:cNvSpPr/>
          <p:nvPr/>
        </p:nvSpPr>
        <p:spPr>
          <a:xfrm>
            <a:off x="186940" y="1951632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268879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9"/>
          <p:cNvGrpSpPr/>
          <p:nvPr/>
        </p:nvGrpSpPr>
        <p:grpSpPr>
          <a:xfrm>
            <a:off x="1662151" y="720239"/>
            <a:ext cx="9906256" cy="5599043"/>
            <a:chOff x="1246613" y="540178"/>
            <a:chExt cx="7429692" cy="4199282"/>
          </a:xfrm>
        </p:grpSpPr>
        <p:sp>
          <p:nvSpPr>
            <p:cNvPr id="74" name="Google Shape;74;p9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75" name="Google Shape;75;p9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76" name="Google Shape;76;p9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sp>
        <p:nvSpPr>
          <p:cNvPr id="77" name="Google Shape;77;p9"/>
          <p:cNvSpPr txBox="1">
            <a:spLocks noGrp="1"/>
          </p:cNvSpPr>
          <p:nvPr>
            <p:ph type="title"/>
          </p:nvPr>
        </p:nvSpPr>
        <p:spPr>
          <a:xfrm>
            <a:off x="2955133" y="2503567"/>
            <a:ext cx="6282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78" name="Google Shape;78;p9"/>
          <p:cNvSpPr txBox="1">
            <a:spLocks noGrp="1"/>
          </p:cNvSpPr>
          <p:nvPr>
            <p:ph type="subTitle" idx="1"/>
          </p:nvPr>
        </p:nvSpPr>
        <p:spPr>
          <a:xfrm>
            <a:off x="3399200" y="4596767"/>
            <a:ext cx="5393600" cy="6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9" name="Google Shape;79;p9"/>
          <p:cNvSpPr txBox="1">
            <a:spLocks noGrp="1"/>
          </p:cNvSpPr>
          <p:nvPr>
            <p:ph type="title" idx="2" hasCustomPrompt="1"/>
          </p:nvPr>
        </p:nvSpPr>
        <p:spPr>
          <a:xfrm>
            <a:off x="3600367" y="1497533"/>
            <a:ext cx="4991200" cy="125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8438813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5"/>
          <p:cNvSpPr txBox="1">
            <a:spLocks noGrp="1"/>
          </p:cNvSpPr>
          <p:nvPr>
            <p:ph type="subTitle" idx="1"/>
          </p:nvPr>
        </p:nvSpPr>
        <p:spPr>
          <a:xfrm>
            <a:off x="2230533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title"/>
          </p:nvPr>
        </p:nvSpPr>
        <p:spPr>
          <a:xfrm>
            <a:off x="2987533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subTitle" idx="2"/>
          </p:nvPr>
        </p:nvSpPr>
        <p:spPr>
          <a:xfrm>
            <a:off x="6426667" y="4627833"/>
            <a:ext cx="3534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94" name="Google Shape;94;p5"/>
          <p:cNvSpPr txBox="1">
            <a:spLocks noGrp="1"/>
          </p:cNvSpPr>
          <p:nvPr>
            <p:ph type="title" idx="3"/>
          </p:nvPr>
        </p:nvSpPr>
        <p:spPr>
          <a:xfrm>
            <a:off x="7183667" y="4103683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95" name="Google Shape;95;p5"/>
          <p:cNvSpPr txBox="1">
            <a:spLocks noGrp="1"/>
          </p:cNvSpPr>
          <p:nvPr>
            <p:ph type="title" idx="4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96;p5"/>
          <p:cNvGrpSpPr/>
          <p:nvPr/>
        </p:nvGrpSpPr>
        <p:grpSpPr>
          <a:xfrm rot="250396" flipH="1">
            <a:off x="-930974" y="-226517"/>
            <a:ext cx="2513516" cy="7311053"/>
            <a:chOff x="7936330" y="-198069"/>
            <a:chExt cx="2187989" cy="5483037"/>
          </a:xfrm>
        </p:grpSpPr>
        <p:sp>
          <p:nvSpPr>
            <p:cNvPr id="97" name="Google Shape;97;p5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" name="Google Shape;98;p5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" name="Google Shape;99;p5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" name="Google Shape;100;p5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1" name="Google Shape;101;p5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2" name="Google Shape;102;p5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3" name="Google Shape;103;p5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104;p5"/>
          <p:cNvGrpSpPr/>
          <p:nvPr/>
        </p:nvGrpSpPr>
        <p:grpSpPr>
          <a:xfrm rot="-250396">
            <a:off x="10606878" y="-147233"/>
            <a:ext cx="2513516" cy="7311053"/>
            <a:chOff x="7936330" y="-198069"/>
            <a:chExt cx="2187989" cy="5483037"/>
          </a:xfrm>
        </p:grpSpPr>
        <p:sp>
          <p:nvSpPr>
            <p:cNvPr id="105" name="Google Shape;105;p5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5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5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5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5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5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5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2" name="Google Shape;112;p5"/>
          <p:cNvSpPr/>
          <p:nvPr/>
        </p:nvSpPr>
        <p:spPr>
          <a:xfrm flipH="1">
            <a:off x="11497700" y="581209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3" name="Google Shape;113;p5"/>
          <p:cNvSpPr/>
          <p:nvPr/>
        </p:nvSpPr>
        <p:spPr>
          <a:xfrm flipH="1">
            <a:off x="11580649" y="2579301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4" name="Google Shape;114;p5"/>
          <p:cNvSpPr/>
          <p:nvPr/>
        </p:nvSpPr>
        <p:spPr>
          <a:xfrm>
            <a:off x="681234" y="-92068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5" name="Google Shape;115;p5"/>
          <p:cNvSpPr/>
          <p:nvPr/>
        </p:nvSpPr>
        <p:spPr>
          <a:xfrm flipH="1">
            <a:off x="11861195" y="291561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6" name="Google Shape;116;p5"/>
          <p:cNvSpPr/>
          <p:nvPr/>
        </p:nvSpPr>
        <p:spPr>
          <a:xfrm>
            <a:off x="193411" y="4424636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7" name="Google Shape;117;p5"/>
          <p:cNvSpPr/>
          <p:nvPr/>
        </p:nvSpPr>
        <p:spPr>
          <a:xfrm>
            <a:off x="92436" y="61162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8" name="Google Shape;118;p5"/>
          <p:cNvSpPr/>
          <p:nvPr/>
        </p:nvSpPr>
        <p:spPr>
          <a:xfrm>
            <a:off x="302236" y="25157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41101456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0;p6"/>
          <p:cNvGrpSpPr/>
          <p:nvPr/>
        </p:nvGrpSpPr>
        <p:grpSpPr>
          <a:xfrm rot="-10799601" flipH="1">
            <a:off x="-789477" y="-226365"/>
            <a:ext cx="2513561" cy="7310716"/>
            <a:chOff x="7936330" y="-198069"/>
            <a:chExt cx="2187989" cy="5483037"/>
          </a:xfrm>
        </p:grpSpPr>
        <p:sp>
          <p:nvSpPr>
            <p:cNvPr id="121" name="Google Shape;121;p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6" name="Google Shape;126;p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7" name="Google Shape;127;p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6"/>
          <p:cNvSpPr/>
          <p:nvPr/>
        </p:nvSpPr>
        <p:spPr>
          <a:xfrm>
            <a:off x="11585901" y="5671002"/>
            <a:ext cx="450448" cy="470228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0" name="Google Shape;130;p6"/>
          <p:cNvSpPr/>
          <p:nvPr/>
        </p:nvSpPr>
        <p:spPr>
          <a:xfrm rot="2254481">
            <a:off x="5769055" y="6679930"/>
            <a:ext cx="323828" cy="317745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1" name="Google Shape;131;p6"/>
          <p:cNvSpPr/>
          <p:nvPr/>
        </p:nvSpPr>
        <p:spPr>
          <a:xfrm>
            <a:off x="9625883" y="6241176"/>
            <a:ext cx="211052" cy="20708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2" name="Google Shape;132;p6"/>
          <p:cNvSpPr/>
          <p:nvPr/>
        </p:nvSpPr>
        <p:spPr>
          <a:xfrm>
            <a:off x="2566669" y="64070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3" name="Google Shape;133;p6"/>
          <p:cNvSpPr/>
          <p:nvPr/>
        </p:nvSpPr>
        <p:spPr>
          <a:xfrm>
            <a:off x="11976705" y="2805101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4" name="Google Shape;134;p6"/>
          <p:cNvSpPr/>
          <p:nvPr/>
        </p:nvSpPr>
        <p:spPr>
          <a:xfrm>
            <a:off x="75743" y="6026412"/>
            <a:ext cx="648932" cy="636597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5" name="Google Shape;135;p6"/>
          <p:cNvSpPr/>
          <p:nvPr/>
        </p:nvSpPr>
        <p:spPr>
          <a:xfrm>
            <a:off x="4361343" y="77246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6" name="Google Shape;136;p6"/>
          <p:cNvSpPr/>
          <p:nvPr/>
        </p:nvSpPr>
        <p:spPr>
          <a:xfrm>
            <a:off x="569185" y="-182901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7" name="Google Shape;137;p6"/>
          <p:cNvSpPr/>
          <p:nvPr/>
        </p:nvSpPr>
        <p:spPr>
          <a:xfrm>
            <a:off x="11155879" y="456794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8" name="Google Shape;138;p6"/>
          <p:cNvSpPr/>
          <p:nvPr/>
        </p:nvSpPr>
        <p:spPr>
          <a:xfrm>
            <a:off x="9207860" y="-182900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39" name="Google Shape;139;p6"/>
          <p:cNvSpPr/>
          <p:nvPr/>
        </p:nvSpPr>
        <p:spPr>
          <a:xfrm>
            <a:off x="231240" y="2280832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601699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7"/>
          <p:cNvSpPr txBox="1">
            <a:spLocks noGrp="1"/>
          </p:cNvSpPr>
          <p:nvPr>
            <p:ph type="body" idx="1"/>
          </p:nvPr>
        </p:nvSpPr>
        <p:spPr>
          <a:xfrm>
            <a:off x="941400" y="2027700"/>
            <a:ext cx="4771600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200"/>
            </a:lvl2pPr>
            <a:lvl3pPr marL="1371566" lvl="2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200"/>
            </a:lvl3pPr>
            <a:lvl4pPr marL="1828754" lvl="3" indent="-279393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200"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200"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200"/>
            </a:lvl6pPr>
            <a:lvl7pPr marL="3200320" lvl="6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200"/>
            </a:lvl7pPr>
            <a:lvl8pPr marL="3657509" lvl="7" indent="-273044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200"/>
            </a:lvl8pPr>
            <a:lvl9pPr marL="4114697" lvl="8" indent="-266693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7"/>
          <p:cNvSpPr/>
          <p:nvPr/>
        </p:nvSpPr>
        <p:spPr>
          <a:xfrm>
            <a:off x="6249900" y="6323094"/>
            <a:ext cx="574689" cy="562293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3" name="Google Shape;143;p7"/>
          <p:cNvSpPr/>
          <p:nvPr/>
        </p:nvSpPr>
        <p:spPr>
          <a:xfrm>
            <a:off x="356801" y="3176398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4" name="Google Shape;144;p7"/>
          <p:cNvSpPr/>
          <p:nvPr/>
        </p:nvSpPr>
        <p:spPr>
          <a:xfrm>
            <a:off x="2919369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8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6" name="Google Shape;146;p7"/>
          <p:cNvSpPr/>
          <p:nvPr/>
        </p:nvSpPr>
        <p:spPr>
          <a:xfrm>
            <a:off x="4361343" y="214580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7" name="Google Shape;147;p7"/>
          <p:cNvSpPr/>
          <p:nvPr/>
        </p:nvSpPr>
        <p:spPr>
          <a:xfrm>
            <a:off x="209089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8" name="Google Shape;148;p7"/>
          <p:cNvSpPr/>
          <p:nvPr/>
        </p:nvSpPr>
        <p:spPr>
          <a:xfrm>
            <a:off x="6138692" y="1614492"/>
            <a:ext cx="797117" cy="779885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49" name="Google Shape;149;p7"/>
          <p:cNvSpPr txBox="1">
            <a:spLocks noGrp="1"/>
          </p:cNvSpPr>
          <p:nvPr>
            <p:ph type="title"/>
          </p:nvPr>
        </p:nvSpPr>
        <p:spPr>
          <a:xfrm>
            <a:off x="789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7"/>
          <p:cNvSpPr/>
          <p:nvPr/>
        </p:nvSpPr>
        <p:spPr>
          <a:xfrm>
            <a:off x="6338365" y="-434841"/>
            <a:ext cx="7853200" cy="785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1" name="Google Shape;151;p7"/>
          <p:cNvSpPr/>
          <p:nvPr/>
        </p:nvSpPr>
        <p:spPr>
          <a:xfrm>
            <a:off x="6562269" y="-397841"/>
            <a:ext cx="7779200" cy="7779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2" name="Google Shape;152;p7"/>
          <p:cNvSpPr/>
          <p:nvPr/>
        </p:nvSpPr>
        <p:spPr>
          <a:xfrm>
            <a:off x="6810516" y="-361241"/>
            <a:ext cx="7706000" cy="770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3" name="Google Shape;153;p7"/>
          <p:cNvSpPr/>
          <p:nvPr/>
        </p:nvSpPr>
        <p:spPr>
          <a:xfrm>
            <a:off x="7048965" y="-285641"/>
            <a:ext cx="7554800" cy="75548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4" name="Google Shape;154;p7"/>
          <p:cNvSpPr/>
          <p:nvPr/>
        </p:nvSpPr>
        <p:spPr>
          <a:xfrm>
            <a:off x="7297360" y="-246041"/>
            <a:ext cx="7475600" cy="74756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5" name="Google Shape;155;p7"/>
          <p:cNvSpPr/>
          <p:nvPr/>
        </p:nvSpPr>
        <p:spPr>
          <a:xfrm>
            <a:off x="7538255" y="-207241"/>
            <a:ext cx="7398000" cy="7398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56" name="Google Shape;156;p7"/>
          <p:cNvSpPr/>
          <p:nvPr/>
        </p:nvSpPr>
        <p:spPr>
          <a:xfrm>
            <a:off x="7771488" y="-207241"/>
            <a:ext cx="7398000" cy="7398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8306786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58;p8"/>
          <p:cNvGrpSpPr/>
          <p:nvPr/>
        </p:nvGrpSpPr>
        <p:grpSpPr>
          <a:xfrm>
            <a:off x="705900" y="374516"/>
            <a:ext cx="10780177" cy="5089433"/>
            <a:chOff x="529423" y="280885"/>
            <a:chExt cx="8085133" cy="3817075"/>
          </a:xfrm>
        </p:grpSpPr>
        <p:sp>
          <p:nvSpPr>
            <p:cNvPr id="159" name="Google Shape;159;p8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529423" y="2327901"/>
              <a:ext cx="3200990" cy="1770059"/>
            </a:xfrm>
            <a:custGeom>
              <a:avLst/>
              <a:gdLst/>
              <a:ahLst/>
              <a:cxnLst/>
              <a:rect l="l" t="t" r="r" b="b"/>
              <a:pathLst>
                <a:path w="27421" h="18395" extrusionOk="0">
                  <a:moveTo>
                    <a:pt x="11187" y="1"/>
                  </a:moveTo>
                  <a:cubicBezTo>
                    <a:pt x="10830" y="1"/>
                    <a:pt x="10470" y="29"/>
                    <a:pt x="10109" y="87"/>
                  </a:cubicBezTo>
                  <a:cubicBezTo>
                    <a:pt x="7061" y="563"/>
                    <a:pt x="4716" y="3028"/>
                    <a:pt x="4394" y="6100"/>
                  </a:cubicBezTo>
                  <a:cubicBezTo>
                    <a:pt x="4370" y="6362"/>
                    <a:pt x="4358" y="6636"/>
                    <a:pt x="4370" y="6897"/>
                  </a:cubicBezTo>
                  <a:cubicBezTo>
                    <a:pt x="1537" y="7683"/>
                    <a:pt x="1" y="10731"/>
                    <a:pt x="1048" y="13470"/>
                  </a:cubicBezTo>
                  <a:cubicBezTo>
                    <a:pt x="1816" y="15453"/>
                    <a:pt x="3701" y="16637"/>
                    <a:pt x="5678" y="16637"/>
                  </a:cubicBezTo>
                  <a:cubicBezTo>
                    <a:pt x="6430" y="16637"/>
                    <a:pt x="7196" y="16465"/>
                    <a:pt x="7918" y="16101"/>
                  </a:cubicBezTo>
                  <a:cubicBezTo>
                    <a:pt x="8556" y="17621"/>
                    <a:pt x="9963" y="18393"/>
                    <a:pt x="11372" y="18393"/>
                  </a:cubicBezTo>
                  <a:cubicBezTo>
                    <a:pt x="12700" y="18393"/>
                    <a:pt x="14029" y="17707"/>
                    <a:pt x="14717" y="16315"/>
                  </a:cubicBezTo>
                  <a:cubicBezTo>
                    <a:pt x="15607" y="17636"/>
                    <a:pt x="17089" y="18395"/>
                    <a:pt x="18631" y="18395"/>
                  </a:cubicBezTo>
                  <a:cubicBezTo>
                    <a:pt x="19008" y="18395"/>
                    <a:pt x="19389" y="18350"/>
                    <a:pt x="19765" y="18256"/>
                  </a:cubicBezTo>
                  <a:cubicBezTo>
                    <a:pt x="21694" y="17780"/>
                    <a:pt x="23111" y="16149"/>
                    <a:pt x="23325" y="14184"/>
                  </a:cubicBezTo>
                  <a:lnTo>
                    <a:pt x="23325" y="14125"/>
                  </a:lnTo>
                  <a:cubicBezTo>
                    <a:pt x="23504" y="14184"/>
                    <a:pt x="23706" y="14220"/>
                    <a:pt x="23896" y="14244"/>
                  </a:cubicBezTo>
                  <a:cubicBezTo>
                    <a:pt x="24000" y="14254"/>
                    <a:pt x="24103" y="14259"/>
                    <a:pt x="24204" y="14259"/>
                  </a:cubicBezTo>
                  <a:cubicBezTo>
                    <a:pt x="25754" y="14259"/>
                    <a:pt x="27075" y="13093"/>
                    <a:pt x="27242" y="11529"/>
                  </a:cubicBezTo>
                  <a:cubicBezTo>
                    <a:pt x="27421" y="9862"/>
                    <a:pt x="26206" y="8362"/>
                    <a:pt x="24528" y="8183"/>
                  </a:cubicBezTo>
                  <a:lnTo>
                    <a:pt x="24539" y="8183"/>
                  </a:lnTo>
                  <a:cubicBezTo>
                    <a:pt x="24436" y="8173"/>
                    <a:pt x="24332" y="8167"/>
                    <a:pt x="24229" y="8167"/>
                  </a:cubicBezTo>
                  <a:cubicBezTo>
                    <a:pt x="23759" y="8167"/>
                    <a:pt x="23292" y="8276"/>
                    <a:pt x="22873" y="8481"/>
                  </a:cubicBezTo>
                  <a:cubicBezTo>
                    <a:pt x="22551" y="6124"/>
                    <a:pt x="20670" y="4290"/>
                    <a:pt x="18301" y="4052"/>
                  </a:cubicBezTo>
                  <a:cubicBezTo>
                    <a:pt x="18137" y="4032"/>
                    <a:pt x="17969" y="4023"/>
                    <a:pt x="17802" y="4023"/>
                  </a:cubicBezTo>
                  <a:cubicBezTo>
                    <a:pt x="17666" y="4023"/>
                    <a:pt x="17529" y="4029"/>
                    <a:pt x="17396" y="4040"/>
                  </a:cubicBezTo>
                  <a:cubicBezTo>
                    <a:pt x="16284" y="1554"/>
                    <a:pt x="13831" y="1"/>
                    <a:pt x="111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5396872" y="2317605"/>
              <a:ext cx="3217684" cy="1771214"/>
            </a:xfrm>
            <a:custGeom>
              <a:avLst/>
              <a:gdLst/>
              <a:ahLst/>
              <a:cxnLst/>
              <a:rect l="l" t="t" r="r" b="b"/>
              <a:pathLst>
                <a:path w="27564" h="18407" extrusionOk="0">
                  <a:moveTo>
                    <a:pt x="16385" y="1"/>
                  </a:moveTo>
                  <a:cubicBezTo>
                    <a:pt x="13733" y="1"/>
                    <a:pt x="11282" y="1553"/>
                    <a:pt x="10180" y="4040"/>
                  </a:cubicBezTo>
                  <a:cubicBezTo>
                    <a:pt x="10041" y="4029"/>
                    <a:pt x="9902" y="4023"/>
                    <a:pt x="9764" y="4023"/>
                  </a:cubicBezTo>
                  <a:cubicBezTo>
                    <a:pt x="9595" y="4023"/>
                    <a:pt x="9427" y="4032"/>
                    <a:pt x="9263" y="4052"/>
                  </a:cubicBezTo>
                  <a:cubicBezTo>
                    <a:pt x="6906" y="4302"/>
                    <a:pt x="5013" y="6135"/>
                    <a:pt x="4703" y="8493"/>
                  </a:cubicBezTo>
                  <a:cubicBezTo>
                    <a:pt x="4286" y="8284"/>
                    <a:pt x="3838" y="8173"/>
                    <a:pt x="3384" y="8173"/>
                  </a:cubicBezTo>
                  <a:cubicBezTo>
                    <a:pt x="3268" y="8173"/>
                    <a:pt x="3152" y="8181"/>
                    <a:pt x="3036" y="8195"/>
                  </a:cubicBezTo>
                  <a:cubicBezTo>
                    <a:pt x="1239" y="8374"/>
                    <a:pt x="0" y="10064"/>
                    <a:pt x="369" y="11826"/>
                  </a:cubicBezTo>
                  <a:cubicBezTo>
                    <a:pt x="664" y="13279"/>
                    <a:pt x="1938" y="14263"/>
                    <a:pt x="3344" y="14263"/>
                  </a:cubicBezTo>
                  <a:cubicBezTo>
                    <a:pt x="3643" y="14263"/>
                    <a:pt x="3948" y="14218"/>
                    <a:pt x="4251" y="14124"/>
                  </a:cubicBezTo>
                  <a:lnTo>
                    <a:pt x="4251" y="14184"/>
                  </a:lnTo>
                  <a:cubicBezTo>
                    <a:pt x="4453" y="16160"/>
                    <a:pt x="5870" y="17792"/>
                    <a:pt x="7799" y="18268"/>
                  </a:cubicBezTo>
                  <a:cubicBezTo>
                    <a:pt x="8177" y="18361"/>
                    <a:pt x="8559" y="18406"/>
                    <a:pt x="8936" y="18406"/>
                  </a:cubicBezTo>
                  <a:cubicBezTo>
                    <a:pt x="10482" y="18406"/>
                    <a:pt x="11957" y="17645"/>
                    <a:pt x="12847" y="16315"/>
                  </a:cubicBezTo>
                  <a:cubicBezTo>
                    <a:pt x="13535" y="17707"/>
                    <a:pt x="14864" y="18393"/>
                    <a:pt x="16192" y="18393"/>
                  </a:cubicBezTo>
                  <a:cubicBezTo>
                    <a:pt x="17601" y="18393"/>
                    <a:pt x="19008" y="17621"/>
                    <a:pt x="19646" y="16101"/>
                  </a:cubicBezTo>
                  <a:cubicBezTo>
                    <a:pt x="20366" y="16464"/>
                    <a:pt x="21128" y="16635"/>
                    <a:pt x="21877" y="16635"/>
                  </a:cubicBezTo>
                  <a:cubicBezTo>
                    <a:pt x="23853" y="16635"/>
                    <a:pt x="25735" y="15447"/>
                    <a:pt x="26504" y="13470"/>
                  </a:cubicBezTo>
                  <a:cubicBezTo>
                    <a:pt x="27563" y="10731"/>
                    <a:pt x="26027" y="7683"/>
                    <a:pt x="23206" y="6909"/>
                  </a:cubicBezTo>
                  <a:cubicBezTo>
                    <a:pt x="23206" y="6635"/>
                    <a:pt x="23194" y="6362"/>
                    <a:pt x="23170" y="6100"/>
                  </a:cubicBezTo>
                  <a:cubicBezTo>
                    <a:pt x="22848" y="3040"/>
                    <a:pt x="20503" y="563"/>
                    <a:pt x="17467" y="87"/>
                  </a:cubicBezTo>
                  <a:cubicBezTo>
                    <a:pt x="17105" y="29"/>
                    <a:pt x="16743" y="1"/>
                    <a:pt x="163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8" name="Google Shape;168;p8"/>
          <p:cNvSpPr txBox="1">
            <a:spLocks noGrp="1"/>
          </p:cNvSpPr>
          <p:nvPr>
            <p:ph type="title"/>
          </p:nvPr>
        </p:nvSpPr>
        <p:spPr>
          <a:xfrm>
            <a:off x="2372200" y="1942200"/>
            <a:ext cx="7447600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9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23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70;p9"/>
          <p:cNvGrpSpPr/>
          <p:nvPr/>
        </p:nvGrpSpPr>
        <p:grpSpPr>
          <a:xfrm>
            <a:off x="-245086" y="4802565"/>
            <a:ext cx="12514633" cy="3691163"/>
            <a:chOff x="-183816" y="3601922"/>
            <a:chExt cx="9385975" cy="2768372"/>
          </a:xfrm>
        </p:grpSpPr>
        <p:sp>
          <p:nvSpPr>
            <p:cNvPr id="171" name="Google Shape;171;p9"/>
            <p:cNvSpPr/>
            <p:nvPr/>
          </p:nvSpPr>
          <p:spPr>
            <a:xfrm>
              <a:off x="-58157" y="3601922"/>
              <a:ext cx="9260316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-58157" y="3940032"/>
              <a:ext cx="9260316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-58157" y="4108028"/>
              <a:ext cx="9260316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-58157" y="4268153"/>
              <a:ext cx="9260316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-58157" y="4424545"/>
              <a:ext cx="9260316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-58157" y="4578616"/>
              <a:ext cx="9260316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3127200" y="1766684"/>
            <a:ext cx="5937600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113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None/>
              <a:defRPr sz="6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subTitle" idx="1"/>
          </p:nvPr>
        </p:nvSpPr>
        <p:spPr>
          <a:xfrm>
            <a:off x="2874800" y="3388684"/>
            <a:ext cx="6442400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grpSp>
        <p:nvGrpSpPr>
          <p:cNvPr id="3" name="Google Shape;180;p9"/>
          <p:cNvGrpSpPr/>
          <p:nvPr/>
        </p:nvGrpSpPr>
        <p:grpSpPr>
          <a:xfrm>
            <a:off x="-291289" y="-282102"/>
            <a:ext cx="12600559" cy="6650665"/>
            <a:chOff x="-218468" y="-287777"/>
            <a:chExt cx="9450419" cy="4987999"/>
          </a:xfrm>
        </p:grpSpPr>
        <p:sp>
          <p:nvSpPr>
            <p:cNvPr id="181" name="Google Shape;181;p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4" name="Google Shape;184;p9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5" name="Google Shape;185;p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6" name="Google Shape;186;p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7" name="Google Shape;187;p9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8" name="Google Shape;188;p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0" name="Google Shape;190;p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1" name="Google Shape;191;p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41283983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0"/>
          <p:cNvSpPr txBox="1">
            <a:spLocks noGrp="1"/>
          </p:cNvSpPr>
          <p:nvPr>
            <p:ph type="body" idx="1"/>
          </p:nvPr>
        </p:nvSpPr>
        <p:spPr>
          <a:xfrm>
            <a:off x="797067" y="500067"/>
            <a:ext cx="3838400" cy="10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22859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700">
                <a:solidFill>
                  <a:srgbClr val="FFFFFF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</a:lstStyle>
          <a:p>
            <a:endParaRPr/>
          </a:p>
        </p:txBody>
      </p:sp>
      <p:grpSp>
        <p:nvGrpSpPr>
          <p:cNvPr id="2" name="Google Shape;195;p10"/>
          <p:cNvGrpSpPr/>
          <p:nvPr/>
        </p:nvGrpSpPr>
        <p:grpSpPr>
          <a:xfrm>
            <a:off x="-192316" y="-61401"/>
            <a:ext cx="12384301" cy="7147397"/>
            <a:chOff x="-114512" y="-46051"/>
            <a:chExt cx="9288226" cy="5360548"/>
          </a:xfrm>
        </p:grpSpPr>
        <p:sp>
          <p:nvSpPr>
            <p:cNvPr id="196" name="Google Shape;196;p10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7" name="Google Shape;197;p10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8" name="Google Shape;198;p10"/>
            <p:cNvSpPr/>
            <p:nvPr/>
          </p:nvSpPr>
          <p:spPr>
            <a:xfrm>
              <a:off x="2846076" y="4899408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99" name="Google Shape;199;p10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0" name="Google Shape;200;p10"/>
            <p:cNvSpPr/>
            <p:nvPr/>
          </p:nvSpPr>
          <p:spPr>
            <a:xfrm>
              <a:off x="1142978" y="47245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1" name="Google Shape;201;p10"/>
            <p:cNvSpPr/>
            <p:nvPr/>
          </p:nvSpPr>
          <p:spPr>
            <a:xfrm rot="1358489">
              <a:off x="148771" y="3901453"/>
              <a:ext cx="431020" cy="42280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2" name="Google Shape;202;p1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3" name="Google Shape;203;p10"/>
            <p:cNvSpPr/>
            <p:nvPr/>
          </p:nvSpPr>
          <p:spPr>
            <a:xfrm>
              <a:off x="7733077" y="4639623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5" name="Google Shape;205;p10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206;p10"/>
          <p:cNvGrpSpPr/>
          <p:nvPr/>
        </p:nvGrpSpPr>
        <p:grpSpPr>
          <a:xfrm>
            <a:off x="-343464" y="4924992"/>
            <a:ext cx="8819439" cy="6271649"/>
            <a:chOff x="-253724" y="3704068"/>
            <a:chExt cx="6614579" cy="4703737"/>
          </a:xfrm>
        </p:grpSpPr>
        <p:sp>
          <p:nvSpPr>
            <p:cNvPr id="207" name="Google Shape;207;p10"/>
            <p:cNvSpPr/>
            <p:nvPr/>
          </p:nvSpPr>
          <p:spPr>
            <a:xfrm rot="10696051" flipH="1">
              <a:off x="-48939" y="4472719"/>
              <a:ext cx="6354965" cy="3723161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8" name="Google Shape;208;p10"/>
            <p:cNvSpPr/>
            <p:nvPr/>
          </p:nvSpPr>
          <p:spPr>
            <a:xfrm rot="10696051" flipH="1">
              <a:off x="-85966" y="4350702"/>
              <a:ext cx="6275401" cy="3367500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09" name="Google Shape;209;p10"/>
            <p:cNvSpPr/>
            <p:nvPr/>
          </p:nvSpPr>
          <p:spPr>
            <a:xfrm rot="10696051" flipH="1">
              <a:off x="-115990" y="4219988"/>
              <a:ext cx="6195976" cy="3021225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0" name="Google Shape;210;p10"/>
            <p:cNvSpPr/>
            <p:nvPr/>
          </p:nvSpPr>
          <p:spPr>
            <a:xfrm rot="10696051" flipH="1">
              <a:off x="-158362" y="4086845"/>
              <a:ext cx="6116551" cy="2692599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1" name="Google Shape;211;p10"/>
            <p:cNvSpPr/>
            <p:nvPr/>
          </p:nvSpPr>
          <p:spPr>
            <a:xfrm rot="10696051" flipH="1">
              <a:off x="-190964" y="3945201"/>
              <a:ext cx="6041889" cy="2378962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2" name="Google Shape;212;p10"/>
            <p:cNvSpPr/>
            <p:nvPr/>
          </p:nvSpPr>
          <p:spPr>
            <a:xfrm rot="10696055" flipH="1">
              <a:off x="-223602" y="3793647"/>
              <a:ext cx="5957695" cy="2082833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3" name="Google Shape;213;p10"/>
            <p:cNvSpPr/>
            <p:nvPr/>
          </p:nvSpPr>
          <p:spPr>
            <a:xfrm rot="10800000" flipH="1">
              <a:off x="-74089" y="4684619"/>
              <a:ext cx="6355009" cy="3723186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9580694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15;p11"/>
          <p:cNvGrpSpPr/>
          <p:nvPr/>
        </p:nvGrpSpPr>
        <p:grpSpPr>
          <a:xfrm flipH="1">
            <a:off x="8798703" y="-199517"/>
            <a:ext cx="4061405" cy="7257036"/>
            <a:chOff x="-514649" y="-178950"/>
            <a:chExt cx="3046054" cy="5442777"/>
          </a:xfrm>
        </p:grpSpPr>
        <p:sp>
          <p:nvSpPr>
            <p:cNvPr id="216" name="Google Shape;216;p11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7" name="Google Shape;217;p11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8" name="Google Shape;218;p11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19" name="Google Shape;219;p11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0" name="Google Shape;220;p11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1" name="Google Shape;221;p11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2" name="Google Shape;222;p11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223;p11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224" name="Google Shape;224;p11"/>
            <p:cNvSpPr/>
            <p:nvPr/>
          </p:nvSpPr>
          <p:spPr>
            <a:xfrm rot="-5400000" flipH="1">
              <a:off x="-2279192" y="2070391"/>
              <a:ext cx="5284394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5" name="Google Shape;225;p11"/>
            <p:cNvSpPr/>
            <p:nvPr/>
          </p:nvSpPr>
          <p:spPr>
            <a:xfrm rot="-5400000" flipH="1">
              <a:off x="-1945393" y="2081295"/>
              <a:ext cx="5284394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6" name="Google Shape;226;p11"/>
            <p:cNvSpPr/>
            <p:nvPr/>
          </p:nvSpPr>
          <p:spPr>
            <a:xfrm rot="-5400000" flipH="1">
              <a:off x="-1695841" y="2003015"/>
              <a:ext cx="5284394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7" name="Google Shape;227;p11"/>
            <p:cNvSpPr/>
            <p:nvPr/>
          </p:nvSpPr>
          <p:spPr>
            <a:xfrm rot="-5400000" flipH="1">
              <a:off x="-1448810" y="1919231"/>
              <a:ext cx="5284394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8" name="Google Shape;228;p11"/>
            <p:cNvSpPr/>
            <p:nvPr/>
          </p:nvSpPr>
          <p:spPr>
            <a:xfrm rot="-5400000" flipH="1">
              <a:off x="-1200596" y="1830459"/>
              <a:ext cx="5284394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29" name="Google Shape;229;p11"/>
            <p:cNvSpPr/>
            <p:nvPr/>
          </p:nvSpPr>
          <p:spPr>
            <a:xfrm rot="-5400000" flipH="1">
              <a:off x="-951507" y="1738446"/>
              <a:ext cx="5284394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30" name="Google Shape;230;p11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31" name="Google Shape;231;p11"/>
          <p:cNvSpPr txBox="1">
            <a:spLocks noGrp="1"/>
          </p:cNvSpPr>
          <p:nvPr>
            <p:ph type="title" hasCustomPrompt="1"/>
          </p:nvPr>
        </p:nvSpPr>
        <p:spPr>
          <a:xfrm>
            <a:off x="2452651" y="1364700"/>
            <a:ext cx="7526000" cy="12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81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None/>
              <a:defRPr sz="12000">
                <a:solidFill>
                  <a:schemeClr val="dk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2" name="Google Shape;232;p11"/>
          <p:cNvSpPr txBox="1">
            <a:spLocks noGrp="1"/>
          </p:cNvSpPr>
          <p:nvPr>
            <p:ph type="body" idx="1"/>
          </p:nvPr>
        </p:nvSpPr>
        <p:spPr>
          <a:xfrm>
            <a:off x="2649851" y="2899167"/>
            <a:ext cx="7131600" cy="70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 sz="1800">
                <a:solidFill>
                  <a:schemeClr val="dk1"/>
                </a:solidFill>
              </a:defRPr>
            </a:lvl1pPr>
            <a:lvl2pPr marL="914378" lvl="1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566" lvl="2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754" lvl="3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5943" lvl="4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132" lvl="5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320" lvl="6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509" lvl="7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697" lvl="8" indent="-31749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3" name="Google Shape;233;p11"/>
          <p:cNvSpPr/>
          <p:nvPr/>
        </p:nvSpPr>
        <p:spPr>
          <a:xfrm rot="-636976">
            <a:off x="2265740" y="5649390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4" name="Google Shape;234;p11"/>
          <p:cNvSpPr/>
          <p:nvPr/>
        </p:nvSpPr>
        <p:spPr>
          <a:xfrm>
            <a:off x="11013946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5" name="Google Shape;235;p11"/>
          <p:cNvSpPr/>
          <p:nvPr/>
        </p:nvSpPr>
        <p:spPr>
          <a:xfrm>
            <a:off x="566337" y="3498690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11"/>
          <p:cNvSpPr/>
          <p:nvPr/>
        </p:nvSpPr>
        <p:spPr>
          <a:xfrm>
            <a:off x="9419287" y="5092366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7" name="Google Shape;237;p11"/>
          <p:cNvSpPr/>
          <p:nvPr/>
        </p:nvSpPr>
        <p:spPr>
          <a:xfrm>
            <a:off x="2212108" y="4210672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11"/>
          <p:cNvSpPr/>
          <p:nvPr/>
        </p:nvSpPr>
        <p:spPr>
          <a:xfrm>
            <a:off x="361387" y="929523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9" name="Google Shape;239;p11"/>
          <p:cNvSpPr/>
          <p:nvPr/>
        </p:nvSpPr>
        <p:spPr>
          <a:xfrm>
            <a:off x="10975425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92358860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6082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Table of contents 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3"/>
          <p:cNvSpPr txBox="1">
            <a:spLocks noGrp="1"/>
          </p:cNvSpPr>
          <p:nvPr>
            <p:ph type="title" hasCustomPrompt="1"/>
          </p:nvPr>
        </p:nvSpPr>
        <p:spPr>
          <a:xfrm>
            <a:off x="874284" y="2584067"/>
            <a:ext cx="12720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3" name="Google Shape;243;p13"/>
          <p:cNvSpPr txBox="1">
            <a:spLocks noGrp="1"/>
          </p:cNvSpPr>
          <p:nvPr>
            <p:ph type="title" idx="2" hasCustomPrompt="1"/>
          </p:nvPr>
        </p:nvSpPr>
        <p:spPr>
          <a:xfrm>
            <a:off x="874284" y="4616935"/>
            <a:ext cx="12720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4" name="Google Shape;244;p13"/>
          <p:cNvSpPr txBox="1">
            <a:spLocks noGrp="1"/>
          </p:cNvSpPr>
          <p:nvPr>
            <p:ph type="title" idx="3" hasCustomPrompt="1"/>
          </p:nvPr>
        </p:nvSpPr>
        <p:spPr>
          <a:xfrm>
            <a:off x="4342217" y="2572200"/>
            <a:ext cx="12720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5" name="Google Shape;245;p13"/>
          <p:cNvSpPr txBox="1">
            <a:spLocks noGrp="1"/>
          </p:cNvSpPr>
          <p:nvPr>
            <p:ph type="title" idx="4" hasCustomPrompt="1"/>
          </p:nvPr>
        </p:nvSpPr>
        <p:spPr>
          <a:xfrm>
            <a:off x="4342217" y="4605067"/>
            <a:ext cx="12720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46" name="Google Shape;246;p13"/>
          <p:cNvSpPr txBox="1">
            <a:spLocks noGrp="1"/>
          </p:cNvSpPr>
          <p:nvPr>
            <p:ph type="subTitle" idx="1"/>
          </p:nvPr>
        </p:nvSpPr>
        <p:spPr>
          <a:xfrm>
            <a:off x="2025951" y="2584067"/>
            <a:ext cx="2336800" cy="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7" name="Google Shape;247;p13"/>
          <p:cNvSpPr txBox="1">
            <a:spLocks noGrp="1"/>
          </p:cNvSpPr>
          <p:nvPr>
            <p:ph type="subTitle" idx="5"/>
          </p:nvPr>
        </p:nvSpPr>
        <p:spPr>
          <a:xfrm>
            <a:off x="2025951" y="1961800"/>
            <a:ext cx="18016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48" name="Google Shape;248;p13"/>
          <p:cNvSpPr txBox="1">
            <a:spLocks noGrp="1"/>
          </p:cNvSpPr>
          <p:nvPr>
            <p:ph type="subTitle" idx="6"/>
          </p:nvPr>
        </p:nvSpPr>
        <p:spPr>
          <a:xfrm>
            <a:off x="2025951" y="4644333"/>
            <a:ext cx="2336800" cy="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9" name="Google Shape;249;p13"/>
          <p:cNvSpPr txBox="1">
            <a:spLocks noGrp="1"/>
          </p:cNvSpPr>
          <p:nvPr>
            <p:ph type="subTitle" idx="7"/>
          </p:nvPr>
        </p:nvSpPr>
        <p:spPr>
          <a:xfrm>
            <a:off x="2025951" y="4008099"/>
            <a:ext cx="18016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0" name="Google Shape;250;p13"/>
          <p:cNvSpPr txBox="1">
            <a:spLocks noGrp="1"/>
          </p:cNvSpPr>
          <p:nvPr>
            <p:ph type="subTitle" idx="8"/>
          </p:nvPr>
        </p:nvSpPr>
        <p:spPr>
          <a:xfrm>
            <a:off x="5512984" y="2584067"/>
            <a:ext cx="2336800" cy="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1" name="Google Shape;251;p13"/>
          <p:cNvSpPr txBox="1">
            <a:spLocks noGrp="1"/>
          </p:cNvSpPr>
          <p:nvPr>
            <p:ph type="subTitle" idx="9"/>
          </p:nvPr>
        </p:nvSpPr>
        <p:spPr>
          <a:xfrm>
            <a:off x="5512984" y="1961800"/>
            <a:ext cx="18016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2" name="Google Shape;252;p13"/>
          <p:cNvSpPr txBox="1">
            <a:spLocks noGrp="1"/>
          </p:cNvSpPr>
          <p:nvPr>
            <p:ph type="subTitle" idx="13"/>
          </p:nvPr>
        </p:nvSpPr>
        <p:spPr>
          <a:xfrm>
            <a:off x="5512984" y="4644335"/>
            <a:ext cx="2336800" cy="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3" name="Google Shape;253;p13"/>
          <p:cNvSpPr txBox="1">
            <a:spLocks noGrp="1"/>
          </p:cNvSpPr>
          <p:nvPr>
            <p:ph type="subTitle" idx="14"/>
          </p:nvPr>
        </p:nvSpPr>
        <p:spPr>
          <a:xfrm>
            <a:off x="5512984" y="4008099"/>
            <a:ext cx="18016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4" name="Google Shape;254;p13"/>
          <p:cNvSpPr/>
          <p:nvPr/>
        </p:nvSpPr>
        <p:spPr>
          <a:xfrm rot="1356523" flipH="1">
            <a:off x="9812640" y="-138396"/>
            <a:ext cx="15520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55" name="Google Shape;255;p13"/>
          <p:cNvSpPr txBox="1">
            <a:spLocks noGrp="1"/>
          </p:cNvSpPr>
          <p:nvPr>
            <p:ph type="title" idx="15" hasCustomPrompt="1"/>
          </p:nvPr>
        </p:nvSpPr>
        <p:spPr>
          <a:xfrm>
            <a:off x="7810151" y="2572200"/>
            <a:ext cx="12720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6" name="Google Shape;256;p13"/>
          <p:cNvSpPr txBox="1">
            <a:spLocks noGrp="1"/>
          </p:cNvSpPr>
          <p:nvPr>
            <p:ph type="title" idx="16" hasCustomPrompt="1"/>
          </p:nvPr>
        </p:nvSpPr>
        <p:spPr>
          <a:xfrm>
            <a:off x="7810151" y="4605067"/>
            <a:ext cx="1272000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57" name="Google Shape;257;p13"/>
          <p:cNvSpPr txBox="1">
            <a:spLocks noGrp="1"/>
          </p:cNvSpPr>
          <p:nvPr>
            <p:ph type="subTitle" idx="17"/>
          </p:nvPr>
        </p:nvSpPr>
        <p:spPr>
          <a:xfrm>
            <a:off x="8980917" y="2584067"/>
            <a:ext cx="2336800" cy="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8" name="Google Shape;258;p13"/>
          <p:cNvSpPr txBox="1">
            <a:spLocks noGrp="1"/>
          </p:cNvSpPr>
          <p:nvPr>
            <p:ph type="subTitle" idx="18"/>
          </p:nvPr>
        </p:nvSpPr>
        <p:spPr>
          <a:xfrm>
            <a:off x="8980917" y="1961800"/>
            <a:ext cx="18016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259" name="Google Shape;259;p13"/>
          <p:cNvSpPr txBox="1">
            <a:spLocks noGrp="1"/>
          </p:cNvSpPr>
          <p:nvPr>
            <p:ph type="subTitle" idx="19"/>
          </p:nvPr>
        </p:nvSpPr>
        <p:spPr>
          <a:xfrm>
            <a:off x="8980917" y="4644335"/>
            <a:ext cx="2336800" cy="6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13"/>
          <p:cNvSpPr txBox="1">
            <a:spLocks noGrp="1"/>
          </p:cNvSpPr>
          <p:nvPr>
            <p:ph type="subTitle" idx="20"/>
          </p:nvPr>
        </p:nvSpPr>
        <p:spPr>
          <a:xfrm>
            <a:off x="8980917" y="4008099"/>
            <a:ext cx="1801600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grpSp>
        <p:nvGrpSpPr>
          <p:cNvPr id="2" name="Google Shape;261;p13"/>
          <p:cNvGrpSpPr/>
          <p:nvPr/>
        </p:nvGrpSpPr>
        <p:grpSpPr>
          <a:xfrm>
            <a:off x="-211059" y="214566"/>
            <a:ext cx="12520325" cy="6841620"/>
            <a:chOff x="-158294" y="84724"/>
            <a:chExt cx="9390244" cy="5131215"/>
          </a:xfrm>
        </p:grpSpPr>
        <p:sp>
          <p:nvSpPr>
            <p:cNvPr id="262" name="Google Shape;262;p13"/>
            <p:cNvSpPr/>
            <p:nvPr/>
          </p:nvSpPr>
          <p:spPr>
            <a:xfrm rot="2254481">
              <a:off x="3228715" y="49282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6744287" y="36935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92477" y="4541036"/>
              <a:ext cx="322520" cy="314532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8689428" y="17770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-158294" y="3524395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288451" y="84724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70" name="Google Shape;270;p13"/>
          <p:cNvSpPr txBox="1">
            <a:spLocks noGrp="1"/>
          </p:cNvSpPr>
          <p:nvPr>
            <p:ph type="title" idx="21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3" name="Google Shape;271;p13"/>
          <p:cNvGrpSpPr/>
          <p:nvPr/>
        </p:nvGrpSpPr>
        <p:grpSpPr>
          <a:xfrm rot="241404" flipH="1">
            <a:off x="-1279377" y="-199359"/>
            <a:ext cx="2558493" cy="7256696"/>
            <a:chOff x="-514649" y="-178950"/>
            <a:chExt cx="3046054" cy="5442777"/>
          </a:xfrm>
        </p:grpSpPr>
        <p:sp>
          <p:nvSpPr>
            <p:cNvPr id="272" name="Google Shape;272;p13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3" name="Google Shape;273;p13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4" name="Google Shape;274;p13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5" name="Google Shape;275;p13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6" name="Google Shape;276;p13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7" name="Google Shape;277;p13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78" name="Google Shape;278;p13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527727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280;p14"/>
          <p:cNvGrpSpPr/>
          <p:nvPr/>
        </p:nvGrpSpPr>
        <p:grpSpPr>
          <a:xfrm rot="250396" flipH="1">
            <a:off x="-930974" y="-226517"/>
            <a:ext cx="2513516" cy="7311053"/>
            <a:chOff x="7936330" y="-198069"/>
            <a:chExt cx="2187989" cy="5483037"/>
          </a:xfrm>
        </p:grpSpPr>
        <p:sp>
          <p:nvSpPr>
            <p:cNvPr id="281" name="Google Shape;281;p14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2" name="Google Shape;282;p14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3" name="Google Shape;283;p14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4" name="Google Shape;284;p14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5" name="Google Shape;285;p14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6" name="Google Shape;286;p14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87" name="Google Shape;287;p1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288;p14"/>
          <p:cNvGrpSpPr/>
          <p:nvPr/>
        </p:nvGrpSpPr>
        <p:grpSpPr>
          <a:xfrm rot="-250396">
            <a:off x="10606878" y="-147233"/>
            <a:ext cx="2513516" cy="7311053"/>
            <a:chOff x="7936330" y="-198069"/>
            <a:chExt cx="2187989" cy="5483037"/>
          </a:xfrm>
        </p:grpSpPr>
        <p:sp>
          <p:nvSpPr>
            <p:cNvPr id="289" name="Google Shape;289;p14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0" name="Google Shape;290;p14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1" name="Google Shape;291;p14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2" name="Google Shape;292;p14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3" name="Google Shape;293;p14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4" name="Google Shape;294;p14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95" name="Google Shape;295;p1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296" name="Google Shape;296;p14"/>
          <p:cNvSpPr/>
          <p:nvPr/>
        </p:nvSpPr>
        <p:spPr>
          <a:xfrm flipH="1">
            <a:off x="11497700" y="581209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7" name="Google Shape;297;p14"/>
          <p:cNvSpPr/>
          <p:nvPr/>
        </p:nvSpPr>
        <p:spPr>
          <a:xfrm flipH="1">
            <a:off x="11580649" y="2579301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8" name="Google Shape;298;p14"/>
          <p:cNvSpPr/>
          <p:nvPr/>
        </p:nvSpPr>
        <p:spPr>
          <a:xfrm>
            <a:off x="681234" y="-92068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99" name="Google Shape;299;p14"/>
          <p:cNvSpPr/>
          <p:nvPr/>
        </p:nvSpPr>
        <p:spPr>
          <a:xfrm flipH="1">
            <a:off x="11861195" y="291561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0" name="Google Shape;300;p14"/>
          <p:cNvSpPr/>
          <p:nvPr/>
        </p:nvSpPr>
        <p:spPr>
          <a:xfrm>
            <a:off x="543493" y="4400569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1" name="Google Shape;301;p14"/>
          <p:cNvSpPr/>
          <p:nvPr/>
        </p:nvSpPr>
        <p:spPr>
          <a:xfrm>
            <a:off x="92436" y="61162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2" name="Google Shape;302;p14"/>
          <p:cNvSpPr/>
          <p:nvPr/>
        </p:nvSpPr>
        <p:spPr>
          <a:xfrm>
            <a:off x="302236" y="25157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03" name="Google Shape;303;p14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163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1"/>
          <p:cNvGrpSpPr/>
          <p:nvPr/>
        </p:nvGrpSpPr>
        <p:grpSpPr>
          <a:xfrm>
            <a:off x="-17567" y="-38965"/>
            <a:ext cx="12276000" cy="6949324"/>
            <a:chOff x="-13175" y="-68739"/>
            <a:chExt cx="9207000" cy="5211993"/>
          </a:xfrm>
        </p:grpSpPr>
        <p:sp>
          <p:nvSpPr>
            <p:cNvPr id="91" name="Google Shape;91;p11"/>
            <p:cNvSpPr/>
            <p:nvPr/>
          </p:nvSpPr>
          <p:spPr>
            <a:xfrm>
              <a:off x="-13175" y="1255750"/>
              <a:ext cx="9207000" cy="131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92" name="Google Shape;92;p11"/>
            <p:cNvSpPr/>
            <p:nvPr/>
          </p:nvSpPr>
          <p:spPr>
            <a:xfrm>
              <a:off x="-13175" y="2541570"/>
              <a:ext cx="9207000" cy="13158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93" name="Google Shape;93;p11"/>
            <p:cNvSpPr/>
            <p:nvPr/>
          </p:nvSpPr>
          <p:spPr>
            <a:xfrm>
              <a:off x="-13175" y="3827454"/>
              <a:ext cx="9207000" cy="13158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94" name="Google Shape;94;p11"/>
            <p:cNvSpPr/>
            <p:nvPr/>
          </p:nvSpPr>
          <p:spPr>
            <a:xfrm>
              <a:off x="-13175" y="-68739"/>
              <a:ext cx="9207000" cy="13545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grpSp>
        <p:nvGrpSpPr>
          <p:cNvPr id="95" name="Google Shape;95;p11"/>
          <p:cNvGrpSpPr/>
          <p:nvPr/>
        </p:nvGrpSpPr>
        <p:grpSpPr>
          <a:xfrm>
            <a:off x="1662151" y="720239"/>
            <a:ext cx="9906256" cy="5599043"/>
            <a:chOff x="1246613" y="540178"/>
            <a:chExt cx="7429692" cy="4199282"/>
          </a:xfrm>
        </p:grpSpPr>
        <p:sp>
          <p:nvSpPr>
            <p:cNvPr id="96" name="Google Shape;96;p11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97" name="Google Shape;97;p11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98" name="Google Shape;98;p11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sp>
        <p:nvSpPr>
          <p:cNvPr id="99" name="Google Shape;99;p11"/>
          <p:cNvSpPr txBox="1">
            <a:spLocks noGrp="1"/>
          </p:cNvSpPr>
          <p:nvPr>
            <p:ph type="title" hasCustomPrompt="1"/>
          </p:nvPr>
        </p:nvSpPr>
        <p:spPr>
          <a:xfrm>
            <a:off x="955000" y="3111800"/>
            <a:ext cx="10282000" cy="15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0" name="Google Shape;100;p11"/>
          <p:cNvSpPr txBox="1">
            <a:spLocks noGrp="1"/>
          </p:cNvSpPr>
          <p:nvPr>
            <p:ph type="body" idx="1"/>
          </p:nvPr>
        </p:nvSpPr>
        <p:spPr>
          <a:xfrm>
            <a:off x="2661633" y="2536600"/>
            <a:ext cx="6868800" cy="575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00"/>
            </a:lvl1pPr>
            <a:lvl2pPr marL="914378" lvl="1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95080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15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306;p15"/>
          <p:cNvGrpSpPr/>
          <p:nvPr/>
        </p:nvGrpSpPr>
        <p:grpSpPr>
          <a:xfrm rot="5677241">
            <a:off x="4267055" y="684664"/>
            <a:ext cx="2976099" cy="12629099"/>
            <a:chOff x="-854468" y="-99568"/>
            <a:chExt cx="1827367" cy="5342630"/>
          </a:xfrm>
        </p:grpSpPr>
        <p:sp>
          <p:nvSpPr>
            <p:cNvPr id="307" name="Google Shape;307;p15"/>
            <p:cNvSpPr/>
            <p:nvPr/>
          </p:nvSpPr>
          <p:spPr>
            <a:xfrm rot="-5189231" flipH="1">
              <a:off x="-2968376" y="2191678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8" name="Google Shape;308;p15"/>
            <p:cNvSpPr/>
            <p:nvPr/>
          </p:nvSpPr>
          <p:spPr>
            <a:xfrm rot="-5189231" flipH="1">
              <a:off x="-2808760" y="2201477"/>
              <a:ext cx="5260103" cy="711328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09" name="Google Shape;309;p15"/>
            <p:cNvSpPr/>
            <p:nvPr/>
          </p:nvSpPr>
          <p:spPr>
            <a:xfrm rot="-5189231" flipH="1">
              <a:off x="-2650269" y="2210831"/>
              <a:ext cx="5260103" cy="712080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0" name="Google Shape;310;p15"/>
            <p:cNvSpPr/>
            <p:nvPr/>
          </p:nvSpPr>
          <p:spPr>
            <a:xfrm rot="-5189231" flipH="1">
              <a:off x="-2490941" y="2221074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1" name="Google Shape;311;p15"/>
            <p:cNvSpPr/>
            <p:nvPr/>
          </p:nvSpPr>
          <p:spPr>
            <a:xfrm rot="-5189231" flipH="1">
              <a:off x="-2332075" y="2230827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12" name="Google Shape;312;p15"/>
            <p:cNvSpPr/>
            <p:nvPr/>
          </p:nvSpPr>
          <p:spPr>
            <a:xfrm rot="-5189231" flipH="1">
              <a:off x="-2173209" y="2240580"/>
              <a:ext cx="5260103" cy="71115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13" name="Google Shape;313;p15"/>
          <p:cNvSpPr/>
          <p:nvPr/>
        </p:nvSpPr>
        <p:spPr>
          <a:xfrm rot="-5400000">
            <a:off x="10776624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4" name="Google Shape;314;p15"/>
          <p:cNvSpPr/>
          <p:nvPr/>
        </p:nvSpPr>
        <p:spPr>
          <a:xfrm rot="-5400000">
            <a:off x="11812088" y="2946229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5" name="Google Shape;315;p15"/>
          <p:cNvSpPr/>
          <p:nvPr/>
        </p:nvSpPr>
        <p:spPr>
          <a:xfrm rot="-5033737">
            <a:off x="121775" y="5973988"/>
            <a:ext cx="489727" cy="512387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6" name="Google Shape;316;p15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7" name="Google Shape;317;p15"/>
          <p:cNvSpPr/>
          <p:nvPr/>
        </p:nvSpPr>
        <p:spPr>
          <a:xfrm rot="-5033965">
            <a:off x="7333632" y="6325775"/>
            <a:ext cx="430013" cy="419404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8" name="Google Shape;318;p15"/>
          <p:cNvSpPr/>
          <p:nvPr/>
        </p:nvSpPr>
        <p:spPr>
          <a:xfrm rot="-5033965">
            <a:off x="10988112" y="7471886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19" name="Google Shape;319;p15"/>
          <p:cNvSpPr/>
          <p:nvPr/>
        </p:nvSpPr>
        <p:spPr>
          <a:xfrm rot="-5033965">
            <a:off x="3430366" y="6776920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0" name="Google Shape;320;p15"/>
          <p:cNvSpPr/>
          <p:nvPr/>
        </p:nvSpPr>
        <p:spPr>
          <a:xfrm rot="-5400000">
            <a:off x="82555" y="3270396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21" name="Google Shape;321;p15"/>
          <p:cNvSpPr/>
          <p:nvPr/>
        </p:nvSpPr>
        <p:spPr>
          <a:xfrm rot="-5033965">
            <a:off x="11285166" y="5882821"/>
            <a:ext cx="212365" cy="207083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5807837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23;p16"/>
          <p:cNvGrpSpPr/>
          <p:nvPr/>
        </p:nvGrpSpPr>
        <p:grpSpPr>
          <a:xfrm rot="250396" flipH="1">
            <a:off x="-930974" y="-226517"/>
            <a:ext cx="2513516" cy="7311053"/>
            <a:chOff x="7936330" y="-198069"/>
            <a:chExt cx="2187989" cy="5483037"/>
          </a:xfrm>
        </p:grpSpPr>
        <p:sp>
          <p:nvSpPr>
            <p:cNvPr id="324" name="Google Shape;324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5" name="Google Shape;325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6" name="Google Shape;326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7" name="Google Shape;327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8" name="Google Shape;328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29" name="Google Shape;329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0" name="Google Shape;330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331;p16"/>
          <p:cNvGrpSpPr/>
          <p:nvPr/>
        </p:nvGrpSpPr>
        <p:grpSpPr>
          <a:xfrm rot="-250396">
            <a:off x="10606878" y="-147233"/>
            <a:ext cx="2513516" cy="7311053"/>
            <a:chOff x="7936330" y="-198069"/>
            <a:chExt cx="2187989" cy="5483037"/>
          </a:xfrm>
        </p:grpSpPr>
        <p:sp>
          <p:nvSpPr>
            <p:cNvPr id="332" name="Google Shape;332;p16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3" name="Google Shape;333;p16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4" name="Google Shape;334;p16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5" name="Google Shape;335;p16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6" name="Google Shape;336;p16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7" name="Google Shape;337;p16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38" name="Google Shape;338;p16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39" name="Google Shape;339;p16"/>
          <p:cNvSpPr txBox="1">
            <a:spLocks noGrp="1"/>
          </p:cNvSpPr>
          <p:nvPr>
            <p:ph type="subTitle" idx="1"/>
          </p:nvPr>
        </p:nvSpPr>
        <p:spPr>
          <a:xfrm>
            <a:off x="2295733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40" name="Google Shape;340;p16"/>
          <p:cNvSpPr txBox="1">
            <a:spLocks noGrp="1"/>
          </p:cNvSpPr>
          <p:nvPr>
            <p:ph type="title"/>
          </p:nvPr>
        </p:nvSpPr>
        <p:spPr>
          <a:xfrm>
            <a:off x="2853533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41" name="Google Shape;341;p16"/>
          <p:cNvSpPr txBox="1">
            <a:spLocks noGrp="1"/>
          </p:cNvSpPr>
          <p:nvPr>
            <p:ph type="subTitle" idx="2"/>
          </p:nvPr>
        </p:nvSpPr>
        <p:spPr>
          <a:xfrm>
            <a:off x="6759867" y="5557133"/>
            <a:ext cx="31364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42" name="Google Shape;342;p16"/>
          <p:cNvSpPr txBox="1">
            <a:spLocks noGrp="1"/>
          </p:cNvSpPr>
          <p:nvPr>
            <p:ph type="title" idx="3"/>
          </p:nvPr>
        </p:nvSpPr>
        <p:spPr>
          <a:xfrm>
            <a:off x="7317667" y="5021549"/>
            <a:ext cx="2020800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40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343" name="Google Shape;343;p16"/>
          <p:cNvSpPr txBox="1">
            <a:spLocks noGrp="1"/>
          </p:cNvSpPr>
          <p:nvPr>
            <p:ph type="title" idx="4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6"/>
          <p:cNvSpPr/>
          <p:nvPr/>
        </p:nvSpPr>
        <p:spPr>
          <a:xfrm flipH="1">
            <a:off x="11497700" y="581209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5" name="Google Shape;345;p16"/>
          <p:cNvSpPr/>
          <p:nvPr/>
        </p:nvSpPr>
        <p:spPr>
          <a:xfrm flipH="1">
            <a:off x="11580649" y="2579301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6" name="Google Shape;346;p16"/>
          <p:cNvSpPr/>
          <p:nvPr/>
        </p:nvSpPr>
        <p:spPr>
          <a:xfrm>
            <a:off x="681234" y="-92068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7" name="Google Shape;347;p16"/>
          <p:cNvSpPr/>
          <p:nvPr/>
        </p:nvSpPr>
        <p:spPr>
          <a:xfrm flipH="1">
            <a:off x="11861195" y="291561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8" name="Google Shape;348;p16"/>
          <p:cNvSpPr/>
          <p:nvPr/>
        </p:nvSpPr>
        <p:spPr>
          <a:xfrm>
            <a:off x="543493" y="4400569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49" name="Google Shape;349;p16"/>
          <p:cNvSpPr/>
          <p:nvPr/>
        </p:nvSpPr>
        <p:spPr>
          <a:xfrm>
            <a:off x="92436" y="61162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0" name="Google Shape;350;p16"/>
          <p:cNvSpPr/>
          <p:nvPr/>
        </p:nvSpPr>
        <p:spPr>
          <a:xfrm>
            <a:off x="302236" y="25157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838743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Title and two columns  2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352;p17"/>
          <p:cNvGrpSpPr/>
          <p:nvPr/>
        </p:nvGrpSpPr>
        <p:grpSpPr>
          <a:xfrm>
            <a:off x="-346688" y="4904165"/>
            <a:ext cx="12514591" cy="3691163"/>
            <a:chOff x="-183816" y="3601922"/>
            <a:chExt cx="9385943" cy="2768372"/>
          </a:xfrm>
        </p:grpSpPr>
        <p:sp>
          <p:nvSpPr>
            <p:cNvPr id="353" name="Google Shape;353;p17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4" name="Google Shape;354;p17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5" name="Google Shape;355;p17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6" name="Google Shape;356;p17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7" name="Google Shape;357;p17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8" name="Google Shape;358;p17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59" name="Google Shape;359;p17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60" name="Google Shape;360;p17"/>
          <p:cNvSpPr txBox="1">
            <a:spLocks noGrp="1"/>
          </p:cNvSpPr>
          <p:nvPr>
            <p:ph type="subTitle" idx="1"/>
          </p:nvPr>
        </p:nvSpPr>
        <p:spPr>
          <a:xfrm>
            <a:off x="2162655" y="3708967"/>
            <a:ext cx="3298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61" name="Google Shape;361;p17"/>
          <p:cNvSpPr txBox="1">
            <a:spLocks noGrp="1"/>
          </p:cNvSpPr>
          <p:nvPr>
            <p:ph type="subTitle" idx="2"/>
          </p:nvPr>
        </p:nvSpPr>
        <p:spPr>
          <a:xfrm>
            <a:off x="6730545" y="3696984"/>
            <a:ext cx="3298800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62" name="Google Shape;362;p17"/>
          <p:cNvSpPr txBox="1">
            <a:spLocks noGrp="1"/>
          </p:cNvSpPr>
          <p:nvPr>
            <p:ph type="title"/>
          </p:nvPr>
        </p:nvSpPr>
        <p:spPr>
          <a:xfrm>
            <a:off x="2209000" y="470979"/>
            <a:ext cx="7774000" cy="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17"/>
          <p:cNvSpPr txBox="1">
            <a:spLocks noGrp="1"/>
          </p:cNvSpPr>
          <p:nvPr>
            <p:ph type="title" idx="3" hasCustomPrompt="1"/>
          </p:nvPr>
        </p:nvSpPr>
        <p:spPr>
          <a:xfrm>
            <a:off x="3033855" y="2089967"/>
            <a:ext cx="1556400" cy="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64" name="Google Shape;364;p17"/>
          <p:cNvSpPr txBox="1">
            <a:spLocks noGrp="1"/>
          </p:cNvSpPr>
          <p:nvPr>
            <p:ph type="title" idx="4" hasCustomPrompt="1"/>
          </p:nvPr>
        </p:nvSpPr>
        <p:spPr>
          <a:xfrm>
            <a:off x="7601745" y="2025817"/>
            <a:ext cx="1556400" cy="7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3" name="Google Shape;365;p17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366" name="Google Shape;366;p17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7" name="Google Shape;367;p17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8" name="Google Shape;368;p17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69" name="Google Shape;369;p17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0" name="Google Shape;370;p17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1" name="Google Shape;371;p17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2" name="Google Shape;372;p17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3" name="Google Shape;373;p17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4" name="Google Shape;374;p17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5" name="Google Shape;375;p17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6" name="Google Shape;376;p17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77" name="Google Shape;377;p17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32541777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Title and three columns "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8"/>
          <p:cNvSpPr txBox="1">
            <a:spLocks noGrp="1"/>
          </p:cNvSpPr>
          <p:nvPr>
            <p:ph type="subTitle" idx="1"/>
          </p:nvPr>
        </p:nvSpPr>
        <p:spPr>
          <a:xfrm>
            <a:off x="8300903" y="39919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80" name="Google Shape;380;p18"/>
          <p:cNvSpPr txBox="1">
            <a:spLocks noGrp="1"/>
          </p:cNvSpPr>
          <p:nvPr>
            <p:ph type="subTitle" idx="2"/>
          </p:nvPr>
        </p:nvSpPr>
        <p:spPr>
          <a:xfrm>
            <a:off x="7522303" y="4464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1" name="Google Shape;381;p18"/>
          <p:cNvSpPr txBox="1">
            <a:spLocks noGrp="1"/>
          </p:cNvSpPr>
          <p:nvPr>
            <p:ph type="subTitle" idx="3"/>
          </p:nvPr>
        </p:nvSpPr>
        <p:spPr>
          <a:xfrm>
            <a:off x="2049897" y="3991984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82" name="Google Shape;382;p18"/>
          <p:cNvSpPr txBox="1">
            <a:spLocks noGrp="1"/>
          </p:cNvSpPr>
          <p:nvPr>
            <p:ph type="subTitle" idx="4"/>
          </p:nvPr>
        </p:nvSpPr>
        <p:spPr>
          <a:xfrm>
            <a:off x="1271297" y="44646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3" name="Google Shape;383;p18"/>
          <p:cNvSpPr txBox="1">
            <a:spLocks noGrp="1"/>
          </p:cNvSpPr>
          <p:nvPr>
            <p:ph type="subTitle" idx="5"/>
          </p:nvPr>
        </p:nvSpPr>
        <p:spPr>
          <a:xfrm>
            <a:off x="5175400" y="3209951"/>
            <a:ext cx="18412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384" name="Google Shape;384;p18"/>
          <p:cNvSpPr txBox="1">
            <a:spLocks noGrp="1"/>
          </p:cNvSpPr>
          <p:nvPr>
            <p:ph type="subTitle" idx="6"/>
          </p:nvPr>
        </p:nvSpPr>
        <p:spPr>
          <a:xfrm>
            <a:off x="4396800" y="3694041"/>
            <a:ext cx="33984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385" name="Google Shape;385;p18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18"/>
          <p:cNvSpPr/>
          <p:nvPr/>
        </p:nvSpPr>
        <p:spPr>
          <a:xfrm rot="-5400000">
            <a:off x="411860" y="6580601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7" name="Google Shape;387;p18"/>
          <p:cNvSpPr/>
          <p:nvPr/>
        </p:nvSpPr>
        <p:spPr>
          <a:xfrm rot="-5400000">
            <a:off x="7615492" y="6167216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8" name="Google Shape;388;p18"/>
          <p:cNvSpPr/>
          <p:nvPr/>
        </p:nvSpPr>
        <p:spPr>
          <a:xfrm rot="-5400000">
            <a:off x="10413995" y="6158523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9" name="Google Shape;389;p18"/>
          <p:cNvSpPr/>
          <p:nvPr/>
        </p:nvSpPr>
        <p:spPr>
          <a:xfrm rot="-5400000">
            <a:off x="3771628" y="653488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oogle Shape;390;p18"/>
          <p:cNvGrpSpPr/>
          <p:nvPr/>
        </p:nvGrpSpPr>
        <p:grpSpPr>
          <a:xfrm>
            <a:off x="-192316" y="-61400"/>
            <a:ext cx="12384301" cy="3847609"/>
            <a:chOff x="-114512" y="-46051"/>
            <a:chExt cx="9288226" cy="2885707"/>
          </a:xfrm>
        </p:grpSpPr>
        <p:sp>
          <p:nvSpPr>
            <p:cNvPr id="391" name="Google Shape;391;p18"/>
            <p:cNvSpPr/>
            <p:nvPr/>
          </p:nvSpPr>
          <p:spPr>
            <a:xfrm>
              <a:off x="8920250" y="259167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8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8"/>
            <p:cNvSpPr/>
            <p:nvPr/>
          </p:nvSpPr>
          <p:spPr>
            <a:xfrm>
              <a:off x="377226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8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8"/>
            <p:cNvSpPr/>
            <p:nvPr/>
          </p:nvSpPr>
          <p:spPr>
            <a:xfrm>
              <a:off x="8275209" y="435707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8"/>
            <p:cNvSpPr/>
            <p:nvPr/>
          </p:nvSpPr>
          <p:spPr>
            <a:xfrm>
              <a:off x="25404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397;p18"/>
          <p:cNvGrpSpPr/>
          <p:nvPr/>
        </p:nvGrpSpPr>
        <p:grpSpPr>
          <a:xfrm rot="-5399633" flipH="1">
            <a:off x="4821974" y="-62729"/>
            <a:ext cx="2732068" cy="12879289"/>
            <a:chOff x="7936330" y="-198069"/>
            <a:chExt cx="2187989" cy="5483037"/>
          </a:xfrm>
        </p:grpSpPr>
        <p:sp>
          <p:nvSpPr>
            <p:cNvPr id="398" name="Google Shape;398;p18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8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8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8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8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8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8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8049461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 1">
  <p:cSld name="Title and three columns 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9"/>
          <p:cNvSpPr txBox="1">
            <a:spLocks noGrp="1"/>
          </p:cNvSpPr>
          <p:nvPr>
            <p:ph type="subTitle" idx="1"/>
          </p:nvPr>
        </p:nvSpPr>
        <p:spPr>
          <a:xfrm>
            <a:off x="7887268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407" name="Google Shape;407;p19"/>
          <p:cNvSpPr txBox="1">
            <a:spLocks noGrp="1"/>
          </p:cNvSpPr>
          <p:nvPr>
            <p:ph type="subTitle" idx="2"/>
          </p:nvPr>
        </p:nvSpPr>
        <p:spPr>
          <a:xfrm>
            <a:off x="7887268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08" name="Google Shape;408;p19"/>
          <p:cNvSpPr txBox="1">
            <a:spLocks noGrp="1"/>
          </p:cNvSpPr>
          <p:nvPr>
            <p:ph type="subTitle" idx="3"/>
          </p:nvPr>
        </p:nvSpPr>
        <p:spPr>
          <a:xfrm>
            <a:off x="2131932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409" name="Google Shape;409;p19"/>
          <p:cNvSpPr txBox="1">
            <a:spLocks noGrp="1"/>
          </p:cNvSpPr>
          <p:nvPr>
            <p:ph type="subTitle" idx="4"/>
          </p:nvPr>
        </p:nvSpPr>
        <p:spPr>
          <a:xfrm>
            <a:off x="2131932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0" name="Google Shape;410;p19"/>
          <p:cNvSpPr txBox="1">
            <a:spLocks noGrp="1"/>
          </p:cNvSpPr>
          <p:nvPr>
            <p:ph type="subTitle" idx="5"/>
          </p:nvPr>
        </p:nvSpPr>
        <p:spPr>
          <a:xfrm>
            <a:off x="5015767" y="4616500"/>
            <a:ext cx="2172800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/>
            </a:lvl9pPr>
          </a:lstStyle>
          <a:p>
            <a:endParaRPr/>
          </a:p>
        </p:txBody>
      </p:sp>
      <p:sp>
        <p:nvSpPr>
          <p:cNvPr id="411" name="Google Shape;411;p19"/>
          <p:cNvSpPr txBox="1">
            <a:spLocks noGrp="1"/>
          </p:cNvSpPr>
          <p:nvPr>
            <p:ph type="subTitle" idx="6"/>
          </p:nvPr>
        </p:nvSpPr>
        <p:spPr>
          <a:xfrm>
            <a:off x="5015767" y="5169300"/>
            <a:ext cx="21728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12" name="Google Shape;412;p19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413;p19"/>
          <p:cNvGrpSpPr/>
          <p:nvPr/>
        </p:nvGrpSpPr>
        <p:grpSpPr>
          <a:xfrm flipH="1">
            <a:off x="6918820" y="2074802"/>
            <a:ext cx="9937401" cy="10279297"/>
            <a:chOff x="-3218587" y="884526"/>
            <a:chExt cx="7453051" cy="7709473"/>
          </a:xfrm>
        </p:grpSpPr>
        <p:sp>
          <p:nvSpPr>
            <p:cNvPr id="414" name="Google Shape;414;p19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5" name="Google Shape;415;p19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6" name="Google Shape;416;p19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7" name="Google Shape;417;p19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8" name="Google Shape;418;p19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19" name="Google Shape;419;p19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0" name="Google Shape;420;p19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421;p19"/>
          <p:cNvGrpSpPr/>
          <p:nvPr/>
        </p:nvGrpSpPr>
        <p:grpSpPr>
          <a:xfrm>
            <a:off x="-4580614" y="2074802"/>
            <a:ext cx="9937401" cy="10279297"/>
            <a:chOff x="-3218587" y="884526"/>
            <a:chExt cx="7453051" cy="7709473"/>
          </a:xfrm>
        </p:grpSpPr>
        <p:sp>
          <p:nvSpPr>
            <p:cNvPr id="422" name="Google Shape;422;p19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3" name="Google Shape;423;p19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4" name="Google Shape;424;p19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5" name="Google Shape;425;p19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6" name="Google Shape;426;p19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7" name="Google Shape;427;p19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28" name="Google Shape;428;p19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" name="Google Shape;429;p19"/>
          <p:cNvGrpSpPr/>
          <p:nvPr/>
        </p:nvGrpSpPr>
        <p:grpSpPr>
          <a:xfrm>
            <a:off x="-152683" y="-61401"/>
            <a:ext cx="12164013" cy="7144743"/>
            <a:chOff x="-114512" y="-46051"/>
            <a:chExt cx="9123010" cy="5358557"/>
          </a:xfrm>
        </p:grpSpPr>
        <p:sp>
          <p:nvSpPr>
            <p:cNvPr id="430" name="Google Shape;430;p19"/>
            <p:cNvSpPr/>
            <p:nvPr/>
          </p:nvSpPr>
          <p:spPr>
            <a:xfrm rot="-636707">
              <a:off x="145314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1" name="Google Shape;431;p19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2" name="Google Shape;432;p19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3" name="Google Shape;433;p19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4" name="Google Shape;434;p19"/>
            <p:cNvSpPr/>
            <p:nvPr/>
          </p:nvSpPr>
          <p:spPr>
            <a:xfrm>
              <a:off x="284651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5" name="Google Shape;435;p19"/>
            <p:cNvSpPr/>
            <p:nvPr/>
          </p:nvSpPr>
          <p:spPr>
            <a:xfrm>
              <a:off x="8765628" y="26430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6" name="Google Shape;436;p19"/>
            <p:cNvSpPr/>
            <p:nvPr/>
          </p:nvSpPr>
          <p:spPr>
            <a:xfrm rot="1358496">
              <a:off x="8357676" y="3657515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7" name="Google Shape;437;p19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8" name="Google Shape;438;p19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39" name="Google Shape;439;p19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40" name="Google Shape;440;p19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078126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Title and four columns  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20"/>
          <p:cNvSpPr txBox="1">
            <a:spLocks noGrp="1"/>
          </p:cNvSpPr>
          <p:nvPr>
            <p:ph type="subTitle" idx="1"/>
          </p:nvPr>
        </p:nvSpPr>
        <p:spPr>
          <a:xfrm>
            <a:off x="916685" y="44597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3" name="Google Shape;443;p20"/>
          <p:cNvSpPr txBox="1">
            <a:spLocks noGrp="1"/>
          </p:cNvSpPr>
          <p:nvPr>
            <p:ph type="subTitle" idx="2"/>
          </p:nvPr>
        </p:nvSpPr>
        <p:spPr>
          <a:xfrm>
            <a:off x="1007885" y="49793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44" name="Google Shape;444;p20"/>
          <p:cNvSpPr txBox="1">
            <a:spLocks noGrp="1"/>
          </p:cNvSpPr>
          <p:nvPr>
            <p:ph type="subTitle" idx="3"/>
          </p:nvPr>
        </p:nvSpPr>
        <p:spPr>
          <a:xfrm>
            <a:off x="8759715" y="44597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5" name="Google Shape;445;p20"/>
          <p:cNvSpPr txBox="1">
            <a:spLocks noGrp="1"/>
          </p:cNvSpPr>
          <p:nvPr>
            <p:ph type="subTitle" idx="4"/>
          </p:nvPr>
        </p:nvSpPr>
        <p:spPr>
          <a:xfrm>
            <a:off x="8850915" y="49793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46" name="Google Shape;446;p20"/>
          <p:cNvSpPr txBox="1">
            <a:spLocks noGrp="1"/>
          </p:cNvSpPr>
          <p:nvPr>
            <p:ph type="subTitle" idx="5"/>
          </p:nvPr>
        </p:nvSpPr>
        <p:spPr>
          <a:xfrm>
            <a:off x="3531028" y="44697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7" name="Google Shape;447;p20"/>
          <p:cNvSpPr txBox="1">
            <a:spLocks noGrp="1"/>
          </p:cNvSpPr>
          <p:nvPr>
            <p:ph type="subTitle" idx="6"/>
          </p:nvPr>
        </p:nvSpPr>
        <p:spPr>
          <a:xfrm>
            <a:off x="3622228" y="49793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48" name="Google Shape;448;p20"/>
          <p:cNvSpPr txBox="1">
            <a:spLocks noGrp="1"/>
          </p:cNvSpPr>
          <p:nvPr>
            <p:ph type="subTitle" idx="7"/>
          </p:nvPr>
        </p:nvSpPr>
        <p:spPr>
          <a:xfrm>
            <a:off x="6145372" y="44697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49" name="Google Shape;449;p20"/>
          <p:cNvSpPr txBox="1">
            <a:spLocks noGrp="1"/>
          </p:cNvSpPr>
          <p:nvPr>
            <p:ph type="subTitle" idx="8"/>
          </p:nvPr>
        </p:nvSpPr>
        <p:spPr>
          <a:xfrm>
            <a:off x="6236572" y="49793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50" name="Google Shape;450;p20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451;p20"/>
          <p:cNvGrpSpPr/>
          <p:nvPr/>
        </p:nvGrpSpPr>
        <p:grpSpPr>
          <a:xfrm>
            <a:off x="-210265" y="-61401"/>
            <a:ext cx="12153029" cy="7144743"/>
            <a:chOff x="-157699" y="-46051"/>
            <a:chExt cx="9114772" cy="5358557"/>
          </a:xfrm>
        </p:grpSpPr>
        <p:sp>
          <p:nvSpPr>
            <p:cNvPr id="452" name="Google Shape;452;p20"/>
            <p:cNvSpPr/>
            <p:nvPr/>
          </p:nvSpPr>
          <p:spPr>
            <a:xfrm rot="-636707">
              <a:off x="-109661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3" name="Google Shape;453;p20"/>
            <p:cNvSpPr/>
            <p:nvPr/>
          </p:nvSpPr>
          <p:spPr>
            <a:xfrm>
              <a:off x="5928575" y="49714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4" name="Google Shape;454;p20"/>
            <p:cNvSpPr/>
            <p:nvPr/>
          </p:nvSpPr>
          <p:spPr>
            <a:xfrm>
              <a:off x="256513" y="2871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5" name="Google Shape;455;p20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6" name="Google Shape;456;p20"/>
            <p:cNvSpPr/>
            <p:nvPr/>
          </p:nvSpPr>
          <p:spPr>
            <a:xfrm>
              <a:off x="21364" y="21699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7" name="Google Shape;457;p20"/>
            <p:cNvSpPr/>
            <p:nvPr/>
          </p:nvSpPr>
          <p:spPr>
            <a:xfrm>
              <a:off x="8714203" y="243758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8" name="Google Shape;458;p20"/>
            <p:cNvSpPr/>
            <p:nvPr/>
          </p:nvSpPr>
          <p:spPr>
            <a:xfrm rot="1358496">
              <a:off x="7991176" y="100899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59" name="Google Shape;459;p20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0" name="Google Shape;460;p20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1" name="Google Shape;461;p20"/>
            <p:cNvSpPr/>
            <p:nvPr/>
          </p:nvSpPr>
          <p:spPr>
            <a:xfrm>
              <a:off x="8456484" y="15987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2" name="Google Shape;462;p20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463;p20"/>
          <p:cNvGrpSpPr/>
          <p:nvPr/>
        </p:nvGrpSpPr>
        <p:grpSpPr>
          <a:xfrm rot="10402137" flipH="1">
            <a:off x="-4095581" y="-4476951"/>
            <a:ext cx="8992889" cy="9302289"/>
            <a:chOff x="-3218587" y="884526"/>
            <a:chExt cx="7453051" cy="7709473"/>
          </a:xfrm>
        </p:grpSpPr>
        <p:sp>
          <p:nvSpPr>
            <p:cNvPr id="464" name="Google Shape;464;p20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5" name="Google Shape;465;p20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6" name="Google Shape;466;p20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7" name="Google Shape;467;p20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8" name="Google Shape;468;p20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69" name="Google Shape;469;p20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0" name="Google Shape;470;p20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" name="Google Shape;471;p20"/>
          <p:cNvGrpSpPr/>
          <p:nvPr/>
        </p:nvGrpSpPr>
        <p:grpSpPr>
          <a:xfrm rot="-10397942">
            <a:off x="7276069" y="-4843803"/>
            <a:ext cx="8993171" cy="9302580"/>
            <a:chOff x="-3218587" y="884526"/>
            <a:chExt cx="7453051" cy="7709473"/>
          </a:xfrm>
        </p:grpSpPr>
        <p:sp>
          <p:nvSpPr>
            <p:cNvPr id="472" name="Google Shape;472;p20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3" name="Google Shape;473;p20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4" name="Google Shape;474;p20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5" name="Google Shape;475;p20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6" name="Google Shape;476;p20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7" name="Google Shape;477;p20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78" name="Google Shape;478;p20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1379380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 1">
  <p:cSld name="Title and four columns   1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21"/>
          <p:cNvSpPr txBox="1">
            <a:spLocks noGrp="1"/>
          </p:cNvSpPr>
          <p:nvPr>
            <p:ph type="subTitle" idx="1"/>
          </p:nvPr>
        </p:nvSpPr>
        <p:spPr>
          <a:xfrm>
            <a:off x="1221485" y="37485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1" name="Google Shape;481;p21"/>
          <p:cNvSpPr txBox="1">
            <a:spLocks noGrp="1"/>
          </p:cNvSpPr>
          <p:nvPr>
            <p:ph type="subTitle" idx="2"/>
          </p:nvPr>
        </p:nvSpPr>
        <p:spPr>
          <a:xfrm>
            <a:off x="1312685" y="42681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2" name="Google Shape;482;p21"/>
          <p:cNvSpPr txBox="1">
            <a:spLocks noGrp="1"/>
          </p:cNvSpPr>
          <p:nvPr>
            <p:ph type="subTitle" idx="3"/>
          </p:nvPr>
        </p:nvSpPr>
        <p:spPr>
          <a:xfrm>
            <a:off x="8454915" y="4662900"/>
            <a:ext cx="2515600" cy="49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3" name="Google Shape;483;p21"/>
          <p:cNvSpPr txBox="1">
            <a:spLocks noGrp="1"/>
          </p:cNvSpPr>
          <p:nvPr>
            <p:ph type="subTitle" idx="4"/>
          </p:nvPr>
        </p:nvSpPr>
        <p:spPr>
          <a:xfrm>
            <a:off x="8546115" y="5182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4" name="Google Shape;484;p21"/>
          <p:cNvSpPr txBox="1">
            <a:spLocks noGrp="1"/>
          </p:cNvSpPr>
          <p:nvPr>
            <p:ph type="subTitle" idx="5"/>
          </p:nvPr>
        </p:nvSpPr>
        <p:spPr>
          <a:xfrm>
            <a:off x="3632628" y="46729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5" name="Google Shape;485;p21"/>
          <p:cNvSpPr txBox="1">
            <a:spLocks noGrp="1"/>
          </p:cNvSpPr>
          <p:nvPr>
            <p:ph type="subTitle" idx="6"/>
          </p:nvPr>
        </p:nvSpPr>
        <p:spPr>
          <a:xfrm>
            <a:off x="3723828" y="51825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6" name="Google Shape;486;p21"/>
          <p:cNvSpPr txBox="1">
            <a:spLocks noGrp="1"/>
          </p:cNvSpPr>
          <p:nvPr>
            <p:ph type="subTitle" idx="7"/>
          </p:nvPr>
        </p:nvSpPr>
        <p:spPr>
          <a:xfrm>
            <a:off x="6043772" y="3758500"/>
            <a:ext cx="2515600" cy="47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87" name="Google Shape;487;p21"/>
          <p:cNvSpPr txBox="1">
            <a:spLocks noGrp="1"/>
          </p:cNvSpPr>
          <p:nvPr>
            <p:ph type="subTitle" idx="8"/>
          </p:nvPr>
        </p:nvSpPr>
        <p:spPr>
          <a:xfrm>
            <a:off x="6134972" y="4268133"/>
            <a:ext cx="2333200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488" name="Google Shape;488;p21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489;p21"/>
          <p:cNvGrpSpPr/>
          <p:nvPr/>
        </p:nvGrpSpPr>
        <p:grpSpPr>
          <a:xfrm>
            <a:off x="-210265" y="-61401"/>
            <a:ext cx="12153029" cy="7144743"/>
            <a:chOff x="-157699" y="-46051"/>
            <a:chExt cx="9114772" cy="5358557"/>
          </a:xfrm>
        </p:grpSpPr>
        <p:sp>
          <p:nvSpPr>
            <p:cNvPr id="490" name="Google Shape;490;p21"/>
            <p:cNvSpPr/>
            <p:nvPr/>
          </p:nvSpPr>
          <p:spPr>
            <a:xfrm rot="-636707">
              <a:off x="-109661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1" name="Google Shape;491;p21"/>
            <p:cNvSpPr/>
            <p:nvPr/>
          </p:nvSpPr>
          <p:spPr>
            <a:xfrm>
              <a:off x="5928575" y="49714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2" name="Google Shape;492;p21"/>
            <p:cNvSpPr/>
            <p:nvPr/>
          </p:nvSpPr>
          <p:spPr>
            <a:xfrm>
              <a:off x="256513" y="2871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3" name="Google Shape;493;p21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4" name="Google Shape;494;p21"/>
            <p:cNvSpPr/>
            <p:nvPr/>
          </p:nvSpPr>
          <p:spPr>
            <a:xfrm>
              <a:off x="21364" y="21699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5" name="Google Shape;495;p21"/>
            <p:cNvSpPr/>
            <p:nvPr/>
          </p:nvSpPr>
          <p:spPr>
            <a:xfrm>
              <a:off x="8714203" y="243758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6" name="Google Shape;496;p21"/>
            <p:cNvSpPr/>
            <p:nvPr/>
          </p:nvSpPr>
          <p:spPr>
            <a:xfrm rot="1358496">
              <a:off x="7991176" y="100899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7" name="Google Shape;497;p21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8" name="Google Shape;498;p21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99" name="Google Shape;499;p21"/>
            <p:cNvSpPr/>
            <p:nvPr/>
          </p:nvSpPr>
          <p:spPr>
            <a:xfrm>
              <a:off x="8456484" y="15987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0" name="Google Shape;500;p21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501;p21"/>
          <p:cNvGrpSpPr/>
          <p:nvPr/>
        </p:nvGrpSpPr>
        <p:grpSpPr>
          <a:xfrm rot="241404" flipH="1">
            <a:off x="-974577" y="-199359"/>
            <a:ext cx="2558493" cy="7256696"/>
            <a:chOff x="-514649" y="-178950"/>
            <a:chExt cx="3046054" cy="5442777"/>
          </a:xfrm>
        </p:grpSpPr>
        <p:sp>
          <p:nvSpPr>
            <p:cNvPr id="502" name="Google Shape;502;p21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3" name="Google Shape;503;p21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4" name="Google Shape;504;p21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5" name="Google Shape;505;p21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6" name="Google Shape;506;p21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7" name="Google Shape;507;p21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08" name="Google Shape;508;p21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" name="Google Shape;509;p21"/>
          <p:cNvGrpSpPr/>
          <p:nvPr/>
        </p:nvGrpSpPr>
        <p:grpSpPr>
          <a:xfrm rot="-241404">
            <a:off x="10589691" y="-199359"/>
            <a:ext cx="2558493" cy="7256696"/>
            <a:chOff x="-514649" y="-178950"/>
            <a:chExt cx="3046054" cy="5442777"/>
          </a:xfrm>
        </p:grpSpPr>
        <p:sp>
          <p:nvSpPr>
            <p:cNvPr id="510" name="Google Shape;510;p21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1" name="Google Shape;511;p21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2" name="Google Shape;512;p21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3" name="Google Shape;513;p21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4" name="Google Shape;514;p21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5" name="Google Shape;515;p21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16" name="Google Shape;516;p21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0759342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22"/>
          <p:cNvSpPr txBox="1">
            <a:spLocks noGrp="1"/>
          </p:cNvSpPr>
          <p:nvPr>
            <p:ph type="subTitle" idx="1"/>
          </p:nvPr>
        </p:nvSpPr>
        <p:spPr>
          <a:xfrm>
            <a:off x="2553600" y="2553900"/>
            <a:ext cx="7084800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22"/>
          <p:cNvSpPr txBox="1">
            <a:spLocks noGrp="1"/>
          </p:cNvSpPr>
          <p:nvPr>
            <p:ph type="subTitle" idx="2"/>
          </p:nvPr>
        </p:nvSpPr>
        <p:spPr>
          <a:xfrm>
            <a:off x="3460167" y="3904633"/>
            <a:ext cx="4790800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0" name="Google Shape;520;p22"/>
          <p:cNvSpPr/>
          <p:nvPr/>
        </p:nvSpPr>
        <p:spPr>
          <a:xfrm rot="-5400000">
            <a:off x="10776624" y="365408"/>
            <a:ext cx="489715" cy="51122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1" name="Google Shape;521;p22"/>
          <p:cNvSpPr/>
          <p:nvPr/>
        </p:nvSpPr>
        <p:spPr>
          <a:xfrm rot="-5400000">
            <a:off x="4903288" y="711029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2" name="Google Shape;522;p22"/>
          <p:cNvSpPr/>
          <p:nvPr/>
        </p:nvSpPr>
        <p:spPr>
          <a:xfrm rot="-5400000">
            <a:off x="411860" y="6059335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3" name="Google Shape;523;p22"/>
          <p:cNvSpPr/>
          <p:nvPr/>
        </p:nvSpPr>
        <p:spPr>
          <a:xfrm rot="-5400000">
            <a:off x="441716" y="282356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4" name="Google Shape;524;p22"/>
          <p:cNvSpPr/>
          <p:nvPr/>
        </p:nvSpPr>
        <p:spPr>
          <a:xfrm rot="-5400000">
            <a:off x="7615492" y="5645949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5" name="Google Shape;525;p22"/>
          <p:cNvSpPr/>
          <p:nvPr/>
        </p:nvSpPr>
        <p:spPr>
          <a:xfrm rot="-5400000">
            <a:off x="11360428" y="6409256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26" name="Google Shape;526;p22"/>
          <p:cNvSpPr/>
          <p:nvPr/>
        </p:nvSpPr>
        <p:spPr>
          <a:xfrm rot="-5400000">
            <a:off x="3771628" y="6521623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2" name="Google Shape;527;p22"/>
          <p:cNvGrpSpPr/>
          <p:nvPr/>
        </p:nvGrpSpPr>
        <p:grpSpPr>
          <a:xfrm rot="-5399633" flipH="1">
            <a:off x="4821974" y="-62729"/>
            <a:ext cx="2732068" cy="12879289"/>
            <a:chOff x="7936330" y="-198069"/>
            <a:chExt cx="2187989" cy="5483037"/>
          </a:xfrm>
        </p:grpSpPr>
        <p:sp>
          <p:nvSpPr>
            <p:cNvPr id="528" name="Google Shape;528;p22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29" name="Google Shape;529;p22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0" name="Google Shape;530;p22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1" name="Google Shape;531;p22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2" name="Google Shape;532;p22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3" name="Google Shape;533;p22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4" name="Google Shape;534;p22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535;p22"/>
          <p:cNvGrpSpPr/>
          <p:nvPr/>
        </p:nvGrpSpPr>
        <p:grpSpPr>
          <a:xfrm rot="5400367" flipH="1">
            <a:off x="4729974" y="-5920213"/>
            <a:ext cx="2732068" cy="12879289"/>
            <a:chOff x="7936330" y="-198069"/>
            <a:chExt cx="2187989" cy="5483037"/>
          </a:xfrm>
        </p:grpSpPr>
        <p:sp>
          <p:nvSpPr>
            <p:cNvPr id="536" name="Google Shape;536;p22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7" name="Google Shape;537;p22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8" name="Google Shape;538;p22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39" name="Google Shape;539;p22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0" name="Google Shape;540;p22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1" name="Google Shape;541;p22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2" name="Google Shape;542;p22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172741363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44;p23"/>
          <p:cNvGrpSpPr/>
          <p:nvPr/>
        </p:nvGrpSpPr>
        <p:grpSpPr>
          <a:xfrm rot="241404" flipH="1">
            <a:off x="-974577" y="-199359"/>
            <a:ext cx="2558493" cy="7256696"/>
            <a:chOff x="-514649" y="-178950"/>
            <a:chExt cx="3046054" cy="5442777"/>
          </a:xfrm>
        </p:grpSpPr>
        <p:sp>
          <p:nvSpPr>
            <p:cNvPr id="545" name="Google Shape;545;p23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6" name="Google Shape;546;p23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7" name="Google Shape;547;p23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8" name="Google Shape;548;p23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49" name="Google Shape;549;p23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0" name="Google Shape;550;p23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51" name="Google Shape;551;p23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52" name="Google Shape;552;p23"/>
          <p:cNvSpPr txBox="1">
            <a:spLocks noGrp="1"/>
          </p:cNvSpPr>
          <p:nvPr>
            <p:ph type="ctrTitle"/>
          </p:nvPr>
        </p:nvSpPr>
        <p:spPr>
          <a:xfrm>
            <a:off x="3385189" y="2180767"/>
            <a:ext cx="2102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3" name="Google Shape;553;p23"/>
          <p:cNvSpPr txBox="1">
            <a:spLocks noGrp="1"/>
          </p:cNvSpPr>
          <p:nvPr>
            <p:ph type="subTitle" idx="1"/>
          </p:nvPr>
        </p:nvSpPr>
        <p:spPr>
          <a:xfrm>
            <a:off x="3385192" y="2705467"/>
            <a:ext cx="2419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4" name="Google Shape;554;p23"/>
          <p:cNvSpPr txBox="1">
            <a:spLocks noGrp="1"/>
          </p:cNvSpPr>
          <p:nvPr>
            <p:ph type="ctrTitle" idx="2"/>
          </p:nvPr>
        </p:nvSpPr>
        <p:spPr>
          <a:xfrm>
            <a:off x="3385189" y="3568837"/>
            <a:ext cx="2102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5" name="Google Shape;555;p23"/>
          <p:cNvSpPr txBox="1">
            <a:spLocks noGrp="1"/>
          </p:cNvSpPr>
          <p:nvPr>
            <p:ph type="subTitle" idx="3"/>
          </p:nvPr>
        </p:nvSpPr>
        <p:spPr>
          <a:xfrm>
            <a:off x="3385192" y="4084936"/>
            <a:ext cx="2419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6" name="Google Shape;556;p23"/>
          <p:cNvSpPr txBox="1">
            <a:spLocks noGrp="1"/>
          </p:cNvSpPr>
          <p:nvPr>
            <p:ph type="ctrTitle" idx="4"/>
          </p:nvPr>
        </p:nvSpPr>
        <p:spPr>
          <a:xfrm>
            <a:off x="3385189" y="4974067"/>
            <a:ext cx="2102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7" name="Google Shape;557;p23"/>
          <p:cNvSpPr txBox="1">
            <a:spLocks noGrp="1"/>
          </p:cNvSpPr>
          <p:nvPr>
            <p:ph type="subTitle" idx="5"/>
          </p:nvPr>
        </p:nvSpPr>
        <p:spPr>
          <a:xfrm>
            <a:off x="3385192" y="5492200"/>
            <a:ext cx="2419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58" name="Google Shape;558;p23"/>
          <p:cNvSpPr txBox="1">
            <a:spLocks noGrp="1"/>
          </p:cNvSpPr>
          <p:nvPr>
            <p:ph type="ctrTitle" idx="6"/>
          </p:nvPr>
        </p:nvSpPr>
        <p:spPr>
          <a:xfrm>
            <a:off x="8120355" y="2180767"/>
            <a:ext cx="2102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9" name="Google Shape;559;p23"/>
          <p:cNvSpPr txBox="1">
            <a:spLocks noGrp="1"/>
          </p:cNvSpPr>
          <p:nvPr>
            <p:ph type="subTitle" idx="7"/>
          </p:nvPr>
        </p:nvSpPr>
        <p:spPr>
          <a:xfrm>
            <a:off x="8120355" y="2705467"/>
            <a:ext cx="2419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0" name="Google Shape;560;p23"/>
          <p:cNvSpPr txBox="1">
            <a:spLocks noGrp="1"/>
          </p:cNvSpPr>
          <p:nvPr>
            <p:ph type="ctrTitle" idx="8"/>
          </p:nvPr>
        </p:nvSpPr>
        <p:spPr>
          <a:xfrm>
            <a:off x="8120355" y="3568833"/>
            <a:ext cx="2102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1" name="Google Shape;561;p23"/>
          <p:cNvSpPr txBox="1">
            <a:spLocks noGrp="1"/>
          </p:cNvSpPr>
          <p:nvPr>
            <p:ph type="subTitle" idx="9"/>
          </p:nvPr>
        </p:nvSpPr>
        <p:spPr>
          <a:xfrm>
            <a:off x="8120355" y="4084949"/>
            <a:ext cx="2419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2" name="Google Shape;562;p23"/>
          <p:cNvSpPr txBox="1">
            <a:spLocks noGrp="1"/>
          </p:cNvSpPr>
          <p:nvPr>
            <p:ph type="ctrTitle" idx="13"/>
          </p:nvPr>
        </p:nvSpPr>
        <p:spPr>
          <a:xfrm>
            <a:off x="8120355" y="4974068"/>
            <a:ext cx="2102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63" name="Google Shape;563;p23"/>
          <p:cNvSpPr txBox="1">
            <a:spLocks noGrp="1"/>
          </p:cNvSpPr>
          <p:nvPr>
            <p:ph type="subTitle" idx="14"/>
          </p:nvPr>
        </p:nvSpPr>
        <p:spPr>
          <a:xfrm>
            <a:off x="8120355" y="5492200"/>
            <a:ext cx="24192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64" name="Google Shape;564;p23"/>
          <p:cNvSpPr txBox="1">
            <a:spLocks noGrp="1"/>
          </p:cNvSpPr>
          <p:nvPr>
            <p:ph type="title" idx="15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3"/>
          <p:cNvSpPr/>
          <p:nvPr/>
        </p:nvSpPr>
        <p:spPr>
          <a:xfrm rot="10800000">
            <a:off x="610851" y="872744"/>
            <a:ext cx="191727" cy="18758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6" name="Google Shape;566;p23"/>
          <p:cNvSpPr/>
          <p:nvPr/>
        </p:nvSpPr>
        <p:spPr>
          <a:xfrm rot="10800000">
            <a:off x="657338" y="3641865"/>
            <a:ext cx="326023" cy="34034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7" name="Google Shape;567;p23"/>
          <p:cNvSpPr/>
          <p:nvPr/>
        </p:nvSpPr>
        <p:spPr>
          <a:xfrm rot="10800000">
            <a:off x="6975" y="6129058"/>
            <a:ext cx="243960" cy="238684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8" name="Google Shape;568;p23"/>
          <p:cNvSpPr/>
          <p:nvPr/>
        </p:nvSpPr>
        <p:spPr>
          <a:xfrm>
            <a:off x="11585901" y="5671002"/>
            <a:ext cx="450448" cy="470228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69" name="Google Shape;569;p23"/>
          <p:cNvSpPr/>
          <p:nvPr/>
        </p:nvSpPr>
        <p:spPr>
          <a:xfrm rot="2254481">
            <a:off x="5769055" y="6679930"/>
            <a:ext cx="323828" cy="317745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0" name="Google Shape;570;p23"/>
          <p:cNvSpPr/>
          <p:nvPr/>
        </p:nvSpPr>
        <p:spPr>
          <a:xfrm>
            <a:off x="9625883" y="6241176"/>
            <a:ext cx="211052" cy="20708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1" name="Google Shape;571;p23"/>
          <p:cNvSpPr/>
          <p:nvPr/>
        </p:nvSpPr>
        <p:spPr>
          <a:xfrm>
            <a:off x="2566669" y="64070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2" name="Google Shape;572;p23"/>
          <p:cNvSpPr/>
          <p:nvPr/>
        </p:nvSpPr>
        <p:spPr>
          <a:xfrm>
            <a:off x="11976705" y="2805101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3" name="Google Shape;573;p23"/>
          <p:cNvSpPr/>
          <p:nvPr/>
        </p:nvSpPr>
        <p:spPr>
          <a:xfrm>
            <a:off x="4361343" y="77246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4" name="Google Shape;574;p23"/>
          <p:cNvSpPr/>
          <p:nvPr/>
        </p:nvSpPr>
        <p:spPr>
          <a:xfrm>
            <a:off x="11155879" y="456794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75" name="Google Shape;575;p23"/>
          <p:cNvSpPr/>
          <p:nvPr/>
        </p:nvSpPr>
        <p:spPr>
          <a:xfrm>
            <a:off x="9207860" y="-182900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4242526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77;p24"/>
          <p:cNvGrpSpPr/>
          <p:nvPr/>
        </p:nvGrpSpPr>
        <p:grpSpPr>
          <a:xfrm rot="-5399674" flipH="1">
            <a:off x="2379629" y="2025546"/>
            <a:ext cx="3080980" cy="8359804"/>
            <a:chOff x="7936330" y="-198069"/>
            <a:chExt cx="2187989" cy="5483037"/>
          </a:xfrm>
        </p:grpSpPr>
        <p:sp>
          <p:nvSpPr>
            <p:cNvPr id="578" name="Google Shape;578;p24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79" name="Google Shape;579;p24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0" name="Google Shape;580;p24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1" name="Google Shape;581;p24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2" name="Google Shape;582;p24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3" name="Google Shape;583;p24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84" name="Google Shape;584;p24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585" name="Google Shape;585;p24"/>
          <p:cNvSpPr txBox="1">
            <a:spLocks noGrp="1"/>
          </p:cNvSpPr>
          <p:nvPr>
            <p:ph type="title"/>
          </p:nvPr>
        </p:nvSpPr>
        <p:spPr>
          <a:xfrm>
            <a:off x="1015300" y="1348267"/>
            <a:ext cx="6731600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24"/>
          <p:cNvSpPr txBox="1">
            <a:spLocks noGrp="1"/>
          </p:cNvSpPr>
          <p:nvPr>
            <p:ph type="subTitle" idx="1"/>
          </p:nvPr>
        </p:nvSpPr>
        <p:spPr>
          <a:xfrm>
            <a:off x="1015300" y="2846900"/>
            <a:ext cx="5928400" cy="111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587" name="Google Shape;587;p24"/>
          <p:cNvSpPr/>
          <p:nvPr/>
        </p:nvSpPr>
        <p:spPr>
          <a:xfrm>
            <a:off x="569218" y="4880109"/>
            <a:ext cx="211052" cy="20708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8" name="Google Shape;588;p24"/>
          <p:cNvSpPr/>
          <p:nvPr/>
        </p:nvSpPr>
        <p:spPr>
          <a:xfrm>
            <a:off x="2827301" y="64909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89" name="Google Shape;589;p24"/>
          <p:cNvSpPr/>
          <p:nvPr/>
        </p:nvSpPr>
        <p:spPr>
          <a:xfrm>
            <a:off x="186943" y="6323098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0" name="Google Shape;590;p24"/>
          <p:cNvSpPr/>
          <p:nvPr/>
        </p:nvSpPr>
        <p:spPr>
          <a:xfrm>
            <a:off x="4361343" y="77246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1" name="Google Shape;591;p24"/>
          <p:cNvSpPr/>
          <p:nvPr/>
        </p:nvSpPr>
        <p:spPr>
          <a:xfrm>
            <a:off x="807485" y="-229401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2" name="Google Shape;592;p24"/>
          <p:cNvSpPr/>
          <p:nvPr/>
        </p:nvSpPr>
        <p:spPr>
          <a:xfrm>
            <a:off x="5321293" y="5800485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593" name="Google Shape;593;p24"/>
          <p:cNvSpPr/>
          <p:nvPr/>
        </p:nvSpPr>
        <p:spPr>
          <a:xfrm>
            <a:off x="186940" y="1951632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1119216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bg>
      <p:bgPr>
        <a:solidFill>
          <a:schemeClr val="accent4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13"/>
          <p:cNvGrpSpPr/>
          <p:nvPr/>
        </p:nvGrpSpPr>
        <p:grpSpPr>
          <a:xfrm>
            <a:off x="1662151" y="720239"/>
            <a:ext cx="9906256" cy="5599043"/>
            <a:chOff x="1246613" y="540178"/>
            <a:chExt cx="7429692" cy="4199282"/>
          </a:xfrm>
        </p:grpSpPr>
        <p:sp>
          <p:nvSpPr>
            <p:cNvPr id="104" name="Google Shape;104;p13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05" name="Google Shape;105;p13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06" name="Google Shape;106;p13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grpSp>
        <p:nvGrpSpPr>
          <p:cNvPr id="107" name="Google Shape;107;p13"/>
          <p:cNvGrpSpPr/>
          <p:nvPr/>
        </p:nvGrpSpPr>
        <p:grpSpPr>
          <a:xfrm>
            <a:off x="-3771300" y="-2545159"/>
            <a:ext cx="14296688" cy="12168800"/>
            <a:chOff x="-2828475" y="-1908869"/>
            <a:chExt cx="10722516" cy="9126600"/>
          </a:xfrm>
        </p:grpSpPr>
        <p:sp>
          <p:nvSpPr>
            <p:cNvPr id="108" name="Google Shape;108;p13"/>
            <p:cNvSpPr/>
            <p:nvPr/>
          </p:nvSpPr>
          <p:spPr>
            <a:xfrm rot="-1549136">
              <a:off x="-1412480" y="-1181175"/>
              <a:ext cx="5100009" cy="767121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09" name="Google Shape;109;p13"/>
            <p:cNvSpPr/>
            <p:nvPr/>
          </p:nvSpPr>
          <p:spPr>
            <a:xfrm rot="2046408">
              <a:off x="841171" y="349384"/>
              <a:ext cx="6310031" cy="4585110"/>
            </a:xfrm>
            <a:custGeom>
              <a:avLst/>
              <a:gdLst/>
              <a:ahLst/>
              <a:cxnLst/>
              <a:rect l="l" t="t" r="r" b="b"/>
              <a:pathLst>
                <a:path w="109046" h="79237" extrusionOk="0">
                  <a:moveTo>
                    <a:pt x="68170" y="1"/>
                  </a:moveTo>
                  <a:cubicBezTo>
                    <a:pt x="66113" y="5637"/>
                    <a:pt x="56930" y="12570"/>
                    <a:pt x="56638" y="12783"/>
                  </a:cubicBezTo>
                  <a:cubicBezTo>
                    <a:pt x="56453" y="10810"/>
                    <a:pt x="54305" y="9340"/>
                    <a:pt x="52420" y="9340"/>
                  </a:cubicBezTo>
                  <a:cubicBezTo>
                    <a:pt x="52402" y="9340"/>
                    <a:pt x="52385" y="9340"/>
                    <a:pt x="52367" y="9340"/>
                  </a:cubicBezTo>
                  <a:cubicBezTo>
                    <a:pt x="50368" y="9367"/>
                    <a:pt x="48621" y="10965"/>
                    <a:pt x="48124" y="12855"/>
                  </a:cubicBezTo>
                  <a:cubicBezTo>
                    <a:pt x="48050" y="13141"/>
                    <a:pt x="48002" y="13430"/>
                    <a:pt x="47986" y="13729"/>
                  </a:cubicBezTo>
                  <a:cubicBezTo>
                    <a:pt x="47969" y="14021"/>
                    <a:pt x="47972" y="14317"/>
                    <a:pt x="48002" y="14610"/>
                  </a:cubicBezTo>
                  <a:cubicBezTo>
                    <a:pt x="46990" y="12638"/>
                    <a:pt x="45047" y="11657"/>
                    <a:pt x="42926" y="11657"/>
                  </a:cubicBezTo>
                  <a:cubicBezTo>
                    <a:pt x="40642" y="11657"/>
                    <a:pt x="38151" y="12794"/>
                    <a:pt x="36392" y="15055"/>
                  </a:cubicBezTo>
                  <a:cubicBezTo>
                    <a:pt x="34590" y="13681"/>
                    <a:pt x="32679" y="12464"/>
                    <a:pt x="30636" y="11475"/>
                  </a:cubicBezTo>
                  <a:cubicBezTo>
                    <a:pt x="27364" y="9897"/>
                    <a:pt x="23709" y="8959"/>
                    <a:pt x="20095" y="8959"/>
                  </a:cubicBezTo>
                  <a:cubicBezTo>
                    <a:pt x="17852" y="8959"/>
                    <a:pt x="15625" y="9321"/>
                    <a:pt x="13515" y="10115"/>
                  </a:cubicBezTo>
                  <a:cubicBezTo>
                    <a:pt x="942" y="14840"/>
                    <a:pt x="0" y="30606"/>
                    <a:pt x="3591" y="41662"/>
                  </a:cubicBezTo>
                  <a:cubicBezTo>
                    <a:pt x="5838" y="48587"/>
                    <a:pt x="10203" y="54160"/>
                    <a:pt x="15381" y="59028"/>
                  </a:cubicBezTo>
                  <a:cubicBezTo>
                    <a:pt x="16476" y="60061"/>
                    <a:pt x="17615" y="61064"/>
                    <a:pt x="18771" y="62040"/>
                  </a:cubicBezTo>
                  <a:cubicBezTo>
                    <a:pt x="25941" y="68075"/>
                    <a:pt x="34352" y="72661"/>
                    <a:pt x="43266" y="75534"/>
                  </a:cubicBezTo>
                  <a:cubicBezTo>
                    <a:pt x="51031" y="78034"/>
                    <a:pt x="59189" y="79237"/>
                    <a:pt x="67340" y="79237"/>
                  </a:cubicBezTo>
                  <a:cubicBezTo>
                    <a:pt x="67913" y="79237"/>
                    <a:pt x="68485" y="79231"/>
                    <a:pt x="69058" y="79219"/>
                  </a:cubicBezTo>
                  <a:cubicBezTo>
                    <a:pt x="80226" y="78982"/>
                    <a:pt x="91666" y="76969"/>
                    <a:pt x="99839" y="68765"/>
                  </a:cubicBezTo>
                  <a:cubicBezTo>
                    <a:pt x="103358" y="65233"/>
                    <a:pt x="106037" y="60908"/>
                    <a:pt x="107621" y="56176"/>
                  </a:cubicBezTo>
                  <a:cubicBezTo>
                    <a:pt x="109046" y="51916"/>
                    <a:pt x="108685" y="47496"/>
                    <a:pt x="105669" y="44004"/>
                  </a:cubicBezTo>
                  <a:cubicBezTo>
                    <a:pt x="103272" y="41230"/>
                    <a:pt x="100079" y="40424"/>
                    <a:pt x="97236" y="40424"/>
                  </a:cubicBezTo>
                  <a:cubicBezTo>
                    <a:pt x="93910" y="40424"/>
                    <a:pt x="91064" y="41526"/>
                    <a:pt x="90534" y="41866"/>
                  </a:cubicBezTo>
                  <a:cubicBezTo>
                    <a:pt x="91668" y="33369"/>
                    <a:pt x="85460" y="32426"/>
                    <a:pt x="82645" y="32426"/>
                  </a:cubicBezTo>
                  <a:cubicBezTo>
                    <a:pt x="81840" y="32426"/>
                    <a:pt x="81313" y="32503"/>
                    <a:pt x="81313" y="32503"/>
                  </a:cubicBezTo>
                  <a:cubicBezTo>
                    <a:pt x="81313" y="32503"/>
                    <a:pt x="83741" y="28760"/>
                    <a:pt x="81501" y="26869"/>
                  </a:cubicBezTo>
                  <a:cubicBezTo>
                    <a:pt x="80935" y="26390"/>
                    <a:pt x="80130" y="26165"/>
                    <a:pt x="79304" y="26165"/>
                  </a:cubicBezTo>
                  <a:cubicBezTo>
                    <a:pt x="78419" y="26165"/>
                    <a:pt x="77509" y="26423"/>
                    <a:pt x="76843" y="26904"/>
                  </a:cubicBezTo>
                  <a:cubicBezTo>
                    <a:pt x="74925" y="15810"/>
                    <a:pt x="78784" y="8959"/>
                    <a:pt x="78784" y="8959"/>
                  </a:cubicBezTo>
                  <a:lnTo>
                    <a:pt x="72852" y="3951"/>
                  </a:lnTo>
                  <a:lnTo>
                    <a:pt x="681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10" name="Google Shape;110;p13"/>
            <p:cNvSpPr/>
            <p:nvPr/>
          </p:nvSpPr>
          <p:spPr>
            <a:xfrm rot="2046432">
              <a:off x="6376545" y="3765665"/>
              <a:ext cx="84073" cy="84073"/>
            </a:xfrm>
            <a:custGeom>
              <a:avLst/>
              <a:gdLst/>
              <a:ahLst/>
              <a:cxnLst/>
              <a:rect l="l" t="t" r="r" b="b"/>
              <a:pathLst>
                <a:path w="1109" h="1109" extrusionOk="0">
                  <a:moveTo>
                    <a:pt x="554" y="1"/>
                  </a:moveTo>
                  <a:cubicBezTo>
                    <a:pt x="248" y="1"/>
                    <a:pt x="0" y="249"/>
                    <a:pt x="0" y="555"/>
                  </a:cubicBezTo>
                  <a:cubicBezTo>
                    <a:pt x="0" y="861"/>
                    <a:pt x="248" y="1109"/>
                    <a:pt x="554" y="1109"/>
                  </a:cubicBezTo>
                  <a:cubicBezTo>
                    <a:pt x="860" y="1109"/>
                    <a:pt x="1108" y="861"/>
                    <a:pt x="1108" y="555"/>
                  </a:cubicBezTo>
                  <a:cubicBezTo>
                    <a:pt x="1108" y="249"/>
                    <a:pt x="860" y="1"/>
                    <a:pt x="5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11" name="Google Shape;111;p13"/>
            <p:cNvSpPr/>
            <p:nvPr/>
          </p:nvSpPr>
          <p:spPr>
            <a:xfrm rot="2046432">
              <a:off x="6767407" y="4039991"/>
              <a:ext cx="337961" cy="337961"/>
            </a:xfrm>
            <a:custGeom>
              <a:avLst/>
              <a:gdLst/>
              <a:ahLst/>
              <a:cxnLst/>
              <a:rect l="l" t="t" r="r" b="b"/>
              <a:pathLst>
                <a:path w="4458" h="4458" extrusionOk="0">
                  <a:moveTo>
                    <a:pt x="2231" y="1"/>
                  </a:moveTo>
                  <a:cubicBezTo>
                    <a:pt x="1000" y="1"/>
                    <a:pt x="1" y="1000"/>
                    <a:pt x="1" y="2231"/>
                  </a:cubicBezTo>
                  <a:cubicBezTo>
                    <a:pt x="1" y="3462"/>
                    <a:pt x="1000" y="4457"/>
                    <a:pt x="2231" y="4457"/>
                  </a:cubicBezTo>
                  <a:cubicBezTo>
                    <a:pt x="3461" y="4457"/>
                    <a:pt x="4457" y="3462"/>
                    <a:pt x="4457" y="2231"/>
                  </a:cubicBezTo>
                  <a:cubicBezTo>
                    <a:pt x="4457" y="1000"/>
                    <a:pt x="3461" y="1"/>
                    <a:pt x="22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12" name="Google Shape;112;p13"/>
            <p:cNvSpPr/>
            <p:nvPr/>
          </p:nvSpPr>
          <p:spPr>
            <a:xfrm rot="2046432">
              <a:off x="4576657" y="268727"/>
              <a:ext cx="430753" cy="430450"/>
            </a:xfrm>
            <a:custGeom>
              <a:avLst/>
              <a:gdLst/>
              <a:ahLst/>
              <a:cxnLst/>
              <a:rect l="l" t="t" r="r" b="b"/>
              <a:pathLst>
                <a:path w="5682" h="5678" extrusionOk="0">
                  <a:moveTo>
                    <a:pt x="2843" y="0"/>
                  </a:moveTo>
                  <a:cubicBezTo>
                    <a:pt x="1272" y="0"/>
                    <a:pt x="0" y="1272"/>
                    <a:pt x="0" y="2839"/>
                  </a:cubicBezTo>
                  <a:cubicBezTo>
                    <a:pt x="0" y="4407"/>
                    <a:pt x="1272" y="5678"/>
                    <a:pt x="2843" y="5678"/>
                  </a:cubicBezTo>
                  <a:cubicBezTo>
                    <a:pt x="4410" y="5678"/>
                    <a:pt x="5682" y="4407"/>
                    <a:pt x="5682" y="2839"/>
                  </a:cubicBezTo>
                  <a:cubicBezTo>
                    <a:pt x="5682" y="1272"/>
                    <a:pt x="4410" y="0"/>
                    <a:pt x="2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13" name="Google Shape;113;p13"/>
            <p:cNvSpPr/>
            <p:nvPr/>
          </p:nvSpPr>
          <p:spPr>
            <a:xfrm rot="2046432">
              <a:off x="4080448" y="471002"/>
              <a:ext cx="141310" cy="141386"/>
            </a:xfrm>
            <a:custGeom>
              <a:avLst/>
              <a:gdLst/>
              <a:ahLst/>
              <a:cxnLst/>
              <a:rect l="l" t="t" r="r" b="b"/>
              <a:pathLst>
                <a:path w="1864" h="1865" extrusionOk="0">
                  <a:moveTo>
                    <a:pt x="931" y="1"/>
                  </a:moveTo>
                  <a:cubicBezTo>
                    <a:pt x="415" y="1"/>
                    <a:pt x="0" y="416"/>
                    <a:pt x="0" y="933"/>
                  </a:cubicBezTo>
                  <a:cubicBezTo>
                    <a:pt x="0" y="1446"/>
                    <a:pt x="415" y="1864"/>
                    <a:pt x="931" y="1864"/>
                  </a:cubicBezTo>
                  <a:cubicBezTo>
                    <a:pt x="1445" y="1864"/>
                    <a:pt x="1863" y="1446"/>
                    <a:pt x="1863" y="933"/>
                  </a:cubicBezTo>
                  <a:cubicBezTo>
                    <a:pt x="1863" y="416"/>
                    <a:pt x="1445" y="1"/>
                    <a:pt x="93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sp>
        <p:nvSpPr>
          <p:cNvPr id="114" name="Google Shape;114;p13"/>
          <p:cNvSpPr txBox="1">
            <a:spLocks noGrp="1"/>
          </p:cNvSpPr>
          <p:nvPr>
            <p:ph type="ctrTitle"/>
          </p:nvPr>
        </p:nvSpPr>
        <p:spPr>
          <a:xfrm>
            <a:off x="956967" y="2544533"/>
            <a:ext cx="2209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5" name="Google Shape;115;p13"/>
          <p:cNvSpPr txBox="1">
            <a:spLocks noGrp="1"/>
          </p:cNvSpPr>
          <p:nvPr>
            <p:ph type="subTitle" idx="1"/>
          </p:nvPr>
        </p:nvSpPr>
        <p:spPr>
          <a:xfrm>
            <a:off x="757768" y="3324733"/>
            <a:ext cx="2607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2" hasCustomPrompt="1"/>
          </p:nvPr>
        </p:nvSpPr>
        <p:spPr>
          <a:xfrm>
            <a:off x="1141168" y="2079867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ctrTitle" idx="3"/>
          </p:nvPr>
        </p:nvSpPr>
        <p:spPr>
          <a:xfrm>
            <a:off x="3801733" y="2544533"/>
            <a:ext cx="2209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18" name="Google Shape;118;p13"/>
          <p:cNvSpPr txBox="1">
            <a:spLocks noGrp="1"/>
          </p:cNvSpPr>
          <p:nvPr>
            <p:ph type="subTitle" idx="4"/>
          </p:nvPr>
        </p:nvSpPr>
        <p:spPr>
          <a:xfrm>
            <a:off x="3602535" y="3324733"/>
            <a:ext cx="2607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5" hasCustomPrompt="1"/>
          </p:nvPr>
        </p:nvSpPr>
        <p:spPr>
          <a:xfrm>
            <a:off x="3985935" y="20989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ctrTitle" idx="6"/>
          </p:nvPr>
        </p:nvSpPr>
        <p:spPr>
          <a:xfrm>
            <a:off x="956967" y="4824500"/>
            <a:ext cx="2209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7"/>
          </p:nvPr>
        </p:nvSpPr>
        <p:spPr>
          <a:xfrm>
            <a:off x="757768" y="5603267"/>
            <a:ext cx="2607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title" idx="8" hasCustomPrompt="1"/>
          </p:nvPr>
        </p:nvSpPr>
        <p:spPr>
          <a:xfrm>
            <a:off x="1141168" y="43716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23" name="Google Shape;123;p13"/>
          <p:cNvSpPr txBox="1">
            <a:spLocks noGrp="1"/>
          </p:cNvSpPr>
          <p:nvPr>
            <p:ph type="ctrTitle" idx="9"/>
          </p:nvPr>
        </p:nvSpPr>
        <p:spPr>
          <a:xfrm>
            <a:off x="3801733" y="4824500"/>
            <a:ext cx="2209200" cy="95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13"/>
          </p:nvPr>
        </p:nvSpPr>
        <p:spPr>
          <a:xfrm>
            <a:off x="3602535" y="5603267"/>
            <a:ext cx="2607600" cy="7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title" idx="14" hasCustomPrompt="1"/>
          </p:nvPr>
        </p:nvSpPr>
        <p:spPr>
          <a:xfrm>
            <a:off x="3985935" y="4371600"/>
            <a:ext cx="18408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146651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595;p25"/>
          <p:cNvGrpSpPr/>
          <p:nvPr/>
        </p:nvGrpSpPr>
        <p:grpSpPr>
          <a:xfrm flipH="1">
            <a:off x="6505686" y="1992151"/>
            <a:ext cx="9937401" cy="10279297"/>
            <a:chOff x="-3218587" y="884526"/>
            <a:chExt cx="7453051" cy="7709473"/>
          </a:xfrm>
        </p:grpSpPr>
        <p:sp>
          <p:nvSpPr>
            <p:cNvPr id="596" name="Google Shape;596;p25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7" name="Google Shape;597;p25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8" name="Google Shape;598;p25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599" name="Google Shape;599;p25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0" name="Google Shape;600;p25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1" name="Google Shape;601;p25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2" name="Google Shape;602;p25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603;p25"/>
          <p:cNvGrpSpPr/>
          <p:nvPr/>
        </p:nvGrpSpPr>
        <p:grpSpPr>
          <a:xfrm>
            <a:off x="-4291449" y="1992169"/>
            <a:ext cx="9937401" cy="10279297"/>
            <a:chOff x="-3218587" y="884526"/>
            <a:chExt cx="7453051" cy="7709473"/>
          </a:xfrm>
        </p:grpSpPr>
        <p:sp>
          <p:nvSpPr>
            <p:cNvPr id="604" name="Google Shape;604;p25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5" name="Google Shape;605;p25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6" name="Google Shape;606;p25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7" name="Google Shape;607;p25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8" name="Google Shape;608;p25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09" name="Google Shape;609;p25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0" name="Google Shape;610;p25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11" name="Google Shape;611;p25"/>
          <p:cNvSpPr txBox="1">
            <a:spLocks noGrp="1"/>
          </p:cNvSpPr>
          <p:nvPr>
            <p:ph type="title"/>
          </p:nvPr>
        </p:nvSpPr>
        <p:spPr>
          <a:xfrm>
            <a:off x="3427600" y="538067"/>
            <a:ext cx="5336800" cy="7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200"/>
              <a:buNone/>
              <a:defRPr i="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12" name="Google Shape;612;p25"/>
          <p:cNvSpPr txBox="1">
            <a:spLocks noGrp="1"/>
          </p:cNvSpPr>
          <p:nvPr>
            <p:ph type="subTitle" idx="1"/>
          </p:nvPr>
        </p:nvSpPr>
        <p:spPr>
          <a:xfrm>
            <a:off x="2613200" y="1335567"/>
            <a:ext cx="6965600" cy="7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grpSp>
        <p:nvGrpSpPr>
          <p:cNvPr id="4" name="Google Shape;613;p25"/>
          <p:cNvGrpSpPr/>
          <p:nvPr/>
        </p:nvGrpSpPr>
        <p:grpSpPr>
          <a:xfrm>
            <a:off x="-152683" y="-61401"/>
            <a:ext cx="12164013" cy="6807204"/>
            <a:chOff x="-114512" y="-46051"/>
            <a:chExt cx="9123010" cy="5105403"/>
          </a:xfrm>
        </p:grpSpPr>
        <p:sp>
          <p:nvSpPr>
            <p:cNvPr id="614" name="Google Shape;614;p25"/>
            <p:cNvSpPr/>
            <p:nvPr/>
          </p:nvSpPr>
          <p:spPr>
            <a:xfrm rot="-636707">
              <a:off x="703039" y="43981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5" name="Google Shape;615;p25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6" name="Google Shape;616;p25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7" name="Google Shape;617;p25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8" name="Google Shape;618;p25"/>
            <p:cNvSpPr/>
            <p:nvPr/>
          </p:nvSpPr>
          <p:spPr>
            <a:xfrm>
              <a:off x="284651" y="268434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19" name="Google Shape;619;p25"/>
            <p:cNvSpPr/>
            <p:nvPr/>
          </p:nvSpPr>
          <p:spPr>
            <a:xfrm>
              <a:off x="8765628" y="26430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0" name="Google Shape;620;p25"/>
            <p:cNvSpPr/>
            <p:nvPr/>
          </p:nvSpPr>
          <p:spPr>
            <a:xfrm rot="1358496">
              <a:off x="8045776" y="36773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1" name="Google Shape;621;p25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2" name="Google Shape;622;p25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3" name="Google Shape;623;p25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6623789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26;p26"/>
          <p:cNvGrpSpPr/>
          <p:nvPr/>
        </p:nvGrpSpPr>
        <p:grpSpPr>
          <a:xfrm rot="431" flipH="1">
            <a:off x="-1397013" y="-1371503"/>
            <a:ext cx="3242220" cy="9194665"/>
            <a:chOff x="-514649" y="-178950"/>
            <a:chExt cx="3046054" cy="5442777"/>
          </a:xfrm>
        </p:grpSpPr>
        <p:sp>
          <p:nvSpPr>
            <p:cNvPr id="627" name="Google Shape;627;p26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8" name="Google Shape;628;p26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29" name="Google Shape;629;p26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0" name="Google Shape;630;p26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1" name="Google Shape;631;p26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2" name="Google Shape;632;p26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33" name="Google Shape;633;p26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34" name="Google Shape;634;p26"/>
          <p:cNvSpPr txBox="1">
            <a:spLocks noGrp="1"/>
          </p:cNvSpPr>
          <p:nvPr>
            <p:ph type="title"/>
          </p:nvPr>
        </p:nvSpPr>
        <p:spPr>
          <a:xfrm>
            <a:off x="2513833" y="2694217"/>
            <a:ext cx="3877600" cy="6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200"/>
              <a:buNone/>
              <a:defRPr i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635" name="Google Shape;635;p26"/>
          <p:cNvSpPr txBox="1">
            <a:spLocks noGrp="1"/>
          </p:cNvSpPr>
          <p:nvPr>
            <p:ph type="subTitle" idx="1"/>
          </p:nvPr>
        </p:nvSpPr>
        <p:spPr>
          <a:xfrm>
            <a:off x="2513833" y="3238500"/>
            <a:ext cx="3952000" cy="15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636" name="Google Shape;636;p26"/>
          <p:cNvSpPr/>
          <p:nvPr/>
        </p:nvSpPr>
        <p:spPr>
          <a:xfrm rot="10800000">
            <a:off x="306051" y="872744"/>
            <a:ext cx="191727" cy="187581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7" name="Google Shape;637;p26"/>
          <p:cNvSpPr/>
          <p:nvPr/>
        </p:nvSpPr>
        <p:spPr>
          <a:xfrm rot="10800000">
            <a:off x="657338" y="3641865"/>
            <a:ext cx="326023" cy="340340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38" name="Google Shape;638;p26"/>
          <p:cNvSpPr/>
          <p:nvPr/>
        </p:nvSpPr>
        <p:spPr>
          <a:xfrm rot="10800000">
            <a:off x="413375" y="6129058"/>
            <a:ext cx="243960" cy="238684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" name="Google Shape;639;p26"/>
          <p:cNvGrpSpPr/>
          <p:nvPr/>
        </p:nvGrpSpPr>
        <p:grpSpPr>
          <a:xfrm>
            <a:off x="2566670" y="-182899"/>
            <a:ext cx="9733863" cy="7246353"/>
            <a:chOff x="1925001" y="-137175"/>
            <a:chExt cx="7300397" cy="5434765"/>
          </a:xfrm>
        </p:grpSpPr>
        <p:sp>
          <p:nvSpPr>
            <p:cNvPr id="640" name="Google Shape;640;p26"/>
            <p:cNvSpPr/>
            <p:nvPr/>
          </p:nvSpPr>
          <p:spPr>
            <a:xfrm>
              <a:off x="8689426" y="4253251"/>
              <a:ext cx="337836" cy="352671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1" name="Google Shape;641;p26"/>
            <p:cNvSpPr/>
            <p:nvPr/>
          </p:nvSpPr>
          <p:spPr>
            <a:xfrm rot="2254481">
              <a:off x="4326790" y="50099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2" name="Google Shape;642;p26"/>
            <p:cNvSpPr/>
            <p:nvPr/>
          </p:nvSpPr>
          <p:spPr>
            <a:xfrm>
              <a:off x="7219412" y="468088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1925001" y="480527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4" name="Google Shape;644;p26"/>
            <p:cNvSpPr/>
            <p:nvPr/>
          </p:nvSpPr>
          <p:spPr>
            <a:xfrm>
              <a:off x="8982528" y="210382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5" name="Google Shape;645;p26"/>
            <p:cNvSpPr/>
            <p:nvPr/>
          </p:nvSpPr>
          <p:spPr>
            <a:xfrm>
              <a:off x="3271006" y="579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6" name="Google Shape;646;p26"/>
            <p:cNvSpPr/>
            <p:nvPr/>
          </p:nvSpPr>
          <p:spPr>
            <a:xfrm>
              <a:off x="8366909" y="3425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47" name="Google Shape;647;p26"/>
            <p:cNvSpPr/>
            <p:nvPr/>
          </p:nvSpPr>
          <p:spPr>
            <a:xfrm>
              <a:off x="6905895" y="-137175"/>
              <a:ext cx="322506" cy="314548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50300536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27"/>
          <p:cNvSpPr txBox="1">
            <a:spLocks noGrp="1"/>
          </p:cNvSpPr>
          <p:nvPr>
            <p:ph type="body" idx="1"/>
          </p:nvPr>
        </p:nvSpPr>
        <p:spPr>
          <a:xfrm>
            <a:off x="3423600" y="1359767"/>
            <a:ext cx="53448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dk1"/>
                </a:solidFill>
              </a:defRPr>
            </a:lvl1pPr>
            <a:lvl2pPr marL="914378" lvl="1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0" name="Google Shape;650;p27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grpSp>
        <p:nvGrpSpPr>
          <p:cNvPr id="2" name="Google Shape;651;p27"/>
          <p:cNvGrpSpPr/>
          <p:nvPr/>
        </p:nvGrpSpPr>
        <p:grpSpPr>
          <a:xfrm flipH="1">
            <a:off x="7450333" y="3043130"/>
            <a:ext cx="8319592" cy="8605827"/>
            <a:chOff x="-3218587" y="884526"/>
            <a:chExt cx="7453051" cy="7709473"/>
          </a:xfrm>
        </p:grpSpPr>
        <p:sp>
          <p:nvSpPr>
            <p:cNvPr id="652" name="Google Shape;652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3" name="Google Shape;653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4" name="Google Shape;654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5" name="Google Shape;655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6" name="Google Shape;656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7" name="Google Shape;657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58" name="Google Shape;658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659;p27"/>
          <p:cNvGrpSpPr/>
          <p:nvPr/>
        </p:nvGrpSpPr>
        <p:grpSpPr>
          <a:xfrm>
            <a:off x="-3570391" y="3043147"/>
            <a:ext cx="8319592" cy="8605827"/>
            <a:chOff x="-3218587" y="884526"/>
            <a:chExt cx="7453051" cy="7709473"/>
          </a:xfrm>
        </p:grpSpPr>
        <p:sp>
          <p:nvSpPr>
            <p:cNvPr id="660" name="Google Shape;660;p27"/>
            <p:cNvSpPr/>
            <p:nvPr/>
          </p:nvSpPr>
          <p:spPr>
            <a:xfrm rot="-8420990" flipH="1">
              <a:off x="-2620856" y="3088982"/>
              <a:ext cx="6354845" cy="3723090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1" name="Google Shape;661;p27"/>
            <p:cNvSpPr/>
            <p:nvPr/>
          </p:nvSpPr>
          <p:spPr>
            <a:xfrm rot="-8420990" flipH="1">
              <a:off x="-2436929" y="2993462"/>
              <a:ext cx="6275282" cy="3367436"/>
            </a:xfrm>
            <a:custGeom>
              <a:avLst/>
              <a:gdLst/>
              <a:ahLst/>
              <a:cxnLst/>
              <a:rect l="l" t="t" r="r" b="b"/>
              <a:pathLst>
                <a:path w="44799" h="24040" extrusionOk="0">
                  <a:moveTo>
                    <a:pt x="44074" y="1"/>
                  </a:moveTo>
                  <a:cubicBezTo>
                    <a:pt x="31320" y="1"/>
                    <a:pt x="13647" y="23135"/>
                    <a:pt x="923" y="23135"/>
                  </a:cubicBezTo>
                  <a:cubicBezTo>
                    <a:pt x="680" y="23135"/>
                    <a:pt x="439" y="23127"/>
                    <a:pt x="200" y="23110"/>
                  </a:cubicBezTo>
                  <a:cubicBezTo>
                    <a:pt x="134" y="23376"/>
                    <a:pt x="67" y="23643"/>
                    <a:pt x="0" y="23944"/>
                  </a:cubicBezTo>
                  <a:cubicBezTo>
                    <a:pt x="466" y="24009"/>
                    <a:pt x="938" y="24040"/>
                    <a:pt x="1417" y="24040"/>
                  </a:cubicBezTo>
                  <a:cubicBezTo>
                    <a:pt x="13716" y="24040"/>
                    <a:pt x="30381" y="3399"/>
                    <a:pt x="42651" y="3399"/>
                  </a:cubicBezTo>
                  <a:cubicBezTo>
                    <a:pt x="43129" y="3399"/>
                    <a:pt x="43601" y="3430"/>
                    <a:pt x="44065" y="3496"/>
                  </a:cubicBezTo>
                  <a:lnTo>
                    <a:pt x="44799" y="26"/>
                  </a:lnTo>
                  <a:cubicBezTo>
                    <a:pt x="44559" y="9"/>
                    <a:pt x="44317" y="1"/>
                    <a:pt x="44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2" name="Google Shape;662;p27"/>
            <p:cNvSpPr/>
            <p:nvPr/>
          </p:nvSpPr>
          <p:spPr>
            <a:xfrm rot="-8420990" flipH="1">
              <a:off x="-2248483" y="2893653"/>
              <a:ext cx="6195859" cy="3021167"/>
            </a:xfrm>
            <a:custGeom>
              <a:avLst/>
              <a:gdLst/>
              <a:ahLst/>
              <a:cxnLst/>
              <a:rect l="l" t="t" r="r" b="b"/>
              <a:pathLst>
                <a:path w="44232" h="21568" extrusionOk="0">
                  <a:moveTo>
                    <a:pt x="42795" y="0"/>
                  </a:moveTo>
                  <a:cubicBezTo>
                    <a:pt x="30535" y="0"/>
                    <a:pt x="13896" y="20614"/>
                    <a:pt x="1608" y="20614"/>
                  </a:cubicBezTo>
                  <a:cubicBezTo>
                    <a:pt x="1121" y="20614"/>
                    <a:pt x="640" y="20582"/>
                    <a:pt x="167" y="20515"/>
                  </a:cubicBezTo>
                  <a:cubicBezTo>
                    <a:pt x="134" y="20781"/>
                    <a:pt x="67" y="21082"/>
                    <a:pt x="0" y="21348"/>
                  </a:cubicBezTo>
                  <a:cubicBezTo>
                    <a:pt x="701" y="21498"/>
                    <a:pt x="1417" y="21568"/>
                    <a:pt x="2149" y="21568"/>
                  </a:cubicBezTo>
                  <a:cubicBezTo>
                    <a:pt x="13941" y="21568"/>
                    <a:pt x="29589" y="3321"/>
                    <a:pt x="41375" y="3321"/>
                  </a:cubicBezTo>
                  <a:cubicBezTo>
                    <a:pt x="42098" y="3321"/>
                    <a:pt x="42806" y="3390"/>
                    <a:pt x="43498" y="3536"/>
                  </a:cubicBezTo>
                  <a:lnTo>
                    <a:pt x="44232" y="100"/>
                  </a:lnTo>
                  <a:cubicBezTo>
                    <a:pt x="43760" y="33"/>
                    <a:pt x="43281" y="0"/>
                    <a:pt x="427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3" name="Google Shape;663;p27"/>
            <p:cNvSpPr/>
            <p:nvPr/>
          </p:nvSpPr>
          <p:spPr>
            <a:xfrm rot="-8420990" flipH="1">
              <a:off x="-2066441" y="2786527"/>
              <a:ext cx="6116435" cy="2692548"/>
            </a:xfrm>
            <a:custGeom>
              <a:avLst/>
              <a:gdLst/>
              <a:ahLst/>
              <a:cxnLst/>
              <a:rect l="l" t="t" r="r" b="b"/>
              <a:pathLst>
                <a:path w="43665" h="19222" extrusionOk="0">
                  <a:moveTo>
                    <a:pt x="41521" y="1"/>
                  </a:moveTo>
                  <a:cubicBezTo>
                    <a:pt x="29761" y="1"/>
                    <a:pt x="14102" y="18219"/>
                    <a:pt x="2316" y="18219"/>
                  </a:cubicBezTo>
                  <a:cubicBezTo>
                    <a:pt x="1584" y="18219"/>
                    <a:pt x="867" y="18149"/>
                    <a:pt x="167" y="17999"/>
                  </a:cubicBezTo>
                  <a:cubicBezTo>
                    <a:pt x="134" y="18266"/>
                    <a:pt x="67" y="18567"/>
                    <a:pt x="0" y="18833"/>
                  </a:cubicBezTo>
                  <a:cubicBezTo>
                    <a:pt x="932" y="19099"/>
                    <a:pt x="1894" y="19222"/>
                    <a:pt x="2882" y="19222"/>
                  </a:cubicBezTo>
                  <a:cubicBezTo>
                    <a:pt x="14169" y="19222"/>
                    <a:pt x="28826" y="3268"/>
                    <a:pt x="40089" y="3268"/>
                  </a:cubicBezTo>
                  <a:cubicBezTo>
                    <a:pt x="41075" y="3268"/>
                    <a:pt x="42035" y="3390"/>
                    <a:pt x="42964" y="3656"/>
                  </a:cubicBezTo>
                  <a:lnTo>
                    <a:pt x="43665" y="220"/>
                  </a:lnTo>
                  <a:cubicBezTo>
                    <a:pt x="42966" y="71"/>
                    <a:pt x="42251" y="1"/>
                    <a:pt x="415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4" name="Google Shape;664;p27"/>
            <p:cNvSpPr/>
            <p:nvPr/>
          </p:nvSpPr>
          <p:spPr>
            <a:xfrm rot="-8420990" flipH="1">
              <a:off x="-1883421" y="2670583"/>
              <a:ext cx="6041775" cy="2378917"/>
            </a:xfrm>
            <a:custGeom>
              <a:avLst/>
              <a:gdLst/>
              <a:ahLst/>
              <a:cxnLst/>
              <a:rect l="l" t="t" r="r" b="b"/>
              <a:pathLst>
                <a:path w="43132" h="16983" extrusionOk="0">
                  <a:moveTo>
                    <a:pt x="40250" y="0"/>
                  </a:moveTo>
                  <a:cubicBezTo>
                    <a:pt x="28975" y="0"/>
                    <a:pt x="14356" y="15927"/>
                    <a:pt x="3101" y="15927"/>
                  </a:cubicBezTo>
                  <a:cubicBezTo>
                    <a:pt x="2106" y="15927"/>
                    <a:pt x="1138" y="15803"/>
                    <a:pt x="201" y="15532"/>
                  </a:cubicBezTo>
                  <a:lnTo>
                    <a:pt x="0" y="16366"/>
                  </a:lnTo>
                  <a:cubicBezTo>
                    <a:pt x="1174" y="16792"/>
                    <a:pt x="2396" y="16983"/>
                    <a:pt x="3660" y="16983"/>
                  </a:cubicBezTo>
                  <a:cubicBezTo>
                    <a:pt x="14385" y="16983"/>
                    <a:pt x="28010" y="3241"/>
                    <a:pt x="38713" y="3241"/>
                  </a:cubicBezTo>
                  <a:cubicBezTo>
                    <a:pt x="39974" y="3241"/>
                    <a:pt x="41194" y="3431"/>
                    <a:pt x="42364" y="3857"/>
                  </a:cubicBezTo>
                  <a:cubicBezTo>
                    <a:pt x="42631" y="2690"/>
                    <a:pt x="42864" y="1522"/>
                    <a:pt x="43131" y="388"/>
                  </a:cubicBezTo>
                  <a:cubicBezTo>
                    <a:pt x="42199" y="122"/>
                    <a:pt x="41237" y="0"/>
                    <a:pt x="402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5" name="Google Shape;665;p27"/>
            <p:cNvSpPr/>
            <p:nvPr/>
          </p:nvSpPr>
          <p:spPr>
            <a:xfrm rot="-8420990" flipH="1">
              <a:off x="-1702382" y="2545721"/>
              <a:ext cx="5957589" cy="2082796"/>
            </a:xfrm>
            <a:custGeom>
              <a:avLst/>
              <a:gdLst/>
              <a:ahLst/>
              <a:cxnLst/>
              <a:rect l="l" t="t" r="r" b="b"/>
              <a:pathLst>
                <a:path w="42531" h="14869" extrusionOk="0">
                  <a:moveTo>
                    <a:pt x="38901" y="1"/>
                  </a:moveTo>
                  <a:cubicBezTo>
                    <a:pt x="28187" y="1"/>
                    <a:pt x="14542" y="13760"/>
                    <a:pt x="3806" y="13760"/>
                  </a:cubicBezTo>
                  <a:cubicBezTo>
                    <a:pt x="2550" y="13760"/>
                    <a:pt x="1334" y="13572"/>
                    <a:pt x="167" y="13152"/>
                  </a:cubicBezTo>
                  <a:cubicBezTo>
                    <a:pt x="134" y="13419"/>
                    <a:pt x="67" y="13685"/>
                    <a:pt x="1" y="13986"/>
                  </a:cubicBezTo>
                  <a:cubicBezTo>
                    <a:pt x="1406" y="14601"/>
                    <a:pt x="2885" y="14869"/>
                    <a:pt x="4422" y="14869"/>
                  </a:cubicBezTo>
                  <a:cubicBezTo>
                    <a:pt x="14578" y="14869"/>
                    <a:pt x="27220" y="3185"/>
                    <a:pt x="37361" y="3185"/>
                  </a:cubicBezTo>
                  <a:cubicBezTo>
                    <a:pt x="38903" y="3185"/>
                    <a:pt x="40388" y="3456"/>
                    <a:pt x="41797" y="4079"/>
                  </a:cubicBezTo>
                  <a:lnTo>
                    <a:pt x="42531" y="609"/>
                  </a:lnTo>
                  <a:cubicBezTo>
                    <a:pt x="41367" y="189"/>
                    <a:pt x="40154" y="1"/>
                    <a:pt x="389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6" name="Google Shape;666;p27"/>
            <p:cNvSpPr/>
            <p:nvPr/>
          </p:nvSpPr>
          <p:spPr>
            <a:xfrm rot="-8312805" flipH="1">
              <a:off x="-2782181" y="3233710"/>
              <a:ext cx="6354894" cy="3723119"/>
            </a:xfrm>
            <a:custGeom>
              <a:avLst/>
              <a:gdLst/>
              <a:ahLst/>
              <a:cxnLst/>
              <a:rect l="l" t="t" r="r" b="b"/>
              <a:pathLst>
                <a:path w="45367" h="26579" extrusionOk="0">
                  <a:moveTo>
                    <a:pt x="45315" y="0"/>
                  </a:moveTo>
                  <a:cubicBezTo>
                    <a:pt x="32084" y="0"/>
                    <a:pt x="13418" y="25719"/>
                    <a:pt x="227" y="25719"/>
                  </a:cubicBezTo>
                  <a:cubicBezTo>
                    <a:pt x="218" y="25719"/>
                    <a:pt x="210" y="25719"/>
                    <a:pt x="201" y="25719"/>
                  </a:cubicBezTo>
                  <a:cubicBezTo>
                    <a:pt x="134" y="25986"/>
                    <a:pt x="68" y="26252"/>
                    <a:pt x="1" y="26553"/>
                  </a:cubicBezTo>
                  <a:cubicBezTo>
                    <a:pt x="241" y="26570"/>
                    <a:pt x="483" y="26578"/>
                    <a:pt x="727" y="26578"/>
                  </a:cubicBezTo>
                  <a:cubicBezTo>
                    <a:pt x="13512" y="26578"/>
                    <a:pt x="31155" y="3444"/>
                    <a:pt x="43908" y="3444"/>
                  </a:cubicBezTo>
                  <a:cubicBezTo>
                    <a:pt x="44151" y="3444"/>
                    <a:pt x="44393" y="3452"/>
                    <a:pt x="44633" y="3469"/>
                  </a:cubicBezTo>
                  <a:lnTo>
                    <a:pt x="45367" y="0"/>
                  </a:lnTo>
                  <a:cubicBezTo>
                    <a:pt x="45350" y="0"/>
                    <a:pt x="45332" y="0"/>
                    <a:pt x="453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4" name="Google Shape;667;p27"/>
          <p:cNvGrpSpPr/>
          <p:nvPr/>
        </p:nvGrpSpPr>
        <p:grpSpPr>
          <a:xfrm>
            <a:off x="-152682" y="-61401"/>
            <a:ext cx="12370180" cy="7144743"/>
            <a:chOff x="-114512" y="-46051"/>
            <a:chExt cx="9277635" cy="5358557"/>
          </a:xfrm>
        </p:grpSpPr>
        <p:sp>
          <p:nvSpPr>
            <p:cNvPr id="668" name="Google Shape;668;p27"/>
            <p:cNvSpPr/>
            <p:nvPr/>
          </p:nvSpPr>
          <p:spPr>
            <a:xfrm rot="-636707">
              <a:off x="283939" y="4686922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69" name="Google Shape;669;p27"/>
            <p:cNvSpPr/>
            <p:nvPr/>
          </p:nvSpPr>
          <p:spPr>
            <a:xfrm>
              <a:off x="6196025" y="4724524"/>
              <a:ext cx="253464" cy="247982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0" name="Google Shape;670;p27"/>
            <p:cNvSpPr/>
            <p:nvPr/>
          </p:nvSpPr>
          <p:spPr>
            <a:xfrm>
              <a:off x="-114512" y="387470"/>
              <a:ext cx="431017" cy="411997"/>
            </a:xfrm>
            <a:custGeom>
              <a:avLst/>
              <a:gdLst/>
              <a:ahLst/>
              <a:cxnLst/>
              <a:rect l="l" t="t" r="r" b="b"/>
              <a:pathLst>
                <a:path w="15138" h="14470" extrusionOk="0">
                  <a:moveTo>
                    <a:pt x="7508" y="1"/>
                  </a:moveTo>
                  <a:lnTo>
                    <a:pt x="5228" y="4773"/>
                  </a:lnTo>
                  <a:lnTo>
                    <a:pt x="0" y="5594"/>
                  </a:lnTo>
                  <a:lnTo>
                    <a:pt x="3830" y="9241"/>
                  </a:lnTo>
                  <a:lnTo>
                    <a:pt x="3010" y="14469"/>
                  </a:lnTo>
                  <a:lnTo>
                    <a:pt x="3010" y="14469"/>
                  </a:lnTo>
                  <a:lnTo>
                    <a:pt x="7660" y="11946"/>
                  </a:lnTo>
                  <a:lnTo>
                    <a:pt x="12371" y="14347"/>
                  </a:lnTo>
                  <a:lnTo>
                    <a:pt x="11399" y="9150"/>
                  </a:lnTo>
                  <a:lnTo>
                    <a:pt x="15137" y="5411"/>
                  </a:lnTo>
                  <a:lnTo>
                    <a:pt x="9909" y="4712"/>
                  </a:lnTo>
                  <a:lnTo>
                    <a:pt x="75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1" name="Google Shape;671;p27"/>
            <p:cNvSpPr/>
            <p:nvPr/>
          </p:nvSpPr>
          <p:spPr>
            <a:xfrm>
              <a:off x="3134101" y="47245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2" name="Google Shape;672;p27"/>
            <p:cNvSpPr/>
            <p:nvPr/>
          </p:nvSpPr>
          <p:spPr>
            <a:xfrm>
              <a:off x="157226" y="2922466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3" name="Google Shape;673;p27"/>
            <p:cNvSpPr/>
            <p:nvPr/>
          </p:nvSpPr>
          <p:spPr>
            <a:xfrm>
              <a:off x="8920253" y="2881174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4" name="Google Shape;674;p27"/>
            <p:cNvSpPr/>
            <p:nvPr/>
          </p:nvSpPr>
          <p:spPr>
            <a:xfrm rot="1358496">
              <a:off x="8357676" y="3867840"/>
              <a:ext cx="156868" cy="151161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5" name="Google Shape;675;p27"/>
            <p:cNvSpPr/>
            <p:nvPr/>
          </p:nvSpPr>
          <p:spPr>
            <a:xfrm>
              <a:off x="6291206" y="46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6" name="Google Shape;676;p27"/>
            <p:cNvSpPr/>
            <p:nvPr/>
          </p:nvSpPr>
          <p:spPr>
            <a:xfrm>
              <a:off x="8334626" y="4637671"/>
              <a:ext cx="430990" cy="421681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7" name="Google Shape;677;p27"/>
            <p:cNvSpPr/>
            <p:nvPr/>
          </p:nvSpPr>
          <p:spPr>
            <a:xfrm>
              <a:off x="8597734" y="201020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78" name="Google Shape;678;p27"/>
            <p:cNvSpPr/>
            <p:nvPr/>
          </p:nvSpPr>
          <p:spPr>
            <a:xfrm>
              <a:off x="2303878" y="-4605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0238576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680;p28"/>
          <p:cNvGrpSpPr/>
          <p:nvPr/>
        </p:nvGrpSpPr>
        <p:grpSpPr>
          <a:xfrm rot="-250396">
            <a:off x="10505278" y="-147233"/>
            <a:ext cx="2513516" cy="7311053"/>
            <a:chOff x="7936330" y="-198069"/>
            <a:chExt cx="2187989" cy="5483037"/>
          </a:xfrm>
        </p:grpSpPr>
        <p:sp>
          <p:nvSpPr>
            <p:cNvPr id="681" name="Google Shape;681;p28"/>
            <p:cNvSpPr/>
            <p:nvPr/>
          </p:nvSpPr>
          <p:spPr>
            <a:xfrm rot="-5058270" flipH="1">
              <a:off x="5877738" y="2147352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9" y="4042"/>
                    <a:pt x="6837" y="2765"/>
                    <a:pt x="10253" y="2765"/>
                  </a:cubicBezTo>
                  <a:cubicBezTo>
                    <a:pt x="19587" y="2765"/>
                    <a:pt x="28915" y="12298"/>
                    <a:pt x="38249" y="12298"/>
                  </a:cubicBezTo>
                  <a:cubicBezTo>
                    <a:pt x="41666" y="12298"/>
                    <a:pt x="45083" y="1102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2" name="Google Shape;682;p28"/>
            <p:cNvSpPr/>
            <p:nvPr/>
          </p:nvSpPr>
          <p:spPr>
            <a:xfrm rot="-5058270" flipH="1">
              <a:off x="6036836" y="2163581"/>
              <a:ext cx="5356449" cy="711357"/>
            </a:xfrm>
            <a:custGeom>
              <a:avLst/>
              <a:gdLst/>
              <a:ahLst/>
              <a:cxnLst/>
              <a:rect l="l" t="t" r="r" b="b"/>
              <a:pathLst>
                <a:path w="48502" h="12299" extrusionOk="0">
                  <a:moveTo>
                    <a:pt x="10253" y="0"/>
                  </a:moveTo>
                  <a:cubicBezTo>
                    <a:pt x="6837" y="0"/>
                    <a:pt x="3419" y="1277"/>
                    <a:pt x="0" y="4767"/>
                  </a:cubicBezTo>
                  <a:lnTo>
                    <a:pt x="0" y="7535"/>
                  </a:lnTo>
                  <a:cubicBezTo>
                    <a:pt x="3422" y="4036"/>
                    <a:pt x="6842" y="2756"/>
                    <a:pt x="10261" y="2756"/>
                  </a:cubicBezTo>
                  <a:cubicBezTo>
                    <a:pt x="19595" y="2756"/>
                    <a:pt x="28923" y="12299"/>
                    <a:pt x="38257" y="12299"/>
                  </a:cubicBezTo>
                  <a:cubicBezTo>
                    <a:pt x="41671" y="12299"/>
                    <a:pt x="45086" y="11022"/>
                    <a:pt x="48502" y="7535"/>
                  </a:cubicBezTo>
                  <a:lnTo>
                    <a:pt x="48502" y="4767"/>
                  </a:lnTo>
                  <a:cubicBezTo>
                    <a:pt x="45083" y="8256"/>
                    <a:pt x="41666" y="9533"/>
                    <a:pt x="38249" y="9533"/>
                  </a:cubicBezTo>
                  <a:cubicBezTo>
                    <a:pt x="28915" y="9533"/>
                    <a:pt x="19587" y="0"/>
                    <a:pt x="102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3" name="Google Shape;683;p28"/>
            <p:cNvSpPr/>
            <p:nvPr/>
          </p:nvSpPr>
          <p:spPr>
            <a:xfrm rot="-5058270" flipH="1">
              <a:off x="6194812" y="2179319"/>
              <a:ext cx="5356449" cy="712109"/>
            </a:xfrm>
            <a:custGeom>
              <a:avLst/>
              <a:gdLst/>
              <a:ahLst/>
              <a:cxnLst/>
              <a:rect l="l" t="t" r="r" b="b"/>
              <a:pathLst>
                <a:path w="48502" h="12312" extrusionOk="0">
                  <a:moveTo>
                    <a:pt x="10245" y="0"/>
                  </a:moveTo>
                  <a:cubicBezTo>
                    <a:pt x="6831" y="0"/>
                    <a:pt x="3417" y="1277"/>
                    <a:pt x="0" y="4763"/>
                  </a:cubicBezTo>
                  <a:lnTo>
                    <a:pt x="0" y="7532"/>
                  </a:lnTo>
                  <a:cubicBezTo>
                    <a:pt x="3417" y="4045"/>
                    <a:pt x="6831" y="2769"/>
                    <a:pt x="10245" y="2769"/>
                  </a:cubicBezTo>
                  <a:cubicBezTo>
                    <a:pt x="19579" y="2769"/>
                    <a:pt x="28907" y="12311"/>
                    <a:pt x="38241" y="12311"/>
                  </a:cubicBezTo>
                  <a:cubicBezTo>
                    <a:pt x="41660" y="12311"/>
                    <a:pt x="45080" y="11031"/>
                    <a:pt x="48502" y="7532"/>
                  </a:cubicBezTo>
                  <a:lnTo>
                    <a:pt x="48502" y="4763"/>
                  </a:lnTo>
                  <a:cubicBezTo>
                    <a:pt x="45080" y="8262"/>
                    <a:pt x="41660" y="9543"/>
                    <a:pt x="38241" y="9543"/>
                  </a:cubicBezTo>
                  <a:cubicBezTo>
                    <a:pt x="28907" y="9543"/>
                    <a:pt x="19579" y="0"/>
                    <a:pt x="10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4" name="Google Shape;684;p28"/>
            <p:cNvSpPr/>
            <p:nvPr/>
          </p:nvSpPr>
          <p:spPr>
            <a:xfrm rot="-5058270" flipH="1">
              <a:off x="6353622" y="2195980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5" name="Google Shape;685;p28"/>
            <p:cNvSpPr/>
            <p:nvPr/>
          </p:nvSpPr>
          <p:spPr>
            <a:xfrm rot="-5058270" flipH="1">
              <a:off x="6511972" y="221213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61" y="1"/>
                  </a:moveTo>
                  <a:cubicBezTo>
                    <a:pt x="6842" y="1"/>
                    <a:pt x="3422" y="1281"/>
                    <a:pt x="0" y="4780"/>
                  </a:cubicBezTo>
                  <a:lnTo>
                    <a:pt x="0" y="7516"/>
                  </a:lnTo>
                  <a:cubicBezTo>
                    <a:pt x="3417" y="4029"/>
                    <a:pt x="6831" y="2753"/>
                    <a:pt x="10245" y="2753"/>
                  </a:cubicBezTo>
                  <a:cubicBezTo>
                    <a:pt x="19579" y="2753"/>
                    <a:pt x="28907" y="12295"/>
                    <a:pt x="38241" y="12295"/>
                  </a:cubicBezTo>
                  <a:cubicBezTo>
                    <a:pt x="41660" y="12295"/>
                    <a:pt x="45080" y="11015"/>
                    <a:pt x="48502" y="7516"/>
                  </a:cubicBezTo>
                  <a:lnTo>
                    <a:pt x="48502" y="4780"/>
                  </a:lnTo>
                  <a:cubicBezTo>
                    <a:pt x="45086" y="8267"/>
                    <a:pt x="41671" y="9543"/>
                    <a:pt x="38257" y="9543"/>
                  </a:cubicBezTo>
                  <a:cubicBezTo>
                    <a:pt x="28923" y="9543"/>
                    <a:pt x="19595" y="1"/>
                    <a:pt x="102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6" name="Google Shape;686;p28"/>
            <p:cNvSpPr/>
            <p:nvPr/>
          </p:nvSpPr>
          <p:spPr>
            <a:xfrm rot="-5058270" flipH="1">
              <a:off x="6670322" y="2228284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687" name="Google Shape;687;p28"/>
            <p:cNvSpPr/>
            <p:nvPr/>
          </p:nvSpPr>
          <p:spPr>
            <a:xfrm rot="-5058270" flipH="1">
              <a:off x="6826547" y="2228272"/>
              <a:ext cx="5356449" cy="711184"/>
            </a:xfrm>
            <a:custGeom>
              <a:avLst/>
              <a:gdLst/>
              <a:ahLst/>
              <a:cxnLst/>
              <a:rect l="l" t="t" r="r" b="b"/>
              <a:pathLst>
                <a:path w="48502" h="12296" extrusionOk="0">
                  <a:moveTo>
                    <a:pt x="10245" y="1"/>
                  </a:moveTo>
                  <a:cubicBezTo>
                    <a:pt x="6831" y="1"/>
                    <a:pt x="3417" y="1277"/>
                    <a:pt x="0" y="4764"/>
                  </a:cubicBezTo>
                  <a:lnTo>
                    <a:pt x="0" y="7532"/>
                  </a:lnTo>
                  <a:cubicBezTo>
                    <a:pt x="3422" y="4033"/>
                    <a:pt x="6842" y="2753"/>
                    <a:pt x="10261" y="2753"/>
                  </a:cubicBezTo>
                  <a:cubicBezTo>
                    <a:pt x="19595" y="2753"/>
                    <a:pt x="28923" y="12295"/>
                    <a:pt x="38257" y="12295"/>
                  </a:cubicBezTo>
                  <a:cubicBezTo>
                    <a:pt x="41671" y="12295"/>
                    <a:pt x="45086" y="11019"/>
                    <a:pt x="48502" y="7532"/>
                  </a:cubicBezTo>
                  <a:lnTo>
                    <a:pt x="48502" y="4764"/>
                  </a:lnTo>
                  <a:cubicBezTo>
                    <a:pt x="45080" y="8263"/>
                    <a:pt x="41660" y="9543"/>
                    <a:pt x="38241" y="9543"/>
                  </a:cubicBezTo>
                  <a:cubicBezTo>
                    <a:pt x="28907" y="9543"/>
                    <a:pt x="19579" y="1"/>
                    <a:pt x="102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688" name="Google Shape;688;p28"/>
          <p:cNvSpPr txBox="1">
            <a:spLocks noGrp="1"/>
          </p:cNvSpPr>
          <p:nvPr>
            <p:ph type="body" idx="1"/>
          </p:nvPr>
        </p:nvSpPr>
        <p:spPr>
          <a:xfrm>
            <a:off x="3024400" y="1359767"/>
            <a:ext cx="6143200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17492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378" lvl="1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89" name="Google Shape;689;p28"/>
          <p:cNvSpPr txBox="1">
            <a:spLocks noGrp="1"/>
          </p:cNvSpPr>
          <p:nvPr>
            <p:ph type="title"/>
          </p:nvPr>
        </p:nvSpPr>
        <p:spPr>
          <a:xfrm>
            <a:off x="1297200" y="382900"/>
            <a:ext cx="9597600" cy="9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28"/>
          <p:cNvSpPr/>
          <p:nvPr/>
        </p:nvSpPr>
        <p:spPr>
          <a:xfrm flipH="1">
            <a:off x="-12" y="5936819"/>
            <a:ext cx="450448" cy="470228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1" name="Google Shape;691;p28"/>
          <p:cNvSpPr/>
          <p:nvPr/>
        </p:nvSpPr>
        <p:spPr>
          <a:xfrm rot="-2254481" flipH="1">
            <a:off x="5731391" y="6472830"/>
            <a:ext cx="323828" cy="317745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13"/>
                </a:lnTo>
                <a:lnTo>
                  <a:pt x="669" y="274"/>
                </a:lnTo>
                <a:lnTo>
                  <a:pt x="1095" y="1916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34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2" name="Google Shape;692;p28"/>
          <p:cNvSpPr/>
          <p:nvPr/>
        </p:nvSpPr>
        <p:spPr>
          <a:xfrm flipH="1">
            <a:off x="2131538" y="6579809"/>
            <a:ext cx="211052" cy="207080"/>
          </a:xfrm>
          <a:custGeom>
            <a:avLst/>
            <a:gdLst/>
            <a:ahLst/>
            <a:cxnLst/>
            <a:rect l="l" t="t" r="r" b="b"/>
            <a:pathLst>
              <a:path w="4834" h="4743" extrusionOk="0">
                <a:moveTo>
                  <a:pt x="3648" y="1"/>
                </a:moveTo>
                <a:lnTo>
                  <a:pt x="2219" y="943"/>
                </a:lnTo>
                <a:lnTo>
                  <a:pt x="669" y="274"/>
                </a:lnTo>
                <a:lnTo>
                  <a:pt x="1095" y="1916"/>
                </a:lnTo>
                <a:lnTo>
                  <a:pt x="0" y="3192"/>
                </a:lnTo>
                <a:lnTo>
                  <a:pt x="1672" y="3284"/>
                </a:lnTo>
                <a:lnTo>
                  <a:pt x="2554" y="4743"/>
                </a:lnTo>
                <a:lnTo>
                  <a:pt x="3192" y="3162"/>
                </a:lnTo>
                <a:lnTo>
                  <a:pt x="4833" y="2767"/>
                </a:lnTo>
                <a:lnTo>
                  <a:pt x="3526" y="1703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3" name="Google Shape;693;p28"/>
          <p:cNvSpPr/>
          <p:nvPr/>
        </p:nvSpPr>
        <p:spPr>
          <a:xfrm flipH="1">
            <a:off x="8990373" y="6407039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4" name="Google Shape;694;p28"/>
          <p:cNvSpPr/>
          <p:nvPr/>
        </p:nvSpPr>
        <p:spPr>
          <a:xfrm flipH="1">
            <a:off x="289708" y="3010834"/>
            <a:ext cx="323827" cy="317189"/>
          </a:xfrm>
          <a:custGeom>
            <a:avLst/>
            <a:gdLst/>
            <a:ahLst/>
            <a:cxnLst/>
            <a:rect l="l" t="t" r="r" b="b"/>
            <a:pathLst>
              <a:path w="7417" h="7265" extrusionOk="0">
                <a:moveTo>
                  <a:pt x="5593" y="0"/>
                </a:moveTo>
                <a:lnTo>
                  <a:pt x="3405" y="1429"/>
                </a:lnTo>
                <a:lnTo>
                  <a:pt x="1003" y="426"/>
                </a:lnTo>
                <a:lnTo>
                  <a:pt x="1672" y="2948"/>
                </a:lnTo>
                <a:lnTo>
                  <a:pt x="0" y="4924"/>
                </a:lnTo>
                <a:lnTo>
                  <a:pt x="2584" y="5046"/>
                </a:lnTo>
                <a:lnTo>
                  <a:pt x="3952" y="7265"/>
                </a:lnTo>
                <a:lnTo>
                  <a:pt x="4864" y="4863"/>
                </a:lnTo>
                <a:lnTo>
                  <a:pt x="7417" y="4255"/>
                </a:lnTo>
                <a:lnTo>
                  <a:pt x="5380" y="2614"/>
                </a:lnTo>
                <a:lnTo>
                  <a:pt x="559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5" name="Google Shape;695;p28"/>
          <p:cNvSpPr/>
          <p:nvPr/>
        </p:nvSpPr>
        <p:spPr>
          <a:xfrm flipH="1">
            <a:off x="11044731" y="6026412"/>
            <a:ext cx="648932" cy="636597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6" name="Google Shape;696;p28"/>
          <p:cNvSpPr/>
          <p:nvPr/>
        </p:nvSpPr>
        <p:spPr>
          <a:xfrm flipH="1">
            <a:off x="7197011" y="77246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7" name="Google Shape;697;p28"/>
          <p:cNvSpPr/>
          <p:nvPr/>
        </p:nvSpPr>
        <p:spPr>
          <a:xfrm flipH="1">
            <a:off x="10710505" y="-182901"/>
            <a:ext cx="489715" cy="512373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8" name="Google Shape;698;p28"/>
          <p:cNvSpPr/>
          <p:nvPr/>
        </p:nvSpPr>
        <p:spPr>
          <a:xfrm flipH="1">
            <a:off x="183519" y="456794"/>
            <a:ext cx="430008" cy="420708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699" name="Google Shape;699;p28"/>
          <p:cNvSpPr/>
          <p:nvPr/>
        </p:nvSpPr>
        <p:spPr>
          <a:xfrm flipH="1">
            <a:off x="2131536" y="-182900"/>
            <a:ext cx="430008" cy="419397"/>
          </a:xfrm>
          <a:custGeom>
            <a:avLst/>
            <a:gdLst/>
            <a:ahLst/>
            <a:cxnLst/>
            <a:rect l="l" t="t" r="r" b="b"/>
            <a:pathLst>
              <a:path w="9849" h="9606" extrusionOk="0">
                <a:moveTo>
                  <a:pt x="7448" y="1"/>
                </a:moveTo>
                <a:lnTo>
                  <a:pt x="4560" y="1855"/>
                </a:lnTo>
                <a:lnTo>
                  <a:pt x="1369" y="548"/>
                </a:lnTo>
                <a:lnTo>
                  <a:pt x="2250" y="3861"/>
                </a:lnTo>
                <a:lnTo>
                  <a:pt x="1" y="6475"/>
                </a:lnTo>
                <a:lnTo>
                  <a:pt x="3435" y="6688"/>
                </a:lnTo>
                <a:lnTo>
                  <a:pt x="5229" y="9606"/>
                </a:lnTo>
                <a:lnTo>
                  <a:pt x="6475" y="6414"/>
                </a:lnTo>
                <a:lnTo>
                  <a:pt x="9849" y="5593"/>
                </a:lnTo>
                <a:lnTo>
                  <a:pt x="7174" y="3435"/>
                </a:lnTo>
                <a:lnTo>
                  <a:pt x="74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00" name="Google Shape;700;p28"/>
          <p:cNvSpPr/>
          <p:nvPr/>
        </p:nvSpPr>
        <p:spPr>
          <a:xfrm flipH="1">
            <a:off x="11200209" y="2280832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6998503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9"/>
          <p:cNvSpPr txBox="1">
            <a:spLocks noGrp="1"/>
          </p:cNvSpPr>
          <p:nvPr>
            <p:ph type="subTitle" idx="1"/>
          </p:nvPr>
        </p:nvSpPr>
        <p:spPr>
          <a:xfrm>
            <a:off x="1249667" y="1251049"/>
            <a:ext cx="30448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3" name="Google Shape;703;p29"/>
          <p:cNvSpPr txBox="1">
            <a:spLocks noGrp="1"/>
          </p:cNvSpPr>
          <p:nvPr>
            <p:ph type="subTitle" idx="2"/>
          </p:nvPr>
        </p:nvSpPr>
        <p:spPr>
          <a:xfrm>
            <a:off x="4573595" y="1251049"/>
            <a:ext cx="30448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rgbClr val="595959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4" name="Google Shape;704;p29"/>
          <p:cNvSpPr txBox="1">
            <a:spLocks noGrp="1"/>
          </p:cNvSpPr>
          <p:nvPr>
            <p:ph type="subTitle" idx="3"/>
          </p:nvPr>
        </p:nvSpPr>
        <p:spPr>
          <a:xfrm>
            <a:off x="7897523" y="1251049"/>
            <a:ext cx="3044800" cy="11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705" name="Google Shape;705;p29"/>
          <p:cNvSpPr txBox="1">
            <a:spLocks noGrp="1"/>
          </p:cNvSpPr>
          <p:nvPr>
            <p:ph type="title" hasCustomPrompt="1"/>
          </p:nvPr>
        </p:nvSpPr>
        <p:spPr>
          <a:xfrm>
            <a:off x="1218083" y="606333"/>
            <a:ext cx="310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6" name="Google Shape;706;p29"/>
          <p:cNvSpPr txBox="1">
            <a:spLocks noGrp="1"/>
          </p:cNvSpPr>
          <p:nvPr>
            <p:ph type="title" idx="4" hasCustomPrompt="1"/>
          </p:nvPr>
        </p:nvSpPr>
        <p:spPr>
          <a:xfrm>
            <a:off x="4542000" y="606333"/>
            <a:ext cx="310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07" name="Google Shape;707;p29"/>
          <p:cNvSpPr txBox="1">
            <a:spLocks noGrp="1"/>
          </p:cNvSpPr>
          <p:nvPr>
            <p:ph type="title" idx="5" hasCustomPrompt="1"/>
          </p:nvPr>
        </p:nvSpPr>
        <p:spPr>
          <a:xfrm>
            <a:off x="7865917" y="606333"/>
            <a:ext cx="3108000" cy="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2" name="Google Shape;708;p29"/>
          <p:cNvGrpSpPr/>
          <p:nvPr/>
        </p:nvGrpSpPr>
        <p:grpSpPr>
          <a:xfrm>
            <a:off x="-291289" y="-282103"/>
            <a:ext cx="12600559" cy="7140109"/>
            <a:chOff x="-218468" y="-287777"/>
            <a:chExt cx="9450419" cy="5355082"/>
          </a:xfrm>
        </p:grpSpPr>
        <p:sp>
          <p:nvSpPr>
            <p:cNvPr id="709" name="Google Shape;709;p29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0" name="Google Shape;710;p29"/>
            <p:cNvSpPr/>
            <p:nvPr/>
          </p:nvSpPr>
          <p:spPr>
            <a:xfrm>
              <a:off x="5451075" y="47517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1" name="Google Shape;711;p29"/>
            <p:cNvSpPr/>
            <p:nvPr/>
          </p:nvSpPr>
          <p:spPr>
            <a:xfrm>
              <a:off x="-218468" y="28231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2" name="Google Shape;712;p29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3" name="Google Shape;713;p29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4" name="Google Shape;714;p29"/>
            <p:cNvSpPr/>
            <p:nvPr/>
          </p:nvSpPr>
          <p:spPr>
            <a:xfrm>
              <a:off x="1687827" y="33462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5" name="Google Shape;715;p29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6" name="Google Shape;716;p29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7" name="Google Shape;717;p29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8" name="Google Shape;718;p29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19" name="Google Shape;719;p29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720;p29"/>
          <p:cNvGrpSpPr/>
          <p:nvPr/>
        </p:nvGrpSpPr>
        <p:grpSpPr>
          <a:xfrm>
            <a:off x="994263" y="2558898"/>
            <a:ext cx="10029452" cy="4590011"/>
            <a:chOff x="1311908" y="280885"/>
            <a:chExt cx="6408868" cy="2933039"/>
          </a:xfrm>
        </p:grpSpPr>
        <p:sp>
          <p:nvSpPr>
            <p:cNvPr id="721" name="Google Shape;721;p29"/>
            <p:cNvSpPr/>
            <p:nvPr/>
          </p:nvSpPr>
          <p:spPr>
            <a:xfrm>
              <a:off x="1584371" y="450435"/>
              <a:ext cx="5863949" cy="2758867"/>
            </a:xfrm>
            <a:custGeom>
              <a:avLst/>
              <a:gdLst/>
              <a:ahLst/>
              <a:cxnLst/>
              <a:rect l="l" t="t" r="r" b="b"/>
              <a:pathLst>
                <a:path w="50233" h="28671" extrusionOk="0">
                  <a:moveTo>
                    <a:pt x="25194" y="0"/>
                  </a:moveTo>
                  <a:cubicBezTo>
                    <a:pt x="15502" y="0"/>
                    <a:pt x="8061" y="5001"/>
                    <a:pt x="3680" y="14478"/>
                  </a:cubicBezTo>
                  <a:cubicBezTo>
                    <a:pt x="465" y="21444"/>
                    <a:pt x="12" y="28302"/>
                    <a:pt x="0" y="28587"/>
                  </a:cubicBezTo>
                  <a:lnTo>
                    <a:pt x="2537" y="28671"/>
                  </a:lnTo>
                  <a:cubicBezTo>
                    <a:pt x="2548" y="28397"/>
                    <a:pt x="4442" y="1774"/>
                    <a:pt x="25194" y="1774"/>
                  </a:cubicBezTo>
                  <a:cubicBezTo>
                    <a:pt x="45947" y="1774"/>
                    <a:pt x="47685" y="28397"/>
                    <a:pt x="47697" y="28659"/>
                  </a:cubicBezTo>
                  <a:lnTo>
                    <a:pt x="50233" y="28587"/>
                  </a:lnTo>
                  <a:cubicBezTo>
                    <a:pt x="50221" y="28302"/>
                    <a:pt x="49804" y="21455"/>
                    <a:pt x="46625" y="14490"/>
                  </a:cubicBezTo>
                  <a:cubicBezTo>
                    <a:pt x="42303" y="5001"/>
                    <a:pt x="34886" y="0"/>
                    <a:pt x="25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2" name="Google Shape;722;p29"/>
            <p:cNvSpPr/>
            <p:nvPr/>
          </p:nvSpPr>
          <p:spPr>
            <a:xfrm>
              <a:off x="1311908" y="280885"/>
              <a:ext cx="6408868" cy="2916965"/>
            </a:xfrm>
            <a:custGeom>
              <a:avLst/>
              <a:gdLst/>
              <a:ahLst/>
              <a:cxnLst/>
              <a:rect l="l" t="t" r="r" b="b"/>
              <a:pathLst>
                <a:path w="54901" h="30314" extrusionOk="0">
                  <a:moveTo>
                    <a:pt x="27540" y="0"/>
                  </a:moveTo>
                  <a:cubicBezTo>
                    <a:pt x="16955" y="0"/>
                    <a:pt x="8835" y="5287"/>
                    <a:pt x="4049" y="15300"/>
                  </a:cubicBezTo>
                  <a:cubicBezTo>
                    <a:pt x="513" y="22670"/>
                    <a:pt x="13" y="29921"/>
                    <a:pt x="1" y="30230"/>
                  </a:cubicBezTo>
                  <a:lnTo>
                    <a:pt x="2537" y="30314"/>
                  </a:lnTo>
                  <a:cubicBezTo>
                    <a:pt x="2537" y="30242"/>
                    <a:pt x="3037" y="22979"/>
                    <a:pt x="6466" y="15836"/>
                  </a:cubicBezTo>
                  <a:cubicBezTo>
                    <a:pt x="10943" y="6513"/>
                    <a:pt x="18027" y="1786"/>
                    <a:pt x="27528" y="1786"/>
                  </a:cubicBezTo>
                  <a:cubicBezTo>
                    <a:pt x="37029" y="1786"/>
                    <a:pt x="44090" y="6513"/>
                    <a:pt x="48519" y="15836"/>
                  </a:cubicBezTo>
                  <a:cubicBezTo>
                    <a:pt x="51900" y="22979"/>
                    <a:pt x="52365" y="30242"/>
                    <a:pt x="52365" y="30314"/>
                  </a:cubicBezTo>
                  <a:lnTo>
                    <a:pt x="54901" y="30242"/>
                  </a:lnTo>
                  <a:cubicBezTo>
                    <a:pt x="54889" y="29933"/>
                    <a:pt x="54436" y="22682"/>
                    <a:pt x="50936" y="15300"/>
                  </a:cubicBezTo>
                  <a:cubicBezTo>
                    <a:pt x="46209" y="5287"/>
                    <a:pt x="38113" y="0"/>
                    <a:pt x="275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3" name="Google Shape;723;p29"/>
            <p:cNvSpPr/>
            <p:nvPr/>
          </p:nvSpPr>
          <p:spPr>
            <a:xfrm>
              <a:off x="1876213" y="583323"/>
              <a:ext cx="5280274" cy="2625980"/>
            </a:xfrm>
            <a:custGeom>
              <a:avLst/>
              <a:gdLst/>
              <a:ahLst/>
              <a:cxnLst/>
              <a:rect l="l" t="t" r="r" b="b"/>
              <a:pathLst>
                <a:path w="45233" h="27290" extrusionOk="0">
                  <a:moveTo>
                    <a:pt x="22682" y="1"/>
                  </a:moveTo>
                  <a:cubicBezTo>
                    <a:pt x="14038" y="1"/>
                    <a:pt x="7359" y="4775"/>
                    <a:pt x="3394" y="13812"/>
                  </a:cubicBezTo>
                  <a:cubicBezTo>
                    <a:pt x="477" y="20432"/>
                    <a:pt x="25" y="26932"/>
                    <a:pt x="1" y="27206"/>
                  </a:cubicBezTo>
                  <a:lnTo>
                    <a:pt x="2537" y="27290"/>
                  </a:lnTo>
                  <a:cubicBezTo>
                    <a:pt x="2561" y="27040"/>
                    <a:pt x="4466" y="1787"/>
                    <a:pt x="22682" y="1787"/>
                  </a:cubicBezTo>
                  <a:cubicBezTo>
                    <a:pt x="40899" y="1787"/>
                    <a:pt x="42673" y="27028"/>
                    <a:pt x="42685" y="27278"/>
                  </a:cubicBezTo>
                  <a:lnTo>
                    <a:pt x="45233" y="27206"/>
                  </a:lnTo>
                  <a:cubicBezTo>
                    <a:pt x="45209" y="26932"/>
                    <a:pt x="44780" y="20432"/>
                    <a:pt x="41911" y="13812"/>
                  </a:cubicBezTo>
                  <a:cubicBezTo>
                    <a:pt x="37982" y="4775"/>
                    <a:pt x="31338" y="1"/>
                    <a:pt x="22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4" name="Google Shape;724;p29"/>
            <p:cNvSpPr/>
            <p:nvPr/>
          </p:nvSpPr>
          <p:spPr>
            <a:xfrm>
              <a:off x="2070813" y="741422"/>
              <a:ext cx="4891080" cy="2472501"/>
            </a:xfrm>
            <a:custGeom>
              <a:avLst/>
              <a:gdLst/>
              <a:ahLst/>
              <a:cxnLst/>
              <a:rect l="l" t="t" r="r" b="b"/>
              <a:pathLst>
                <a:path w="41899" h="25695" extrusionOk="0">
                  <a:moveTo>
                    <a:pt x="21003" y="1"/>
                  </a:moveTo>
                  <a:cubicBezTo>
                    <a:pt x="12978" y="1"/>
                    <a:pt x="6799" y="4501"/>
                    <a:pt x="3120" y="13014"/>
                  </a:cubicBezTo>
                  <a:cubicBezTo>
                    <a:pt x="441" y="19229"/>
                    <a:pt x="13" y="25349"/>
                    <a:pt x="1" y="25611"/>
                  </a:cubicBezTo>
                  <a:lnTo>
                    <a:pt x="2537" y="25694"/>
                  </a:lnTo>
                  <a:cubicBezTo>
                    <a:pt x="2549" y="25456"/>
                    <a:pt x="4311" y="1787"/>
                    <a:pt x="21003" y="1787"/>
                  </a:cubicBezTo>
                  <a:cubicBezTo>
                    <a:pt x="37708" y="1787"/>
                    <a:pt x="39339" y="25444"/>
                    <a:pt x="39363" y="25682"/>
                  </a:cubicBezTo>
                  <a:lnTo>
                    <a:pt x="41899" y="25611"/>
                  </a:lnTo>
                  <a:cubicBezTo>
                    <a:pt x="41887" y="25349"/>
                    <a:pt x="41494" y="19241"/>
                    <a:pt x="38839" y="13014"/>
                  </a:cubicBezTo>
                  <a:cubicBezTo>
                    <a:pt x="35207" y="4501"/>
                    <a:pt x="29040" y="1"/>
                    <a:pt x="210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5" name="Google Shape;725;p29"/>
            <p:cNvSpPr/>
            <p:nvPr/>
          </p:nvSpPr>
          <p:spPr>
            <a:xfrm>
              <a:off x="2261210" y="893844"/>
              <a:ext cx="4510290" cy="23074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6" name="Google Shape;726;p29"/>
            <p:cNvSpPr/>
            <p:nvPr/>
          </p:nvSpPr>
          <p:spPr>
            <a:xfrm>
              <a:off x="2508839" y="1066899"/>
              <a:ext cx="4015060" cy="2054127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27" name="Google Shape;727;p29"/>
            <p:cNvSpPr/>
            <p:nvPr/>
          </p:nvSpPr>
          <p:spPr>
            <a:xfrm>
              <a:off x="2706712" y="1211475"/>
              <a:ext cx="3619321" cy="1851676"/>
            </a:xfrm>
            <a:custGeom>
              <a:avLst/>
              <a:gdLst/>
              <a:ahLst/>
              <a:cxnLst/>
              <a:rect l="l" t="t" r="r" b="b"/>
              <a:pathLst>
                <a:path w="38637" h="23980" extrusionOk="0">
                  <a:moveTo>
                    <a:pt x="19372" y="0"/>
                  </a:moveTo>
                  <a:cubicBezTo>
                    <a:pt x="1739" y="0"/>
                    <a:pt x="60" y="22920"/>
                    <a:pt x="1" y="23896"/>
                  </a:cubicBezTo>
                  <a:lnTo>
                    <a:pt x="2537" y="23967"/>
                  </a:lnTo>
                  <a:cubicBezTo>
                    <a:pt x="2537" y="23920"/>
                    <a:pt x="2930" y="18229"/>
                    <a:pt x="5311" y="12645"/>
                  </a:cubicBezTo>
                  <a:cubicBezTo>
                    <a:pt x="8383" y="5441"/>
                    <a:pt x="13110" y="1786"/>
                    <a:pt x="19372" y="1786"/>
                  </a:cubicBezTo>
                  <a:cubicBezTo>
                    <a:pt x="25635" y="1786"/>
                    <a:pt x="30338" y="5441"/>
                    <a:pt x="33374" y="12645"/>
                  </a:cubicBezTo>
                  <a:cubicBezTo>
                    <a:pt x="35731" y="18229"/>
                    <a:pt x="36101" y="23920"/>
                    <a:pt x="36101" y="23979"/>
                  </a:cubicBezTo>
                  <a:lnTo>
                    <a:pt x="38637" y="23896"/>
                  </a:lnTo>
                  <a:cubicBezTo>
                    <a:pt x="38625" y="23658"/>
                    <a:pt x="38268" y="17967"/>
                    <a:pt x="35827" y="12168"/>
                  </a:cubicBezTo>
                  <a:cubicBezTo>
                    <a:pt x="32481" y="4203"/>
                    <a:pt x="26790" y="0"/>
                    <a:pt x="19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63406469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0"/>
          <p:cNvSpPr/>
          <p:nvPr/>
        </p:nvSpPr>
        <p:spPr>
          <a:xfrm>
            <a:off x="2143575" y="4233873"/>
            <a:ext cx="3672357" cy="2283471"/>
          </a:xfrm>
          <a:custGeom>
            <a:avLst/>
            <a:gdLst/>
            <a:ahLst/>
            <a:cxnLst/>
            <a:rect l="l" t="t" r="r" b="b"/>
            <a:pathLst>
              <a:path w="25156" h="15642" extrusionOk="0">
                <a:moveTo>
                  <a:pt x="13364" y="0"/>
                </a:moveTo>
                <a:lnTo>
                  <a:pt x="1" y="7588"/>
                </a:lnTo>
                <a:lnTo>
                  <a:pt x="13112" y="15641"/>
                </a:lnTo>
                <a:lnTo>
                  <a:pt x="23751" y="10108"/>
                </a:lnTo>
                <a:cubicBezTo>
                  <a:pt x="25071" y="9429"/>
                  <a:pt x="25155" y="7579"/>
                  <a:pt x="23909" y="6779"/>
                </a:cubicBezTo>
                <a:lnTo>
                  <a:pt x="13364" y="0"/>
                </a:lnTo>
                <a:close/>
              </a:path>
            </a:pathLst>
          </a:custGeom>
          <a:solidFill>
            <a:srgbClr val="00E8ED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0" name="Google Shape;730;p30"/>
          <p:cNvSpPr/>
          <p:nvPr/>
        </p:nvSpPr>
        <p:spPr>
          <a:xfrm>
            <a:off x="3300208" y="2589505"/>
            <a:ext cx="2157341" cy="1097357"/>
          </a:xfrm>
          <a:custGeom>
            <a:avLst/>
            <a:gdLst/>
            <a:ahLst/>
            <a:cxnLst/>
            <a:rect l="l" t="t" r="r" b="b"/>
            <a:pathLst>
              <a:path w="14778" h="7517" extrusionOk="0">
                <a:moveTo>
                  <a:pt x="1162" y="0"/>
                </a:moveTo>
                <a:cubicBezTo>
                  <a:pt x="743" y="0"/>
                  <a:pt x="333" y="104"/>
                  <a:pt x="19" y="282"/>
                </a:cubicBezTo>
                <a:lnTo>
                  <a:pt x="0" y="291"/>
                </a:lnTo>
                <a:lnTo>
                  <a:pt x="0" y="7507"/>
                </a:lnTo>
                <a:cubicBezTo>
                  <a:pt x="1116" y="6838"/>
                  <a:pt x="3153" y="5359"/>
                  <a:pt x="3162" y="2114"/>
                </a:cubicBezTo>
                <a:lnTo>
                  <a:pt x="12536" y="7516"/>
                </a:lnTo>
                <a:lnTo>
                  <a:pt x="14777" y="7516"/>
                </a:lnTo>
                <a:cubicBezTo>
                  <a:pt x="14777" y="7516"/>
                  <a:pt x="3311" y="895"/>
                  <a:pt x="2428" y="375"/>
                </a:cubicBezTo>
                <a:lnTo>
                  <a:pt x="2409" y="375"/>
                </a:lnTo>
                <a:cubicBezTo>
                  <a:pt x="2048" y="113"/>
                  <a:pt x="1600" y="0"/>
                  <a:pt x="1162" y="0"/>
                </a:cubicBez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1" name="Google Shape;731;p30"/>
          <p:cNvSpPr/>
          <p:nvPr/>
        </p:nvSpPr>
        <p:spPr>
          <a:xfrm>
            <a:off x="5130117" y="3644679"/>
            <a:ext cx="460432" cy="1094291"/>
          </a:xfrm>
          <a:custGeom>
            <a:avLst/>
            <a:gdLst/>
            <a:ahLst/>
            <a:cxnLst/>
            <a:rect l="l" t="t" r="r" b="b"/>
            <a:pathLst>
              <a:path w="3154" h="7496" extrusionOk="0">
                <a:moveTo>
                  <a:pt x="1133" y="0"/>
                </a:moveTo>
                <a:cubicBezTo>
                  <a:pt x="725" y="0"/>
                  <a:pt x="328" y="102"/>
                  <a:pt x="20" y="279"/>
                </a:cubicBezTo>
                <a:lnTo>
                  <a:pt x="1" y="288"/>
                </a:lnTo>
                <a:lnTo>
                  <a:pt x="1" y="7495"/>
                </a:lnTo>
                <a:cubicBezTo>
                  <a:pt x="1117" y="6826"/>
                  <a:pt x="3153" y="5366"/>
                  <a:pt x="3153" y="2111"/>
                </a:cubicBezTo>
                <a:cubicBezTo>
                  <a:pt x="3153" y="587"/>
                  <a:pt x="2114" y="0"/>
                  <a:pt x="1133" y="0"/>
                </a:cubicBez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2" name="Google Shape;732;p30"/>
          <p:cNvSpPr/>
          <p:nvPr/>
        </p:nvSpPr>
        <p:spPr>
          <a:xfrm>
            <a:off x="5130117" y="3644679"/>
            <a:ext cx="460432" cy="1094291"/>
          </a:xfrm>
          <a:custGeom>
            <a:avLst/>
            <a:gdLst/>
            <a:ahLst/>
            <a:cxnLst/>
            <a:rect l="l" t="t" r="r" b="b"/>
            <a:pathLst>
              <a:path w="3154" h="7496" extrusionOk="0">
                <a:moveTo>
                  <a:pt x="1133" y="0"/>
                </a:moveTo>
                <a:cubicBezTo>
                  <a:pt x="725" y="0"/>
                  <a:pt x="328" y="102"/>
                  <a:pt x="20" y="279"/>
                </a:cubicBezTo>
                <a:lnTo>
                  <a:pt x="1" y="288"/>
                </a:lnTo>
                <a:lnTo>
                  <a:pt x="1" y="7495"/>
                </a:lnTo>
                <a:cubicBezTo>
                  <a:pt x="1117" y="6826"/>
                  <a:pt x="3153" y="5366"/>
                  <a:pt x="3153" y="2111"/>
                </a:cubicBezTo>
                <a:cubicBezTo>
                  <a:pt x="3153" y="587"/>
                  <a:pt x="2114" y="0"/>
                  <a:pt x="1133" y="0"/>
                </a:cubicBez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3" name="Google Shape;733;p30"/>
          <p:cNvSpPr/>
          <p:nvPr/>
        </p:nvSpPr>
        <p:spPr>
          <a:xfrm>
            <a:off x="5130117" y="3644679"/>
            <a:ext cx="460432" cy="1094291"/>
          </a:xfrm>
          <a:custGeom>
            <a:avLst/>
            <a:gdLst/>
            <a:ahLst/>
            <a:cxnLst/>
            <a:rect l="l" t="t" r="r" b="b"/>
            <a:pathLst>
              <a:path w="3154" h="7496" extrusionOk="0">
                <a:moveTo>
                  <a:pt x="1133" y="0"/>
                </a:moveTo>
                <a:cubicBezTo>
                  <a:pt x="725" y="0"/>
                  <a:pt x="328" y="102"/>
                  <a:pt x="20" y="279"/>
                </a:cubicBezTo>
                <a:lnTo>
                  <a:pt x="1" y="288"/>
                </a:lnTo>
                <a:lnTo>
                  <a:pt x="1" y="7495"/>
                </a:lnTo>
                <a:cubicBezTo>
                  <a:pt x="1117" y="6826"/>
                  <a:pt x="3153" y="5366"/>
                  <a:pt x="3153" y="2111"/>
                </a:cubicBezTo>
                <a:cubicBezTo>
                  <a:pt x="3153" y="587"/>
                  <a:pt x="2114" y="0"/>
                  <a:pt x="1133" y="0"/>
                </a:cubicBez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4" name="Google Shape;734;p30"/>
          <p:cNvSpPr/>
          <p:nvPr/>
        </p:nvSpPr>
        <p:spPr>
          <a:xfrm>
            <a:off x="5130117" y="3644679"/>
            <a:ext cx="460432" cy="1094291"/>
          </a:xfrm>
          <a:custGeom>
            <a:avLst/>
            <a:gdLst/>
            <a:ahLst/>
            <a:cxnLst/>
            <a:rect l="l" t="t" r="r" b="b"/>
            <a:pathLst>
              <a:path w="3154" h="7496" extrusionOk="0">
                <a:moveTo>
                  <a:pt x="1133" y="0"/>
                </a:moveTo>
                <a:cubicBezTo>
                  <a:pt x="725" y="0"/>
                  <a:pt x="328" y="102"/>
                  <a:pt x="20" y="279"/>
                </a:cubicBezTo>
                <a:lnTo>
                  <a:pt x="1" y="288"/>
                </a:lnTo>
                <a:lnTo>
                  <a:pt x="1" y="7495"/>
                </a:lnTo>
                <a:cubicBezTo>
                  <a:pt x="1117" y="6826"/>
                  <a:pt x="3153" y="5366"/>
                  <a:pt x="3153" y="2111"/>
                </a:cubicBezTo>
                <a:cubicBezTo>
                  <a:pt x="3153" y="587"/>
                  <a:pt x="2114" y="0"/>
                  <a:pt x="1133" y="0"/>
                </a:cubicBez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5" name="Google Shape;735;p30"/>
          <p:cNvSpPr/>
          <p:nvPr/>
        </p:nvSpPr>
        <p:spPr>
          <a:xfrm>
            <a:off x="5130117" y="3644679"/>
            <a:ext cx="460432" cy="1094291"/>
          </a:xfrm>
          <a:custGeom>
            <a:avLst/>
            <a:gdLst/>
            <a:ahLst/>
            <a:cxnLst/>
            <a:rect l="l" t="t" r="r" b="b"/>
            <a:pathLst>
              <a:path w="3154" h="7496" extrusionOk="0">
                <a:moveTo>
                  <a:pt x="1133" y="0"/>
                </a:moveTo>
                <a:cubicBezTo>
                  <a:pt x="725" y="0"/>
                  <a:pt x="328" y="102"/>
                  <a:pt x="20" y="279"/>
                </a:cubicBezTo>
                <a:lnTo>
                  <a:pt x="1" y="288"/>
                </a:lnTo>
                <a:lnTo>
                  <a:pt x="1" y="7495"/>
                </a:lnTo>
                <a:cubicBezTo>
                  <a:pt x="1117" y="6826"/>
                  <a:pt x="3153" y="5366"/>
                  <a:pt x="3153" y="2111"/>
                </a:cubicBezTo>
                <a:cubicBezTo>
                  <a:pt x="3153" y="587"/>
                  <a:pt x="2114" y="0"/>
                  <a:pt x="1133" y="0"/>
                </a:cubicBezTo>
                <a:close/>
              </a:path>
            </a:pathLst>
          </a:custGeom>
          <a:solidFill>
            <a:srgbClr val="653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6" name="Google Shape;736;p30"/>
          <p:cNvSpPr/>
          <p:nvPr/>
        </p:nvSpPr>
        <p:spPr>
          <a:xfrm>
            <a:off x="5130117" y="3644679"/>
            <a:ext cx="460432" cy="1094291"/>
          </a:xfrm>
          <a:custGeom>
            <a:avLst/>
            <a:gdLst/>
            <a:ahLst/>
            <a:cxnLst/>
            <a:rect l="l" t="t" r="r" b="b"/>
            <a:pathLst>
              <a:path w="3154" h="7496" extrusionOk="0">
                <a:moveTo>
                  <a:pt x="1133" y="0"/>
                </a:moveTo>
                <a:cubicBezTo>
                  <a:pt x="725" y="0"/>
                  <a:pt x="328" y="102"/>
                  <a:pt x="20" y="279"/>
                </a:cubicBezTo>
                <a:lnTo>
                  <a:pt x="1" y="288"/>
                </a:lnTo>
                <a:lnTo>
                  <a:pt x="1" y="7495"/>
                </a:lnTo>
                <a:cubicBezTo>
                  <a:pt x="1117" y="6826"/>
                  <a:pt x="3153" y="5366"/>
                  <a:pt x="3153" y="2111"/>
                </a:cubicBezTo>
                <a:cubicBezTo>
                  <a:pt x="3153" y="587"/>
                  <a:pt x="2114" y="0"/>
                  <a:pt x="1133" y="0"/>
                </a:cubicBezTo>
                <a:close/>
              </a:path>
            </a:pathLst>
          </a:custGeom>
          <a:solidFill>
            <a:srgbClr val="5C3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7" name="Google Shape;737;p30"/>
          <p:cNvSpPr/>
          <p:nvPr/>
        </p:nvSpPr>
        <p:spPr>
          <a:xfrm>
            <a:off x="4728371" y="6392248"/>
            <a:ext cx="393863" cy="207880"/>
          </a:xfrm>
          <a:custGeom>
            <a:avLst/>
            <a:gdLst/>
            <a:ahLst/>
            <a:cxnLst/>
            <a:rect l="l" t="t" r="r" b="b"/>
            <a:pathLst>
              <a:path w="2698" h="1424" extrusionOk="0">
                <a:moveTo>
                  <a:pt x="1339" y="1"/>
                </a:moveTo>
                <a:cubicBezTo>
                  <a:pt x="744" y="1"/>
                  <a:pt x="0" y="215"/>
                  <a:pt x="0" y="698"/>
                </a:cubicBezTo>
                <a:cubicBezTo>
                  <a:pt x="0" y="1191"/>
                  <a:pt x="707" y="1424"/>
                  <a:pt x="1339" y="1424"/>
                </a:cubicBezTo>
                <a:cubicBezTo>
                  <a:pt x="1981" y="1424"/>
                  <a:pt x="2697" y="1200"/>
                  <a:pt x="2697" y="708"/>
                </a:cubicBezTo>
                <a:cubicBezTo>
                  <a:pt x="2697" y="205"/>
                  <a:pt x="1944" y="1"/>
                  <a:pt x="1339" y="1"/>
                </a:cubicBezTo>
                <a:close/>
              </a:path>
            </a:pathLst>
          </a:custGeom>
          <a:solidFill>
            <a:srgbClr val="00E8ED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8" name="Google Shape;738;p30"/>
          <p:cNvSpPr/>
          <p:nvPr/>
        </p:nvSpPr>
        <p:spPr>
          <a:xfrm>
            <a:off x="5127492" y="6252543"/>
            <a:ext cx="395177" cy="209195"/>
          </a:xfrm>
          <a:custGeom>
            <a:avLst/>
            <a:gdLst/>
            <a:ahLst/>
            <a:cxnLst/>
            <a:rect l="l" t="t" r="r" b="b"/>
            <a:pathLst>
              <a:path w="2707" h="1433" extrusionOk="0">
                <a:moveTo>
                  <a:pt x="1339" y="0"/>
                </a:moveTo>
                <a:cubicBezTo>
                  <a:pt x="754" y="0"/>
                  <a:pt x="0" y="214"/>
                  <a:pt x="0" y="707"/>
                </a:cubicBezTo>
                <a:cubicBezTo>
                  <a:pt x="0" y="1209"/>
                  <a:pt x="716" y="1432"/>
                  <a:pt x="1349" y="1432"/>
                </a:cubicBezTo>
                <a:cubicBezTo>
                  <a:pt x="1981" y="1432"/>
                  <a:pt x="2706" y="1209"/>
                  <a:pt x="2706" y="716"/>
                </a:cubicBezTo>
                <a:cubicBezTo>
                  <a:pt x="2706" y="214"/>
                  <a:pt x="1953" y="0"/>
                  <a:pt x="1339" y="0"/>
                </a:cubicBezTo>
                <a:close/>
              </a:path>
            </a:pathLst>
          </a:custGeom>
          <a:solidFill>
            <a:srgbClr val="00E8ED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39" name="Google Shape;739;p30"/>
          <p:cNvSpPr/>
          <p:nvPr/>
        </p:nvSpPr>
        <p:spPr>
          <a:xfrm>
            <a:off x="4918442" y="6271521"/>
            <a:ext cx="395177" cy="209195"/>
          </a:xfrm>
          <a:custGeom>
            <a:avLst/>
            <a:gdLst/>
            <a:ahLst/>
            <a:cxnLst/>
            <a:rect l="l" t="t" r="r" b="b"/>
            <a:pathLst>
              <a:path w="2707" h="1433" extrusionOk="0">
                <a:moveTo>
                  <a:pt x="1339" y="0"/>
                </a:moveTo>
                <a:cubicBezTo>
                  <a:pt x="753" y="0"/>
                  <a:pt x="0" y="214"/>
                  <a:pt x="0" y="707"/>
                </a:cubicBezTo>
                <a:cubicBezTo>
                  <a:pt x="0" y="1200"/>
                  <a:pt x="716" y="1432"/>
                  <a:pt x="1349" y="1432"/>
                </a:cubicBezTo>
                <a:cubicBezTo>
                  <a:pt x="1981" y="1432"/>
                  <a:pt x="2706" y="1200"/>
                  <a:pt x="2706" y="707"/>
                </a:cubicBezTo>
                <a:cubicBezTo>
                  <a:pt x="2706" y="214"/>
                  <a:pt x="1953" y="0"/>
                  <a:pt x="1339" y="0"/>
                </a:cubicBezTo>
                <a:close/>
              </a:path>
            </a:pathLst>
          </a:custGeom>
          <a:solidFill>
            <a:srgbClr val="00E8ED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0" name="Google Shape;740;p30"/>
          <p:cNvSpPr/>
          <p:nvPr/>
        </p:nvSpPr>
        <p:spPr>
          <a:xfrm>
            <a:off x="2199196" y="3794022"/>
            <a:ext cx="2746531" cy="1580269"/>
          </a:xfrm>
          <a:custGeom>
            <a:avLst/>
            <a:gdLst/>
            <a:ahLst/>
            <a:cxnLst/>
            <a:rect l="l" t="t" r="r" b="b"/>
            <a:pathLst>
              <a:path w="18814" h="10825" extrusionOk="0">
                <a:moveTo>
                  <a:pt x="6268" y="0"/>
                </a:moveTo>
                <a:lnTo>
                  <a:pt x="1" y="3608"/>
                </a:lnTo>
                <a:lnTo>
                  <a:pt x="12536" y="10824"/>
                </a:lnTo>
                <a:lnTo>
                  <a:pt x="18813" y="7244"/>
                </a:lnTo>
                <a:lnTo>
                  <a:pt x="6268" y="0"/>
                </a:lnTo>
                <a:close/>
              </a:path>
            </a:pathLst>
          </a:custGeom>
          <a:solidFill>
            <a:srgbClr val="A075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1" name="Google Shape;741;p30"/>
          <p:cNvSpPr/>
          <p:nvPr/>
        </p:nvSpPr>
        <p:spPr>
          <a:xfrm>
            <a:off x="2280653" y="3846868"/>
            <a:ext cx="2572664" cy="1478519"/>
          </a:xfrm>
          <a:custGeom>
            <a:avLst/>
            <a:gdLst/>
            <a:ahLst/>
            <a:cxnLst/>
            <a:rect l="l" t="t" r="r" b="b"/>
            <a:pathLst>
              <a:path w="17623" h="10128" extrusionOk="0">
                <a:moveTo>
                  <a:pt x="5710" y="1"/>
                </a:moveTo>
                <a:lnTo>
                  <a:pt x="1" y="3265"/>
                </a:lnTo>
                <a:lnTo>
                  <a:pt x="11978" y="10128"/>
                </a:lnTo>
                <a:lnTo>
                  <a:pt x="17623" y="6892"/>
                </a:lnTo>
                <a:lnTo>
                  <a:pt x="5710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2" name="Google Shape;742;p30"/>
          <p:cNvSpPr/>
          <p:nvPr/>
        </p:nvSpPr>
        <p:spPr>
          <a:xfrm>
            <a:off x="2204598" y="4320731"/>
            <a:ext cx="1828879" cy="2105664"/>
          </a:xfrm>
          <a:custGeom>
            <a:avLst/>
            <a:gdLst/>
            <a:ahLst/>
            <a:cxnLst/>
            <a:rect l="l" t="t" r="r" b="b"/>
            <a:pathLst>
              <a:path w="12528" h="14424" extrusionOk="0">
                <a:moveTo>
                  <a:pt x="1" y="0"/>
                </a:moveTo>
                <a:lnTo>
                  <a:pt x="1" y="7226"/>
                </a:lnTo>
                <a:lnTo>
                  <a:pt x="12527" y="14423"/>
                </a:lnTo>
                <a:lnTo>
                  <a:pt x="12527" y="7226"/>
                </a:lnTo>
                <a:lnTo>
                  <a:pt x="1" y="0"/>
                </a:lnTo>
                <a:close/>
              </a:path>
            </a:pathLst>
          </a:custGeom>
          <a:solidFill>
            <a:srgbClr val="A075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3" name="Google Shape;743;p30"/>
          <p:cNvSpPr/>
          <p:nvPr/>
        </p:nvSpPr>
        <p:spPr>
          <a:xfrm>
            <a:off x="2204598" y="4320733"/>
            <a:ext cx="1828879" cy="1367133"/>
          </a:xfrm>
          <a:custGeom>
            <a:avLst/>
            <a:gdLst/>
            <a:ahLst/>
            <a:cxnLst/>
            <a:rect l="l" t="t" r="r" b="b"/>
            <a:pathLst>
              <a:path w="12528" h="9365" extrusionOk="0">
                <a:moveTo>
                  <a:pt x="1" y="0"/>
                </a:moveTo>
                <a:lnTo>
                  <a:pt x="1" y="2167"/>
                </a:lnTo>
                <a:lnTo>
                  <a:pt x="12527" y="9365"/>
                </a:lnTo>
                <a:lnTo>
                  <a:pt x="12527" y="7226"/>
                </a:lnTo>
                <a:lnTo>
                  <a:pt x="1" y="0"/>
                </a:lnTo>
                <a:close/>
              </a:path>
            </a:pathLst>
          </a:custGeom>
          <a:solidFill>
            <a:srgbClr val="906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4" name="Google Shape;744;p30"/>
          <p:cNvSpPr/>
          <p:nvPr/>
        </p:nvSpPr>
        <p:spPr>
          <a:xfrm>
            <a:off x="3680351" y="5410798"/>
            <a:ext cx="278391" cy="513277"/>
          </a:xfrm>
          <a:custGeom>
            <a:avLst/>
            <a:gdLst/>
            <a:ahLst/>
            <a:cxnLst/>
            <a:rect l="l" t="t" r="r" b="b"/>
            <a:pathLst>
              <a:path w="1907" h="3516" fill="none" extrusionOk="0">
                <a:moveTo>
                  <a:pt x="0" y="1"/>
                </a:moveTo>
                <a:cubicBezTo>
                  <a:pt x="0" y="1"/>
                  <a:pt x="75" y="2158"/>
                  <a:pt x="1907" y="3516"/>
                </a:cubicBezTo>
              </a:path>
            </a:pathLst>
          </a:custGeom>
          <a:noFill/>
          <a:ln w="5800" cap="rnd" cmpd="sng">
            <a:solidFill>
              <a:srgbClr val="90662A"/>
            </a:solidFill>
            <a:prstDash val="solid"/>
            <a:miter lim="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5" name="Google Shape;745;p30"/>
          <p:cNvSpPr/>
          <p:nvPr/>
        </p:nvSpPr>
        <p:spPr>
          <a:xfrm>
            <a:off x="2162552" y="5074158"/>
            <a:ext cx="1197501" cy="655757"/>
          </a:xfrm>
          <a:custGeom>
            <a:avLst/>
            <a:gdLst/>
            <a:ahLst/>
            <a:cxnLst/>
            <a:rect l="l" t="t" r="r" b="b"/>
            <a:pathLst>
              <a:path w="8203" h="4492" fill="none" extrusionOk="0">
                <a:moveTo>
                  <a:pt x="838" y="0"/>
                </a:moveTo>
                <a:cubicBezTo>
                  <a:pt x="838" y="0"/>
                  <a:pt x="8203" y="2483"/>
                  <a:pt x="7477" y="3488"/>
                </a:cubicBezTo>
                <a:cubicBezTo>
                  <a:pt x="6743" y="4492"/>
                  <a:pt x="1" y="1786"/>
                  <a:pt x="2158" y="1869"/>
                </a:cubicBezTo>
                <a:cubicBezTo>
                  <a:pt x="4316" y="1953"/>
                  <a:pt x="5590" y="2818"/>
                  <a:pt x="5590" y="2818"/>
                </a:cubicBezTo>
              </a:path>
            </a:pathLst>
          </a:custGeom>
          <a:noFill/>
          <a:ln w="5800" cap="rnd" cmpd="sng">
            <a:solidFill>
              <a:srgbClr val="90662A"/>
            </a:solidFill>
            <a:prstDash val="solid"/>
            <a:miter lim="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6" name="Google Shape;746;p30"/>
          <p:cNvSpPr/>
          <p:nvPr/>
        </p:nvSpPr>
        <p:spPr>
          <a:xfrm>
            <a:off x="2268539" y="4790363"/>
            <a:ext cx="1726837" cy="1257208"/>
          </a:xfrm>
          <a:custGeom>
            <a:avLst/>
            <a:gdLst/>
            <a:ahLst/>
            <a:cxnLst/>
            <a:rect l="l" t="t" r="r" b="b"/>
            <a:pathLst>
              <a:path w="11829" h="8612" fill="none" extrusionOk="0">
                <a:moveTo>
                  <a:pt x="0" y="1"/>
                </a:moveTo>
                <a:cubicBezTo>
                  <a:pt x="0" y="1"/>
                  <a:pt x="2567" y="2558"/>
                  <a:pt x="5561" y="2512"/>
                </a:cubicBezTo>
                <a:cubicBezTo>
                  <a:pt x="8555" y="2456"/>
                  <a:pt x="7728" y="6222"/>
                  <a:pt x="11829" y="8612"/>
                </a:cubicBezTo>
              </a:path>
            </a:pathLst>
          </a:custGeom>
          <a:noFill/>
          <a:ln w="5800" cap="rnd" cmpd="sng">
            <a:solidFill>
              <a:srgbClr val="90662A"/>
            </a:solidFill>
            <a:prstDash val="solid"/>
            <a:miter lim="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7" name="Google Shape;747;p30"/>
          <p:cNvSpPr/>
          <p:nvPr/>
        </p:nvSpPr>
        <p:spPr>
          <a:xfrm>
            <a:off x="3210572" y="5618533"/>
            <a:ext cx="594736" cy="544517"/>
          </a:xfrm>
          <a:custGeom>
            <a:avLst/>
            <a:gdLst/>
            <a:ahLst/>
            <a:cxnLst/>
            <a:rect l="l" t="t" r="r" b="b"/>
            <a:pathLst>
              <a:path w="4074" h="3730" fill="none" extrusionOk="0">
                <a:moveTo>
                  <a:pt x="1" y="1888"/>
                </a:moveTo>
                <a:cubicBezTo>
                  <a:pt x="1" y="1432"/>
                  <a:pt x="326" y="0"/>
                  <a:pt x="1675" y="484"/>
                </a:cubicBezTo>
                <a:cubicBezTo>
                  <a:pt x="3023" y="977"/>
                  <a:pt x="4027" y="2911"/>
                  <a:pt x="4074" y="3729"/>
                </a:cubicBezTo>
              </a:path>
            </a:pathLst>
          </a:custGeom>
          <a:noFill/>
          <a:ln w="5800" cap="rnd" cmpd="sng">
            <a:solidFill>
              <a:srgbClr val="90662A"/>
            </a:solidFill>
            <a:prstDash val="solid"/>
            <a:miter lim="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8" name="Google Shape;748;p30"/>
          <p:cNvSpPr/>
          <p:nvPr/>
        </p:nvSpPr>
        <p:spPr>
          <a:xfrm>
            <a:off x="2940503" y="4981751"/>
            <a:ext cx="323207" cy="399703"/>
          </a:xfrm>
          <a:custGeom>
            <a:avLst/>
            <a:gdLst/>
            <a:ahLst/>
            <a:cxnLst/>
            <a:rect l="l" t="t" r="r" b="b"/>
            <a:pathLst>
              <a:path w="2214" h="2738" extrusionOk="0">
                <a:moveTo>
                  <a:pt x="642" y="1"/>
                </a:moveTo>
                <a:lnTo>
                  <a:pt x="642" y="782"/>
                </a:lnTo>
                <a:cubicBezTo>
                  <a:pt x="592" y="768"/>
                  <a:pt x="543" y="761"/>
                  <a:pt x="496" y="761"/>
                </a:cubicBezTo>
                <a:cubicBezTo>
                  <a:pt x="212" y="761"/>
                  <a:pt x="0" y="1009"/>
                  <a:pt x="0" y="1312"/>
                </a:cubicBezTo>
                <a:cubicBezTo>
                  <a:pt x="9" y="1870"/>
                  <a:pt x="307" y="2382"/>
                  <a:pt x="791" y="2670"/>
                </a:cubicBezTo>
                <a:cubicBezTo>
                  <a:pt x="874" y="2714"/>
                  <a:pt x="968" y="2737"/>
                  <a:pt x="1062" y="2737"/>
                </a:cubicBezTo>
                <a:cubicBezTo>
                  <a:pt x="1147" y="2737"/>
                  <a:pt x="1232" y="2719"/>
                  <a:pt x="1311" y="2679"/>
                </a:cubicBezTo>
                <a:lnTo>
                  <a:pt x="1953" y="2326"/>
                </a:lnTo>
                <a:lnTo>
                  <a:pt x="1962" y="2316"/>
                </a:lnTo>
                <a:cubicBezTo>
                  <a:pt x="2093" y="2242"/>
                  <a:pt x="2186" y="2103"/>
                  <a:pt x="2204" y="1954"/>
                </a:cubicBezTo>
                <a:cubicBezTo>
                  <a:pt x="2213" y="1935"/>
                  <a:pt x="2213" y="1917"/>
                  <a:pt x="2213" y="1907"/>
                </a:cubicBezTo>
                <a:lnTo>
                  <a:pt x="2213" y="912"/>
                </a:lnTo>
                <a:lnTo>
                  <a:pt x="642" y="1"/>
                </a:lnTo>
                <a:close/>
              </a:path>
            </a:pathLst>
          </a:custGeom>
          <a:solidFill>
            <a:srgbClr val="9066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49" name="Google Shape;749;p30"/>
          <p:cNvSpPr/>
          <p:nvPr/>
        </p:nvSpPr>
        <p:spPr>
          <a:xfrm>
            <a:off x="2973057" y="4900290"/>
            <a:ext cx="258099" cy="391235"/>
          </a:xfrm>
          <a:custGeom>
            <a:avLst/>
            <a:gdLst/>
            <a:ahLst/>
            <a:cxnLst/>
            <a:rect l="l" t="t" r="r" b="b"/>
            <a:pathLst>
              <a:path w="1768" h="2680" extrusionOk="0">
                <a:moveTo>
                  <a:pt x="186" y="1"/>
                </a:moveTo>
                <a:lnTo>
                  <a:pt x="186" y="884"/>
                </a:lnTo>
                <a:lnTo>
                  <a:pt x="186" y="959"/>
                </a:lnTo>
                <a:lnTo>
                  <a:pt x="186" y="1070"/>
                </a:lnTo>
                <a:lnTo>
                  <a:pt x="186" y="1163"/>
                </a:lnTo>
                <a:cubicBezTo>
                  <a:pt x="186" y="1424"/>
                  <a:pt x="270" y="1675"/>
                  <a:pt x="410" y="1889"/>
                </a:cubicBezTo>
                <a:lnTo>
                  <a:pt x="168" y="2038"/>
                </a:lnTo>
                <a:lnTo>
                  <a:pt x="242" y="2047"/>
                </a:lnTo>
                <a:lnTo>
                  <a:pt x="0" y="2186"/>
                </a:lnTo>
                <a:lnTo>
                  <a:pt x="856" y="2679"/>
                </a:lnTo>
                <a:lnTo>
                  <a:pt x="1498" y="2326"/>
                </a:lnTo>
                <a:lnTo>
                  <a:pt x="1516" y="2326"/>
                </a:lnTo>
                <a:cubicBezTo>
                  <a:pt x="1646" y="2242"/>
                  <a:pt x="1730" y="2112"/>
                  <a:pt x="1758" y="1963"/>
                </a:cubicBezTo>
                <a:cubicBezTo>
                  <a:pt x="1758" y="1945"/>
                  <a:pt x="1758" y="1926"/>
                  <a:pt x="1758" y="1907"/>
                </a:cubicBezTo>
                <a:lnTo>
                  <a:pt x="1767" y="912"/>
                </a:lnTo>
                <a:lnTo>
                  <a:pt x="186" y="1"/>
                </a:ln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0" name="Google Shape;750;p30"/>
          <p:cNvSpPr/>
          <p:nvPr/>
        </p:nvSpPr>
        <p:spPr>
          <a:xfrm>
            <a:off x="3149553" y="2686146"/>
            <a:ext cx="1830047" cy="2107124"/>
          </a:xfrm>
          <a:custGeom>
            <a:avLst/>
            <a:gdLst/>
            <a:ahLst/>
            <a:cxnLst/>
            <a:rect l="l" t="t" r="r" b="b"/>
            <a:pathLst>
              <a:path w="12536" h="14434" extrusionOk="0">
                <a:moveTo>
                  <a:pt x="0" y="1"/>
                </a:moveTo>
                <a:lnTo>
                  <a:pt x="0" y="7217"/>
                </a:lnTo>
                <a:lnTo>
                  <a:pt x="12536" y="14433"/>
                </a:lnTo>
                <a:lnTo>
                  <a:pt x="12536" y="7226"/>
                </a:lnTo>
                <a:lnTo>
                  <a:pt x="0" y="1"/>
                </a:lnTo>
                <a:close/>
              </a:path>
            </a:pathLst>
          </a:custGeom>
          <a:solidFill>
            <a:srgbClr val="A0753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1" name="Google Shape;751;p30"/>
          <p:cNvSpPr/>
          <p:nvPr/>
        </p:nvSpPr>
        <p:spPr>
          <a:xfrm>
            <a:off x="4029251" y="4851530"/>
            <a:ext cx="916484" cy="1574868"/>
          </a:xfrm>
          <a:custGeom>
            <a:avLst/>
            <a:gdLst/>
            <a:ahLst/>
            <a:cxnLst/>
            <a:rect l="l" t="t" r="r" b="b"/>
            <a:pathLst>
              <a:path w="6278" h="10788" extrusionOk="0">
                <a:moveTo>
                  <a:pt x="6277" y="0"/>
                </a:moveTo>
                <a:lnTo>
                  <a:pt x="0" y="3580"/>
                </a:lnTo>
                <a:lnTo>
                  <a:pt x="0" y="10787"/>
                </a:lnTo>
                <a:lnTo>
                  <a:pt x="6277" y="7235"/>
                </a:lnTo>
                <a:lnTo>
                  <a:pt x="6277" y="0"/>
                </a:lnTo>
                <a:close/>
              </a:path>
            </a:pathLst>
          </a:custGeom>
          <a:solidFill>
            <a:srgbClr val="5C3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2" name="Google Shape;752;p30"/>
          <p:cNvSpPr/>
          <p:nvPr/>
        </p:nvSpPr>
        <p:spPr>
          <a:xfrm>
            <a:off x="4029252" y="4851529"/>
            <a:ext cx="953125" cy="563496"/>
          </a:xfrm>
          <a:custGeom>
            <a:avLst/>
            <a:gdLst/>
            <a:ahLst/>
            <a:cxnLst/>
            <a:rect l="l" t="t" r="r" b="b"/>
            <a:pathLst>
              <a:path w="6529" h="3860" extrusionOk="0">
                <a:moveTo>
                  <a:pt x="6277" y="0"/>
                </a:moveTo>
                <a:lnTo>
                  <a:pt x="0" y="3580"/>
                </a:lnTo>
                <a:lnTo>
                  <a:pt x="0" y="3859"/>
                </a:lnTo>
                <a:lnTo>
                  <a:pt x="6528" y="158"/>
                </a:lnTo>
                <a:lnTo>
                  <a:pt x="6277" y="0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3" name="Google Shape;753;p30"/>
          <p:cNvSpPr/>
          <p:nvPr/>
        </p:nvSpPr>
        <p:spPr>
          <a:xfrm>
            <a:off x="4144580" y="5326563"/>
            <a:ext cx="205107" cy="490212"/>
          </a:xfrm>
          <a:custGeom>
            <a:avLst/>
            <a:gdLst/>
            <a:ahLst/>
            <a:cxnLst/>
            <a:rect l="l" t="t" r="r" b="b"/>
            <a:pathLst>
              <a:path w="1405" h="3358" fill="none" extrusionOk="0">
                <a:moveTo>
                  <a:pt x="1405" y="1"/>
                </a:moveTo>
                <a:cubicBezTo>
                  <a:pt x="1377" y="1256"/>
                  <a:pt x="875" y="2456"/>
                  <a:pt x="1" y="3358"/>
                </a:cubicBezTo>
              </a:path>
            </a:pathLst>
          </a:custGeom>
          <a:noFill/>
          <a:ln w="8825" cap="flat" cmpd="sng">
            <a:solidFill>
              <a:srgbClr val="6E482A"/>
            </a:solidFill>
            <a:prstDash val="solid"/>
            <a:miter lim="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4" name="Google Shape;754;p30"/>
          <p:cNvSpPr/>
          <p:nvPr/>
        </p:nvSpPr>
        <p:spPr>
          <a:xfrm>
            <a:off x="4326476" y="5463791"/>
            <a:ext cx="502475" cy="729041"/>
          </a:xfrm>
          <a:custGeom>
            <a:avLst/>
            <a:gdLst/>
            <a:ahLst/>
            <a:cxnLst/>
            <a:rect l="l" t="t" r="r" b="b"/>
            <a:pathLst>
              <a:path w="3442" h="4994" fill="none" extrusionOk="0">
                <a:moveTo>
                  <a:pt x="280" y="4650"/>
                </a:moveTo>
                <a:cubicBezTo>
                  <a:pt x="280" y="4650"/>
                  <a:pt x="1" y="2418"/>
                  <a:pt x="1721" y="1209"/>
                </a:cubicBezTo>
                <a:cubicBezTo>
                  <a:pt x="3441" y="0"/>
                  <a:pt x="1210" y="4994"/>
                  <a:pt x="1210" y="4213"/>
                </a:cubicBezTo>
                <a:cubicBezTo>
                  <a:pt x="1210" y="3432"/>
                  <a:pt x="1675" y="2260"/>
                  <a:pt x="1675" y="2260"/>
                </a:cubicBezTo>
              </a:path>
            </a:pathLst>
          </a:custGeom>
          <a:noFill/>
          <a:ln w="8825" cap="flat" cmpd="sng">
            <a:solidFill>
              <a:srgbClr val="6E482A"/>
            </a:solidFill>
            <a:prstDash val="solid"/>
            <a:miter lim="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5" name="Google Shape;755;p30"/>
          <p:cNvSpPr/>
          <p:nvPr/>
        </p:nvSpPr>
        <p:spPr>
          <a:xfrm>
            <a:off x="4538299" y="5257368"/>
            <a:ext cx="433132" cy="359849"/>
          </a:xfrm>
          <a:custGeom>
            <a:avLst/>
            <a:gdLst/>
            <a:ahLst/>
            <a:cxnLst/>
            <a:rect l="l" t="t" r="r" b="b"/>
            <a:pathLst>
              <a:path w="2967" h="2465" fill="none" extrusionOk="0">
                <a:moveTo>
                  <a:pt x="0" y="1"/>
                </a:moveTo>
                <a:cubicBezTo>
                  <a:pt x="0" y="1"/>
                  <a:pt x="698" y="1563"/>
                  <a:pt x="2967" y="2465"/>
                </a:cubicBezTo>
              </a:path>
            </a:pathLst>
          </a:custGeom>
          <a:noFill/>
          <a:ln w="8825" cap="flat" cmpd="sng">
            <a:solidFill>
              <a:srgbClr val="6E482A"/>
            </a:solidFill>
            <a:prstDash val="solid"/>
            <a:miter lim="9299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6" name="Google Shape;756;p30"/>
          <p:cNvSpPr/>
          <p:nvPr/>
        </p:nvSpPr>
        <p:spPr>
          <a:xfrm>
            <a:off x="4889828" y="4983211"/>
            <a:ext cx="91093" cy="905535"/>
          </a:xfrm>
          <a:custGeom>
            <a:avLst/>
            <a:gdLst/>
            <a:ahLst/>
            <a:cxnLst/>
            <a:rect l="l" t="t" r="r" b="b"/>
            <a:pathLst>
              <a:path w="624" h="6203" extrusionOk="0">
                <a:moveTo>
                  <a:pt x="1" y="0"/>
                </a:moveTo>
                <a:lnTo>
                  <a:pt x="1" y="6203"/>
                </a:lnTo>
                <a:lnTo>
                  <a:pt x="624" y="5887"/>
                </a:lnTo>
                <a:lnTo>
                  <a:pt x="624" y="0"/>
                </a:lnTo>
                <a:close/>
              </a:path>
            </a:pathLst>
          </a:custGeom>
          <a:solidFill>
            <a:srgbClr val="9DA1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7" name="Google Shape;757;p30"/>
          <p:cNvSpPr/>
          <p:nvPr/>
        </p:nvSpPr>
        <p:spPr>
          <a:xfrm>
            <a:off x="2166642" y="3781758"/>
            <a:ext cx="947724" cy="539116"/>
          </a:xfrm>
          <a:custGeom>
            <a:avLst/>
            <a:gdLst/>
            <a:ahLst/>
            <a:cxnLst/>
            <a:rect l="l" t="t" r="r" b="b"/>
            <a:pathLst>
              <a:path w="6492" h="3693" extrusionOk="0">
                <a:moveTo>
                  <a:pt x="6352" y="0"/>
                </a:moveTo>
                <a:lnTo>
                  <a:pt x="1" y="3627"/>
                </a:lnTo>
                <a:lnTo>
                  <a:pt x="224" y="3692"/>
                </a:lnTo>
                <a:lnTo>
                  <a:pt x="6491" y="84"/>
                </a:lnTo>
                <a:lnTo>
                  <a:pt x="6352" y="0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8" name="Google Shape;758;p30"/>
          <p:cNvSpPr/>
          <p:nvPr/>
        </p:nvSpPr>
        <p:spPr>
          <a:xfrm>
            <a:off x="4029253" y="4855620"/>
            <a:ext cx="986993" cy="745391"/>
          </a:xfrm>
          <a:custGeom>
            <a:avLst/>
            <a:gdLst/>
            <a:ahLst/>
            <a:cxnLst/>
            <a:rect l="l" t="t" r="r" b="b"/>
            <a:pathLst>
              <a:path w="6761" h="5106" extrusionOk="0">
                <a:moveTo>
                  <a:pt x="6761" y="0"/>
                </a:moveTo>
                <a:lnTo>
                  <a:pt x="0" y="3831"/>
                </a:lnTo>
                <a:lnTo>
                  <a:pt x="0" y="5105"/>
                </a:lnTo>
                <a:lnTo>
                  <a:pt x="6761" y="1246"/>
                </a:lnTo>
                <a:lnTo>
                  <a:pt x="6761" y="0"/>
                </a:ln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59" name="Google Shape;759;p30"/>
          <p:cNvSpPr/>
          <p:nvPr/>
        </p:nvSpPr>
        <p:spPr>
          <a:xfrm>
            <a:off x="2143576" y="4323361"/>
            <a:ext cx="1885813" cy="1277647"/>
          </a:xfrm>
          <a:custGeom>
            <a:avLst/>
            <a:gdLst/>
            <a:ahLst/>
            <a:cxnLst/>
            <a:rect l="l" t="t" r="r" b="b"/>
            <a:pathLst>
              <a:path w="12918" h="8752" extrusionOk="0">
                <a:moveTo>
                  <a:pt x="1" y="1"/>
                </a:moveTo>
                <a:lnTo>
                  <a:pt x="1" y="1247"/>
                </a:lnTo>
                <a:lnTo>
                  <a:pt x="12917" y="8751"/>
                </a:lnTo>
                <a:lnTo>
                  <a:pt x="12917" y="7477"/>
                </a:lnTo>
                <a:lnTo>
                  <a:pt x="1" y="1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0" name="Google Shape;760;p30"/>
          <p:cNvSpPr/>
          <p:nvPr/>
        </p:nvSpPr>
        <p:spPr>
          <a:xfrm>
            <a:off x="3199769" y="3002496"/>
            <a:ext cx="1711947" cy="1678079"/>
          </a:xfrm>
          <a:custGeom>
            <a:avLst/>
            <a:gdLst/>
            <a:ahLst/>
            <a:cxnLst/>
            <a:rect l="l" t="t" r="r" b="b"/>
            <a:pathLst>
              <a:path w="11727" h="11495" extrusionOk="0">
                <a:moveTo>
                  <a:pt x="2799" y="1"/>
                </a:moveTo>
                <a:lnTo>
                  <a:pt x="0" y="4771"/>
                </a:lnTo>
                <a:lnTo>
                  <a:pt x="11727" y="11494"/>
                </a:lnTo>
                <a:lnTo>
                  <a:pt x="11727" y="5217"/>
                </a:lnTo>
                <a:lnTo>
                  <a:pt x="2799" y="1"/>
                </a:lnTo>
                <a:close/>
              </a:path>
            </a:pathLst>
          </a:custGeom>
          <a:solidFill>
            <a:srgbClr val="5C3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1" name="Google Shape;761;p30"/>
          <p:cNvSpPr/>
          <p:nvPr/>
        </p:nvSpPr>
        <p:spPr>
          <a:xfrm>
            <a:off x="3199769" y="2767604"/>
            <a:ext cx="407440" cy="931520"/>
          </a:xfrm>
          <a:custGeom>
            <a:avLst/>
            <a:gdLst/>
            <a:ahLst/>
            <a:cxnLst/>
            <a:rect l="l" t="t" r="r" b="b"/>
            <a:pathLst>
              <a:path w="2791" h="6381" extrusionOk="0">
                <a:moveTo>
                  <a:pt x="0" y="1"/>
                </a:moveTo>
                <a:lnTo>
                  <a:pt x="0" y="6380"/>
                </a:lnTo>
                <a:cubicBezTo>
                  <a:pt x="986" y="5794"/>
                  <a:pt x="2790" y="4483"/>
                  <a:pt x="2790" y="1619"/>
                </a:cubicBezTo>
                <a:lnTo>
                  <a:pt x="0" y="1"/>
                </a:ln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2" name="Google Shape;762;p30"/>
          <p:cNvSpPr/>
          <p:nvPr/>
        </p:nvSpPr>
        <p:spPr>
          <a:xfrm>
            <a:off x="3199769" y="2767604"/>
            <a:ext cx="407440" cy="931520"/>
          </a:xfrm>
          <a:custGeom>
            <a:avLst/>
            <a:gdLst/>
            <a:ahLst/>
            <a:cxnLst/>
            <a:rect l="l" t="t" r="r" b="b"/>
            <a:pathLst>
              <a:path w="2791" h="6381" extrusionOk="0">
                <a:moveTo>
                  <a:pt x="0" y="1"/>
                </a:moveTo>
                <a:lnTo>
                  <a:pt x="0" y="6380"/>
                </a:lnTo>
                <a:cubicBezTo>
                  <a:pt x="986" y="5794"/>
                  <a:pt x="2790" y="4483"/>
                  <a:pt x="2790" y="1619"/>
                </a:cubicBezTo>
                <a:lnTo>
                  <a:pt x="0" y="1"/>
                </a:ln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3" name="Google Shape;763;p30"/>
          <p:cNvSpPr/>
          <p:nvPr/>
        </p:nvSpPr>
        <p:spPr>
          <a:xfrm>
            <a:off x="3199769" y="2767604"/>
            <a:ext cx="407440" cy="931520"/>
          </a:xfrm>
          <a:custGeom>
            <a:avLst/>
            <a:gdLst/>
            <a:ahLst/>
            <a:cxnLst/>
            <a:rect l="l" t="t" r="r" b="b"/>
            <a:pathLst>
              <a:path w="2791" h="6381" extrusionOk="0">
                <a:moveTo>
                  <a:pt x="0" y="1"/>
                </a:moveTo>
                <a:lnTo>
                  <a:pt x="0" y="6380"/>
                </a:lnTo>
                <a:cubicBezTo>
                  <a:pt x="986" y="5794"/>
                  <a:pt x="2790" y="4483"/>
                  <a:pt x="2790" y="1619"/>
                </a:cubicBezTo>
                <a:lnTo>
                  <a:pt x="0" y="1"/>
                </a:ln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4" name="Google Shape;764;p30"/>
          <p:cNvSpPr/>
          <p:nvPr/>
        </p:nvSpPr>
        <p:spPr>
          <a:xfrm>
            <a:off x="3199769" y="2767604"/>
            <a:ext cx="407440" cy="931520"/>
          </a:xfrm>
          <a:custGeom>
            <a:avLst/>
            <a:gdLst/>
            <a:ahLst/>
            <a:cxnLst/>
            <a:rect l="l" t="t" r="r" b="b"/>
            <a:pathLst>
              <a:path w="2791" h="6381" extrusionOk="0">
                <a:moveTo>
                  <a:pt x="0" y="1"/>
                </a:moveTo>
                <a:lnTo>
                  <a:pt x="0" y="6380"/>
                </a:lnTo>
                <a:cubicBezTo>
                  <a:pt x="986" y="5794"/>
                  <a:pt x="2790" y="4483"/>
                  <a:pt x="2790" y="1619"/>
                </a:cubicBezTo>
                <a:lnTo>
                  <a:pt x="0" y="1"/>
                </a:lnTo>
                <a:close/>
              </a:path>
            </a:pathLst>
          </a:custGeom>
          <a:solidFill>
            <a:srgbClr val="885C2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5" name="Google Shape;765;p30"/>
          <p:cNvSpPr/>
          <p:nvPr/>
        </p:nvSpPr>
        <p:spPr>
          <a:xfrm>
            <a:off x="3199769" y="2767604"/>
            <a:ext cx="407440" cy="931520"/>
          </a:xfrm>
          <a:custGeom>
            <a:avLst/>
            <a:gdLst/>
            <a:ahLst/>
            <a:cxnLst/>
            <a:rect l="l" t="t" r="r" b="b"/>
            <a:pathLst>
              <a:path w="2791" h="6381" extrusionOk="0">
                <a:moveTo>
                  <a:pt x="0" y="1"/>
                </a:moveTo>
                <a:lnTo>
                  <a:pt x="0" y="6380"/>
                </a:lnTo>
                <a:cubicBezTo>
                  <a:pt x="986" y="5794"/>
                  <a:pt x="2790" y="4483"/>
                  <a:pt x="2790" y="1619"/>
                </a:cubicBezTo>
                <a:lnTo>
                  <a:pt x="0" y="1"/>
                </a:lnTo>
                <a:close/>
              </a:path>
            </a:pathLst>
          </a:custGeom>
          <a:solidFill>
            <a:srgbClr val="653F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6" name="Google Shape;766;p30"/>
          <p:cNvSpPr/>
          <p:nvPr/>
        </p:nvSpPr>
        <p:spPr>
          <a:xfrm>
            <a:off x="3199769" y="2767604"/>
            <a:ext cx="407440" cy="931520"/>
          </a:xfrm>
          <a:custGeom>
            <a:avLst/>
            <a:gdLst/>
            <a:ahLst/>
            <a:cxnLst/>
            <a:rect l="l" t="t" r="r" b="b"/>
            <a:pathLst>
              <a:path w="2791" h="6381" extrusionOk="0">
                <a:moveTo>
                  <a:pt x="0" y="1"/>
                </a:moveTo>
                <a:lnTo>
                  <a:pt x="0" y="6380"/>
                </a:lnTo>
                <a:cubicBezTo>
                  <a:pt x="986" y="5794"/>
                  <a:pt x="2790" y="4483"/>
                  <a:pt x="2790" y="1619"/>
                </a:cubicBezTo>
                <a:lnTo>
                  <a:pt x="0" y="1"/>
                </a:lnTo>
                <a:close/>
              </a:path>
            </a:pathLst>
          </a:custGeom>
          <a:solidFill>
            <a:srgbClr val="5C3B2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7" name="Google Shape;767;p30"/>
          <p:cNvSpPr/>
          <p:nvPr/>
        </p:nvSpPr>
        <p:spPr>
          <a:xfrm>
            <a:off x="2143576" y="4305697"/>
            <a:ext cx="1885813" cy="1108013"/>
          </a:xfrm>
          <a:custGeom>
            <a:avLst/>
            <a:gdLst/>
            <a:ahLst/>
            <a:cxnLst/>
            <a:rect l="l" t="t" r="r" b="b"/>
            <a:pathLst>
              <a:path w="12918" h="7590" extrusionOk="0">
                <a:moveTo>
                  <a:pt x="214" y="1"/>
                </a:moveTo>
                <a:lnTo>
                  <a:pt x="1" y="122"/>
                </a:lnTo>
                <a:lnTo>
                  <a:pt x="12917" y="7589"/>
                </a:lnTo>
                <a:lnTo>
                  <a:pt x="12917" y="7319"/>
                </a:lnTo>
                <a:lnTo>
                  <a:pt x="214" y="1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8" name="Google Shape;768;p30"/>
          <p:cNvSpPr/>
          <p:nvPr/>
        </p:nvSpPr>
        <p:spPr>
          <a:xfrm>
            <a:off x="4029253" y="5649773"/>
            <a:ext cx="986993" cy="601452"/>
          </a:xfrm>
          <a:custGeom>
            <a:avLst/>
            <a:gdLst/>
            <a:ahLst/>
            <a:cxnLst/>
            <a:rect l="l" t="t" r="r" b="b"/>
            <a:pathLst>
              <a:path w="6761" h="4120" extrusionOk="0">
                <a:moveTo>
                  <a:pt x="6277" y="0"/>
                </a:moveTo>
                <a:lnTo>
                  <a:pt x="6277" y="261"/>
                </a:lnTo>
                <a:lnTo>
                  <a:pt x="0" y="3841"/>
                </a:lnTo>
                <a:lnTo>
                  <a:pt x="0" y="4120"/>
                </a:lnTo>
                <a:lnTo>
                  <a:pt x="6761" y="288"/>
                </a:lnTo>
                <a:lnTo>
                  <a:pt x="6277" y="0"/>
                </a:lnTo>
                <a:close/>
              </a:path>
            </a:pathLst>
          </a:custGeom>
          <a:solidFill>
            <a:srgbClr val="9DA1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69" name="Google Shape;769;p30"/>
          <p:cNvSpPr/>
          <p:nvPr/>
        </p:nvSpPr>
        <p:spPr>
          <a:xfrm>
            <a:off x="4029253" y="5691817"/>
            <a:ext cx="986993" cy="745391"/>
          </a:xfrm>
          <a:custGeom>
            <a:avLst/>
            <a:gdLst/>
            <a:ahLst/>
            <a:cxnLst/>
            <a:rect l="l" t="t" r="r" b="b"/>
            <a:pathLst>
              <a:path w="6761" h="5106" extrusionOk="0">
                <a:moveTo>
                  <a:pt x="6761" y="0"/>
                </a:moveTo>
                <a:lnTo>
                  <a:pt x="0" y="3832"/>
                </a:lnTo>
                <a:lnTo>
                  <a:pt x="0" y="5106"/>
                </a:lnTo>
                <a:lnTo>
                  <a:pt x="6761" y="1247"/>
                </a:lnTo>
                <a:lnTo>
                  <a:pt x="6761" y="0"/>
                </a:ln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0" name="Google Shape;770;p30"/>
          <p:cNvSpPr/>
          <p:nvPr/>
        </p:nvSpPr>
        <p:spPr>
          <a:xfrm>
            <a:off x="2143576" y="5159703"/>
            <a:ext cx="1885813" cy="1277500"/>
          </a:xfrm>
          <a:custGeom>
            <a:avLst/>
            <a:gdLst/>
            <a:ahLst/>
            <a:cxnLst/>
            <a:rect l="l" t="t" r="r" b="b"/>
            <a:pathLst>
              <a:path w="12918" h="8751" extrusionOk="0">
                <a:moveTo>
                  <a:pt x="1" y="0"/>
                </a:moveTo>
                <a:lnTo>
                  <a:pt x="1" y="1246"/>
                </a:lnTo>
                <a:lnTo>
                  <a:pt x="12917" y="8751"/>
                </a:lnTo>
                <a:lnTo>
                  <a:pt x="12917" y="7477"/>
                </a:lnTo>
                <a:lnTo>
                  <a:pt x="1" y="0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1" name="Google Shape;771;p30"/>
          <p:cNvSpPr/>
          <p:nvPr/>
        </p:nvSpPr>
        <p:spPr>
          <a:xfrm>
            <a:off x="2143576" y="5128462"/>
            <a:ext cx="1885813" cy="1121444"/>
          </a:xfrm>
          <a:custGeom>
            <a:avLst/>
            <a:gdLst/>
            <a:ahLst/>
            <a:cxnLst/>
            <a:rect l="l" t="t" r="r" b="b"/>
            <a:pathLst>
              <a:path w="12918" h="7682" extrusionOk="0">
                <a:moveTo>
                  <a:pt x="382" y="0"/>
                </a:moveTo>
                <a:lnTo>
                  <a:pt x="1" y="214"/>
                </a:lnTo>
                <a:lnTo>
                  <a:pt x="12917" y="7681"/>
                </a:lnTo>
                <a:lnTo>
                  <a:pt x="12917" y="7412"/>
                </a:lnTo>
                <a:lnTo>
                  <a:pt x="382" y="186"/>
                </a:lnTo>
                <a:lnTo>
                  <a:pt x="382" y="0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2" name="Google Shape;772;p30"/>
          <p:cNvSpPr/>
          <p:nvPr/>
        </p:nvSpPr>
        <p:spPr>
          <a:xfrm>
            <a:off x="3092471" y="3765407"/>
            <a:ext cx="1923768" cy="1109328"/>
          </a:xfrm>
          <a:custGeom>
            <a:avLst/>
            <a:gdLst/>
            <a:ahLst/>
            <a:cxnLst/>
            <a:rect l="l" t="t" r="r" b="b"/>
            <a:pathLst>
              <a:path w="13178" h="7599" extrusionOk="0">
                <a:moveTo>
                  <a:pt x="215" y="1"/>
                </a:moveTo>
                <a:lnTo>
                  <a:pt x="1" y="122"/>
                </a:lnTo>
                <a:lnTo>
                  <a:pt x="12945" y="7598"/>
                </a:lnTo>
                <a:lnTo>
                  <a:pt x="13178" y="7468"/>
                </a:lnTo>
                <a:lnTo>
                  <a:pt x="215" y="1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3" name="Google Shape;773;p30"/>
          <p:cNvSpPr/>
          <p:nvPr/>
        </p:nvSpPr>
        <p:spPr>
          <a:xfrm>
            <a:off x="3123712" y="3724680"/>
            <a:ext cx="1892528" cy="1131079"/>
          </a:xfrm>
          <a:custGeom>
            <a:avLst/>
            <a:gdLst/>
            <a:ahLst/>
            <a:cxnLst/>
            <a:rect l="l" t="t" r="r" b="b"/>
            <a:pathLst>
              <a:path w="12964" h="7748" extrusionOk="0">
                <a:moveTo>
                  <a:pt x="1" y="1"/>
                </a:moveTo>
                <a:lnTo>
                  <a:pt x="1" y="280"/>
                </a:lnTo>
                <a:lnTo>
                  <a:pt x="12964" y="7747"/>
                </a:lnTo>
                <a:lnTo>
                  <a:pt x="12964" y="7468"/>
                </a:lnTo>
                <a:lnTo>
                  <a:pt x="1" y="1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4" name="Google Shape;774;p30"/>
          <p:cNvSpPr/>
          <p:nvPr/>
        </p:nvSpPr>
        <p:spPr>
          <a:xfrm>
            <a:off x="3123714" y="2631841"/>
            <a:ext cx="1891215" cy="1129619"/>
          </a:xfrm>
          <a:custGeom>
            <a:avLst/>
            <a:gdLst/>
            <a:ahLst/>
            <a:cxnLst/>
            <a:rect l="l" t="t" r="r" b="b"/>
            <a:pathLst>
              <a:path w="12955" h="7738" extrusionOk="0">
                <a:moveTo>
                  <a:pt x="1" y="1"/>
                </a:moveTo>
                <a:lnTo>
                  <a:pt x="1" y="280"/>
                </a:lnTo>
                <a:lnTo>
                  <a:pt x="12954" y="7738"/>
                </a:lnTo>
                <a:lnTo>
                  <a:pt x="12954" y="7459"/>
                </a:lnTo>
                <a:lnTo>
                  <a:pt x="1" y="1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5" name="Google Shape;775;p30"/>
          <p:cNvSpPr/>
          <p:nvPr/>
        </p:nvSpPr>
        <p:spPr>
          <a:xfrm>
            <a:off x="3123714" y="2565416"/>
            <a:ext cx="2017489" cy="1155312"/>
          </a:xfrm>
          <a:custGeom>
            <a:avLst/>
            <a:gdLst/>
            <a:ahLst/>
            <a:cxnLst/>
            <a:rect l="l" t="t" r="r" b="b"/>
            <a:pathLst>
              <a:path w="13820" h="7914" extrusionOk="0">
                <a:moveTo>
                  <a:pt x="865" y="0"/>
                </a:moveTo>
                <a:lnTo>
                  <a:pt x="1" y="456"/>
                </a:lnTo>
                <a:lnTo>
                  <a:pt x="12954" y="7914"/>
                </a:lnTo>
                <a:lnTo>
                  <a:pt x="13819" y="7468"/>
                </a:lnTo>
                <a:lnTo>
                  <a:pt x="865" y="0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6" name="Google Shape;776;p30"/>
          <p:cNvSpPr/>
          <p:nvPr/>
        </p:nvSpPr>
        <p:spPr>
          <a:xfrm>
            <a:off x="4979463" y="3698987"/>
            <a:ext cx="36788" cy="1114583"/>
          </a:xfrm>
          <a:custGeom>
            <a:avLst/>
            <a:gdLst/>
            <a:ahLst/>
            <a:cxnLst/>
            <a:rect l="l" t="t" r="r" b="b"/>
            <a:pathLst>
              <a:path w="252" h="7635" extrusionOk="0">
                <a:moveTo>
                  <a:pt x="1" y="0"/>
                </a:moveTo>
                <a:lnTo>
                  <a:pt x="1" y="7495"/>
                </a:lnTo>
                <a:lnTo>
                  <a:pt x="252" y="7635"/>
                </a:lnTo>
                <a:lnTo>
                  <a:pt x="252" y="149"/>
                </a:lnTo>
                <a:lnTo>
                  <a:pt x="1" y="0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7" name="Google Shape;777;p30"/>
          <p:cNvSpPr/>
          <p:nvPr/>
        </p:nvSpPr>
        <p:spPr>
          <a:xfrm>
            <a:off x="3123714" y="2642791"/>
            <a:ext cx="25985" cy="1097065"/>
          </a:xfrm>
          <a:custGeom>
            <a:avLst/>
            <a:gdLst/>
            <a:ahLst/>
            <a:cxnLst/>
            <a:rect l="l" t="t" r="r" b="b"/>
            <a:pathLst>
              <a:path w="178" h="7515" extrusionOk="0">
                <a:moveTo>
                  <a:pt x="1" y="0"/>
                </a:moveTo>
                <a:lnTo>
                  <a:pt x="1" y="7412"/>
                </a:lnTo>
                <a:lnTo>
                  <a:pt x="177" y="7514"/>
                </a:lnTo>
                <a:lnTo>
                  <a:pt x="177" y="103"/>
                </a:lnTo>
                <a:lnTo>
                  <a:pt x="1" y="0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8" name="Google Shape;778;p30"/>
          <p:cNvSpPr/>
          <p:nvPr/>
        </p:nvSpPr>
        <p:spPr>
          <a:xfrm>
            <a:off x="5016106" y="3655482"/>
            <a:ext cx="125108" cy="1200275"/>
          </a:xfrm>
          <a:custGeom>
            <a:avLst/>
            <a:gdLst/>
            <a:ahLst/>
            <a:cxnLst/>
            <a:rect l="l" t="t" r="r" b="b"/>
            <a:pathLst>
              <a:path w="857" h="8222" extrusionOk="0">
                <a:moveTo>
                  <a:pt x="856" y="1"/>
                </a:moveTo>
                <a:lnTo>
                  <a:pt x="1" y="447"/>
                </a:lnTo>
                <a:lnTo>
                  <a:pt x="1" y="8221"/>
                </a:lnTo>
                <a:lnTo>
                  <a:pt x="856" y="7747"/>
                </a:lnTo>
                <a:lnTo>
                  <a:pt x="856" y="1"/>
                </a:ln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79" name="Google Shape;779;p30"/>
          <p:cNvSpPr/>
          <p:nvPr/>
        </p:nvSpPr>
        <p:spPr>
          <a:xfrm>
            <a:off x="2358027" y="4286716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61" y="1182"/>
                  <a:pt x="1256" y="1182"/>
                </a:cubicBezTo>
                <a:cubicBezTo>
                  <a:pt x="185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0" name="Google Shape;780;p30"/>
          <p:cNvSpPr/>
          <p:nvPr/>
        </p:nvSpPr>
        <p:spPr>
          <a:xfrm>
            <a:off x="2358027" y="4171392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49"/>
                  <a:pt x="661" y="1609"/>
                  <a:pt x="1256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2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1" name="Google Shape;781;p30"/>
          <p:cNvSpPr/>
          <p:nvPr/>
        </p:nvSpPr>
        <p:spPr>
          <a:xfrm>
            <a:off x="2378463" y="4180877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0"/>
                </a:moveTo>
                <a:cubicBezTo>
                  <a:pt x="623" y="0"/>
                  <a:pt x="0" y="205"/>
                  <a:pt x="0" y="698"/>
                </a:cubicBezTo>
                <a:cubicBezTo>
                  <a:pt x="0" y="1200"/>
                  <a:pt x="586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05"/>
                  <a:pt x="1618" y="0"/>
                  <a:pt x="11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2" name="Google Shape;782;p30"/>
          <p:cNvSpPr/>
          <p:nvPr/>
        </p:nvSpPr>
        <p:spPr>
          <a:xfrm>
            <a:off x="2377004" y="4180880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0"/>
                </a:moveTo>
                <a:cubicBezTo>
                  <a:pt x="615" y="0"/>
                  <a:pt x="1" y="205"/>
                  <a:pt x="1" y="698"/>
                </a:cubicBezTo>
                <a:lnTo>
                  <a:pt x="1" y="772"/>
                </a:lnTo>
                <a:cubicBezTo>
                  <a:pt x="66" y="335"/>
                  <a:pt x="652" y="140"/>
                  <a:pt x="1126" y="140"/>
                </a:cubicBezTo>
                <a:cubicBezTo>
                  <a:pt x="1610" y="140"/>
                  <a:pt x="2196" y="335"/>
                  <a:pt x="2251" y="781"/>
                </a:cubicBezTo>
                <a:cubicBezTo>
                  <a:pt x="2251" y="754"/>
                  <a:pt x="2251" y="726"/>
                  <a:pt x="2251" y="707"/>
                </a:cubicBezTo>
                <a:cubicBezTo>
                  <a:pt x="2251" y="214"/>
                  <a:pt x="1628" y="0"/>
                  <a:pt x="1117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30"/>
          <p:cNvSpPr/>
          <p:nvPr/>
        </p:nvSpPr>
        <p:spPr>
          <a:xfrm>
            <a:off x="2428684" y="4227009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39" y="624"/>
                </a:moveTo>
                <a:lnTo>
                  <a:pt x="1339" y="624"/>
                </a:lnTo>
                <a:cubicBezTo>
                  <a:pt x="1367" y="633"/>
                  <a:pt x="1395" y="633"/>
                  <a:pt x="1432" y="633"/>
                </a:cubicBezTo>
                <a:lnTo>
                  <a:pt x="1405" y="661"/>
                </a:lnTo>
                <a:cubicBezTo>
                  <a:pt x="1386" y="642"/>
                  <a:pt x="1367" y="633"/>
                  <a:pt x="1339" y="624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0" y="707"/>
                </a:lnTo>
                <a:lnTo>
                  <a:pt x="940" y="689"/>
                </a:lnTo>
                <a:close/>
                <a:moveTo>
                  <a:pt x="829" y="1"/>
                </a:moveTo>
                <a:cubicBezTo>
                  <a:pt x="780" y="1"/>
                  <a:pt x="735" y="13"/>
                  <a:pt x="698" y="38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23" y="205"/>
                  <a:pt x="633" y="252"/>
                  <a:pt x="661" y="298"/>
                </a:cubicBezTo>
                <a:cubicBezTo>
                  <a:pt x="586" y="224"/>
                  <a:pt x="493" y="177"/>
                  <a:pt x="391" y="149"/>
                </a:cubicBezTo>
                <a:cubicBezTo>
                  <a:pt x="369" y="143"/>
                  <a:pt x="346" y="140"/>
                  <a:pt x="323" y="140"/>
                </a:cubicBezTo>
                <a:cubicBezTo>
                  <a:pt x="277" y="140"/>
                  <a:pt x="230" y="152"/>
                  <a:pt x="186" y="177"/>
                </a:cubicBezTo>
                <a:lnTo>
                  <a:pt x="131" y="131"/>
                </a:lnTo>
                <a:lnTo>
                  <a:pt x="131" y="252"/>
                </a:lnTo>
                <a:cubicBezTo>
                  <a:pt x="131" y="298"/>
                  <a:pt x="177" y="345"/>
                  <a:pt x="251" y="363"/>
                </a:cubicBezTo>
                <a:cubicBezTo>
                  <a:pt x="228" y="360"/>
                  <a:pt x="204" y="358"/>
                  <a:pt x="180" y="358"/>
                </a:cubicBezTo>
                <a:cubicBezTo>
                  <a:pt x="139" y="358"/>
                  <a:pt x="97" y="364"/>
                  <a:pt x="56" y="382"/>
                </a:cubicBezTo>
                <a:lnTo>
                  <a:pt x="0" y="345"/>
                </a:lnTo>
                <a:lnTo>
                  <a:pt x="0" y="475"/>
                </a:lnTo>
                <a:cubicBezTo>
                  <a:pt x="0" y="521"/>
                  <a:pt x="38" y="558"/>
                  <a:pt x="112" y="577"/>
                </a:cubicBezTo>
                <a:cubicBezTo>
                  <a:pt x="172" y="591"/>
                  <a:pt x="233" y="598"/>
                  <a:pt x="293" y="598"/>
                </a:cubicBezTo>
                <a:cubicBezTo>
                  <a:pt x="354" y="598"/>
                  <a:pt x="414" y="591"/>
                  <a:pt x="475" y="577"/>
                </a:cubicBezTo>
                <a:lnTo>
                  <a:pt x="475" y="577"/>
                </a:lnTo>
                <a:cubicBezTo>
                  <a:pt x="410" y="605"/>
                  <a:pt x="344" y="642"/>
                  <a:pt x="279" y="689"/>
                </a:cubicBezTo>
                <a:lnTo>
                  <a:pt x="224" y="661"/>
                </a:lnTo>
                <a:lnTo>
                  <a:pt x="224" y="782"/>
                </a:lnTo>
                <a:cubicBezTo>
                  <a:pt x="224" y="828"/>
                  <a:pt x="261" y="875"/>
                  <a:pt x="335" y="893"/>
                </a:cubicBezTo>
                <a:cubicBezTo>
                  <a:pt x="357" y="901"/>
                  <a:pt x="380" y="904"/>
                  <a:pt x="402" y="904"/>
                </a:cubicBezTo>
                <a:cubicBezTo>
                  <a:pt x="466" y="904"/>
                  <a:pt x="529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58"/>
                  <a:pt x="679" y="977"/>
                </a:cubicBezTo>
                <a:cubicBezTo>
                  <a:pt x="704" y="984"/>
                  <a:pt x="728" y="988"/>
                  <a:pt x="751" y="988"/>
                </a:cubicBezTo>
                <a:cubicBezTo>
                  <a:pt x="818" y="988"/>
                  <a:pt x="880" y="960"/>
                  <a:pt x="921" y="912"/>
                </a:cubicBezTo>
                <a:cubicBezTo>
                  <a:pt x="940" y="884"/>
                  <a:pt x="949" y="856"/>
                  <a:pt x="949" y="828"/>
                </a:cubicBezTo>
                <a:lnTo>
                  <a:pt x="949" y="707"/>
                </a:lnTo>
                <a:cubicBezTo>
                  <a:pt x="1023" y="772"/>
                  <a:pt x="1107" y="819"/>
                  <a:pt x="1191" y="837"/>
                </a:cubicBezTo>
                <a:cubicBezTo>
                  <a:pt x="1213" y="845"/>
                  <a:pt x="1236" y="848"/>
                  <a:pt x="1259" y="848"/>
                </a:cubicBezTo>
                <a:cubicBezTo>
                  <a:pt x="1325" y="848"/>
                  <a:pt x="1391" y="820"/>
                  <a:pt x="1432" y="772"/>
                </a:cubicBezTo>
                <a:cubicBezTo>
                  <a:pt x="1442" y="763"/>
                  <a:pt x="1442" y="744"/>
                  <a:pt x="1442" y="735"/>
                </a:cubicBezTo>
                <a:lnTo>
                  <a:pt x="1442" y="633"/>
                </a:lnTo>
                <a:cubicBezTo>
                  <a:pt x="1498" y="624"/>
                  <a:pt x="1535" y="605"/>
                  <a:pt x="1563" y="558"/>
                </a:cubicBezTo>
                <a:cubicBezTo>
                  <a:pt x="1572" y="549"/>
                  <a:pt x="1581" y="540"/>
                  <a:pt x="1581" y="531"/>
                </a:cubicBezTo>
                <a:lnTo>
                  <a:pt x="1581" y="400"/>
                </a:lnTo>
                <a:lnTo>
                  <a:pt x="1535" y="438"/>
                </a:lnTo>
                <a:cubicBezTo>
                  <a:pt x="1516" y="428"/>
                  <a:pt x="1498" y="419"/>
                  <a:pt x="1470" y="410"/>
                </a:cubicBezTo>
                <a:cubicBezTo>
                  <a:pt x="1409" y="400"/>
                  <a:pt x="1349" y="396"/>
                  <a:pt x="1288" y="396"/>
                </a:cubicBezTo>
                <a:cubicBezTo>
                  <a:pt x="1228" y="396"/>
                  <a:pt x="1167" y="400"/>
                  <a:pt x="1107" y="410"/>
                </a:cubicBezTo>
                <a:cubicBezTo>
                  <a:pt x="1209" y="382"/>
                  <a:pt x="1293" y="326"/>
                  <a:pt x="1358" y="242"/>
                </a:cubicBezTo>
                <a:cubicBezTo>
                  <a:pt x="1367" y="233"/>
                  <a:pt x="1367" y="214"/>
                  <a:pt x="1367" y="196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103"/>
                  <a:pt x="1246" y="94"/>
                </a:cubicBezTo>
                <a:cubicBezTo>
                  <a:pt x="1225" y="86"/>
                  <a:pt x="1202" y="83"/>
                  <a:pt x="1180" y="83"/>
                </a:cubicBezTo>
                <a:cubicBezTo>
                  <a:pt x="1116" y="83"/>
                  <a:pt x="1053" y="111"/>
                  <a:pt x="1005" y="159"/>
                </a:cubicBezTo>
                <a:cubicBezTo>
                  <a:pt x="1042" y="94"/>
                  <a:pt x="995" y="28"/>
                  <a:pt x="902" y="10"/>
                </a:cubicBezTo>
                <a:cubicBezTo>
                  <a:pt x="878" y="4"/>
                  <a:pt x="853" y="1"/>
                  <a:pt x="829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30"/>
          <p:cNvSpPr/>
          <p:nvPr/>
        </p:nvSpPr>
        <p:spPr>
          <a:xfrm>
            <a:off x="2425910" y="4208034"/>
            <a:ext cx="239121" cy="146713"/>
          </a:xfrm>
          <a:custGeom>
            <a:avLst/>
            <a:gdLst/>
            <a:ahLst/>
            <a:cxnLst/>
            <a:rect l="l" t="t" r="r" b="b"/>
            <a:pathLst>
              <a:path w="1638" h="1005" extrusionOk="0">
                <a:moveTo>
                  <a:pt x="840" y="0"/>
                </a:moveTo>
                <a:cubicBezTo>
                  <a:pt x="697" y="0"/>
                  <a:pt x="585" y="174"/>
                  <a:pt x="680" y="307"/>
                </a:cubicBezTo>
                <a:cubicBezTo>
                  <a:pt x="605" y="233"/>
                  <a:pt x="512" y="186"/>
                  <a:pt x="410" y="158"/>
                </a:cubicBezTo>
                <a:cubicBezTo>
                  <a:pt x="388" y="151"/>
                  <a:pt x="366" y="148"/>
                  <a:pt x="343" y="148"/>
                </a:cubicBezTo>
                <a:cubicBezTo>
                  <a:pt x="280" y="148"/>
                  <a:pt x="216" y="175"/>
                  <a:pt x="168" y="224"/>
                </a:cubicBezTo>
                <a:cubicBezTo>
                  <a:pt x="134" y="274"/>
                  <a:pt x="170" y="340"/>
                  <a:pt x="253" y="366"/>
                </a:cubicBezTo>
                <a:lnTo>
                  <a:pt x="253" y="366"/>
                </a:lnTo>
                <a:cubicBezTo>
                  <a:pt x="238" y="363"/>
                  <a:pt x="222" y="362"/>
                  <a:pt x="207" y="362"/>
                </a:cubicBezTo>
                <a:cubicBezTo>
                  <a:pt x="141" y="362"/>
                  <a:pt x="79" y="389"/>
                  <a:pt x="38" y="437"/>
                </a:cubicBezTo>
                <a:cubicBezTo>
                  <a:pt x="1" y="493"/>
                  <a:pt x="47" y="568"/>
                  <a:pt x="140" y="586"/>
                </a:cubicBezTo>
                <a:cubicBezTo>
                  <a:pt x="201" y="600"/>
                  <a:pt x="261" y="607"/>
                  <a:pt x="322" y="607"/>
                </a:cubicBezTo>
                <a:cubicBezTo>
                  <a:pt x="382" y="607"/>
                  <a:pt x="442" y="600"/>
                  <a:pt x="503" y="586"/>
                </a:cubicBezTo>
                <a:lnTo>
                  <a:pt x="503" y="586"/>
                </a:lnTo>
                <a:cubicBezTo>
                  <a:pt x="410" y="614"/>
                  <a:pt x="326" y="679"/>
                  <a:pt x="261" y="754"/>
                </a:cubicBezTo>
                <a:cubicBezTo>
                  <a:pt x="224" y="809"/>
                  <a:pt x="270" y="884"/>
                  <a:pt x="363" y="902"/>
                </a:cubicBezTo>
                <a:cubicBezTo>
                  <a:pt x="388" y="910"/>
                  <a:pt x="412" y="913"/>
                  <a:pt x="436" y="913"/>
                </a:cubicBezTo>
                <a:cubicBezTo>
                  <a:pt x="502" y="913"/>
                  <a:pt x="564" y="885"/>
                  <a:pt x="605" y="837"/>
                </a:cubicBezTo>
                <a:lnTo>
                  <a:pt x="605" y="837"/>
                </a:lnTo>
                <a:cubicBezTo>
                  <a:pt x="568" y="893"/>
                  <a:pt x="615" y="967"/>
                  <a:pt x="717" y="986"/>
                </a:cubicBezTo>
                <a:cubicBezTo>
                  <a:pt x="744" y="999"/>
                  <a:pt x="772" y="1005"/>
                  <a:pt x="798" y="1005"/>
                </a:cubicBezTo>
                <a:cubicBezTo>
                  <a:pt x="941" y="1005"/>
                  <a:pt x="1053" y="831"/>
                  <a:pt x="959" y="698"/>
                </a:cubicBezTo>
                <a:lnTo>
                  <a:pt x="959" y="698"/>
                </a:lnTo>
                <a:cubicBezTo>
                  <a:pt x="1033" y="772"/>
                  <a:pt x="1126" y="819"/>
                  <a:pt x="1228" y="847"/>
                </a:cubicBezTo>
                <a:cubicBezTo>
                  <a:pt x="1250" y="854"/>
                  <a:pt x="1273" y="857"/>
                  <a:pt x="1295" y="857"/>
                </a:cubicBezTo>
                <a:cubicBezTo>
                  <a:pt x="1358" y="857"/>
                  <a:pt x="1420" y="830"/>
                  <a:pt x="1461" y="781"/>
                </a:cubicBezTo>
                <a:cubicBezTo>
                  <a:pt x="1497" y="727"/>
                  <a:pt x="1454" y="664"/>
                  <a:pt x="1365" y="635"/>
                </a:cubicBezTo>
                <a:lnTo>
                  <a:pt x="1365" y="635"/>
                </a:lnTo>
                <a:cubicBezTo>
                  <a:pt x="1385" y="641"/>
                  <a:pt x="1405" y="643"/>
                  <a:pt x="1425" y="643"/>
                </a:cubicBezTo>
                <a:cubicBezTo>
                  <a:pt x="1489" y="643"/>
                  <a:pt x="1552" y="616"/>
                  <a:pt x="1600" y="568"/>
                </a:cubicBezTo>
                <a:cubicBezTo>
                  <a:pt x="1637" y="512"/>
                  <a:pt x="1591" y="447"/>
                  <a:pt x="1489" y="419"/>
                </a:cubicBezTo>
                <a:cubicBezTo>
                  <a:pt x="1428" y="405"/>
                  <a:pt x="1368" y="398"/>
                  <a:pt x="1307" y="398"/>
                </a:cubicBezTo>
                <a:cubicBezTo>
                  <a:pt x="1247" y="398"/>
                  <a:pt x="1186" y="405"/>
                  <a:pt x="1126" y="419"/>
                </a:cubicBezTo>
                <a:cubicBezTo>
                  <a:pt x="1228" y="391"/>
                  <a:pt x="1312" y="335"/>
                  <a:pt x="1377" y="251"/>
                </a:cubicBezTo>
                <a:cubicBezTo>
                  <a:pt x="1414" y="196"/>
                  <a:pt x="1368" y="131"/>
                  <a:pt x="1265" y="103"/>
                </a:cubicBezTo>
                <a:cubicBezTo>
                  <a:pt x="1244" y="95"/>
                  <a:pt x="1221" y="92"/>
                  <a:pt x="1199" y="92"/>
                </a:cubicBezTo>
                <a:cubicBezTo>
                  <a:pt x="1135" y="92"/>
                  <a:pt x="1072" y="120"/>
                  <a:pt x="1024" y="168"/>
                </a:cubicBezTo>
                <a:cubicBezTo>
                  <a:pt x="1061" y="112"/>
                  <a:pt x="1014" y="47"/>
                  <a:pt x="921" y="19"/>
                </a:cubicBezTo>
                <a:cubicBezTo>
                  <a:pt x="894" y="6"/>
                  <a:pt x="867" y="0"/>
                  <a:pt x="8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30"/>
          <p:cNvSpPr/>
          <p:nvPr/>
        </p:nvSpPr>
        <p:spPr>
          <a:xfrm>
            <a:off x="2614667" y="4407592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0" y="0"/>
                </a:moveTo>
                <a:lnTo>
                  <a:pt x="0" y="372"/>
                </a:lnTo>
                <a:cubicBezTo>
                  <a:pt x="0" y="930"/>
                  <a:pt x="670" y="1181"/>
                  <a:pt x="1265" y="1181"/>
                </a:cubicBezTo>
                <a:cubicBezTo>
                  <a:pt x="1860" y="1181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30"/>
          <p:cNvSpPr/>
          <p:nvPr/>
        </p:nvSpPr>
        <p:spPr>
          <a:xfrm>
            <a:off x="2614667" y="4292120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698" y="1"/>
                  <a:pt x="0" y="233"/>
                  <a:pt x="0" y="791"/>
                </a:cubicBezTo>
                <a:cubicBezTo>
                  <a:pt x="0" y="1359"/>
                  <a:pt x="670" y="1610"/>
                  <a:pt x="1265" y="1610"/>
                </a:cubicBezTo>
                <a:cubicBezTo>
                  <a:pt x="1851" y="1610"/>
                  <a:pt x="2539" y="1359"/>
                  <a:pt x="2539" y="79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30"/>
          <p:cNvSpPr/>
          <p:nvPr/>
        </p:nvSpPr>
        <p:spPr>
          <a:xfrm>
            <a:off x="2634957" y="4301607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17" y="1"/>
                </a:moveTo>
                <a:cubicBezTo>
                  <a:pt x="624" y="1"/>
                  <a:pt x="1" y="206"/>
                  <a:pt x="1" y="698"/>
                </a:cubicBezTo>
                <a:cubicBezTo>
                  <a:pt x="1" y="1191"/>
                  <a:pt x="596" y="1424"/>
                  <a:pt x="1126" y="1424"/>
                </a:cubicBezTo>
                <a:cubicBezTo>
                  <a:pt x="1647" y="1424"/>
                  <a:pt x="2251" y="1201"/>
                  <a:pt x="2251" y="698"/>
                </a:cubicBezTo>
                <a:cubicBezTo>
                  <a:pt x="2251" y="206"/>
                  <a:pt x="1628" y="1"/>
                  <a:pt x="11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30"/>
          <p:cNvSpPr/>
          <p:nvPr/>
        </p:nvSpPr>
        <p:spPr>
          <a:xfrm>
            <a:off x="2633643" y="4301610"/>
            <a:ext cx="330068" cy="114305"/>
          </a:xfrm>
          <a:custGeom>
            <a:avLst/>
            <a:gdLst/>
            <a:ahLst/>
            <a:cxnLst/>
            <a:rect l="l" t="t" r="r" b="b"/>
            <a:pathLst>
              <a:path w="2261" h="783" extrusionOk="0">
                <a:moveTo>
                  <a:pt x="1126" y="1"/>
                </a:moveTo>
                <a:cubicBezTo>
                  <a:pt x="614" y="1"/>
                  <a:pt x="10" y="206"/>
                  <a:pt x="10" y="698"/>
                </a:cubicBezTo>
                <a:cubicBezTo>
                  <a:pt x="1" y="726"/>
                  <a:pt x="1" y="745"/>
                  <a:pt x="10" y="773"/>
                </a:cubicBezTo>
                <a:cubicBezTo>
                  <a:pt x="75" y="336"/>
                  <a:pt x="661" y="140"/>
                  <a:pt x="1126" y="140"/>
                </a:cubicBezTo>
                <a:cubicBezTo>
                  <a:pt x="1609" y="140"/>
                  <a:pt x="2204" y="336"/>
                  <a:pt x="2260" y="782"/>
                </a:cubicBezTo>
                <a:cubicBezTo>
                  <a:pt x="2260" y="754"/>
                  <a:pt x="2260" y="736"/>
                  <a:pt x="2260" y="708"/>
                </a:cubicBezTo>
                <a:cubicBezTo>
                  <a:pt x="2260" y="215"/>
                  <a:pt x="1628" y="1"/>
                  <a:pt x="112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9" name="Google Shape;789;p30"/>
          <p:cNvSpPr/>
          <p:nvPr/>
        </p:nvSpPr>
        <p:spPr>
          <a:xfrm>
            <a:off x="2685178" y="4347884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9" y="633"/>
                </a:moveTo>
                <a:cubicBezTo>
                  <a:pt x="1368" y="633"/>
                  <a:pt x="1387" y="637"/>
                  <a:pt x="1405" y="637"/>
                </a:cubicBezTo>
                <a:cubicBezTo>
                  <a:pt x="1414" y="637"/>
                  <a:pt x="1424" y="636"/>
                  <a:pt x="1433" y="633"/>
                </a:cubicBezTo>
                <a:lnTo>
                  <a:pt x="1433" y="633"/>
                </a:lnTo>
                <a:lnTo>
                  <a:pt x="1414" y="660"/>
                </a:lnTo>
                <a:cubicBezTo>
                  <a:pt x="1396" y="642"/>
                  <a:pt x="1368" y="633"/>
                  <a:pt x="1349" y="633"/>
                </a:cubicBezTo>
                <a:close/>
                <a:moveTo>
                  <a:pt x="839" y="0"/>
                </a:moveTo>
                <a:cubicBezTo>
                  <a:pt x="792" y="0"/>
                  <a:pt x="743" y="15"/>
                  <a:pt x="698" y="4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3" y="251"/>
                  <a:pt x="661" y="298"/>
                </a:cubicBezTo>
                <a:cubicBezTo>
                  <a:pt x="587" y="223"/>
                  <a:pt x="494" y="177"/>
                  <a:pt x="391" y="149"/>
                </a:cubicBezTo>
                <a:cubicBezTo>
                  <a:pt x="370" y="143"/>
                  <a:pt x="347" y="140"/>
                  <a:pt x="324" y="140"/>
                </a:cubicBezTo>
                <a:cubicBezTo>
                  <a:pt x="279" y="140"/>
                  <a:pt x="233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307"/>
                  <a:pt x="187" y="344"/>
                  <a:pt x="252" y="363"/>
                </a:cubicBezTo>
                <a:cubicBezTo>
                  <a:pt x="232" y="359"/>
                  <a:pt x="209" y="357"/>
                  <a:pt x="185" y="357"/>
                </a:cubicBezTo>
                <a:cubicBezTo>
                  <a:pt x="144" y="357"/>
                  <a:pt x="101" y="364"/>
                  <a:pt x="66" y="381"/>
                </a:cubicBezTo>
                <a:lnTo>
                  <a:pt x="1" y="344"/>
                </a:lnTo>
                <a:lnTo>
                  <a:pt x="1" y="474"/>
                </a:lnTo>
                <a:cubicBezTo>
                  <a:pt x="1" y="521"/>
                  <a:pt x="47" y="558"/>
                  <a:pt x="122" y="577"/>
                </a:cubicBezTo>
                <a:cubicBezTo>
                  <a:pt x="182" y="591"/>
                  <a:pt x="243" y="598"/>
                  <a:pt x="303" y="598"/>
                </a:cubicBezTo>
                <a:cubicBezTo>
                  <a:pt x="364" y="598"/>
                  <a:pt x="424" y="591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42"/>
                  <a:pt x="289" y="688"/>
                </a:cubicBezTo>
                <a:lnTo>
                  <a:pt x="224" y="660"/>
                </a:lnTo>
                <a:lnTo>
                  <a:pt x="224" y="781"/>
                </a:lnTo>
                <a:cubicBezTo>
                  <a:pt x="224" y="828"/>
                  <a:pt x="271" y="874"/>
                  <a:pt x="345" y="893"/>
                </a:cubicBezTo>
                <a:cubicBezTo>
                  <a:pt x="367" y="900"/>
                  <a:pt x="389" y="904"/>
                  <a:pt x="412" y="904"/>
                </a:cubicBezTo>
                <a:cubicBezTo>
                  <a:pt x="475" y="904"/>
                  <a:pt x="539" y="876"/>
                  <a:pt x="587" y="828"/>
                </a:cubicBezTo>
                <a:lnTo>
                  <a:pt x="587" y="828"/>
                </a:lnTo>
                <a:cubicBezTo>
                  <a:pt x="550" y="884"/>
                  <a:pt x="596" y="958"/>
                  <a:pt x="689" y="977"/>
                </a:cubicBezTo>
                <a:cubicBezTo>
                  <a:pt x="711" y="984"/>
                  <a:pt x="733" y="987"/>
                  <a:pt x="756" y="987"/>
                </a:cubicBezTo>
                <a:cubicBezTo>
                  <a:pt x="819" y="987"/>
                  <a:pt x="883" y="960"/>
                  <a:pt x="931" y="911"/>
                </a:cubicBezTo>
                <a:cubicBezTo>
                  <a:pt x="949" y="884"/>
                  <a:pt x="959" y="856"/>
                  <a:pt x="959" y="828"/>
                </a:cubicBezTo>
                <a:lnTo>
                  <a:pt x="959" y="819"/>
                </a:lnTo>
                <a:cubicBezTo>
                  <a:pt x="959" y="809"/>
                  <a:pt x="959" y="800"/>
                  <a:pt x="959" y="791"/>
                </a:cubicBezTo>
                <a:lnTo>
                  <a:pt x="959" y="707"/>
                </a:lnTo>
                <a:cubicBezTo>
                  <a:pt x="1024" y="772"/>
                  <a:pt x="1108" y="819"/>
                  <a:pt x="1201" y="837"/>
                </a:cubicBezTo>
                <a:cubicBezTo>
                  <a:pt x="1222" y="844"/>
                  <a:pt x="1245" y="848"/>
                  <a:pt x="1267" y="848"/>
                </a:cubicBezTo>
                <a:cubicBezTo>
                  <a:pt x="1331" y="848"/>
                  <a:pt x="1394" y="820"/>
                  <a:pt x="1442" y="772"/>
                </a:cubicBezTo>
                <a:cubicBezTo>
                  <a:pt x="1452" y="763"/>
                  <a:pt x="1452" y="744"/>
                  <a:pt x="1452" y="735"/>
                </a:cubicBezTo>
                <a:lnTo>
                  <a:pt x="1452" y="633"/>
                </a:lnTo>
                <a:cubicBezTo>
                  <a:pt x="1498" y="623"/>
                  <a:pt x="1545" y="595"/>
                  <a:pt x="1572" y="558"/>
                </a:cubicBezTo>
                <a:cubicBezTo>
                  <a:pt x="1572" y="549"/>
                  <a:pt x="1582" y="540"/>
                  <a:pt x="1582" y="521"/>
                </a:cubicBezTo>
                <a:lnTo>
                  <a:pt x="1582" y="391"/>
                </a:lnTo>
                <a:lnTo>
                  <a:pt x="1545" y="437"/>
                </a:lnTo>
                <a:cubicBezTo>
                  <a:pt x="1526" y="428"/>
                  <a:pt x="1498" y="419"/>
                  <a:pt x="1480" y="419"/>
                </a:cubicBezTo>
                <a:cubicBezTo>
                  <a:pt x="1419" y="405"/>
                  <a:pt x="1359" y="398"/>
                  <a:pt x="1298" y="398"/>
                </a:cubicBezTo>
                <a:cubicBezTo>
                  <a:pt x="1238" y="398"/>
                  <a:pt x="1177" y="405"/>
                  <a:pt x="1117" y="419"/>
                </a:cubicBezTo>
                <a:cubicBezTo>
                  <a:pt x="1210" y="381"/>
                  <a:pt x="1294" y="326"/>
                  <a:pt x="1359" y="251"/>
                </a:cubicBezTo>
                <a:cubicBezTo>
                  <a:pt x="1368" y="233"/>
                  <a:pt x="1377" y="214"/>
                  <a:pt x="1368" y="195"/>
                </a:cubicBezTo>
                <a:lnTo>
                  <a:pt x="1368" y="84"/>
                </a:lnTo>
                <a:lnTo>
                  <a:pt x="1331" y="121"/>
                </a:lnTo>
                <a:cubicBezTo>
                  <a:pt x="1303" y="112"/>
                  <a:pt x="1275" y="102"/>
                  <a:pt x="1256" y="93"/>
                </a:cubicBezTo>
                <a:cubicBezTo>
                  <a:pt x="1232" y="86"/>
                  <a:pt x="1208" y="82"/>
                  <a:pt x="1184" y="82"/>
                </a:cubicBezTo>
                <a:cubicBezTo>
                  <a:pt x="1117" y="82"/>
                  <a:pt x="1056" y="110"/>
                  <a:pt x="1015" y="158"/>
                </a:cubicBezTo>
                <a:cubicBezTo>
                  <a:pt x="1052" y="102"/>
                  <a:pt x="1005" y="28"/>
                  <a:pt x="903" y="9"/>
                </a:cubicBezTo>
                <a:cubicBezTo>
                  <a:pt x="882" y="4"/>
                  <a:pt x="861" y="0"/>
                  <a:pt x="839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0" name="Google Shape;790;p30"/>
          <p:cNvSpPr/>
          <p:nvPr/>
        </p:nvSpPr>
        <p:spPr>
          <a:xfrm>
            <a:off x="2683863" y="4329931"/>
            <a:ext cx="237661" cy="146567"/>
          </a:xfrm>
          <a:custGeom>
            <a:avLst/>
            <a:gdLst/>
            <a:ahLst/>
            <a:cxnLst/>
            <a:rect l="l" t="t" r="r" b="b"/>
            <a:pathLst>
              <a:path w="1628" h="1004" extrusionOk="0">
                <a:moveTo>
                  <a:pt x="845" y="1"/>
                </a:moveTo>
                <a:cubicBezTo>
                  <a:pt x="782" y="1"/>
                  <a:pt x="721" y="29"/>
                  <a:pt x="679" y="77"/>
                </a:cubicBezTo>
                <a:cubicBezTo>
                  <a:pt x="633" y="151"/>
                  <a:pt x="633" y="244"/>
                  <a:pt x="679" y="309"/>
                </a:cubicBezTo>
                <a:cubicBezTo>
                  <a:pt x="605" y="235"/>
                  <a:pt x="512" y="188"/>
                  <a:pt x="410" y="160"/>
                </a:cubicBezTo>
                <a:cubicBezTo>
                  <a:pt x="385" y="153"/>
                  <a:pt x="361" y="150"/>
                  <a:pt x="338" y="150"/>
                </a:cubicBezTo>
                <a:cubicBezTo>
                  <a:pt x="271" y="150"/>
                  <a:pt x="209" y="177"/>
                  <a:pt x="168" y="225"/>
                </a:cubicBezTo>
                <a:cubicBezTo>
                  <a:pt x="132" y="280"/>
                  <a:pt x="175" y="343"/>
                  <a:pt x="263" y="372"/>
                </a:cubicBezTo>
                <a:lnTo>
                  <a:pt x="263" y="372"/>
                </a:lnTo>
                <a:cubicBezTo>
                  <a:pt x="244" y="366"/>
                  <a:pt x="224" y="363"/>
                  <a:pt x="204" y="363"/>
                </a:cubicBezTo>
                <a:cubicBezTo>
                  <a:pt x="141" y="363"/>
                  <a:pt x="79" y="391"/>
                  <a:pt x="38" y="439"/>
                </a:cubicBezTo>
                <a:cubicBezTo>
                  <a:pt x="1" y="495"/>
                  <a:pt x="47" y="560"/>
                  <a:pt x="140" y="588"/>
                </a:cubicBezTo>
                <a:cubicBezTo>
                  <a:pt x="201" y="597"/>
                  <a:pt x="261" y="602"/>
                  <a:pt x="321" y="602"/>
                </a:cubicBezTo>
                <a:cubicBezTo>
                  <a:pt x="382" y="602"/>
                  <a:pt x="442" y="597"/>
                  <a:pt x="503" y="588"/>
                </a:cubicBezTo>
                <a:lnTo>
                  <a:pt x="503" y="588"/>
                </a:lnTo>
                <a:cubicBezTo>
                  <a:pt x="400" y="616"/>
                  <a:pt x="317" y="672"/>
                  <a:pt x="261" y="756"/>
                </a:cubicBezTo>
                <a:cubicBezTo>
                  <a:pt x="224" y="811"/>
                  <a:pt x="270" y="876"/>
                  <a:pt x="363" y="904"/>
                </a:cubicBezTo>
                <a:cubicBezTo>
                  <a:pt x="385" y="912"/>
                  <a:pt x="408" y="915"/>
                  <a:pt x="430" y="915"/>
                </a:cubicBezTo>
                <a:cubicBezTo>
                  <a:pt x="494" y="915"/>
                  <a:pt x="557" y="887"/>
                  <a:pt x="605" y="839"/>
                </a:cubicBezTo>
                <a:lnTo>
                  <a:pt x="605" y="839"/>
                </a:lnTo>
                <a:cubicBezTo>
                  <a:pt x="568" y="895"/>
                  <a:pt x="614" y="960"/>
                  <a:pt x="707" y="988"/>
                </a:cubicBezTo>
                <a:cubicBezTo>
                  <a:pt x="734" y="999"/>
                  <a:pt x="761" y="1004"/>
                  <a:pt x="786" y="1004"/>
                </a:cubicBezTo>
                <a:cubicBezTo>
                  <a:pt x="936" y="1004"/>
                  <a:pt x="1045" y="833"/>
                  <a:pt x="949" y="690"/>
                </a:cubicBezTo>
                <a:lnTo>
                  <a:pt x="949" y="690"/>
                </a:lnTo>
                <a:cubicBezTo>
                  <a:pt x="1024" y="765"/>
                  <a:pt x="1117" y="821"/>
                  <a:pt x="1219" y="849"/>
                </a:cubicBezTo>
                <a:cubicBezTo>
                  <a:pt x="1241" y="856"/>
                  <a:pt x="1263" y="859"/>
                  <a:pt x="1286" y="859"/>
                </a:cubicBezTo>
                <a:cubicBezTo>
                  <a:pt x="1349" y="859"/>
                  <a:pt x="1413" y="831"/>
                  <a:pt x="1461" y="783"/>
                </a:cubicBezTo>
                <a:cubicBezTo>
                  <a:pt x="1494" y="725"/>
                  <a:pt x="1460" y="666"/>
                  <a:pt x="1385" y="642"/>
                </a:cubicBezTo>
                <a:lnTo>
                  <a:pt x="1385" y="642"/>
                </a:lnTo>
                <a:cubicBezTo>
                  <a:pt x="1398" y="644"/>
                  <a:pt x="1412" y="645"/>
                  <a:pt x="1425" y="645"/>
                </a:cubicBezTo>
                <a:cubicBezTo>
                  <a:pt x="1489" y="645"/>
                  <a:pt x="1552" y="618"/>
                  <a:pt x="1600" y="570"/>
                </a:cubicBezTo>
                <a:cubicBezTo>
                  <a:pt x="1628" y="504"/>
                  <a:pt x="1581" y="439"/>
                  <a:pt x="1489" y="411"/>
                </a:cubicBezTo>
                <a:cubicBezTo>
                  <a:pt x="1428" y="402"/>
                  <a:pt x="1368" y="397"/>
                  <a:pt x="1307" y="397"/>
                </a:cubicBezTo>
                <a:cubicBezTo>
                  <a:pt x="1247" y="397"/>
                  <a:pt x="1186" y="402"/>
                  <a:pt x="1126" y="411"/>
                </a:cubicBezTo>
                <a:cubicBezTo>
                  <a:pt x="1219" y="384"/>
                  <a:pt x="1303" y="328"/>
                  <a:pt x="1368" y="244"/>
                </a:cubicBezTo>
                <a:cubicBezTo>
                  <a:pt x="1405" y="188"/>
                  <a:pt x="1358" y="123"/>
                  <a:pt x="1265" y="95"/>
                </a:cubicBezTo>
                <a:cubicBezTo>
                  <a:pt x="1241" y="88"/>
                  <a:pt x="1217" y="84"/>
                  <a:pt x="1193" y="84"/>
                </a:cubicBezTo>
                <a:cubicBezTo>
                  <a:pt x="1126" y="84"/>
                  <a:pt x="1065" y="112"/>
                  <a:pt x="1024" y="160"/>
                </a:cubicBezTo>
                <a:cubicBezTo>
                  <a:pt x="1061" y="105"/>
                  <a:pt x="1014" y="39"/>
                  <a:pt x="912" y="12"/>
                </a:cubicBezTo>
                <a:cubicBezTo>
                  <a:pt x="890" y="4"/>
                  <a:pt x="868" y="1"/>
                  <a:pt x="84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1" name="Google Shape;791;p30"/>
          <p:cNvSpPr/>
          <p:nvPr/>
        </p:nvSpPr>
        <p:spPr>
          <a:xfrm>
            <a:off x="2766636" y="4571826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1" y="1"/>
                </a:moveTo>
                <a:lnTo>
                  <a:pt x="1" y="373"/>
                </a:lnTo>
                <a:cubicBezTo>
                  <a:pt x="1" y="930"/>
                  <a:pt x="670" y="1191"/>
                  <a:pt x="1266" y="1191"/>
                </a:cubicBezTo>
                <a:cubicBezTo>
                  <a:pt x="1851" y="1191"/>
                  <a:pt x="2540" y="940"/>
                  <a:pt x="2540" y="373"/>
                </a:cubicBezTo>
                <a:lnTo>
                  <a:pt x="254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2" name="Google Shape;792;p30"/>
          <p:cNvSpPr/>
          <p:nvPr/>
        </p:nvSpPr>
        <p:spPr>
          <a:xfrm>
            <a:off x="2766636" y="4457814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49"/>
                  <a:pt x="661" y="1609"/>
                  <a:pt x="1256" y="1609"/>
                </a:cubicBezTo>
                <a:cubicBezTo>
                  <a:pt x="1851" y="1609"/>
                  <a:pt x="2540" y="1358"/>
                  <a:pt x="2540" y="791"/>
                </a:cubicBezTo>
                <a:cubicBezTo>
                  <a:pt x="2540" y="233"/>
                  <a:pt x="1824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3" name="Google Shape;793;p30"/>
          <p:cNvSpPr/>
          <p:nvPr/>
        </p:nvSpPr>
        <p:spPr>
          <a:xfrm>
            <a:off x="2787072" y="4467299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05"/>
                  <a:pt x="0" y="698"/>
                </a:cubicBezTo>
                <a:cubicBezTo>
                  <a:pt x="0" y="1191"/>
                  <a:pt x="596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05"/>
                  <a:pt x="1628" y="1"/>
                  <a:pt x="11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4" name="Google Shape;794;p30"/>
          <p:cNvSpPr/>
          <p:nvPr/>
        </p:nvSpPr>
        <p:spPr>
          <a:xfrm>
            <a:off x="2785760" y="4467301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16" y="1"/>
                </a:moveTo>
                <a:cubicBezTo>
                  <a:pt x="614" y="1"/>
                  <a:pt x="0" y="205"/>
                  <a:pt x="0" y="698"/>
                </a:cubicBezTo>
                <a:cubicBezTo>
                  <a:pt x="0" y="717"/>
                  <a:pt x="0" y="744"/>
                  <a:pt x="0" y="772"/>
                </a:cubicBezTo>
                <a:cubicBezTo>
                  <a:pt x="74" y="326"/>
                  <a:pt x="660" y="140"/>
                  <a:pt x="1125" y="140"/>
                </a:cubicBezTo>
                <a:cubicBezTo>
                  <a:pt x="1609" y="140"/>
                  <a:pt x="2195" y="335"/>
                  <a:pt x="2250" y="782"/>
                </a:cubicBezTo>
                <a:cubicBezTo>
                  <a:pt x="2260" y="754"/>
                  <a:pt x="2260" y="726"/>
                  <a:pt x="2250" y="707"/>
                </a:cubicBezTo>
                <a:cubicBezTo>
                  <a:pt x="2250" y="214"/>
                  <a:pt x="1627" y="1"/>
                  <a:pt x="111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5" name="Google Shape;795;p30"/>
          <p:cNvSpPr/>
          <p:nvPr/>
        </p:nvSpPr>
        <p:spPr>
          <a:xfrm>
            <a:off x="2837293" y="4513431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0" y="624"/>
                </a:moveTo>
                <a:cubicBezTo>
                  <a:pt x="1367" y="633"/>
                  <a:pt x="1405" y="633"/>
                  <a:pt x="1433" y="633"/>
                </a:cubicBezTo>
                <a:lnTo>
                  <a:pt x="1414" y="652"/>
                </a:lnTo>
                <a:cubicBezTo>
                  <a:pt x="1386" y="642"/>
                  <a:pt x="1367" y="633"/>
                  <a:pt x="1340" y="624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9" y="707"/>
                </a:lnTo>
                <a:lnTo>
                  <a:pt x="940" y="689"/>
                </a:lnTo>
                <a:close/>
                <a:moveTo>
                  <a:pt x="833" y="1"/>
                </a:moveTo>
                <a:cubicBezTo>
                  <a:pt x="785" y="1"/>
                  <a:pt x="735" y="13"/>
                  <a:pt x="698" y="38"/>
                </a:cubicBezTo>
                <a:lnTo>
                  <a:pt x="633" y="47"/>
                </a:lnTo>
                <a:lnTo>
                  <a:pt x="633" y="149"/>
                </a:lnTo>
                <a:cubicBezTo>
                  <a:pt x="633" y="205"/>
                  <a:pt x="642" y="252"/>
                  <a:pt x="661" y="298"/>
                </a:cubicBezTo>
                <a:cubicBezTo>
                  <a:pt x="586" y="224"/>
                  <a:pt x="493" y="168"/>
                  <a:pt x="391" y="149"/>
                </a:cubicBezTo>
                <a:cubicBezTo>
                  <a:pt x="368" y="143"/>
                  <a:pt x="344" y="140"/>
                  <a:pt x="320" y="140"/>
                </a:cubicBezTo>
                <a:cubicBezTo>
                  <a:pt x="276" y="140"/>
                  <a:pt x="232" y="150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7"/>
                  <a:pt x="174" y="341"/>
                  <a:pt x="244" y="361"/>
                </a:cubicBezTo>
                <a:lnTo>
                  <a:pt x="244" y="361"/>
                </a:lnTo>
                <a:cubicBezTo>
                  <a:pt x="223" y="356"/>
                  <a:pt x="203" y="354"/>
                  <a:pt x="183" y="354"/>
                </a:cubicBezTo>
                <a:cubicBezTo>
                  <a:pt x="141" y="354"/>
                  <a:pt x="102" y="364"/>
                  <a:pt x="66" y="382"/>
                </a:cubicBezTo>
                <a:lnTo>
                  <a:pt x="0" y="345"/>
                </a:lnTo>
                <a:lnTo>
                  <a:pt x="0" y="466"/>
                </a:lnTo>
                <a:cubicBezTo>
                  <a:pt x="0" y="512"/>
                  <a:pt x="47" y="559"/>
                  <a:pt x="121" y="577"/>
                </a:cubicBezTo>
                <a:cubicBezTo>
                  <a:pt x="182" y="587"/>
                  <a:pt x="242" y="591"/>
                  <a:pt x="303" y="591"/>
                </a:cubicBezTo>
                <a:cubicBezTo>
                  <a:pt x="363" y="591"/>
                  <a:pt x="424" y="587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42"/>
                  <a:pt x="289" y="689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19"/>
                  <a:pt x="270" y="866"/>
                  <a:pt x="345" y="893"/>
                </a:cubicBezTo>
                <a:cubicBezTo>
                  <a:pt x="366" y="901"/>
                  <a:pt x="389" y="904"/>
                  <a:pt x="411" y="904"/>
                </a:cubicBezTo>
                <a:cubicBezTo>
                  <a:pt x="474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96" y="949"/>
                  <a:pt x="689" y="977"/>
                </a:cubicBezTo>
                <a:cubicBezTo>
                  <a:pt x="710" y="984"/>
                  <a:pt x="733" y="988"/>
                  <a:pt x="755" y="988"/>
                </a:cubicBezTo>
                <a:cubicBezTo>
                  <a:pt x="819" y="988"/>
                  <a:pt x="882" y="960"/>
                  <a:pt x="930" y="912"/>
                </a:cubicBezTo>
                <a:cubicBezTo>
                  <a:pt x="940" y="884"/>
                  <a:pt x="949" y="856"/>
                  <a:pt x="958" y="828"/>
                </a:cubicBezTo>
                <a:cubicBezTo>
                  <a:pt x="958" y="810"/>
                  <a:pt x="958" y="800"/>
                  <a:pt x="958" y="791"/>
                </a:cubicBezTo>
                <a:lnTo>
                  <a:pt x="958" y="717"/>
                </a:lnTo>
                <a:cubicBezTo>
                  <a:pt x="1023" y="773"/>
                  <a:pt x="1107" y="819"/>
                  <a:pt x="1200" y="838"/>
                </a:cubicBezTo>
                <a:cubicBezTo>
                  <a:pt x="1222" y="845"/>
                  <a:pt x="1244" y="848"/>
                  <a:pt x="1267" y="848"/>
                </a:cubicBezTo>
                <a:cubicBezTo>
                  <a:pt x="1330" y="848"/>
                  <a:pt x="1394" y="821"/>
                  <a:pt x="1442" y="773"/>
                </a:cubicBezTo>
                <a:cubicBezTo>
                  <a:pt x="1442" y="763"/>
                  <a:pt x="1451" y="745"/>
                  <a:pt x="1451" y="735"/>
                </a:cubicBezTo>
                <a:lnTo>
                  <a:pt x="1451" y="633"/>
                </a:lnTo>
                <a:cubicBezTo>
                  <a:pt x="1498" y="624"/>
                  <a:pt x="1535" y="605"/>
                  <a:pt x="1563" y="568"/>
                </a:cubicBezTo>
                <a:cubicBezTo>
                  <a:pt x="1572" y="549"/>
                  <a:pt x="1581" y="540"/>
                  <a:pt x="1581" y="531"/>
                </a:cubicBezTo>
                <a:lnTo>
                  <a:pt x="1581" y="401"/>
                </a:lnTo>
                <a:lnTo>
                  <a:pt x="1544" y="438"/>
                </a:lnTo>
                <a:cubicBezTo>
                  <a:pt x="1516" y="428"/>
                  <a:pt x="1498" y="419"/>
                  <a:pt x="1479" y="410"/>
                </a:cubicBezTo>
                <a:cubicBezTo>
                  <a:pt x="1419" y="401"/>
                  <a:pt x="1356" y="396"/>
                  <a:pt x="1293" y="396"/>
                </a:cubicBezTo>
                <a:cubicBezTo>
                  <a:pt x="1230" y="396"/>
                  <a:pt x="1167" y="401"/>
                  <a:pt x="1107" y="410"/>
                </a:cubicBezTo>
                <a:cubicBezTo>
                  <a:pt x="1209" y="382"/>
                  <a:pt x="1293" y="326"/>
                  <a:pt x="1358" y="242"/>
                </a:cubicBezTo>
                <a:cubicBezTo>
                  <a:pt x="1367" y="233"/>
                  <a:pt x="1367" y="215"/>
                  <a:pt x="1367" y="196"/>
                </a:cubicBezTo>
                <a:lnTo>
                  <a:pt x="1367" y="84"/>
                </a:lnTo>
                <a:lnTo>
                  <a:pt x="1321" y="122"/>
                </a:lnTo>
                <a:cubicBezTo>
                  <a:pt x="1302" y="112"/>
                  <a:pt x="1274" y="94"/>
                  <a:pt x="1247" y="94"/>
                </a:cubicBezTo>
                <a:cubicBezTo>
                  <a:pt x="1225" y="86"/>
                  <a:pt x="1202" y="83"/>
                  <a:pt x="1180" y="83"/>
                </a:cubicBezTo>
                <a:cubicBezTo>
                  <a:pt x="1117" y="83"/>
                  <a:pt x="1055" y="111"/>
                  <a:pt x="1014" y="159"/>
                </a:cubicBezTo>
                <a:cubicBezTo>
                  <a:pt x="1051" y="94"/>
                  <a:pt x="995" y="29"/>
                  <a:pt x="902" y="10"/>
                </a:cubicBezTo>
                <a:cubicBezTo>
                  <a:pt x="881" y="4"/>
                  <a:pt x="857" y="1"/>
                  <a:pt x="833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6" name="Google Shape;796;p30"/>
          <p:cNvSpPr/>
          <p:nvPr/>
        </p:nvSpPr>
        <p:spPr>
          <a:xfrm>
            <a:off x="2834520" y="4494893"/>
            <a:ext cx="239121" cy="145837"/>
          </a:xfrm>
          <a:custGeom>
            <a:avLst/>
            <a:gdLst/>
            <a:ahLst/>
            <a:cxnLst/>
            <a:rect l="l" t="t" r="r" b="b"/>
            <a:pathLst>
              <a:path w="1638" h="999" extrusionOk="0">
                <a:moveTo>
                  <a:pt x="845" y="0"/>
                </a:moveTo>
                <a:cubicBezTo>
                  <a:pt x="699" y="0"/>
                  <a:pt x="584" y="169"/>
                  <a:pt x="680" y="304"/>
                </a:cubicBezTo>
                <a:cubicBezTo>
                  <a:pt x="605" y="230"/>
                  <a:pt x="512" y="183"/>
                  <a:pt x="410" y="156"/>
                </a:cubicBezTo>
                <a:cubicBezTo>
                  <a:pt x="388" y="148"/>
                  <a:pt x="366" y="145"/>
                  <a:pt x="343" y="145"/>
                </a:cubicBezTo>
                <a:cubicBezTo>
                  <a:pt x="280" y="145"/>
                  <a:pt x="216" y="173"/>
                  <a:pt x="168" y="221"/>
                </a:cubicBezTo>
                <a:cubicBezTo>
                  <a:pt x="133" y="274"/>
                  <a:pt x="173" y="336"/>
                  <a:pt x="266" y="365"/>
                </a:cubicBezTo>
                <a:lnTo>
                  <a:pt x="266" y="365"/>
                </a:lnTo>
                <a:cubicBezTo>
                  <a:pt x="249" y="361"/>
                  <a:pt x="231" y="359"/>
                  <a:pt x="213" y="359"/>
                </a:cubicBezTo>
                <a:cubicBezTo>
                  <a:pt x="149" y="359"/>
                  <a:pt x="86" y="386"/>
                  <a:pt x="38" y="435"/>
                </a:cubicBezTo>
                <a:cubicBezTo>
                  <a:pt x="1" y="490"/>
                  <a:pt x="47" y="555"/>
                  <a:pt x="140" y="583"/>
                </a:cubicBezTo>
                <a:cubicBezTo>
                  <a:pt x="201" y="597"/>
                  <a:pt x="261" y="604"/>
                  <a:pt x="322" y="604"/>
                </a:cubicBezTo>
                <a:cubicBezTo>
                  <a:pt x="382" y="604"/>
                  <a:pt x="443" y="597"/>
                  <a:pt x="503" y="583"/>
                </a:cubicBezTo>
                <a:lnTo>
                  <a:pt x="503" y="583"/>
                </a:lnTo>
                <a:cubicBezTo>
                  <a:pt x="410" y="611"/>
                  <a:pt x="326" y="667"/>
                  <a:pt x="261" y="751"/>
                </a:cubicBezTo>
                <a:cubicBezTo>
                  <a:pt x="224" y="807"/>
                  <a:pt x="271" y="872"/>
                  <a:pt x="373" y="900"/>
                </a:cubicBezTo>
                <a:cubicBezTo>
                  <a:pt x="395" y="907"/>
                  <a:pt x="417" y="910"/>
                  <a:pt x="440" y="910"/>
                </a:cubicBezTo>
                <a:cubicBezTo>
                  <a:pt x="503" y="910"/>
                  <a:pt x="564" y="883"/>
                  <a:pt x="605" y="834"/>
                </a:cubicBezTo>
                <a:lnTo>
                  <a:pt x="605" y="834"/>
                </a:lnTo>
                <a:cubicBezTo>
                  <a:pt x="568" y="890"/>
                  <a:pt x="624" y="955"/>
                  <a:pt x="717" y="983"/>
                </a:cubicBezTo>
                <a:cubicBezTo>
                  <a:pt x="743" y="994"/>
                  <a:pt x="768" y="999"/>
                  <a:pt x="793" y="999"/>
                </a:cubicBezTo>
                <a:cubicBezTo>
                  <a:pt x="939" y="999"/>
                  <a:pt x="1054" y="830"/>
                  <a:pt x="959" y="695"/>
                </a:cubicBezTo>
                <a:lnTo>
                  <a:pt x="959" y="695"/>
                </a:lnTo>
                <a:cubicBezTo>
                  <a:pt x="1033" y="769"/>
                  <a:pt x="1126" y="816"/>
                  <a:pt x="1228" y="844"/>
                </a:cubicBezTo>
                <a:cubicBezTo>
                  <a:pt x="1250" y="851"/>
                  <a:pt x="1273" y="854"/>
                  <a:pt x="1295" y="854"/>
                </a:cubicBezTo>
                <a:cubicBezTo>
                  <a:pt x="1359" y="854"/>
                  <a:pt x="1422" y="827"/>
                  <a:pt x="1470" y="779"/>
                </a:cubicBezTo>
                <a:cubicBezTo>
                  <a:pt x="1495" y="728"/>
                  <a:pt x="1460" y="662"/>
                  <a:pt x="1383" y="636"/>
                </a:cubicBezTo>
                <a:lnTo>
                  <a:pt x="1383" y="636"/>
                </a:lnTo>
                <a:cubicBezTo>
                  <a:pt x="1397" y="639"/>
                  <a:pt x="1411" y="641"/>
                  <a:pt x="1425" y="641"/>
                </a:cubicBezTo>
                <a:cubicBezTo>
                  <a:pt x="1489" y="641"/>
                  <a:pt x="1552" y="613"/>
                  <a:pt x="1600" y="565"/>
                </a:cubicBezTo>
                <a:cubicBezTo>
                  <a:pt x="1638" y="509"/>
                  <a:pt x="1591" y="435"/>
                  <a:pt x="1498" y="416"/>
                </a:cubicBezTo>
                <a:cubicBezTo>
                  <a:pt x="1438" y="402"/>
                  <a:pt x="1375" y="395"/>
                  <a:pt x="1312" y="395"/>
                </a:cubicBezTo>
                <a:cubicBezTo>
                  <a:pt x="1249" y="395"/>
                  <a:pt x="1186" y="402"/>
                  <a:pt x="1126" y="416"/>
                </a:cubicBezTo>
                <a:cubicBezTo>
                  <a:pt x="1228" y="388"/>
                  <a:pt x="1312" y="323"/>
                  <a:pt x="1377" y="249"/>
                </a:cubicBezTo>
                <a:cubicBezTo>
                  <a:pt x="1414" y="193"/>
                  <a:pt x="1368" y="118"/>
                  <a:pt x="1266" y="100"/>
                </a:cubicBezTo>
                <a:cubicBezTo>
                  <a:pt x="1244" y="92"/>
                  <a:pt x="1221" y="89"/>
                  <a:pt x="1199" y="89"/>
                </a:cubicBezTo>
                <a:cubicBezTo>
                  <a:pt x="1136" y="89"/>
                  <a:pt x="1074" y="117"/>
                  <a:pt x="1033" y="165"/>
                </a:cubicBezTo>
                <a:cubicBezTo>
                  <a:pt x="1070" y="109"/>
                  <a:pt x="1014" y="35"/>
                  <a:pt x="921" y="16"/>
                </a:cubicBezTo>
                <a:cubicBezTo>
                  <a:pt x="896" y="5"/>
                  <a:pt x="870" y="0"/>
                  <a:pt x="8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7" name="Google Shape;797;p30"/>
          <p:cNvSpPr/>
          <p:nvPr/>
        </p:nvSpPr>
        <p:spPr>
          <a:xfrm>
            <a:off x="3095247" y="4718393"/>
            <a:ext cx="370652" cy="174012"/>
          </a:xfrm>
          <a:custGeom>
            <a:avLst/>
            <a:gdLst/>
            <a:ahLst/>
            <a:cxnLst/>
            <a:rect l="l" t="t" r="r" b="b"/>
            <a:pathLst>
              <a:path w="2539" h="1192" extrusionOk="0">
                <a:moveTo>
                  <a:pt x="0" y="1"/>
                </a:moveTo>
                <a:lnTo>
                  <a:pt x="0" y="373"/>
                </a:lnTo>
                <a:cubicBezTo>
                  <a:pt x="0" y="931"/>
                  <a:pt x="661" y="1191"/>
                  <a:pt x="1256" y="1191"/>
                </a:cubicBezTo>
                <a:cubicBezTo>
                  <a:pt x="1851" y="1191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8" name="Google Shape;798;p30"/>
          <p:cNvSpPr/>
          <p:nvPr/>
        </p:nvSpPr>
        <p:spPr>
          <a:xfrm>
            <a:off x="3093931" y="4604381"/>
            <a:ext cx="370652" cy="233719"/>
          </a:xfrm>
          <a:custGeom>
            <a:avLst/>
            <a:gdLst/>
            <a:ahLst/>
            <a:cxnLst/>
            <a:rect l="l" t="t" r="r" b="b"/>
            <a:pathLst>
              <a:path w="2539" h="1601" extrusionOk="0">
                <a:moveTo>
                  <a:pt x="1255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00"/>
                  <a:pt x="1265" y="1600"/>
                </a:cubicBezTo>
                <a:cubicBezTo>
                  <a:pt x="1860" y="1600"/>
                  <a:pt x="2539" y="1349"/>
                  <a:pt x="2539" y="791"/>
                </a:cubicBezTo>
                <a:cubicBezTo>
                  <a:pt x="2539" y="224"/>
                  <a:pt x="1832" y="1"/>
                  <a:pt x="12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99" name="Google Shape;799;p30"/>
          <p:cNvSpPr/>
          <p:nvPr/>
        </p:nvSpPr>
        <p:spPr>
          <a:xfrm>
            <a:off x="3115537" y="4612555"/>
            <a:ext cx="328755" cy="209195"/>
          </a:xfrm>
          <a:custGeom>
            <a:avLst/>
            <a:gdLst/>
            <a:ahLst/>
            <a:cxnLst/>
            <a:rect l="l" t="t" r="r" b="b"/>
            <a:pathLst>
              <a:path w="2252" h="1433" extrusionOk="0">
                <a:moveTo>
                  <a:pt x="1117" y="1"/>
                </a:moveTo>
                <a:cubicBezTo>
                  <a:pt x="624" y="1"/>
                  <a:pt x="1" y="214"/>
                  <a:pt x="1" y="707"/>
                </a:cubicBezTo>
                <a:cubicBezTo>
                  <a:pt x="1" y="1200"/>
                  <a:pt x="587" y="1433"/>
                  <a:pt x="1117" y="1433"/>
                </a:cubicBezTo>
                <a:cubicBezTo>
                  <a:pt x="1647" y="1433"/>
                  <a:pt x="2251" y="1209"/>
                  <a:pt x="2251" y="707"/>
                </a:cubicBezTo>
                <a:cubicBezTo>
                  <a:pt x="2251" y="214"/>
                  <a:pt x="1619" y="1"/>
                  <a:pt x="11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0" name="Google Shape;800;p30"/>
          <p:cNvSpPr/>
          <p:nvPr/>
        </p:nvSpPr>
        <p:spPr>
          <a:xfrm>
            <a:off x="3114223" y="4612556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1"/>
                </a:moveTo>
                <a:cubicBezTo>
                  <a:pt x="614" y="1"/>
                  <a:pt x="0" y="214"/>
                  <a:pt x="0" y="707"/>
                </a:cubicBezTo>
                <a:cubicBezTo>
                  <a:pt x="0" y="735"/>
                  <a:pt x="0" y="754"/>
                  <a:pt x="0" y="782"/>
                </a:cubicBezTo>
                <a:cubicBezTo>
                  <a:pt x="66" y="335"/>
                  <a:pt x="651" y="149"/>
                  <a:pt x="1126" y="149"/>
                </a:cubicBezTo>
                <a:cubicBezTo>
                  <a:pt x="1600" y="149"/>
                  <a:pt x="2195" y="345"/>
                  <a:pt x="2251" y="782"/>
                </a:cubicBezTo>
                <a:cubicBezTo>
                  <a:pt x="2251" y="763"/>
                  <a:pt x="2251" y="735"/>
                  <a:pt x="2251" y="707"/>
                </a:cubicBezTo>
                <a:cubicBezTo>
                  <a:pt x="2251" y="214"/>
                  <a:pt x="1619" y="1"/>
                  <a:pt x="111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1" name="Google Shape;801;p30"/>
          <p:cNvSpPr/>
          <p:nvPr/>
        </p:nvSpPr>
        <p:spPr>
          <a:xfrm>
            <a:off x="3165755" y="4659560"/>
            <a:ext cx="229632" cy="143648"/>
          </a:xfrm>
          <a:custGeom>
            <a:avLst/>
            <a:gdLst/>
            <a:ahLst/>
            <a:cxnLst/>
            <a:rect l="l" t="t" r="r" b="b"/>
            <a:pathLst>
              <a:path w="1573" h="984" extrusionOk="0">
                <a:moveTo>
                  <a:pt x="1340" y="627"/>
                </a:moveTo>
                <a:lnTo>
                  <a:pt x="1340" y="627"/>
                </a:lnTo>
                <a:cubicBezTo>
                  <a:pt x="1368" y="636"/>
                  <a:pt x="1396" y="636"/>
                  <a:pt x="1433" y="636"/>
                </a:cubicBezTo>
                <a:lnTo>
                  <a:pt x="1405" y="655"/>
                </a:lnTo>
                <a:cubicBezTo>
                  <a:pt x="1386" y="646"/>
                  <a:pt x="1359" y="636"/>
                  <a:pt x="1340" y="627"/>
                </a:cubicBezTo>
                <a:close/>
                <a:moveTo>
                  <a:pt x="940" y="692"/>
                </a:moveTo>
                <a:lnTo>
                  <a:pt x="949" y="701"/>
                </a:lnTo>
                <a:lnTo>
                  <a:pt x="940" y="701"/>
                </a:lnTo>
                <a:cubicBezTo>
                  <a:pt x="940" y="701"/>
                  <a:pt x="940" y="692"/>
                  <a:pt x="940" y="692"/>
                </a:cubicBezTo>
                <a:close/>
                <a:moveTo>
                  <a:pt x="850" y="1"/>
                </a:moveTo>
                <a:cubicBezTo>
                  <a:pt x="794" y="1"/>
                  <a:pt x="739" y="13"/>
                  <a:pt x="689" y="41"/>
                </a:cubicBezTo>
                <a:lnTo>
                  <a:pt x="633" y="50"/>
                </a:lnTo>
                <a:lnTo>
                  <a:pt x="633" y="153"/>
                </a:lnTo>
                <a:cubicBezTo>
                  <a:pt x="624" y="199"/>
                  <a:pt x="633" y="255"/>
                  <a:pt x="661" y="302"/>
                </a:cubicBezTo>
                <a:cubicBezTo>
                  <a:pt x="587" y="227"/>
                  <a:pt x="494" y="171"/>
                  <a:pt x="391" y="143"/>
                </a:cubicBezTo>
                <a:cubicBezTo>
                  <a:pt x="375" y="141"/>
                  <a:pt x="358" y="140"/>
                  <a:pt x="341" y="140"/>
                </a:cubicBezTo>
                <a:cubicBezTo>
                  <a:pt x="290" y="140"/>
                  <a:pt x="236" y="150"/>
                  <a:pt x="187" y="171"/>
                </a:cubicBezTo>
                <a:lnTo>
                  <a:pt x="131" y="125"/>
                </a:lnTo>
                <a:lnTo>
                  <a:pt x="131" y="255"/>
                </a:lnTo>
                <a:cubicBezTo>
                  <a:pt x="131" y="300"/>
                  <a:pt x="174" y="345"/>
                  <a:pt x="244" y="364"/>
                </a:cubicBezTo>
                <a:lnTo>
                  <a:pt x="244" y="364"/>
                </a:lnTo>
                <a:cubicBezTo>
                  <a:pt x="223" y="359"/>
                  <a:pt x="203" y="357"/>
                  <a:pt x="183" y="357"/>
                </a:cubicBezTo>
                <a:cubicBezTo>
                  <a:pt x="142" y="357"/>
                  <a:pt x="102" y="367"/>
                  <a:pt x="66" y="385"/>
                </a:cubicBezTo>
                <a:lnTo>
                  <a:pt x="1" y="348"/>
                </a:lnTo>
                <a:lnTo>
                  <a:pt x="1" y="469"/>
                </a:lnTo>
                <a:cubicBezTo>
                  <a:pt x="1" y="515"/>
                  <a:pt x="38" y="562"/>
                  <a:pt x="112" y="581"/>
                </a:cubicBezTo>
                <a:cubicBezTo>
                  <a:pt x="173" y="590"/>
                  <a:pt x="233" y="595"/>
                  <a:pt x="294" y="595"/>
                </a:cubicBezTo>
                <a:cubicBezTo>
                  <a:pt x="354" y="595"/>
                  <a:pt x="415" y="590"/>
                  <a:pt x="475" y="581"/>
                </a:cubicBezTo>
                <a:lnTo>
                  <a:pt x="475" y="581"/>
                </a:lnTo>
                <a:cubicBezTo>
                  <a:pt x="410" y="608"/>
                  <a:pt x="345" y="646"/>
                  <a:pt x="280" y="683"/>
                </a:cubicBezTo>
                <a:lnTo>
                  <a:pt x="224" y="655"/>
                </a:lnTo>
                <a:lnTo>
                  <a:pt x="224" y="776"/>
                </a:lnTo>
                <a:cubicBezTo>
                  <a:pt x="224" y="822"/>
                  <a:pt x="261" y="869"/>
                  <a:pt x="336" y="887"/>
                </a:cubicBezTo>
                <a:cubicBezTo>
                  <a:pt x="363" y="896"/>
                  <a:pt x="390" y="900"/>
                  <a:pt x="416" y="900"/>
                </a:cubicBezTo>
                <a:cubicBezTo>
                  <a:pt x="480" y="900"/>
                  <a:pt x="538" y="875"/>
                  <a:pt x="577" y="822"/>
                </a:cubicBezTo>
                <a:lnTo>
                  <a:pt x="577" y="822"/>
                </a:lnTo>
                <a:cubicBezTo>
                  <a:pt x="540" y="887"/>
                  <a:pt x="587" y="953"/>
                  <a:pt x="680" y="971"/>
                </a:cubicBezTo>
                <a:cubicBezTo>
                  <a:pt x="707" y="979"/>
                  <a:pt x="734" y="983"/>
                  <a:pt x="760" y="983"/>
                </a:cubicBezTo>
                <a:cubicBezTo>
                  <a:pt x="824" y="983"/>
                  <a:pt x="882" y="959"/>
                  <a:pt x="921" y="906"/>
                </a:cubicBezTo>
                <a:cubicBezTo>
                  <a:pt x="940" y="887"/>
                  <a:pt x="949" y="860"/>
                  <a:pt x="949" y="822"/>
                </a:cubicBezTo>
                <a:cubicBezTo>
                  <a:pt x="959" y="813"/>
                  <a:pt x="959" y="804"/>
                  <a:pt x="949" y="794"/>
                </a:cubicBezTo>
                <a:lnTo>
                  <a:pt x="949" y="720"/>
                </a:lnTo>
                <a:cubicBezTo>
                  <a:pt x="1024" y="776"/>
                  <a:pt x="1107" y="822"/>
                  <a:pt x="1191" y="841"/>
                </a:cubicBezTo>
                <a:cubicBezTo>
                  <a:pt x="1215" y="848"/>
                  <a:pt x="1240" y="852"/>
                  <a:pt x="1263" y="852"/>
                </a:cubicBezTo>
                <a:cubicBezTo>
                  <a:pt x="1330" y="852"/>
                  <a:pt x="1392" y="824"/>
                  <a:pt x="1433" y="776"/>
                </a:cubicBezTo>
                <a:cubicBezTo>
                  <a:pt x="1442" y="767"/>
                  <a:pt x="1452" y="748"/>
                  <a:pt x="1452" y="739"/>
                </a:cubicBezTo>
                <a:lnTo>
                  <a:pt x="1452" y="636"/>
                </a:lnTo>
                <a:cubicBezTo>
                  <a:pt x="1498" y="627"/>
                  <a:pt x="1535" y="599"/>
                  <a:pt x="1563" y="562"/>
                </a:cubicBezTo>
                <a:cubicBezTo>
                  <a:pt x="1572" y="553"/>
                  <a:pt x="1572" y="543"/>
                  <a:pt x="1572" y="534"/>
                </a:cubicBezTo>
                <a:lnTo>
                  <a:pt x="1572" y="404"/>
                </a:lnTo>
                <a:lnTo>
                  <a:pt x="1535" y="441"/>
                </a:lnTo>
                <a:cubicBezTo>
                  <a:pt x="1517" y="422"/>
                  <a:pt x="1498" y="422"/>
                  <a:pt x="1470" y="413"/>
                </a:cubicBezTo>
                <a:cubicBezTo>
                  <a:pt x="1410" y="399"/>
                  <a:pt x="1349" y="392"/>
                  <a:pt x="1289" y="392"/>
                </a:cubicBezTo>
                <a:cubicBezTo>
                  <a:pt x="1228" y="392"/>
                  <a:pt x="1168" y="399"/>
                  <a:pt x="1107" y="413"/>
                </a:cubicBezTo>
                <a:cubicBezTo>
                  <a:pt x="1200" y="385"/>
                  <a:pt x="1293" y="329"/>
                  <a:pt x="1349" y="246"/>
                </a:cubicBezTo>
                <a:cubicBezTo>
                  <a:pt x="1359" y="227"/>
                  <a:pt x="1368" y="218"/>
                  <a:pt x="1368" y="199"/>
                </a:cubicBezTo>
                <a:lnTo>
                  <a:pt x="1368" y="78"/>
                </a:lnTo>
                <a:lnTo>
                  <a:pt x="1321" y="125"/>
                </a:lnTo>
                <a:cubicBezTo>
                  <a:pt x="1303" y="106"/>
                  <a:pt x="1275" y="97"/>
                  <a:pt x="1247" y="88"/>
                </a:cubicBezTo>
                <a:cubicBezTo>
                  <a:pt x="1227" y="83"/>
                  <a:pt x="1206" y="81"/>
                  <a:pt x="1185" y="81"/>
                </a:cubicBezTo>
                <a:cubicBezTo>
                  <a:pt x="1120" y="81"/>
                  <a:pt x="1054" y="103"/>
                  <a:pt x="1005" y="153"/>
                </a:cubicBezTo>
                <a:cubicBezTo>
                  <a:pt x="1042" y="97"/>
                  <a:pt x="996" y="32"/>
                  <a:pt x="903" y="4"/>
                </a:cubicBezTo>
                <a:cubicBezTo>
                  <a:pt x="885" y="2"/>
                  <a:pt x="868" y="1"/>
                  <a:pt x="850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2" name="Google Shape;802;p30"/>
          <p:cNvSpPr/>
          <p:nvPr/>
        </p:nvSpPr>
        <p:spPr>
          <a:xfrm>
            <a:off x="3163130" y="4642045"/>
            <a:ext cx="238975" cy="144085"/>
          </a:xfrm>
          <a:custGeom>
            <a:avLst/>
            <a:gdLst/>
            <a:ahLst/>
            <a:cxnLst/>
            <a:rect l="l" t="t" r="r" b="b"/>
            <a:pathLst>
              <a:path w="1637" h="987" extrusionOk="0">
                <a:moveTo>
                  <a:pt x="846" y="0"/>
                </a:moveTo>
                <a:cubicBezTo>
                  <a:pt x="785" y="0"/>
                  <a:pt x="725" y="25"/>
                  <a:pt x="679" y="78"/>
                </a:cubicBezTo>
                <a:cubicBezTo>
                  <a:pt x="642" y="143"/>
                  <a:pt x="642" y="226"/>
                  <a:pt x="679" y="301"/>
                </a:cubicBezTo>
                <a:cubicBezTo>
                  <a:pt x="605" y="226"/>
                  <a:pt x="512" y="170"/>
                  <a:pt x="409" y="152"/>
                </a:cubicBezTo>
                <a:cubicBezTo>
                  <a:pt x="385" y="144"/>
                  <a:pt x="360" y="140"/>
                  <a:pt x="335" y="140"/>
                </a:cubicBezTo>
                <a:cubicBezTo>
                  <a:pt x="274" y="140"/>
                  <a:pt x="214" y="164"/>
                  <a:pt x="168" y="217"/>
                </a:cubicBezTo>
                <a:cubicBezTo>
                  <a:pt x="131" y="271"/>
                  <a:pt x="175" y="335"/>
                  <a:pt x="271" y="364"/>
                </a:cubicBezTo>
                <a:lnTo>
                  <a:pt x="271" y="364"/>
                </a:lnTo>
                <a:cubicBezTo>
                  <a:pt x="247" y="357"/>
                  <a:pt x="223" y="353"/>
                  <a:pt x="199" y="353"/>
                </a:cubicBezTo>
                <a:cubicBezTo>
                  <a:pt x="135" y="353"/>
                  <a:pt x="77" y="378"/>
                  <a:pt x="37" y="431"/>
                </a:cubicBezTo>
                <a:cubicBezTo>
                  <a:pt x="0" y="487"/>
                  <a:pt x="47" y="552"/>
                  <a:pt x="140" y="580"/>
                </a:cubicBezTo>
                <a:cubicBezTo>
                  <a:pt x="200" y="589"/>
                  <a:pt x="261" y="594"/>
                  <a:pt x="321" y="594"/>
                </a:cubicBezTo>
                <a:cubicBezTo>
                  <a:pt x="382" y="594"/>
                  <a:pt x="442" y="589"/>
                  <a:pt x="502" y="580"/>
                </a:cubicBezTo>
                <a:lnTo>
                  <a:pt x="502" y="580"/>
                </a:lnTo>
                <a:cubicBezTo>
                  <a:pt x="409" y="608"/>
                  <a:pt x="326" y="663"/>
                  <a:pt x="261" y="747"/>
                </a:cubicBezTo>
                <a:cubicBezTo>
                  <a:pt x="223" y="803"/>
                  <a:pt x="270" y="868"/>
                  <a:pt x="363" y="896"/>
                </a:cubicBezTo>
                <a:cubicBezTo>
                  <a:pt x="387" y="903"/>
                  <a:pt x="412" y="907"/>
                  <a:pt x="435" y="907"/>
                </a:cubicBezTo>
                <a:cubicBezTo>
                  <a:pt x="502" y="907"/>
                  <a:pt x="564" y="879"/>
                  <a:pt x="605" y="831"/>
                </a:cubicBezTo>
                <a:lnTo>
                  <a:pt x="605" y="831"/>
                </a:lnTo>
                <a:cubicBezTo>
                  <a:pt x="568" y="887"/>
                  <a:pt x="614" y="952"/>
                  <a:pt x="707" y="980"/>
                </a:cubicBezTo>
                <a:cubicBezTo>
                  <a:pt x="729" y="984"/>
                  <a:pt x="751" y="986"/>
                  <a:pt x="772" y="986"/>
                </a:cubicBezTo>
                <a:cubicBezTo>
                  <a:pt x="842" y="986"/>
                  <a:pt x="906" y="962"/>
                  <a:pt x="949" y="905"/>
                </a:cubicBezTo>
                <a:cubicBezTo>
                  <a:pt x="986" y="840"/>
                  <a:pt x="986" y="756"/>
                  <a:pt x="949" y="682"/>
                </a:cubicBezTo>
                <a:lnTo>
                  <a:pt x="949" y="682"/>
                </a:lnTo>
                <a:cubicBezTo>
                  <a:pt x="1023" y="756"/>
                  <a:pt x="1116" y="812"/>
                  <a:pt x="1218" y="840"/>
                </a:cubicBezTo>
                <a:cubicBezTo>
                  <a:pt x="1240" y="847"/>
                  <a:pt x="1263" y="851"/>
                  <a:pt x="1285" y="851"/>
                </a:cubicBezTo>
                <a:cubicBezTo>
                  <a:pt x="1349" y="851"/>
                  <a:pt x="1412" y="823"/>
                  <a:pt x="1460" y="775"/>
                </a:cubicBezTo>
                <a:cubicBezTo>
                  <a:pt x="1494" y="716"/>
                  <a:pt x="1459" y="658"/>
                  <a:pt x="1384" y="633"/>
                </a:cubicBezTo>
                <a:lnTo>
                  <a:pt x="1384" y="633"/>
                </a:lnTo>
                <a:cubicBezTo>
                  <a:pt x="1398" y="636"/>
                  <a:pt x="1411" y="637"/>
                  <a:pt x="1425" y="637"/>
                </a:cubicBezTo>
                <a:cubicBezTo>
                  <a:pt x="1488" y="637"/>
                  <a:pt x="1552" y="609"/>
                  <a:pt x="1600" y="561"/>
                </a:cubicBezTo>
                <a:cubicBezTo>
                  <a:pt x="1637" y="496"/>
                  <a:pt x="1590" y="431"/>
                  <a:pt x="1488" y="412"/>
                </a:cubicBezTo>
                <a:cubicBezTo>
                  <a:pt x="1428" y="398"/>
                  <a:pt x="1367" y="391"/>
                  <a:pt x="1307" y="391"/>
                </a:cubicBezTo>
                <a:cubicBezTo>
                  <a:pt x="1246" y="391"/>
                  <a:pt x="1186" y="398"/>
                  <a:pt x="1125" y="412"/>
                </a:cubicBezTo>
                <a:cubicBezTo>
                  <a:pt x="1218" y="375"/>
                  <a:pt x="1311" y="319"/>
                  <a:pt x="1367" y="245"/>
                </a:cubicBezTo>
                <a:cubicBezTo>
                  <a:pt x="1404" y="180"/>
                  <a:pt x="1358" y="115"/>
                  <a:pt x="1265" y="96"/>
                </a:cubicBezTo>
                <a:cubicBezTo>
                  <a:pt x="1243" y="89"/>
                  <a:pt x="1221" y="85"/>
                  <a:pt x="1198" y="85"/>
                </a:cubicBezTo>
                <a:cubicBezTo>
                  <a:pt x="1135" y="85"/>
                  <a:pt x="1071" y="113"/>
                  <a:pt x="1023" y="161"/>
                </a:cubicBezTo>
                <a:cubicBezTo>
                  <a:pt x="1060" y="96"/>
                  <a:pt x="1014" y="31"/>
                  <a:pt x="921" y="12"/>
                </a:cubicBezTo>
                <a:cubicBezTo>
                  <a:pt x="896" y="4"/>
                  <a:pt x="871" y="0"/>
                  <a:pt x="84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3" name="Google Shape;803;p30"/>
          <p:cNvSpPr/>
          <p:nvPr/>
        </p:nvSpPr>
        <p:spPr>
          <a:xfrm>
            <a:off x="3316560" y="4907151"/>
            <a:ext cx="369337" cy="173867"/>
          </a:xfrm>
          <a:custGeom>
            <a:avLst/>
            <a:gdLst/>
            <a:ahLst/>
            <a:cxnLst/>
            <a:rect l="l" t="t" r="r" b="b"/>
            <a:pathLst>
              <a:path w="2530" h="1191" extrusionOk="0">
                <a:moveTo>
                  <a:pt x="0" y="0"/>
                </a:moveTo>
                <a:lnTo>
                  <a:pt x="0" y="372"/>
                </a:lnTo>
                <a:cubicBezTo>
                  <a:pt x="0" y="930"/>
                  <a:pt x="660" y="1191"/>
                  <a:pt x="1255" y="1191"/>
                </a:cubicBezTo>
                <a:cubicBezTo>
                  <a:pt x="1851" y="1191"/>
                  <a:pt x="2529" y="940"/>
                  <a:pt x="2529" y="372"/>
                </a:cubicBezTo>
                <a:lnTo>
                  <a:pt x="2529" y="1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4" name="Google Shape;804;p30"/>
          <p:cNvSpPr/>
          <p:nvPr/>
        </p:nvSpPr>
        <p:spPr>
          <a:xfrm>
            <a:off x="3315099" y="4793139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0"/>
                </a:moveTo>
                <a:cubicBezTo>
                  <a:pt x="708" y="0"/>
                  <a:pt x="1" y="233"/>
                  <a:pt x="1" y="791"/>
                </a:cubicBezTo>
                <a:cubicBezTo>
                  <a:pt x="1" y="1349"/>
                  <a:pt x="670" y="1609"/>
                  <a:pt x="1265" y="1609"/>
                </a:cubicBezTo>
                <a:cubicBezTo>
                  <a:pt x="1861" y="1609"/>
                  <a:pt x="2539" y="1349"/>
                  <a:pt x="2539" y="791"/>
                </a:cubicBezTo>
                <a:cubicBezTo>
                  <a:pt x="2539" y="233"/>
                  <a:pt x="183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5" name="Google Shape;805;p30"/>
          <p:cNvSpPr/>
          <p:nvPr/>
        </p:nvSpPr>
        <p:spPr>
          <a:xfrm>
            <a:off x="3336848" y="4802626"/>
            <a:ext cx="328608" cy="206420"/>
          </a:xfrm>
          <a:custGeom>
            <a:avLst/>
            <a:gdLst/>
            <a:ahLst/>
            <a:cxnLst/>
            <a:rect l="l" t="t" r="r" b="b"/>
            <a:pathLst>
              <a:path w="2251" h="1414" extrusionOk="0">
                <a:moveTo>
                  <a:pt x="1107" y="0"/>
                </a:moveTo>
                <a:cubicBezTo>
                  <a:pt x="624" y="0"/>
                  <a:pt x="1" y="205"/>
                  <a:pt x="1" y="698"/>
                </a:cubicBezTo>
                <a:cubicBezTo>
                  <a:pt x="1" y="1181"/>
                  <a:pt x="586" y="1414"/>
                  <a:pt x="1116" y="1414"/>
                </a:cubicBezTo>
                <a:cubicBezTo>
                  <a:pt x="1647" y="1414"/>
                  <a:pt x="2251" y="1191"/>
                  <a:pt x="2251" y="698"/>
                </a:cubicBezTo>
                <a:cubicBezTo>
                  <a:pt x="2251" y="205"/>
                  <a:pt x="1619" y="0"/>
                  <a:pt x="1107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6" name="Google Shape;806;p30"/>
          <p:cNvSpPr/>
          <p:nvPr/>
        </p:nvSpPr>
        <p:spPr>
          <a:xfrm>
            <a:off x="3335535" y="4802628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05" y="0"/>
                  <a:pt x="0" y="205"/>
                  <a:pt x="0" y="698"/>
                </a:cubicBezTo>
                <a:cubicBezTo>
                  <a:pt x="0" y="726"/>
                  <a:pt x="0" y="744"/>
                  <a:pt x="0" y="772"/>
                </a:cubicBezTo>
                <a:cubicBezTo>
                  <a:pt x="65" y="326"/>
                  <a:pt x="651" y="149"/>
                  <a:pt x="1116" y="149"/>
                </a:cubicBezTo>
                <a:cubicBezTo>
                  <a:pt x="1600" y="149"/>
                  <a:pt x="2195" y="335"/>
                  <a:pt x="2251" y="782"/>
                </a:cubicBezTo>
                <a:cubicBezTo>
                  <a:pt x="2251" y="754"/>
                  <a:pt x="2251" y="735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7" name="Google Shape;807;p30"/>
          <p:cNvSpPr/>
          <p:nvPr/>
        </p:nvSpPr>
        <p:spPr>
          <a:xfrm>
            <a:off x="3387067" y="4848756"/>
            <a:ext cx="229632" cy="144232"/>
          </a:xfrm>
          <a:custGeom>
            <a:avLst/>
            <a:gdLst/>
            <a:ahLst/>
            <a:cxnLst/>
            <a:rect l="l" t="t" r="r" b="b"/>
            <a:pathLst>
              <a:path w="1573" h="988" extrusionOk="0">
                <a:moveTo>
                  <a:pt x="1340" y="624"/>
                </a:moveTo>
                <a:lnTo>
                  <a:pt x="1340" y="624"/>
                </a:lnTo>
                <a:cubicBezTo>
                  <a:pt x="1368" y="633"/>
                  <a:pt x="1396" y="633"/>
                  <a:pt x="1433" y="633"/>
                </a:cubicBezTo>
                <a:lnTo>
                  <a:pt x="1405" y="652"/>
                </a:lnTo>
                <a:cubicBezTo>
                  <a:pt x="1386" y="642"/>
                  <a:pt x="1358" y="633"/>
                  <a:pt x="1340" y="624"/>
                </a:cubicBezTo>
                <a:close/>
                <a:moveTo>
                  <a:pt x="931" y="689"/>
                </a:moveTo>
                <a:lnTo>
                  <a:pt x="949" y="698"/>
                </a:lnTo>
                <a:lnTo>
                  <a:pt x="940" y="707"/>
                </a:lnTo>
                <a:cubicBezTo>
                  <a:pt x="940" y="707"/>
                  <a:pt x="940" y="698"/>
                  <a:pt x="931" y="689"/>
                </a:cubicBezTo>
                <a:close/>
                <a:moveTo>
                  <a:pt x="829" y="1"/>
                </a:moveTo>
                <a:cubicBezTo>
                  <a:pt x="780" y="1"/>
                  <a:pt x="732" y="13"/>
                  <a:pt x="689" y="38"/>
                </a:cubicBezTo>
                <a:lnTo>
                  <a:pt x="633" y="47"/>
                </a:lnTo>
                <a:lnTo>
                  <a:pt x="633" y="149"/>
                </a:lnTo>
                <a:cubicBezTo>
                  <a:pt x="624" y="196"/>
                  <a:pt x="633" y="252"/>
                  <a:pt x="661" y="298"/>
                </a:cubicBezTo>
                <a:cubicBezTo>
                  <a:pt x="586" y="224"/>
                  <a:pt x="484" y="168"/>
                  <a:pt x="382" y="149"/>
                </a:cubicBezTo>
                <a:cubicBezTo>
                  <a:pt x="359" y="143"/>
                  <a:pt x="336" y="140"/>
                  <a:pt x="313" y="140"/>
                </a:cubicBezTo>
                <a:cubicBezTo>
                  <a:pt x="271" y="140"/>
                  <a:pt x="229" y="150"/>
                  <a:pt x="187" y="168"/>
                </a:cubicBezTo>
                <a:lnTo>
                  <a:pt x="131" y="121"/>
                </a:lnTo>
                <a:lnTo>
                  <a:pt x="131" y="252"/>
                </a:lnTo>
                <a:cubicBezTo>
                  <a:pt x="131" y="296"/>
                  <a:pt x="174" y="341"/>
                  <a:pt x="243" y="361"/>
                </a:cubicBezTo>
                <a:lnTo>
                  <a:pt x="243" y="361"/>
                </a:lnTo>
                <a:cubicBezTo>
                  <a:pt x="223" y="356"/>
                  <a:pt x="203" y="354"/>
                  <a:pt x="183" y="354"/>
                </a:cubicBezTo>
                <a:cubicBezTo>
                  <a:pt x="141" y="354"/>
                  <a:pt x="98" y="364"/>
                  <a:pt x="56" y="382"/>
                </a:cubicBezTo>
                <a:lnTo>
                  <a:pt x="1" y="345"/>
                </a:lnTo>
                <a:lnTo>
                  <a:pt x="1" y="466"/>
                </a:lnTo>
                <a:cubicBezTo>
                  <a:pt x="1" y="512"/>
                  <a:pt x="38" y="559"/>
                  <a:pt x="112" y="577"/>
                </a:cubicBezTo>
                <a:cubicBezTo>
                  <a:pt x="173" y="591"/>
                  <a:pt x="233" y="598"/>
                  <a:pt x="294" y="598"/>
                </a:cubicBezTo>
                <a:cubicBezTo>
                  <a:pt x="354" y="598"/>
                  <a:pt x="414" y="591"/>
                  <a:pt x="475" y="577"/>
                </a:cubicBezTo>
                <a:lnTo>
                  <a:pt x="475" y="577"/>
                </a:lnTo>
                <a:cubicBezTo>
                  <a:pt x="410" y="605"/>
                  <a:pt x="345" y="642"/>
                  <a:pt x="280" y="689"/>
                </a:cubicBezTo>
                <a:lnTo>
                  <a:pt x="224" y="661"/>
                </a:lnTo>
                <a:lnTo>
                  <a:pt x="224" y="772"/>
                </a:lnTo>
                <a:cubicBezTo>
                  <a:pt x="224" y="819"/>
                  <a:pt x="261" y="865"/>
                  <a:pt x="335" y="893"/>
                </a:cubicBezTo>
                <a:cubicBezTo>
                  <a:pt x="357" y="901"/>
                  <a:pt x="380" y="904"/>
                  <a:pt x="402" y="904"/>
                </a:cubicBezTo>
                <a:cubicBezTo>
                  <a:pt x="466" y="904"/>
                  <a:pt x="529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49"/>
                  <a:pt x="679" y="977"/>
                </a:cubicBezTo>
                <a:cubicBezTo>
                  <a:pt x="704" y="984"/>
                  <a:pt x="728" y="988"/>
                  <a:pt x="752" y="988"/>
                </a:cubicBezTo>
                <a:cubicBezTo>
                  <a:pt x="819" y="988"/>
                  <a:pt x="880" y="960"/>
                  <a:pt x="921" y="912"/>
                </a:cubicBezTo>
                <a:cubicBezTo>
                  <a:pt x="940" y="884"/>
                  <a:pt x="949" y="856"/>
                  <a:pt x="949" y="828"/>
                </a:cubicBezTo>
                <a:lnTo>
                  <a:pt x="949" y="707"/>
                </a:lnTo>
                <a:cubicBezTo>
                  <a:pt x="1024" y="772"/>
                  <a:pt x="1098" y="810"/>
                  <a:pt x="1191" y="838"/>
                </a:cubicBezTo>
                <a:cubicBezTo>
                  <a:pt x="1213" y="845"/>
                  <a:pt x="1235" y="848"/>
                  <a:pt x="1258" y="848"/>
                </a:cubicBezTo>
                <a:cubicBezTo>
                  <a:pt x="1321" y="848"/>
                  <a:pt x="1385" y="821"/>
                  <a:pt x="1433" y="772"/>
                </a:cubicBezTo>
                <a:cubicBezTo>
                  <a:pt x="1442" y="754"/>
                  <a:pt x="1442" y="745"/>
                  <a:pt x="1442" y="726"/>
                </a:cubicBezTo>
                <a:lnTo>
                  <a:pt x="1442" y="624"/>
                </a:lnTo>
                <a:cubicBezTo>
                  <a:pt x="1489" y="624"/>
                  <a:pt x="1535" y="596"/>
                  <a:pt x="1563" y="559"/>
                </a:cubicBezTo>
                <a:cubicBezTo>
                  <a:pt x="1572" y="549"/>
                  <a:pt x="1572" y="540"/>
                  <a:pt x="1572" y="521"/>
                </a:cubicBezTo>
                <a:lnTo>
                  <a:pt x="1572" y="391"/>
                </a:lnTo>
                <a:lnTo>
                  <a:pt x="1535" y="438"/>
                </a:lnTo>
                <a:cubicBezTo>
                  <a:pt x="1516" y="428"/>
                  <a:pt x="1498" y="419"/>
                  <a:pt x="1470" y="410"/>
                </a:cubicBezTo>
                <a:cubicBezTo>
                  <a:pt x="1409" y="400"/>
                  <a:pt x="1349" y="396"/>
                  <a:pt x="1289" y="396"/>
                </a:cubicBezTo>
                <a:cubicBezTo>
                  <a:pt x="1228" y="396"/>
                  <a:pt x="1168" y="400"/>
                  <a:pt x="1107" y="410"/>
                </a:cubicBezTo>
                <a:cubicBezTo>
                  <a:pt x="1200" y="382"/>
                  <a:pt x="1293" y="326"/>
                  <a:pt x="1349" y="242"/>
                </a:cubicBezTo>
                <a:cubicBezTo>
                  <a:pt x="1358" y="233"/>
                  <a:pt x="1368" y="214"/>
                  <a:pt x="1368" y="196"/>
                </a:cubicBezTo>
                <a:lnTo>
                  <a:pt x="1368" y="75"/>
                </a:lnTo>
                <a:lnTo>
                  <a:pt x="1321" y="121"/>
                </a:lnTo>
                <a:cubicBezTo>
                  <a:pt x="1303" y="103"/>
                  <a:pt x="1275" y="94"/>
                  <a:pt x="1247" y="94"/>
                </a:cubicBezTo>
                <a:cubicBezTo>
                  <a:pt x="1222" y="85"/>
                  <a:pt x="1197" y="81"/>
                  <a:pt x="1172" y="81"/>
                </a:cubicBezTo>
                <a:cubicBezTo>
                  <a:pt x="1111" y="81"/>
                  <a:pt x="1051" y="106"/>
                  <a:pt x="1005" y="159"/>
                </a:cubicBezTo>
                <a:cubicBezTo>
                  <a:pt x="1042" y="94"/>
                  <a:pt x="996" y="29"/>
                  <a:pt x="903" y="10"/>
                </a:cubicBezTo>
                <a:cubicBezTo>
                  <a:pt x="878" y="4"/>
                  <a:pt x="853" y="1"/>
                  <a:pt x="829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8" name="Google Shape;808;p30"/>
          <p:cNvSpPr/>
          <p:nvPr/>
        </p:nvSpPr>
        <p:spPr>
          <a:xfrm>
            <a:off x="3384442" y="4830948"/>
            <a:ext cx="238975" cy="144377"/>
          </a:xfrm>
          <a:custGeom>
            <a:avLst/>
            <a:gdLst/>
            <a:ahLst/>
            <a:cxnLst/>
            <a:rect l="l" t="t" r="r" b="b"/>
            <a:pathLst>
              <a:path w="1637" h="989" extrusionOk="0">
                <a:moveTo>
                  <a:pt x="854" y="0"/>
                </a:moveTo>
                <a:cubicBezTo>
                  <a:pt x="790" y="0"/>
                  <a:pt x="727" y="28"/>
                  <a:pt x="679" y="76"/>
                </a:cubicBezTo>
                <a:cubicBezTo>
                  <a:pt x="642" y="141"/>
                  <a:pt x="642" y="234"/>
                  <a:pt x="679" y="309"/>
                </a:cubicBezTo>
                <a:cubicBezTo>
                  <a:pt x="604" y="234"/>
                  <a:pt x="512" y="178"/>
                  <a:pt x="409" y="151"/>
                </a:cubicBezTo>
                <a:cubicBezTo>
                  <a:pt x="389" y="146"/>
                  <a:pt x="368" y="144"/>
                  <a:pt x="347" y="144"/>
                </a:cubicBezTo>
                <a:cubicBezTo>
                  <a:pt x="282" y="144"/>
                  <a:pt x="217" y="166"/>
                  <a:pt x="167" y="216"/>
                </a:cubicBezTo>
                <a:cubicBezTo>
                  <a:pt x="131" y="279"/>
                  <a:pt x="175" y="343"/>
                  <a:pt x="264" y="363"/>
                </a:cubicBezTo>
                <a:lnTo>
                  <a:pt x="264" y="363"/>
                </a:lnTo>
                <a:cubicBezTo>
                  <a:pt x="246" y="359"/>
                  <a:pt x="227" y="358"/>
                  <a:pt x="208" y="358"/>
                </a:cubicBezTo>
                <a:cubicBezTo>
                  <a:pt x="143" y="358"/>
                  <a:pt x="79" y="380"/>
                  <a:pt x="37" y="429"/>
                </a:cubicBezTo>
                <a:cubicBezTo>
                  <a:pt x="0" y="495"/>
                  <a:pt x="47" y="560"/>
                  <a:pt x="140" y="578"/>
                </a:cubicBezTo>
                <a:cubicBezTo>
                  <a:pt x="200" y="592"/>
                  <a:pt x="260" y="599"/>
                  <a:pt x="321" y="599"/>
                </a:cubicBezTo>
                <a:cubicBezTo>
                  <a:pt x="381" y="599"/>
                  <a:pt x="442" y="592"/>
                  <a:pt x="502" y="578"/>
                </a:cubicBezTo>
                <a:lnTo>
                  <a:pt x="502" y="578"/>
                </a:lnTo>
                <a:cubicBezTo>
                  <a:pt x="409" y="615"/>
                  <a:pt x="326" y="671"/>
                  <a:pt x="260" y="746"/>
                </a:cubicBezTo>
                <a:cubicBezTo>
                  <a:pt x="223" y="811"/>
                  <a:pt x="270" y="876"/>
                  <a:pt x="363" y="894"/>
                </a:cubicBezTo>
                <a:cubicBezTo>
                  <a:pt x="385" y="902"/>
                  <a:pt x="408" y="905"/>
                  <a:pt x="431" y="905"/>
                </a:cubicBezTo>
                <a:cubicBezTo>
                  <a:pt x="497" y="905"/>
                  <a:pt x="563" y="877"/>
                  <a:pt x="604" y="829"/>
                </a:cubicBezTo>
                <a:lnTo>
                  <a:pt x="604" y="829"/>
                </a:lnTo>
                <a:cubicBezTo>
                  <a:pt x="567" y="894"/>
                  <a:pt x="614" y="960"/>
                  <a:pt x="707" y="978"/>
                </a:cubicBezTo>
                <a:cubicBezTo>
                  <a:pt x="731" y="985"/>
                  <a:pt x="755" y="989"/>
                  <a:pt x="779" y="989"/>
                </a:cubicBezTo>
                <a:cubicBezTo>
                  <a:pt x="846" y="989"/>
                  <a:pt x="907" y="961"/>
                  <a:pt x="949" y="913"/>
                </a:cubicBezTo>
                <a:cubicBezTo>
                  <a:pt x="986" y="848"/>
                  <a:pt x="986" y="764"/>
                  <a:pt x="949" y="690"/>
                </a:cubicBezTo>
                <a:lnTo>
                  <a:pt x="949" y="690"/>
                </a:lnTo>
                <a:cubicBezTo>
                  <a:pt x="1023" y="764"/>
                  <a:pt x="1116" y="820"/>
                  <a:pt x="1218" y="839"/>
                </a:cubicBezTo>
                <a:cubicBezTo>
                  <a:pt x="1240" y="846"/>
                  <a:pt x="1263" y="849"/>
                  <a:pt x="1285" y="849"/>
                </a:cubicBezTo>
                <a:cubicBezTo>
                  <a:pt x="1349" y="849"/>
                  <a:pt x="1412" y="822"/>
                  <a:pt x="1460" y="774"/>
                </a:cubicBezTo>
                <a:cubicBezTo>
                  <a:pt x="1496" y="719"/>
                  <a:pt x="1453" y="656"/>
                  <a:pt x="1365" y="627"/>
                </a:cubicBezTo>
                <a:lnTo>
                  <a:pt x="1365" y="627"/>
                </a:lnTo>
                <a:cubicBezTo>
                  <a:pt x="1384" y="633"/>
                  <a:pt x="1404" y="636"/>
                  <a:pt x="1424" y="636"/>
                </a:cubicBezTo>
                <a:cubicBezTo>
                  <a:pt x="1488" y="636"/>
                  <a:pt x="1549" y="608"/>
                  <a:pt x="1590" y="560"/>
                </a:cubicBezTo>
                <a:cubicBezTo>
                  <a:pt x="1637" y="504"/>
                  <a:pt x="1581" y="429"/>
                  <a:pt x="1488" y="411"/>
                </a:cubicBezTo>
                <a:cubicBezTo>
                  <a:pt x="1427" y="397"/>
                  <a:pt x="1367" y="390"/>
                  <a:pt x="1307" y="390"/>
                </a:cubicBezTo>
                <a:cubicBezTo>
                  <a:pt x="1246" y="390"/>
                  <a:pt x="1186" y="397"/>
                  <a:pt x="1125" y="411"/>
                </a:cubicBezTo>
                <a:cubicBezTo>
                  <a:pt x="1218" y="374"/>
                  <a:pt x="1302" y="318"/>
                  <a:pt x="1367" y="243"/>
                </a:cubicBezTo>
                <a:cubicBezTo>
                  <a:pt x="1404" y="178"/>
                  <a:pt x="1358" y="113"/>
                  <a:pt x="1265" y="95"/>
                </a:cubicBezTo>
                <a:cubicBezTo>
                  <a:pt x="1243" y="87"/>
                  <a:pt x="1220" y="84"/>
                  <a:pt x="1198" y="84"/>
                </a:cubicBezTo>
                <a:cubicBezTo>
                  <a:pt x="1134" y="84"/>
                  <a:pt x="1071" y="112"/>
                  <a:pt x="1023" y="160"/>
                </a:cubicBezTo>
                <a:cubicBezTo>
                  <a:pt x="1060" y="95"/>
                  <a:pt x="1014" y="30"/>
                  <a:pt x="921" y="11"/>
                </a:cubicBezTo>
                <a:cubicBezTo>
                  <a:pt x="899" y="4"/>
                  <a:pt x="876" y="0"/>
                  <a:pt x="8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09" name="Google Shape;809;p30"/>
          <p:cNvSpPr/>
          <p:nvPr/>
        </p:nvSpPr>
        <p:spPr>
          <a:xfrm>
            <a:off x="3640935" y="5003499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82"/>
                  <a:pt x="1265" y="1182"/>
                </a:cubicBezTo>
                <a:cubicBezTo>
                  <a:pt x="185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0" name="Google Shape;810;p30"/>
          <p:cNvSpPr/>
          <p:nvPr/>
        </p:nvSpPr>
        <p:spPr>
          <a:xfrm>
            <a:off x="3640935" y="4888175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49"/>
                  <a:pt x="670" y="1609"/>
                  <a:pt x="1256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23" y="0"/>
                  <a:pt x="125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1" name="Google Shape;811;p30"/>
          <p:cNvSpPr/>
          <p:nvPr/>
        </p:nvSpPr>
        <p:spPr>
          <a:xfrm>
            <a:off x="3661371" y="4897661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0"/>
                </a:moveTo>
                <a:cubicBezTo>
                  <a:pt x="623" y="0"/>
                  <a:pt x="0" y="205"/>
                  <a:pt x="0" y="707"/>
                </a:cubicBezTo>
                <a:cubicBezTo>
                  <a:pt x="0" y="1200"/>
                  <a:pt x="595" y="1423"/>
                  <a:pt x="1125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14"/>
                  <a:pt x="1627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2" name="Google Shape;812;p30"/>
          <p:cNvSpPr/>
          <p:nvPr/>
        </p:nvSpPr>
        <p:spPr>
          <a:xfrm>
            <a:off x="3659914" y="4897664"/>
            <a:ext cx="330068" cy="114159"/>
          </a:xfrm>
          <a:custGeom>
            <a:avLst/>
            <a:gdLst/>
            <a:ahLst/>
            <a:cxnLst/>
            <a:rect l="l" t="t" r="r" b="b"/>
            <a:pathLst>
              <a:path w="2261" h="782" extrusionOk="0">
                <a:moveTo>
                  <a:pt x="1126" y="0"/>
                </a:moveTo>
                <a:cubicBezTo>
                  <a:pt x="615" y="0"/>
                  <a:pt x="10" y="205"/>
                  <a:pt x="10" y="707"/>
                </a:cubicBezTo>
                <a:cubicBezTo>
                  <a:pt x="1" y="726"/>
                  <a:pt x="1" y="754"/>
                  <a:pt x="10" y="782"/>
                </a:cubicBezTo>
                <a:cubicBezTo>
                  <a:pt x="75" y="335"/>
                  <a:pt x="661" y="140"/>
                  <a:pt x="1126" y="140"/>
                </a:cubicBezTo>
                <a:cubicBezTo>
                  <a:pt x="1610" y="140"/>
                  <a:pt x="2195" y="335"/>
                  <a:pt x="2261" y="782"/>
                </a:cubicBezTo>
                <a:cubicBezTo>
                  <a:pt x="2261" y="754"/>
                  <a:pt x="2261" y="735"/>
                  <a:pt x="2261" y="707"/>
                </a:cubicBezTo>
                <a:cubicBezTo>
                  <a:pt x="2261" y="214"/>
                  <a:pt x="1628" y="0"/>
                  <a:pt x="112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3" name="Google Shape;813;p30"/>
          <p:cNvSpPr/>
          <p:nvPr/>
        </p:nvSpPr>
        <p:spPr>
          <a:xfrm>
            <a:off x="3711592" y="4943792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39" y="633"/>
                </a:moveTo>
                <a:cubicBezTo>
                  <a:pt x="1364" y="633"/>
                  <a:pt x="1385" y="637"/>
                  <a:pt x="1404" y="637"/>
                </a:cubicBezTo>
                <a:cubicBezTo>
                  <a:pt x="1414" y="637"/>
                  <a:pt x="1423" y="636"/>
                  <a:pt x="1432" y="633"/>
                </a:cubicBezTo>
                <a:lnTo>
                  <a:pt x="1432" y="633"/>
                </a:lnTo>
                <a:lnTo>
                  <a:pt x="1414" y="661"/>
                </a:lnTo>
                <a:cubicBezTo>
                  <a:pt x="1386" y="642"/>
                  <a:pt x="1367" y="633"/>
                  <a:pt x="1339" y="633"/>
                </a:cubicBezTo>
                <a:close/>
                <a:moveTo>
                  <a:pt x="838" y="1"/>
                </a:moveTo>
                <a:cubicBezTo>
                  <a:pt x="791" y="1"/>
                  <a:pt x="742" y="15"/>
                  <a:pt x="698" y="4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52"/>
                  <a:pt x="660" y="298"/>
                </a:cubicBezTo>
                <a:cubicBezTo>
                  <a:pt x="586" y="224"/>
                  <a:pt x="493" y="177"/>
                  <a:pt x="391" y="149"/>
                </a:cubicBezTo>
                <a:cubicBezTo>
                  <a:pt x="369" y="143"/>
                  <a:pt x="346" y="140"/>
                  <a:pt x="324" y="140"/>
                </a:cubicBezTo>
                <a:cubicBezTo>
                  <a:pt x="278" y="140"/>
                  <a:pt x="233" y="152"/>
                  <a:pt x="195" y="177"/>
                </a:cubicBezTo>
                <a:lnTo>
                  <a:pt x="140" y="131"/>
                </a:lnTo>
                <a:lnTo>
                  <a:pt x="140" y="252"/>
                </a:lnTo>
                <a:cubicBezTo>
                  <a:pt x="140" y="298"/>
                  <a:pt x="177" y="345"/>
                  <a:pt x="251" y="363"/>
                </a:cubicBezTo>
                <a:cubicBezTo>
                  <a:pt x="231" y="360"/>
                  <a:pt x="208" y="358"/>
                  <a:pt x="184" y="358"/>
                </a:cubicBezTo>
                <a:cubicBezTo>
                  <a:pt x="143" y="358"/>
                  <a:pt x="101" y="364"/>
                  <a:pt x="65" y="382"/>
                </a:cubicBezTo>
                <a:lnTo>
                  <a:pt x="0" y="345"/>
                </a:lnTo>
                <a:lnTo>
                  <a:pt x="0" y="475"/>
                </a:lnTo>
                <a:cubicBezTo>
                  <a:pt x="0" y="521"/>
                  <a:pt x="47" y="559"/>
                  <a:pt x="121" y="577"/>
                </a:cubicBezTo>
                <a:cubicBezTo>
                  <a:pt x="182" y="591"/>
                  <a:pt x="242" y="598"/>
                  <a:pt x="302" y="598"/>
                </a:cubicBezTo>
                <a:cubicBezTo>
                  <a:pt x="363" y="598"/>
                  <a:pt x="423" y="591"/>
                  <a:pt x="484" y="577"/>
                </a:cubicBezTo>
                <a:lnTo>
                  <a:pt x="484" y="577"/>
                </a:lnTo>
                <a:cubicBezTo>
                  <a:pt x="409" y="605"/>
                  <a:pt x="344" y="642"/>
                  <a:pt x="288" y="689"/>
                </a:cubicBezTo>
                <a:lnTo>
                  <a:pt x="223" y="661"/>
                </a:lnTo>
                <a:lnTo>
                  <a:pt x="223" y="772"/>
                </a:lnTo>
                <a:cubicBezTo>
                  <a:pt x="223" y="828"/>
                  <a:pt x="270" y="875"/>
                  <a:pt x="344" y="893"/>
                </a:cubicBezTo>
                <a:cubicBezTo>
                  <a:pt x="366" y="901"/>
                  <a:pt x="389" y="904"/>
                  <a:pt x="411" y="904"/>
                </a:cubicBezTo>
                <a:cubicBezTo>
                  <a:pt x="474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95" y="949"/>
                  <a:pt x="688" y="977"/>
                </a:cubicBezTo>
                <a:cubicBezTo>
                  <a:pt x="710" y="984"/>
                  <a:pt x="733" y="988"/>
                  <a:pt x="755" y="988"/>
                </a:cubicBezTo>
                <a:cubicBezTo>
                  <a:pt x="819" y="988"/>
                  <a:pt x="882" y="960"/>
                  <a:pt x="930" y="912"/>
                </a:cubicBezTo>
                <a:cubicBezTo>
                  <a:pt x="939" y="884"/>
                  <a:pt x="949" y="856"/>
                  <a:pt x="958" y="828"/>
                </a:cubicBezTo>
                <a:lnTo>
                  <a:pt x="958" y="707"/>
                </a:lnTo>
                <a:lnTo>
                  <a:pt x="949" y="707"/>
                </a:lnTo>
                <a:lnTo>
                  <a:pt x="949" y="689"/>
                </a:lnTo>
                <a:lnTo>
                  <a:pt x="958" y="707"/>
                </a:lnTo>
                <a:cubicBezTo>
                  <a:pt x="1023" y="772"/>
                  <a:pt x="1107" y="819"/>
                  <a:pt x="1200" y="837"/>
                </a:cubicBezTo>
                <a:cubicBezTo>
                  <a:pt x="1222" y="845"/>
                  <a:pt x="1244" y="848"/>
                  <a:pt x="1266" y="848"/>
                </a:cubicBezTo>
                <a:cubicBezTo>
                  <a:pt x="1330" y="848"/>
                  <a:pt x="1391" y="820"/>
                  <a:pt x="1432" y="772"/>
                </a:cubicBezTo>
                <a:cubicBezTo>
                  <a:pt x="1442" y="763"/>
                  <a:pt x="1451" y="744"/>
                  <a:pt x="1451" y="726"/>
                </a:cubicBezTo>
                <a:lnTo>
                  <a:pt x="1451" y="633"/>
                </a:lnTo>
                <a:cubicBezTo>
                  <a:pt x="1497" y="624"/>
                  <a:pt x="1535" y="596"/>
                  <a:pt x="1562" y="559"/>
                </a:cubicBezTo>
                <a:cubicBezTo>
                  <a:pt x="1572" y="549"/>
                  <a:pt x="1581" y="540"/>
                  <a:pt x="1581" y="521"/>
                </a:cubicBezTo>
                <a:lnTo>
                  <a:pt x="1581" y="391"/>
                </a:lnTo>
                <a:lnTo>
                  <a:pt x="1544" y="438"/>
                </a:lnTo>
                <a:cubicBezTo>
                  <a:pt x="1516" y="428"/>
                  <a:pt x="1497" y="419"/>
                  <a:pt x="1479" y="419"/>
                </a:cubicBezTo>
                <a:cubicBezTo>
                  <a:pt x="1418" y="405"/>
                  <a:pt x="1356" y="398"/>
                  <a:pt x="1294" y="398"/>
                </a:cubicBezTo>
                <a:cubicBezTo>
                  <a:pt x="1232" y="398"/>
                  <a:pt x="1172" y="405"/>
                  <a:pt x="1116" y="419"/>
                </a:cubicBezTo>
                <a:cubicBezTo>
                  <a:pt x="1209" y="382"/>
                  <a:pt x="1293" y="326"/>
                  <a:pt x="1358" y="252"/>
                </a:cubicBezTo>
                <a:cubicBezTo>
                  <a:pt x="1367" y="233"/>
                  <a:pt x="1367" y="214"/>
                  <a:pt x="1367" y="196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103"/>
                  <a:pt x="1256" y="94"/>
                </a:cubicBezTo>
                <a:cubicBezTo>
                  <a:pt x="1231" y="86"/>
                  <a:pt x="1207" y="83"/>
                  <a:pt x="1183" y="83"/>
                </a:cubicBezTo>
                <a:cubicBezTo>
                  <a:pt x="1117" y="83"/>
                  <a:pt x="1055" y="111"/>
                  <a:pt x="1014" y="159"/>
                </a:cubicBezTo>
                <a:cubicBezTo>
                  <a:pt x="1051" y="103"/>
                  <a:pt x="1004" y="28"/>
                  <a:pt x="902" y="10"/>
                </a:cubicBezTo>
                <a:cubicBezTo>
                  <a:pt x="882" y="4"/>
                  <a:pt x="860" y="1"/>
                  <a:pt x="838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4" name="Google Shape;814;p30"/>
          <p:cNvSpPr/>
          <p:nvPr/>
        </p:nvSpPr>
        <p:spPr>
          <a:xfrm>
            <a:off x="3708818" y="4925984"/>
            <a:ext cx="239121" cy="145253"/>
          </a:xfrm>
          <a:custGeom>
            <a:avLst/>
            <a:gdLst/>
            <a:ahLst/>
            <a:cxnLst/>
            <a:rect l="l" t="t" r="r" b="b"/>
            <a:pathLst>
              <a:path w="1638" h="995" extrusionOk="0">
                <a:moveTo>
                  <a:pt x="854" y="0"/>
                </a:moveTo>
                <a:cubicBezTo>
                  <a:pt x="791" y="0"/>
                  <a:pt x="730" y="28"/>
                  <a:pt x="689" y="76"/>
                </a:cubicBezTo>
                <a:cubicBezTo>
                  <a:pt x="642" y="150"/>
                  <a:pt x="642" y="234"/>
                  <a:pt x="689" y="309"/>
                </a:cubicBezTo>
                <a:cubicBezTo>
                  <a:pt x="614" y="234"/>
                  <a:pt x="521" y="178"/>
                  <a:pt x="419" y="160"/>
                </a:cubicBezTo>
                <a:cubicBezTo>
                  <a:pt x="395" y="152"/>
                  <a:pt x="370" y="149"/>
                  <a:pt x="347" y="149"/>
                </a:cubicBezTo>
                <a:cubicBezTo>
                  <a:pt x="280" y="149"/>
                  <a:pt x="218" y="177"/>
                  <a:pt x="177" y="225"/>
                </a:cubicBezTo>
                <a:cubicBezTo>
                  <a:pt x="141" y="279"/>
                  <a:pt x="184" y="342"/>
                  <a:pt x="273" y="371"/>
                </a:cubicBezTo>
                <a:lnTo>
                  <a:pt x="273" y="371"/>
                </a:lnTo>
                <a:cubicBezTo>
                  <a:pt x="253" y="366"/>
                  <a:pt x="233" y="363"/>
                  <a:pt x="213" y="363"/>
                </a:cubicBezTo>
                <a:cubicBezTo>
                  <a:pt x="149" y="363"/>
                  <a:pt x="86" y="391"/>
                  <a:pt x="38" y="439"/>
                </a:cubicBezTo>
                <a:cubicBezTo>
                  <a:pt x="1" y="495"/>
                  <a:pt x="47" y="560"/>
                  <a:pt x="149" y="588"/>
                </a:cubicBezTo>
                <a:cubicBezTo>
                  <a:pt x="205" y="597"/>
                  <a:pt x="266" y="601"/>
                  <a:pt x="327" y="601"/>
                </a:cubicBezTo>
                <a:cubicBezTo>
                  <a:pt x="389" y="601"/>
                  <a:pt x="452" y="597"/>
                  <a:pt x="512" y="588"/>
                </a:cubicBezTo>
                <a:lnTo>
                  <a:pt x="512" y="588"/>
                </a:lnTo>
                <a:cubicBezTo>
                  <a:pt x="410" y="615"/>
                  <a:pt x="326" y="671"/>
                  <a:pt x="270" y="755"/>
                </a:cubicBezTo>
                <a:cubicBezTo>
                  <a:pt x="233" y="811"/>
                  <a:pt x="280" y="876"/>
                  <a:pt x="373" y="904"/>
                </a:cubicBezTo>
                <a:cubicBezTo>
                  <a:pt x="392" y="908"/>
                  <a:pt x="413" y="910"/>
                  <a:pt x="433" y="910"/>
                </a:cubicBezTo>
                <a:cubicBezTo>
                  <a:pt x="499" y="910"/>
                  <a:pt x="565" y="886"/>
                  <a:pt x="614" y="829"/>
                </a:cubicBezTo>
                <a:lnTo>
                  <a:pt x="614" y="829"/>
                </a:lnTo>
                <a:cubicBezTo>
                  <a:pt x="577" y="894"/>
                  <a:pt x="624" y="959"/>
                  <a:pt x="717" y="987"/>
                </a:cubicBezTo>
                <a:cubicBezTo>
                  <a:pt x="736" y="992"/>
                  <a:pt x="757" y="994"/>
                  <a:pt x="777" y="994"/>
                </a:cubicBezTo>
                <a:cubicBezTo>
                  <a:pt x="843" y="994"/>
                  <a:pt x="909" y="970"/>
                  <a:pt x="958" y="913"/>
                </a:cubicBezTo>
                <a:cubicBezTo>
                  <a:pt x="996" y="848"/>
                  <a:pt x="996" y="764"/>
                  <a:pt x="958" y="690"/>
                </a:cubicBezTo>
                <a:lnTo>
                  <a:pt x="958" y="690"/>
                </a:lnTo>
                <a:cubicBezTo>
                  <a:pt x="1033" y="764"/>
                  <a:pt x="1126" y="820"/>
                  <a:pt x="1228" y="848"/>
                </a:cubicBezTo>
                <a:cubicBezTo>
                  <a:pt x="1248" y="852"/>
                  <a:pt x="1269" y="855"/>
                  <a:pt x="1290" y="855"/>
                </a:cubicBezTo>
                <a:cubicBezTo>
                  <a:pt x="1355" y="855"/>
                  <a:pt x="1421" y="832"/>
                  <a:pt x="1470" y="783"/>
                </a:cubicBezTo>
                <a:cubicBezTo>
                  <a:pt x="1503" y="725"/>
                  <a:pt x="1470" y="667"/>
                  <a:pt x="1391" y="642"/>
                </a:cubicBezTo>
                <a:lnTo>
                  <a:pt x="1391" y="642"/>
                </a:lnTo>
                <a:cubicBezTo>
                  <a:pt x="1402" y="644"/>
                  <a:pt x="1414" y="645"/>
                  <a:pt x="1425" y="645"/>
                </a:cubicBezTo>
                <a:cubicBezTo>
                  <a:pt x="1489" y="645"/>
                  <a:pt x="1552" y="617"/>
                  <a:pt x="1600" y="569"/>
                </a:cubicBezTo>
                <a:cubicBezTo>
                  <a:pt x="1637" y="504"/>
                  <a:pt x="1591" y="439"/>
                  <a:pt x="1498" y="411"/>
                </a:cubicBezTo>
                <a:cubicBezTo>
                  <a:pt x="1437" y="402"/>
                  <a:pt x="1375" y="397"/>
                  <a:pt x="1313" y="397"/>
                </a:cubicBezTo>
                <a:cubicBezTo>
                  <a:pt x="1251" y="397"/>
                  <a:pt x="1191" y="402"/>
                  <a:pt x="1135" y="411"/>
                </a:cubicBezTo>
                <a:cubicBezTo>
                  <a:pt x="1228" y="383"/>
                  <a:pt x="1312" y="327"/>
                  <a:pt x="1377" y="243"/>
                </a:cubicBezTo>
                <a:cubicBezTo>
                  <a:pt x="1414" y="188"/>
                  <a:pt x="1368" y="123"/>
                  <a:pt x="1275" y="95"/>
                </a:cubicBezTo>
                <a:cubicBezTo>
                  <a:pt x="1250" y="87"/>
                  <a:pt x="1226" y="84"/>
                  <a:pt x="1202" y="84"/>
                </a:cubicBezTo>
                <a:cubicBezTo>
                  <a:pt x="1136" y="84"/>
                  <a:pt x="1074" y="112"/>
                  <a:pt x="1033" y="160"/>
                </a:cubicBezTo>
                <a:cubicBezTo>
                  <a:pt x="1070" y="104"/>
                  <a:pt x="1023" y="39"/>
                  <a:pt x="921" y="11"/>
                </a:cubicBezTo>
                <a:cubicBezTo>
                  <a:pt x="899" y="4"/>
                  <a:pt x="877" y="0"/>
                  <a:pt x="854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5" name="Google Shape;815;p30"/>
          <p:cNvSpPr/>
          <p:nvPr/>
        </p:nvSpPr>
        <p:spPr>
          <a:xfrm>
            <a:off x="2605178" y="4050513"/>
            <a:ext cx="370652" cy="172552"/>
          </a:xfrm>
          <a:custGeom>
            <a:avLst/>
            <a:gdLst/>
            <a:ahLst/>
            <a:cxnLst/>
            <a:rect l="l" t="t" r="r" b="b"/>
            <a:pathLst>
              <a:path w="2539" h="1182" extrusionOk="0">
                <a:moveTo>
                  <a:pt x="0" y="1"/>
                </a:moveTo>
                <a:lnTo>
                  <a:pt x="0" y="373"/>
                </a:lnTo>
                <a:cubicBezTo>
                  <a:pt x="0" y="931"/>
                  <a:pt x="661" y="1182"/>
                  <a:pt x="1256" y="1182"/>
                </a:cubicBezTo>
                <a:cubicBezTo>
                  <a:pt x="185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6" name="Google Shape;816;p30"/>
          <p:cNvSpPr/>
          <p:nvPr/>
        </p:nvSpPr>
        <p:spPr>
          <a:xfrm>
            <a:off x="2603716" y="3935189"/>
            <a:ext cx="370797" cy="234887"/>
          </a:xfrm>
          <a:custGeom>
            <a:avLst/>
            <a:gdLst/>
            <a:ahLst/>
            <a:cxnLst/>
            <a:rect l="l" t="t" r="r" b="b"/>
            <a:pathLst>
              <a:path w="2540" h="1609" extrusionOk="0">
                <a:moveTo>
                  <a:pt x="1256" y="0"/>
                </a:moveTo>
                <a:cubicBezTo>
                  <a:pt x="708" y="0"/>
                  <a:pt x="1" y="233"/>
                  <a:pt x="1" y="800"/>
                </a:cubicBezTo>
                <a:cubicBezTo>
                  <a:pt x="1" y="1358"/>
                  <a:pt x="671" y="1609"/>
                  <a:pt x="1266" y="1609"/>
                </a:cubicBezTo>
                <a:cubicBezTo>
                  <a:pt x="1861" y="1609"/>
                  <a:pt x="2540" y="1358"/>
                  <a:pt x="2540" y="800"/>
                </a:cubicBezTo>
                <a:cubicBezTo>
                  <a:pt x="2540" y="233"/>
                  <a:pt x="1833" y="0"/>
                  <a:pt x="125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7" name="Google Shape;817;p30"/>
          <p:cNvSpPr/>
          <p:nvPr/>
        </p:nvSpPr>
        <p:spPr>
          <a:xfrm>
            <a:off x="2625469" y="3944675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07" y="0"/>
                </a:moveTo>
                <a:cubicBezTo>
                  <a:pt x="624" y="0"/>
                  <a:pt x="1" y="205"/>
                  <a:pt x="1" y="698"/>
                </a:cubicBezTo>
                <a:cubicBezTo>
                  <a:pt x="1" y="1191"/>
                  <a:pt x="587" y="1423"/>
                  <a:pt x="1117" y="1423"/>
                </a:cubicBezTo>
                <a:cubicBezTo>
                  <a:pt x="1647" y="1423"/>
                  <a:pt x="2251" y="1200"/>
                  <a:pt x="2251" y="707"/>
                </a:cubicBezTo>
                <a:cubicBezTo>
                  <a:pt x="2251" y="205"/>
                  <a:pt x="1619" y="0"/>
                  <a:pt x="1107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8" name="Google Shape;818;p30"/>
          <p:cNvSpPr/>
          <p:nvPr/>
        </p:nvSpPr>
        <p:spPr>
          <a:xfrm>
            <a:off x="2624155" y="3944676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05" y="0"/>
                  <a:pt x="0" y="205"/>
                  <a:pt x="0" y="698"/>
                </a:cubicBezTo>
                <a:cubicBezTo>
                  <a:pt x="0" y="726"/>
                  <a:pt x="0" y="744"/>
                  <a:pt x="0" y="772"/>
                </a:cubicBezTo>
                <a:cubicBezTo>
                  <a:pt x="66" y="335"/>
                  <a:pt x="651" y="149"/>
                  <a:pt x="1116" y="149"/>
                </a:cubicBezTo>
                <a:cubicBezTo>
                  <a:pt x="1600" y="149"/>
                  <a:pt x="2195" y="335"/>
                  <a:pt x="2251" y="781"/>
                </a:cubicBezTo>
                <a:cubicBezTo>
                  <a:pt x="2251" y="754"/>
                  <a:pt x="2251" y="735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19" name="Google Shape;819;p30"/>
          <p:cNvSpPr/>
          <p:nvPr/>
        </p:nvSpPr>
        <p:spPr>
          <a:xfrm>
            <a:off x="2675687" y="3990807"/>
            <a:ext cx="229632" cy="145108"/>
          </a:xfrm>
          <a:custGeom>
            <a:avLst/>
            <a:gdLst/>
            <a:ahLst/>
            <a:cxnLst/>
            <a:rect l="l" t="t" r="r" b="b"/>
            <a:pathLst>
              <a:path w="1573" h="994" extrusionOk="0">
                <a:moveTo>
                  <a:pt x="1340" y="633"/>
                </a:moveTo>
                <a:cubicBezTo>
                  <a:pt x="1359" y="633"/>
                  <a:pt x="1377" y="637"/>
                  <a:pt x="1398" y="637"/>
                </a:cubicBezTo>
                <a:cubicBezTo>
                  <a:pt x="1409" y="637"/>
                  <a:pt x="1421" y="636"/>
                  <a:pt x="1433" y="633"/>
                </a:cubicBezTo>
                <a:lnTo>
                  <a:pt x="1433" y="633"/>
                </a:lnTo>
                <a:lnTo>
                  <a:pt x="1405" y="661"/>
                </a:lnTo>
                <a:cubicBezTo>
                  <a:pt x="1386" y="642"/>
                  <a:pt x="1359" y="633"/>
                  <a:pt x="1340" y="633"/>
                </a:cubicBezTo>
                <a:close/>
                <a:moveTo>
                  <a:pt x="940" y="698"/>
                </a:moveTo>
                <a:lnTo>
                  <a:pt x="949" y="707"/>
                </a:lnTo>
                <a:lnTo>
                  <a:pt x="940" y="707"/>
                </a:lnTo>
                <a:cubicBezTo>
                  <a:pt x="940" y="707"/>
                  <a:pt x="940" y="698"/>
                  <a:pt x="940" y="698"/>
                </a:cubicBezTo>
                <a:close/>
                <a:moveTo>
                  <a:pt x="832" y="1"/>
                </a:moveTo>
                <a:cubicBezTo>
                  <a:pt x="782" y="1"/>
                  <a:pt x="733" y="15"/>
                  <a:pt x="689" y="4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24" y="205"/>
                  <a:pt x="633" y="261"/>
                  <a:pt x="652" y="307"/>
                </a:cubicBezTo>
                <a:cubicBezTo>
                  <a:pt x="587" y="233"/>
                  <a:pt x="484" y="177"/>
                  <a:pt x="382" y="149"/>
                </a:cubicBezTo>
                <a:cubicBezTo>
                  <a:pt x="360" y="143"/>
                  <a:pt x="339" y="140"/>
                  <a:pt x="317" y="140"/>
                </a:cubicBezTo>
                <a:cubicBezTo>
                  <a:pt x="274" y="140"/>
                  <a:pt x="230" y="152"/>
                  <a:pt x="187" y="177"/>
                </a:cubicBezTo>
                <a:lnTo>
                  <a:pt x="131" y="131"/>
                </a:lnTo>
                <a:lnTo>
                  <a:pt x="131" y="261"/>
                </a:lnTo>
                <a:cubicBezTo>
                  <a:pt x="131" y="307"/>
                  <a:pt x="178" y="345"/>
                  <a:pt x="252" y="363"/>
                </a:cubicBezTo>
                <a:cubicBezTo>
                  <a:pt x="236" y="361"/>
                  <a:pt x="219" y="360"/>
                  <a:pt x="203" y="360"/>
                </a:cubicBezTo>
                <a:cubicBezTo>
                  <a:pt x="154" y="360"/>
                  <a:pt x="105" y="370"/>
                  <a:pt x="57" y="391"/>
                </a:cubicBezTo>
                <a:lnTo>
                  <a:pt x="1" y="345"/>
                </a:lnTo>
                <a:lnTo>
                  <a:pt x="1" y="475"/>
                </a:lnTo>
                <a:cubicBezTo>
                  <a:pt x="1" y="521"/>
                  <a:pt x="38" y="568"/>
                  <a:pt x="112" y="586"/>
                </a:cubicBezTo>
                <a:cubicBezTo>
                  <a:pt x="173" y="596"/>
                  <a:pt x="233" y="600"/>
                  <a:pt x="294" y="600"/>
                </a:cubicBezTo>
                <a:cubicBezTo>
                  <a:pt x="354" y="600"/>
                  <a:pt x="415" y="596"/>
                  <a:pt x="475" y="586"/>
                </a:cubicBezTo>
                <a:lnTo>
                  <a:pt x="475" y="586"/>
                </a:lnTo>
                <a:cubicBezTo>
                  <a:pt x="401" y="605"/>
                  <a:pt x="345" y="642"/>
                  <a:pt x="280" y="698"/>
                </a:cubicBezTo>
                <a:lnTo>
                  <a:pt x="224" y="670"/>
                </a:lnTo>
                <a:lnTo>
                  <a:pt x="224" y="782"/>
                </a:lnTo>
                <a:cubicBezTo>
                  <a:pt x="224" y="828"/>
                  <a:pt x="261" y="875"/>
                  <a:pt x="336" y="902"/>
                </a:cubicBezTo>
                <a:cubicBezTo>
                  <a:pt x="356" y="907"/>
                  <a:pt x="377" y="909"/>
                  <a:pt x="398" y="909"/>
                </a:cubicBezTo>
                <a:cubicBezTo>
                  <a:pt x="463" y="909"/>
                  <a:pt x="528" y="887"/>
                  <a:pt x="577" y="837"/>
                </a:cubicBezTo>
                <a:lnTo>
                  <a:pt x="577" y="837"/>
                </a:lnTo>
                <a:cubicBezTo>
                  <a:pt x="540" y="893"/>
                  <a:pt x="587" y="958"/>
                  <a:pt x="680" y="986"/>
                </a:cubicBezTo>
                <a:cubicBezTo>
                  <a:pt x="702" y="991"/>
                  <a:pt x="725" y="993"/>
                  <a:pt x="747" y="993"/>
                </a:cubicBezTo>
                <a:cubicBezTo>
                  <a:pt x="816" y="993"/>
                  <a:pt x="879" y="970"/>
                  <a:pt x="921" y="921"/>
                </a:cubicBezTo>
                <a:cubicBezTo>
                  <a:pt x="940" y="893"/>
                  <a:pt x="949" y="865"/>
                  <a:pt x="949" y="828"/>
                </a:cubicBezTo>
                <a:lnTo>
                  <a:pt x="949" y="717"/>
                </a:lnTo>
                <a:cubicBezTo>
                  <a:pt x="1024" y="772"/>
                  <a:pt x="1098" y="819"/>
                  <a:pt x="1191" y="847"/>
                </a:cubicBezTo>
                <a:cubicBezTo>
                  <a:pt x="1211" y="851"/>
                  <a:pt x="1231" y="853"/>
                  <a:pt x="1251" y="853"/>
                </a:cubicBezTo>
                <a:cubicBezTo>
                  <a:pt x="1317" y="853"/>
                  <a:pt x="1383" y="829"/>
                  <a:pt x="1433" y="772"/>
                </a:cubicBezTo>
                <a:cubicBezTo>
                  <a:pt x="1442" y="763"/>
                  <a:pt x="1442" y="754"/>
                  <a:pt x="1442" y="735"/>
                </a:cubicBezTo>
                <a:lnTo>
                  <a:pt x="1442" y="633"/>
                </a:lnTo>
                <a:cubicBezTo>
                  <a:pt x="1489" y="633"/>
                  <a:pt x="1535" y="605"/>
                  <a:pt x="1563" y="568"/>
                </a:cubicBezTo>
                <a:cubicBezTo>
                  <a:pt x="1572" y="558"/>
                  <a:pt x="1572" y="540"/>
                  <a:pt x="1572" y="531"/>
                </a:cubicBezTo>
                <a:lnTo>
                  <a:pt x="1572" y="400"/>
                </a:lnTo>
                <a:lnTo>
                  <a:pt x="1535" y="447"/>
                </a:lnTo>
                <a:cubicBezTo>
                  <a:pt x="1517" y="428"/>
                  <a:pt x="1498" y="419"/>
                  <a:pt x="1470" y="419"/>
                </a:cubicBezTo>
                <a:cubicBezTo>
                  <a:pt x="1410" y="405"/>
                  <a:pt x="1349" y="398"/>
                  <a:pt x="1289" y="398"/>
                </a:cubicBezTo>
                <a:cubicBezTo>
                  <a:pt x="1228" y="398"/>
                  <a:pt x="1168" y="405"/>
                  <a:pt x="1107" y="419"/>
                </a:cubicBezTo>
                <a:cubicBezTo>
                  <a:pt x="1200" y="391"/>
                  <a:pt x="1293" y="326"/>
                  <a:pt x="1349" y="252"/>
                </a:cubicBezTo>
                <a:cubicBezTo>
                  <a:pt x="1359" y="233"/>
                  <a:pt x="1368" y="214"/>
                  <a:pt x="1368" y="196"/>
                </a:cubicBezTo>
                <a:lnTo>
                  <a:pt x="1368" y="84"/>
                </a:lnTo>
                <a:lnTo>
                  <a:pt x="1321" y="131"/>
                </a:lnTo>
                <a:cubicBezTo>
                  <a:pt x="1303" y="112"/>
                  <a:pt x="1275" y="103"/>
                  <a:pt x="1247" y="93"/>
                </a:cubicBezTo>
                <a:cubicBezTo>
                  <a:pt x="1225" y="86"/>
                  <a:pt x="1203" y="83"/>
                  <a:pt x="1180" y="83"/>
                </a:cubicBezTo>
                <a:cubicBezTo>
                  <a:pt x="1117" y="83"/>
                  <a:pt x="1053" y="110"/>
                  <a:pt x="1005" y="159"/>
                </a:cubicBezTo>
                <a:cubicBezTo>
                  <a:pt x="1042" y="103"/>
                  <a:pt x="996" y="38"/>
                  <a:pt x="903" y="10"/>
                </a:cubicBezTo>
                <a:cubicBezTo>
                  <a:pt x="879" y="4"/>
                  <a:pt x="856" y="1"/>
                  <a:pt x="832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0" name="Google Shape;820;p30"/>
          <p:cNvSpPr/>
          <p:nvPr/>
        </p:nvSpPr>
        <p:spPr>
          <a:xfrm>
            <a:off x="2673061" y="3973582"/>
            <a:ext cx="238975" cy="145253"/>
          </a:xfrm>
          <a:custGeom>
            <a:avLst/>
            <a:gdLst/>
            <a:ahLst/>
            <a:cxnLst/>
            <a:rect l="l" t="t" r="r" b="b"/>
            <a:pathLst>
              <a:path w="1637" h="995" extrusionOk="0">
                <a:moveTo>
                  <a:pt x="859" y="0"/>
                </a:moveTo>
                <a:cubicBezTo>
                  <a:pt x="794" y="0"/>
                  <a:pt x="728" y="23"/>
                  <a:pt x="679" y="72"/>
                </a:cubicBezTo>
                <a:cubicBezTo>
                  <a:pt x="642" y="146"/>
                  <a:pt x="642" y="239"/>
                  <a:pt x="679" y="304"/>
                </a:cubicBezTo>
                <a:cubicBezTo>
                  <a:pt x="605" y="230"/>
                  <a:pt x="512" y="184"/>
                  <a:pt x="409" y="156"/>
                </a:cubicBezTo>
                <a:cubicBezTo>
                  <a:pt x="388" y="148"/>
                  <a:pt x="365" y="145"/>
                  <a:pt x="343" y="145"/>
                </a:cubicBezTo>
                <a:cubicBezTo>
                  <a:pt x="279" y="145"/>
                  <a:pt x="216" y="173"/>
                  <a:pt x="168" y="221"/>
                </a:cubicBezTo>
                <a:cubicBezTo>
                  <a:pt x="131" y="275"/>
                  <a:pt x="175" y="339"/>
                  <a:pt x="272" y="368"/>
                </a:cubicBezTo>
                <a:lnTo>
                  <a:pt x="272" y="368"/>
                </a:lnTo>
                <a:cubicBezTo>
                  <a:pt x="250" y="362"/>
                  <a:pt x="228" y="359"/>
                  <a:pt x="207" y="359"/>
                </a:cubicBezTo>
                <a:cubicBezTo>
                  <a:pt x="140" y="359"/>
                  <a:pt x="79" y="387"/>
                  <a:pt x="37" y="435"/>
                </a:cubicBezTo>
                <a:cubicBezTo>
                  <a:pt x="0" y="490"/>
                  <a:pt x="47" y="556"/>
                  <a:pt x="140" y="583"/>
                </a:cubicBezTo>
                <a:cubicBezTo>
                  <a:pt x="200" y="597"/>
                  <a:pt x="261" y="604"/>
                  <a:pt x="321" y="604"/>
                </a:cubicBezTo>
                <a:cubicBezTo>
                  <a:pt x="381" y="604"/>
                  <a:pt x="442" y="597"/>
                  <a:pt x="502" y="583"/>
                </a:cubicBezTo>
                <a:lnTo>
                  <a:pt x="502" y="583"/>
                </a:lnTo>
                <a:cubicBezTo>
                  <a:pt x="409" y="611"/>
                  <a:pt x="326" y="676"/>
                  <a:pt x="261" y="751"/>
                </a:cubicBezTo>
                <a:cubicBezTo>
                  <a:pt x="223" y="807"/>
                  <a:pt x="270" y="872"/>
                  <a:pt x="363" y="900"/>
                </a:cubicBezTo>
                <a:cubicBezTo>
                  <a:pt x="387" y="907"/>
                  <a:pt x="412" y="910"/>
                  <a:pt x="435" y="910"/>
                </a:cubicBezTo>
                <a:cubicBezTo>
                  <a:pt x="502" y="910"/>
                  <a:pt x="563" y="883"/>
                  <a:pt x="605" y="835"/>
                </a:cubicBezTo>
                <a:lnTo>
                  <a:pt x="605" y="835"/>
                </a:lnTo>
                <a:cubicBezTo>
                  <a:pt x="567" y="890"/>
                  <a:pt x="614" y="955"/>
                  <a:pt x="716" y="983"/>
                </a:cubicBezTo>
                <a:cubicBezTo>
                  <a:pt x="738" y="991"/>
                  <a:pt x="761" y="994"/>
                  <a:pt x="783" y="994"/>
                </a:cubicBezTo>
                <a:cubicBezTo>
                  <a:pt x="846" y="994"/>
                  <a:pt x="908" y="966"/>
                  <a:pt x="949" y="918"/>
                </a:cubicBezTo>
                <a:cubicBezTo>
                  <a:pt x="986" y="844"/>
                  <a:pt x="986" y="760"/>
                  <a:pt x="949" y="695"/>
                </a:cubicBezTo>
                <a:lnTo>
                  <a:pt x="949" y="695"/>
                </a:lnTo>
                <a:cubicBezTo>
                  <a:pt x="1023" y="769"/>
                  <a:pt x="1116" y="816"/>
                  <a:pt x="1218" y="844"/>
                </a:cubicBezTo>
                <a:cubicBezTo>
                  <a:pt x="1240" y="851"/>
                  <a:pt x="1263" y="855"/>
                  <a:pt x="1285" y="855"/>
                </a:cubicBezTo>
                <a:cubicBezTo>
                  <a:pt x="1349" y="855"/>
                  <a:pt x="1412" y="827"/>
                  <a:pt x="1460" y="779"/>
                </a:cubicBezTo>
                <a:cubicBezTo>
                  <a:pt x="1496" y="724"/>
                  <a:pt x="1453" y="661"/>
                  <a:pt x="1365" y="632"/>
                </a:cubicBezTo>
                <a:lnTo>
                  <a:pt x="1365" y="632"/>
                </a:lnTo>
                <a:cubicBezTo>
                  <a:pt x="1385" y="638"/>
                  <a:pt x="1405" y="641"/>
                  <a:pt x="1425" y="641"/>
                </a:cubicBezTo>
                <a:cubicBezTo>
                  <a:pt x="1488" y="641"/>
                  <a:pt x="1549" y="613"/>
                  <a:pt x="1590" y="565"/>
                </a:cubicBezTo>
                <a:cubicBezTo>
                  <a:pt x="1637" y="500"/>
                  <a:pt x="1581" y="435"/>
                  <a:pt x="1488" y="407"/>
                </a:cubicBezTo>
                <a:cubicBezTo>
                  <a:pt x="1428" y="397"/>
                  <a:pt x="1367" y="393"/>
                  <a:pt x="1307" y="393"/>
                </a:cubicBezTo>
                <a:cubicBezTo>
                  <a:pt x="1246" y="393"/>
                  <a:pt x="1186" y="397"/>
                  <a:pt x="1125" y="407"/>
                </a:cubicBezTo>
                <a:cubicBezTo>
                  <a:pt x="1218" y="379"/>
                  <a:pt x="1311" y="323"/>
                  <a:pt x="1367" y="239"/>
                </a:cubicBezTo>
                <a:cubicBezTo>
                  <a:pt x="1404" y="184"/>
                  <a:pt x="1358" y="118"/>
                  <a:pt x="1265" y="91"/>
                </a:cubicBezTo>
                <a:cubicBezTo>
                  <a:pt x="1243" y="83"/>
                  <a:pt x="1221" y="80"/>
                  <a:pt x="1198" y="80"/>
                </a:cubicBezTo>
                <a:cubicBezTo>
                  <a:pt x="1135" y="80"/>
                  <a:pt x="1071" y="108"/>
                  <a:pt x="1023" y="156"/>
                </a:cubicBezTo>
                <a:cubicBezTo>
                  <a:pt x="1060" y="100"/>
                  <a:pt x="1014" y="35"/>
                  <a:pt x="921" y="7"/>
                </a:cubicBezTo>
                <a:cubicBezTo>
                  <a:pt x="901" y="2"/>
                  <a:pt x="880" y="0"/>
                  <a:pt x="859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1" name="Google Shape;821;p30"/>
          <p:cNvSpPr/>
          <p:nvPr/>
        </p:nvSpPr>
        <p:spPr>
          <a:xfrm>
            <a:off x="2761235" y="4142776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82"/>
                  <a:pt x="1265" y="1182"/>
                </a:cubicBezTo>
                <a:cubicBezTo>
                  <a:pt x="185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2" name="Google Shape;822;p30"/>
          <p:cNvSpPr/>
          <p:nvPr/>
        </p:nvSpPr>
        <p:spPr>
          <a:xfrm>
            <a:off x="2761235" y="4027451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698" y="1"/>
                  <a:pt x="1" y="233"/>
                  <a:pt x="1" y="800"/>
                </a:cubicBezTo>
                <a:cubicBezTo>
                  <a:pt x="1" y="1358"/>
                  <a:pt x="661" y="1609"/>
                  <a:pt x="1256" y="1609"/>
                </a:cubicBezTo>
                <a:cubicBezTo>
                  <a:pt x="1851" y="1609"/>
                  <a:pt x="2539" y="1358"/>
                  <a:pt x="2539" y="800"/>
                </a:cubicBezTo>
                <a:cubicBezTo>
                  <a:pt x="2539" y="233"/>
                  <a:pt x="1823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3" name="Google Shape;823;p30"/>
          <p:cNvSpPr/>
          <p:nvPr/>
        </p:nvSpPr>
        <p:spPr>
          <a:xfrm>
            <a:off x="2781671" y="4036937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15"/>
                  <a:pt x="0" y="698"/>
                </a:cubicBezTo>
                <a:cubicBezTo>
                  <a:pt x="0" y="1191"/>
                  <a:pt x="595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05"/>
                  <a:pt x="1628" y="1"/>
                  <a:pt x="1116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4" name="Google Shape;824;p30"/>
          <p:cNvSpPr/>
          <p:nvPr/>
        </p:nvSpPr>
        <p:spPr>
          <a:xfrm>
            <a:off x="2781671" y="4036940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1"/>
                </a:moveTo>
                <a:cubicBezTo>
                  <a:pt x="605" y="1"/>
                  <a:pt x="0" y="215"/>
                  <a:pt x="0" y="698"/>
                </a:cubicBezTo>
                <a:lnTo>
                  <a:pt x="0" y="772"/>
                </a:lnTo>
                <a:cubicBezTo>
                  <a:pt x="65" y="335"/>
                  <a:pt x="651" y="149"/>
                  <a:pt x="1116" y="149"/>
                </a:cubicBezTo>
                <a:cubicBezTo>
                  <a:pt x="1600" y="149"/>
                  <a:pt x="2185" y="335"/>
                  <a:pt x="2251" y="782"/>
                </a:cubicBezTo>
                <a:cubicBezTo>
                  <a:pt x="2251" y="763"/>
                  <a:pt x="2251" y="735"/>
                  <a:pt x="2251" y="707"/>
                </a:cubicBezTo>
                <a:cubicBezTo>
                  <a:pt x="2251" y="215"/>
                  <a:pt x="1618" y="1"/>
                  <a:pt x="111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5" name="Google Shape;825;p30"/>
          <p:cNvSpPr/>
          <p:nvPr/>
        </p:nvSpPr>
        <p:spPr>
          <a:xfrm>
            <a:off x="2831892" y="4084529"/>
            <a:ext cx="230945" cy="144377"/>
          </a:xfrm>
          <a:custGeom>
            <a:avLst/>
            <a:gdLst/>
            <a:ahLst/>
            <a:cxnLst/>
            <a:rect l="l" t="t" r="r" b="b"/>
            <a:pathLst>
              <a:path w="1582" h="989" extrusionOk="0">
                <a:moveTo>
                  <a:pt x="1368" y="629"/>
                </a:moveTo>
                <a:cubicBezTo>
                  <a:pt x="1389" y="632"/>
                  <a:pt x="1413" y="632"/>
                  <a:pt x="1432" y="632"/>
                </a:cubicBezTo>
                <a:lnTo>
                  <a:pt x="1414" y="651"/>
                </a:lnTo>
                <a:cubicBezTo>
                  <a:pt x="1396" y="645"/>
                  <a:pt x="1382" y="636"/>
                  <a:pt x="1368" y="629"/>
                </a:cubicBezTo>
                <a:close/>
                <a:moveTo>
                  <a:pt x="949" y="688"/>
                </a:moveTo>
                <a:lnTo>
                  <a:pt x="958" y="698"/>
                </a:lnTo>
                <a:lnTo>
                  <a:pt x="949" y="698"/>
                </a:lnTo>
                <a:cubicBezTo>
                  <a:pt x="949" y="698"/>
                  <a:pt x="949" y="688"/>
                  <a:pt x="949" y="688"/>
                </a:cubicBezTo>
                <a:close/>
                <a:moveTo>
                  <a:pt x="835" y="0"/>
                </a:moveTo>
                <a:cubicBezTo>
                  <a:pt x="789" y="0"/>
                  <a:pt x="741" y="13"/>
                  <a:pt x="698" y="3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51"/>
                  <a:pt x="660" y="298"/>
                </a:cubicBezTo>
                <a:cubicBezTo>
                  <a:pt x="586" y="223"/>
                  <a:pt x="493" y="177"/>
                  <a:pt x="391" y="149"/>
                </a:cubicBezTo>
                <a:cubicBezTo>
                  <a:pt x="369" y="143"/>
                  <a:pt x="346" y="140"/>
                  <a:pt x="324" y="140"/>
                </a:cubicBezTo>
                <a:cubicBezTo>
                  <a:pt x="278" y="140"/>
                  <a:pt x="233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298"/>
                  <a:pt x="186" y="344"/>
                  <a:pt x="251" y="372"/>
                </a:cubicBezTo>
                <a:cubicBezTo>
                  <a:pt x="232" y="365"/>
                  <a:pt x="209" y="362"/>
                  <a:pt x="187" y="362"/>
                </a:cubicBezTo>
                <a:cubicBezTo>
                  <a:pt x="145" y="362"/>
                  <a:pt x="101" y="373"/>
                  <a:pt x="65" y="391"/>
                </a:cubicBezTo>
                <a:lnTo>
                  <a:pt x="0" y="353"/>
                </a:lnTo>
                <a:lnTo>
                  <a:pt x="0" y="474"/>
                </a:lnTo>
                <a:cubicBezTo>
                  <a:pt x="0" y="521"/>
                  <a:pt x="47" y="567"/>
                  <a:pt x="121" y="586"/>
                </a:cubicBezTo>
                <a:cubicBezTo>
                  <a:pt x="177" y="595"/>
                  <a:pt x="237" y="600"/>
                  <a:pt x="299" y="600"/>
                </a:cubicBezTo>
                <a:cubicBezTo>
                  <a:pt x="361" y="600"/>
                  <a:pt x="423" y="595"/>
                  <a:pt x="484" y="586"/>
                </a:cubicBezTo>
                <a:lnTo>
                  <a:pt x="484" y="586"/>
                </a:lnTo>
                <a:cubicBezTo>
                  <a:pt x="409" y="614"/>
                  <a:pt x="344" y="651"/>
                  <a:pt x="289" y="688"/>
                </a:cubicBezTo>
                <a:lnTo>
                  <a:pt x="223" y="660"/>
                </a:lnTo>
                <a:lnTo>
                  <a:pt x="223" y="781"/>
                </a:lnTo>
                <a:cubicBezTo>
                  <a:pt x="223" y="828"/>
                  <a:pt x="270" y="874"/>
                  <a:pt x="344" y="893"/>
                </a:cubicBezTo>
                <a:cubicBezTo>
                  <a:pt x="369" y="901"/>
                  <a:pt x="394" y="905"/>
                  <a:pt x="419" y="905"/>
                </a:cubicBezTo>
                <a:cubicBezTo>
                  <a:pt x="479" y="905"/>
                  <a:pt x="537" y="880"/>
                  <a:pt x="577" y="828"/>
                </a:cubicBezTo>
                <a:lnTo>
                  <a:pt x="577" y="828"/>
                </a:lnTo>
                <a:cubicBezTo>
                  <a:pt x="540" y="893"/>
                  <a:pt x="586" y="958"/>
                  <a:pt x="688" y="977"/>
                </a:cubicBezTo>
                <a:cubicBezTo>
                  <a:pt x="713" y="985"/>
                  <a:pt x="738" y="989"/>
                  <a:pt x="763" y="989"/>
                </a:cubicBezTo>
                <a:cubicBezTo>
                  <a:pt x="824" y="989"/>
                  <a:pt x="884" y="964"/>
                  <a:pt x="930" y="911"/>
                </a:cubicBezTo>
                <a:cubicBezTo>
                  <a:pt x="939" y="893"/>
                  <a:pt x="949" y="865"/>
                  <a:pt x="958" y="828"/>
                </a:cubicBezTo>
                <a:cubicBezTo>
                  <a:pt x="958" y="818"/>
                  <a:pt x="958" y="809"/>
                  <a:pt x="958" y="800"/>
                </a:cubicBezTo>
                <a:lnTo>
                  <a:pt x="958" y="716"/>
                </a:lnTo>
                <a:cubicBezTo>
                  <a:pt x="1023" y="781"/>
                  <a:pt x="1107" y="828"/>
                  <a:pt x="1200" y="846"/>
                </a:cubicBezTo>
                <a:cubicBezTo>
                  <a:pt x="1222" y="854"/>
                  <a:pt x="1244" y="857"/>
                  <a:pt x="1267" y="857"/>
                </a:cubicBezTo>
                <a:cubicBezTo>
                  <a:pt x="1330" y="857"/>
                  <a:pt x="1394" y="829"/>
                  <a:pt x="1442" y="781"/>
                </a:cubicBezTo>
                <a:cubicBezTo>
                  <a:pt x="1442" y="772"/>
                  <a:pt x="1451" y="753"/>
                  <a:pt x="1451" y="744"/>
                </a:cubicBezTo>
                <a:lnTo>
                  <a:pt x="1451" y="642"/>
                </a:lnTo>
                <a:cubicBezTo>
                  <a:pt x="1497" y="632"/>
                  <a:pt x="1535" y="605"/>
                  <a:pt x="1563" y="567"/>
                </a:cubicBezTo>
                <a:cubicBezTo>
                  <a:pt x="1572" y="558"/>
                  <a:pt x="1581" y="549"/>
                  <a:pt x="1581" y="539"/>
                </a:cubicBezTo>
                <a:lnTo>
                  <a:pt x="1581" y="409"/>
                </a:lnTo>
                <a:lnTo>
                  <a:pt x="1544" y="437"/>
                </a:lnTo>
                <a:cubicBezTo>
                  <a:pt x="1516" y="419"/>
                  <a:pt x="1497" y="409"/>
                  <a:pt x="1479" y="409"/>
                </a:cubicBezTo>
                <a:cubicBezTo>
                  <a:pt x="1418" y="395"/>
                  <a:pt x="1356" y="388"/>
                  <a:pt x="1294" y="388"/>
                </a:cubicBezTo>
                <a:cubicBezTo>
                  <a:pt x="1232" y="388"/>
                  <a:pt x="1172" y="395"/>
                  <a:pt x="1116" y="409"/>
                </a:cubicBezTo>
                <a:cubicBezTo>
                  <a:pt x="1209" y="381"/>
                  <a:pt x="1293" y="316"/>
                  <a:pt x="1358" y="242"/>
                </a:cubicBezTo>
                <a:cubicBezTo>
                  <a:pt x="1367" y="223"/>
                  <a:pt x="1367" y="205"/>
                  <a:pt x="1367" y="195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102"/>
                  <a:pt x="1246" y="93"/>
                </a:cubicBezTo>
                <a:cubicBezTo>
                  <a:pt x="1224" y="86"/>
                  <a:pt x="1202" y="82"/>
                  <a:pt x="1180" y="82"/>
                </a:cubicBezTo>
                <a:cubicBezTo>
                  <a:pt x="1117" y="82"/>
                  <a:pt x="1055" y="110"/>
                  <a:pt x="1014" y="158"/>
                </a:cubicBezTo>
                <a:cubicBezTo>
                  <a:pt x="1051" y="93"/>
                  <a:pt x="1005" y="28"/>
                  <a:pt x="902" y="9"/>
                </a:cubicBezTo>
                <a:cubicBezTo>
                  <a:pt x="881" y="3"/>
                  <a:pt x="858" y="0"/>
                  <a:pt x="835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6" name="Google Shape;826;p30"/>
          <p:cNvSpPr/>
          <p:nvPr/>
        </p:nvSpPr>
        <p:spPr>
          <a:xfrm>
            <a:off x="2829118" y="4065260"/>
            <a:ext cx="239121" cy="146567"/>
          </a:xfrm>
          <a:custGeom>
            <a:avLst/>
            <a:gdLst/>
            <a:ahLst/>
            <a:cxnLst/>
            <a:rect l="l" t="t" r="r" b="b"/>
            <a:pathLst>
              <a:path w="1638" h="1004" extrusionOk="0">
                <a:moveTo>
                  <a:pt x="854" y="0"/>
                </a:moveTo>
                <a:cubicBezTo>
                  <a:pt x="791" y="0"/>
                  <a:pt x="728" y="28"/>
                  <a:pt x="679" y="76"/>
                </a:cubicBezTo>
                <a:cubicBezTo>
                  <a:pt x="642" y="151"/>
                  <a:pt x="642" y="244"/>
                  <a:pt x="679" y="309"/>
                </a:cubicBezTo>
                <a:cubicBezTo>
                  <a:pt x="614" y="234"/>
                  <a:pt x="521" y="188"/>
                  <a:pt x="410" y="160"/>
                </a:cubicBezTo>
                <a:cubicBezTo>
                  <a:pt x="388" y="153"/>
                  <a:pt x="365" y="149"/>
                  <a:pt x="343" y="149"/>
                </a:cubicBezTo>
                <a:cubicBezTo>
                  <a:pt x="280" y="149"/>
                  <a:pt x="219" y="177"/>
                  <a:pt x="177" y="225"/>
                </a:cubicBezTo>
                <a:cubicBezTo>
                  <a:pt x="141" y="279"/>
                  <a:pt x="184" y="343"/>
                  <a:pt x="273" y="372"/>
                </a:cubicBezTo>
                <a:lnTo>
                  <a:pt x="273" y="372"/>
                </a:lnTo>
                <a:cubicBezTo>
                  <a:pt x="253" y="366"/>
                  <a:pt x="233" y="363"/>
                  <a:pt x="213" y="363"/>
                </a:cubicBezTo>
                <a:cubicBezTo>
                  <a:pt x="149" y="363"/>
                  <a:pt x="86" y="391"/>
                  <a:pt x="38" y="439"/>
                </a:cubicBezTo>
                <a:cubicBezTo>
                  <a:pt x="1" y="495"/>
                  <a:pt x="47" y="569"/>
                  <a:pt x="149" y="588"/>
                </a:cubicBezTo>
                <a:cubicBezTo>
                  <a:pt x="205" y="602"/>
                  <a:pt x="266" y="609"/>
                  <a:pt x="327" y="609"/>
                </a:cubicBezTo>
                <a:cubicBezTo>
                  <a:pt x="389" y="609"/>
                  <a:pt x="452" y="602"/>
                  <a:pt x="512" y="588"/>
                </a:cubicBezTo>
                <a:lnTo>
                  <a:pt x="512" y="588"/>
                </a:lnTo>
                <a:cubicBezTo>
                  <a:pt x="410" y="616"/>
                  <a:pt x="326" y="671"/>
                  <a:pt x="261" y="755"/>
                </a:cubicBezTo>
                <a:cubicBezTo>
                  <a:pt x="224" y="811"/>
                  <a:pt x="280" y="876"/>
                  <a:pt x="373" y="904"/>
                </a:cubicBezTo>
                <a:cubicBezTo>
                  <a:pt x="394" y="911"/>
                  <a:pt x="417" y="915"/>
                  <a:pt x="439" y="915"/>
                </a:cubicBezTo>
                <a:cubicBezTo>
                  <a:pt x="503" y="915"/>
                  <a:pt x="566" y="887"/>
                  <a:pt x="614" y="839"/>
                </a:cubicBezTo>
                <a:lnTo>
                  <a:pt x="614" y="839"/>
                </a:lnTo>
                <a:cubicBezTo>
                  <a:pt x="577" y="895"/>
                  <a:pt x="624" y="960"/>
                  <a:pt x="717" y="988"/>
                </a:cubicBezTo>
                <a:cubicBezTo>
                  <a:pt x="742" y="998"/>
                  <a:pt x="768" y="1003"/>
                  <a:pt x="793" y="1003"/>
                </a:cubicBezTo>
                <a:cubicBezTo>
                  <a:pt x="939" y="1003"/>
                  <a:pt x="1054" y="834"/>
                  <a:pt x="958" y="699"/>
                </a:cubicBezTo>
                <a:lnTo>
                  <a:pt x="958" y="699"/>
                </a:lnTo>
                <a:cubicBezTo>
                  <a:pt x="1033" y="774"/>
                  <a:pt x="1126" y="820"/>
                  <a:pt x="1228" y="848"/>
                </a:cubicBezTo>
                <a:cubicBezTo>
                  <a:pt x="1250" y="855"/>
                  <a:pt x="1273" y="859"/>
                  <a:pt x="1295" y="859"/>
                </a:cubicBezTo>
                <a:cubicBezTo>
                  <a:pt x="1359" y="859"/>
                  <a:pt x="1422" y="831"/>
                  <a:pt x="1470" y="783"/>
                </a:cubicBezTo>
                <a:cubicBezTo>
                  <a:pt x="1503" y="724"/>
                  <a:pt x="1469" y="666"/>
                  <a:pt x="1387" y="641"/>
                </a:cubicBezTo>
                <a:lnTo>
                  <a:pt x="1387" y="641"/>
                </a:lnTo>
                <a:cubicBezTo>
                  <a:pt x="1402" y="644"/>
                  <a:pt x="1416" y="645"/>
                  <a:pt x="1431" y="645"/>
                </a:cubicBezTo>
                <a:cubicBezTo>
                  <a:pt x="1497" y="645"/>
                  <a:pt x="1559" y="617"/>
                  <a:pt x="1600" y="569"/>
                </a:cubicBezTo>
                <a:cubicBezTo>
                  <a:pt x="1637" y="504"/>
                  <a:pt x="1591" y="439"/>
                  <a:pt x="1498" y="411"/>
                </a:cubicBezTo>
                <a:cubicBezTo>
                  <a:pt x="1437" y="402"/>
                  <a:pt x="1375" y="397"/>
                  <a:pt x="1313" y="397"/>
                </a:cubicBezTo>
                <a:cubicBezTo>
                  <a:pt x="1251" y="397"/>
                  <a:pt x="1191" y="402"/>
                  <a:pt x="1135" y="411"/>
                </a:cubicBezTo>
                <a:cubicBezTo>
                  <a:pt x="1228" y="383"/>
                  <a:pt x="1312" y="327"/>
                  <a:pt x="1377" y="244"/>
                </a:cubicBezTo>
                <a:cubicBezTo>
                  <a:pt x="1414" y="188"/>
                  <a:pt x="1368" y="123"/>
                  <a:pt x="1265" y="95"/>
                </a:cubicBezTo>
                <a:cubicBezTo>
                  <a:pt x="1243" y="88"/>
                  <a:pt x="1221" y="84"/>
                  <a:pt x="1199" y="84"/>
                </a:cubicBezTo>
                <a:cubicBezTo>
                  <a:pt x="1136" y="84"/>
                  <a:pt x="1074" y="112"/>
                  <a:pt x="1033" y="160"/>
                </a:cubicBezTo>
                <a:cubicBezTo>
                  <a:pt x="1070" y="104"/>
                  <a:pt x="1024" y="39"/>
                  <a:pt x="921" y="11"/>
                </a:cubicBezTo>
                <a:cubicBezTo>
                  <a:pt x="899" y="4"/>
                  <a:pt x="877" y="0"/>
                  <a:pt x="854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7" name="Google Shape;827;p30"/>
          <p:cNvSpPr/>
          <p:nvPr/>
        </p:nvSpPr>
        <p:spPr>
          <a:xfrm>
            <a:off x="3035539" y="4261025"/>
            <a:ext cx="370652" cy="173867"/>
          </a:xfrm>
          <a:custGeom>
            <a:avLst/>
            <a:gdLst/>
            <a:ahLst/>
            <a:cxnLst/>
            <a:rect l="l" t="t" r="r" b="b"/>
            <a:pathLst>
              <a:path w="2539" h="1191" extrusionOk="0">
                <a:moveTo>
                  <a:pt x="0" y="0"/>
                </a:moveTo>
                <a:lnTo>
                  <a:pt x="0" y="372"/>
                </a:lnTo>
                <a:cubicBezTo>
                  <a:pt x="0" y="930"/>
                  <a:pt x="670" y="1190"/>
                  <a:pt x="1265" y="1190"/>
                </a:cubicBezTo>
                <a:cubicBezTo>
                  <a:pt x="1860" y="1190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8" name="Google Shape;828;p30"/>
          <p:cNvSpPr/>
          <p:nvPr/>
        </p:nvSpPr>
        <p:spPr>
          <a:xfrm>
            <a:off x="3035539" y="4146867"/>
            <a:ext cx="370652" cy="233719"/>
          </a:xfrm>
          <a:custGeom>
            <a:avLst/>
            <a:gdLst/>
            <a:ahLst/>
            <a:cxnLst/>
            <a:rect l="l" t="t" r="r" b="b"/>
            <a:pathLst>
              <a:path w="2539" h="1601" extrusionOk="0">
                <a:moveTo>
                  <a:pt x="1256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00"/>
                  <a:pt x="1265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29" name="Google Shape;829;p30"/>
          <p:cNvSpPr/>
          <p:nvPr/>
        </p:nvSpPr>
        <p:spPr>
          <a:xfrm>
            <a:off x="3055829" y="4155041"/>
            <a:ext cx="328755" cy="209195"/>
          </a:xfrm>
          <a:custGeom>
            <a:avLst/>
            <a:gdLst/>
            <a:ahLst/>
            <a:cxnLst/>
            <a:rect l="l" t="t" r="r" b="b"/>
            <a:pathLst>
              <a:path w="2252" h="1433" extrusionOk="0">
                <a:moveTo>
                  <a:pt x="1117" y="1"/>
                </a:moveTo>
                <a:cubicBezTo>
                  <a:pt x="624" y="1"/>
                  <a:pt x="1" y="215"/>
                  <a:pt x="1" y="707"/>
                </a:cubicBezTo>
                <a:cubicBezTo>
                  <a:pt x="1" y="1210"/>
                  <a:pt x="596" y="1433"/>
                  <a:pt x="1126" y="1433"/>
                </a:cubicBezTo>
                <a:cubicBezTo>
                  <a:pt x="1647" y="1433"/>
                  <a:pt x="2251" y="1210"/>
                  <a:pt x="2251" y="717"/>
                </a:cubicBezTo>
                <a:cubicBezTo>
                  <a:pt x="2251" y="215"/>
                  <a:pt x="1628" y="1"/>
                  <a:pt x="1117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0" name="Google Shape;830;p30"/>
          <p:cNvSpPr/>
          <p:nvPr/>
        </p:nvSpPr>
        <p:spPr>
          <a:xfrm>
            <a:off x="3055829" y="4155041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1"/>
                </a:moveTo>
                <a:cubicBezTo>
                  <a:pt x="605" y="1"/>
                  <a:pt x="1" y="215"/>
                  <a:pt x="1" y="707"/>
                </a:cubicBezTo>
                <a:lnTo>
                  <a:pt x="1" y="782"/>
                </a:lnTo>
                <a:cubicBezTo>
                  <a:pt x="66" y="335"/>
                  <a:pt x="652" y="149"/>
                  <a:pt x="1117" y="149"/>
                </a:cubicBezTo>
                <a:cubicBezTo>
                  <a:pt x="1600" y="149"/>
                  <a:pt x="2195" y="345"/>
                  <a:pt x="2251" y="782"/>
                </a:cubicBezTo>
                <a:cubicBezTo>
                  <a:pt x="2251" y="763"/>
                  <a:pt x="2251" y="735"/>
                  <a:pt x="2251" y="707"/>
                </a:cubicBezTo>
                <a:cubicBezTo>
                  <a:pt x="2251" y="215"/>
                  <a:pt x="1619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1" name="Google Shape;831;p30"/>
          <p:cNvSpPr/>
          <p:nvPr/>
        </p:nvSpPr>
        <p:spPr>
          <a:xfrm>
            <a:off x="3106050" y="4202045"/>
            <a:ext cx="230945" cy="143648"/>
          </a:xfrm>
          <a:custGeom>
            <a:avLst/>
            <a:gdLst/>
            <a:ahLst/>
            <a:cxnLst/>
            <a:rect l="l" t="t" r="r" b="b"/>
            <a:pathLst>
              <a:path w="1582" h="984" extrusionOk="0">
                <a:moveTo>
                  <a:pt x="1349" y="627"/>
                </a:moveTo>
                <a:lnTo>
                  <a:pt x="1349" y="627"/>
                </a:lnTo>
                <a:cubicBezTo>
                  <a:pt x="1377" y="636"/>
                  <a:pt x="1405" y="636"/>
                  <a:pt x="1433" y="636"/>
                </a:cubicBezTo>
                <a:lnTo>
                  <a:pt x="1414" y="655"/>
                </a:lnTo>
                <a:cubicBezTo>
                  <a:pt x="1396" y="646"/>
                  <a:pt x="1368" y="636"/>
                  <a:pt x="1349" y="627"/>
                </a:cubicBezTo>
                <a:close/>
                <a:moveTo>
                  <a:pt x="940" y="692"/>
                </a:moveTo>
                <a:lnTo>
                  <a:pt x="949" y="702"/>
                </a:lnTo>
                <a:lnTo>
                  <a:pt x="949" y="711"/>
                </a:lnTo>
                <a:cubicBezTo>
                  <a:pt x="949" y="702"/>
                  <a:pt x="940" y="693"/>
                  <a:pt x="940" y="692"/>
                </a:cubicBezTo>
                <a:close/>
                <a:moveTo>
                  <a:pt x="859" y="1"/>
                </a:moveTo>
                <a:cubicBezTo>
                  <a:pt x="803" y="1"/>
                  <a:pt x="748" y="13"/>
                  <a:pt x="698" y="41"/>
                </a:cubicBezTo>
                <a:lnTo>
                  <a:pt x="642" y="51"/>
                </a:lnTo>
                <a:lnTo>
                  <a:pt x="642" y="153"/>
                </a:lnTo>
                <a:cubicBezTo>
                  <a:pt x="633" y="199"/>
                  <a:pt x="642" y="255"/>
                  <a:pt x="661" y="302"/>
                </a:cubicBezTo>
                <a:cubicBezTo>
                  <a:pt x="596" y="227"/>
                  <a:pt x="494" y="172"/>
                  <a:pt x="391" y="144"/>
                </a:cubicBezTo>
                <a:cubicBezTo>
                  <a:pt x="375" y="141"/>
                  <a:pt x="359" y="140"/>
                  <a:pt x="342" y="140"/>
                </a:cubicBezTo>
                <a:cubicBezTo>
                  <a:pt x="294" y="140"/>
                  <a:pt x="245" y="151"/>
                  <a:pt x="196" y="172"/>
                </a:cubicBezTo>
                <a:lnTo>
                  <a:pt x="140" y="125"/>
                </a:lnTo>
                <a:lnTo>
                  <a:pt x="140" y="255"/>
                </a:lnTo>
                <a:cubicBezTo>
                  <a:pt x="140" y="300"/>
                  <a:pt x="183" y="345"/>
                  <a:pt x="253" y="365"/>
                </a:cubicBezTo>
                <a:lnTo>
                  <a:pt x="253" y="365"/>
                </a:lnTo>
                <a:cubicBezTo>
                  <a:pt x="233" y="360"/>
                  <a:pt x="212" y="357"/>
                  <a:pt x="192" y="357"/>
                </a:cubicBezTo>
                <a:cubicBezTo>
                  <a:pt x="150" y="357"/>
                  <a:pt x="108" y="367"/>
                  <a:pt x="66" y="385"/>
                </a:cubicBezTo>
                <a:lnTo>
                  <a:pt x="1" y="348"/>
                </a:lnTo>
                <a:lnTo>
                  <a:pt x="1" y="469"/>
                </a:lnTo>
                <a:cubicBezTo>
                  <a:pt x="1" y="516"/>
                  <a:pt x="47" y="562"/>
                  <a:pt x="122" y="581"/>
                </a:cubicBezTo>
                <a:cubicBezTo>
                  <a:pt x="182" y="590"/>
                  <a:pt x="242" y="595"/>
                  <a:pt x="303" y="595"/>
                </a:cubicBezTo>
                <a:cubicBezTo>
                  <a:pt x="363" y="595"/>
                  <a:pt x="424" y="590"/>
                  <a:pt x="484" y="581"/>
                </a:cubicBezTo>
                <a:lnTo>
                  <a:pt x="484" y="581"/>
                </a:lnTo>
                <a:cubicBezTo>
                  <a:pt x="410" y="599"/>
                  <a:pt x="345" y="636"/>
                  <a:pt x="289" y="683"/>
                </a:cubicBezTo>
                <a:lnTo>
                  <a:pt x="224" y="655"/>
                </a:lnTo>
                <a:lnTo>
                  <a:pt x="224" y="776"/>
                </a:lnTo>
                <a:cubicBezTo>
                  <a:pt x="224" y="822"/>
                  <a:pt x="270" y="869"/>
                  <a:pt x="345" y="888"/>
                </a:cubicBezTo>
                <a:cubicBezTo>
                  <a:pt x="369" y="896"/>
                  <a:pt x="394" y="900"/>
                  <a:pt x="419" y="900"/>
                </a:cubicBezTo>
                <a:cubicBezTo>
                  <a:pt x="480" y="900"/>
                  <a:pt x="540" y="875"/>
                  <a:pt x="587" y="822"/>
                </a:cubicBezTo>
                <a:lnTo>
                  <a:pt x="587" y="822"/>
                </a:lnTo>
                <a:cubicBezTo>
                  <a:pt x="549" y="888"/>
                  <a:pt x="596" y="953"/>
                  <a:pt x="689" y="971"/>
                </a:cubicBezTo>
                <a:cubicBezTo>
                  <a:pt x="713" y="979"/>
                  <a:pt x="738" y="984"/>
                  <a:pt x="763" y="984"/>
                </a:cubicBezTo>
                <a:cubicBezTo>
                  <a:pt x="824" y="984"/>
                  <a:pt x="885" y="959"/>
                  <a:pt x="931" y="906"/>
                </a:cubicBezTo>
                <a:cubicBezTo>
                  <a:pt x="949" y="888"/>
                  <a:pt x="959" y="860"/>
                  <a:pt x="959" y="822"/>
                </a:cubicBezTo>
                <a:cubicBezTo>
                  <a:pt x="959" y="813"/>
                  <a:pt x="959" y="804"/>
                  <a:pt x="959" y="795"/>
                </a:cubicBezTo>
                <a:lnTo>
                  <a:pt x="959" y="711"/>
                </a:lnTo>
                <a:cubicBezTo>
                  <a:pt x="1033" y="776"/>
                  <a:pt x="1117" y="822"/>
                  <a:pt x="1200" y="841"/>
                </a:cubicBezTo>
                <a:cubicBezTo>
                  <a:pt x="1222" y="848"/>
                  <a:pt x="1245" y="852"/>
                  <a:pt x="1267" y="852"/>
                </a:cubicBezTo>
                <a:cubicBezTo>
                  <a:pt x="1331" y="852"/>
                  <a:pt x="1394" y="824"/>
                  <a:pt x="1442" y="776"/>
                </a:cubicBezTo>
                <a:cubicBezTo>
                  <a:pt x="1451" y="767"/>
                  <a:pt x="1451" y="748"/>
                  <a:pt x="1451" y="729"/>
                </a:cubicBezTo>
                <a:lnTo>
                  <a:pt x="1451" y="636"/>
                </a:lnTo>
                <a:cubicBezTo>
                  <a:pt x="1498" y="627"/>
                  <a:pt x="1544" y="599"/>
                  <a:pt x="1572" y="562"/>
                </a:cubicBezTo>
                <a:cubicBezTo>
                  <a:pt x="1582" y="553"/>
                  <a:pt x="1582" y="544"/>
                  <a:pt x="1582" y="525"/>
                </a:cubicBezTo>
                <a:lnTo>
                  <a:pt x="1582" y="395"/>
                </a:lnTo>
                <a:lnTo>
                  <a:pt x="1544" y="441"/>
                </a:lnTo>
                <a:cubicBezTo>
                  <a:pt x="1526" y="432"/>
                  <a:pt x="1498" y="423"/>
                  <a:pt x="1479" y="413"/>
                </a:cubicBezTo>
                <a:cubicBezTo>
                  <a:pt x="1419" y="399"/>
                  <a:pt x="1358" y="392"/>
                  <a:pt x="1298" y="392"/>
                </a:cubicBezTo>
                <a:cubicBezTo>
                  <a:pt x="1237" y="392"/>
                  <a:pt x="1177" y="399"/>
                  <a:pt x="1117" y="413"/>
                </a:cubicBezTo>
                <a:cubicBezTo>
                  <a:pt x="1210" y="385"/>
                  <a:pt x="1293" y="330"/>
                  <a:pt x="1358" y="246"/>
                </a:cubicBezTo>
                <a:cubicBezTo>
                  <a:pt x="1368" y="237"/>
                  <a:pt x="1377" y="218"/>
                  <a:pt x="1368" y="199"/>
                </a:cubicBezTo>
                <a:lnTo>
                  <a:pt x="1368" y="79"/>
                </a:lnTo>
                <a:lnTo>
                  <a:pt x="1330" y="125"/>
                </a:lnTo>
                <a:cubicBezTo>
                  <a:pt x="1303" y="106"/>
                  <a:pt x="1284" y="97"/>
                  <a:pt x="1256" y="88"/>
                </a:cubicBezTo>
                <a:cubicBezTo>
                  <a:pt x="1236" y="83"/>
                  <a:pt x="1215" y="81"/>
                  <a:pt x="1194" y="81"/>
                </a:cubicBezTo>
                <a:cubicBezTo>
                  <a:pt x="1129" y="81"/>
                  <a:pt x="1064" y="104"/>
                  <a:pt x="1014" y="153"/>
                </a:cubicBezTo>
                <a:cubicBezTo>
                  <a:pt x="1052" y="97"/>
                  <a:pt x="1005" y="32"/>
                  <a:pt x="912" y="4"/>
                </a:cubicBezTo>
                <a:cubicBezTo>
                  <a:pt x="894" y="2"/>
                  <a:pt x="877" y="1"/>
                  <a:pt x="859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2" name="Google Shape;832;p30"/>
          <p:cNvSpPr/>
          <p:nvPr/>
        </p:nvSpPr>
        <p:spPr>
          <a:xfrm>
            <a:off x="3103422" y="4183508"/>
            <a:ext cx="238975" cy="146421"/>
          </a:xfrm>
          <a:custGeom>
            <a:avLst/>
            <a:gdLst/>
            <a:ahLst/>
            <a:cxnLst/>
            <a:rect l="l" t="t" r="r" b="b"/>
            <a:pathLst>
              <a:path w="1637" h="1003" extrusionOk="0">
                <a:moveTo>
                  <a:pt x="843" y="0"/>
                </a:moveTo>
                <a:cubicBezTo>
                  <a:pt x="695" y="0"/>
                  <a:pt x="587" y="167"/>
                  <a:pt x="688" y="308"/>
                </a:cubicBezTo>
                <a:cubicBezTo>
                  <a:pt x="614" y="233"/>
                  <a:pt x="521" y="178"/>
                  <a:pt x="419" y="159"/>
                </a:cubicBezTo>
                <a:cubicBezTo>
                  <a:pt x="394" y="152"/>
                  <a:pt x="370" y="148"/>
                  <a:pt x="346" y="148"/>
                </a:cubicBezTo>
                <a:cubicBezTo>
                  <a:pt x="279" y="148"/>
                  <a:pt x="218" y="176"/>
                  <a:pt x="177" y="224"/>
                </a:cubicBezTo>
                <a:cubicBezTo>
                  <a:pt x="141" y="279"/>
                  <a:pt x="184" y="342"/>
                  <a:pt x="272" y="371"/>
                </a:cubicBezTo>
                <a:lnTo>
                  <a:pt x="272" y="371"/>
                </a:lnTo>
                <a:cubicBezTo>
                  <a:pt x="252" y="365"/>
                  <a:pt x="232" y="362"/>
                  <a:pt x="212" y="362"/>
                </a:cubicBezTo>
                <a:cubicBezTo>
                  <a:pt x="149" y="362"/>
                  <a:pt x="85" y="390"/>
                  <a:pt x="37" y="438"/>
                </a:cubicBezTo>
                <a:cubicBezTo>
                  <a:pt x="0" y="494"/>
                  <a:pt x="47" y="559"/>
                  <a:pt x="149" y="587"/>
                </a:cubicBezTo>
                <a:cubicBezTo>
                  <a:pt x="205" y="596"/>
                  <a:pt x="265" y="601"/>
                  <a:pt x="327" y="601"/>
                </a:cubicBezTo>
                <a:cubicBezTo>
                  <a:pt x="388" y="601"/>
                  <a:pt x="451" y="596"/>
                  <a:pt x="512" y="587"/>
                </a:cubicBezTo>
                <a:lnTo>
                  <a:pt x="512" y="587"/>
                </a:lnTo>
                <a:cubicBezTo>
                  <a:pt x="409" y="615"/>
                  <a:pt x="326" y="671"/>
                  <a:pt x="270" y="754"/>
                </a:cubicBezTo>
                <a:cubicBezTo>
                  <a:pt x="233" y="810"/>
                  <a:pt x="279" y="875"/>
                  <a:pt x="372" y="903"/>
                </a:cubicBezTo>
                <a:cubicBezTo>
                  <a:pt x="394" y="910"/>
                  <a:pt x="416" y="914"/>
                  <a:pt x="439" y="914"/>
                </a:cubicBezTo>
                <a:cubicBezTo>
                  <a:pt x="502" y="914"/>
                  <a:pt x="566" y="886"/>
                  <a:pt x="614" y="838"/>
                </a:cubicBezTo>
                <a:lnTo>
                  <a:pt x="614" y="838"/>
                </a:lnTo>
                <a:cubicBezTo>
                  <a:pt x="577" y="894"/>
                  <a:pt x="623" y="959"/>
                  <a:pt x="716" y="987"/>
                </a:cubicBezTo>
                <a:cubicBezTo>
                  <a:pt x="742" y="997"/>
                  <a:pt x="767" y="1002"/>
                  <a:pt x="792" y="1002"/>
                </a:cubicBezTo>
                <a:cubicBezTo>
                  <a:pt x="938" y="1002"/>
                  <a:pt x="1053" y="832"/>
                  <a:pt x="958" y="689"/>
                </a:cubicBezTo>
                <a:lnTo>
                  <a:pt x="958" y="689"/>
                </a:lnTo>
                <a:cubicBezTo>
                  <a:pt x="1032" y="763"/>
                  <a:pt x="1125" y="819"/>
                  <a:pt x="1228" y="847"/>
                </a:cubicBezTo>
                <a:cubicBezTo>
                  <a:pt x="1249" y="854"/>
                  <a:pt x="1272" y="858"/>
                  <a:pt x="1294" y="858"/>
                </a:cubicBezTo>
                <a:cubicBezTo>
                  <a:pt x="1358" y="858"/>
                  <a:pt x="1421" y="830"/>
                  <a:pt x="1469" y="782"/>
                </a:cubicBezTo>
                <a:cubicBezTo>
                  <a:pt x="1506" y="718"/>
                  <a:pt x="1462" y="654"/>
                  <a:pt x="1373" y="634"/>
                </a:cubicBezTo>
                <a:lnTo>
                  <a:pt x="1373" y="634"/>
                </a:lnTo>
                <a:cubicBezTo>
                  <a:pt x="1391" y="638"/>
                  <a:pt x="1410" y="640"/>
                  <a:pt x="1429" y="640"/>
                </a:cubicBezTo>
                <a:cubicBezTo>
                  <a:pt x="1494" y="640"/>
                  <a:pt x="1557" y="618"/>
                  <a:pt x="1600" y="568"/>
                </a:cubicBezTo>
                <a:cubicBezTo>
                  <a:pt x="1637" y="503"/>
                  <a:pt x="1590" y="438"/>
                  <a:pt x="1497" y="419"/>
                </a:cubicBezTo>
                <a:cubicBezTo>
                  <a:pt x="1437" y="405"/>
                  <a:pt x="1376" y="398"/>
                  <a:pt x="1316" y="398"/>
                </a:cubicBezTo>
                <a:cubicBezTo>
                  <a:pt x="1255" y="398"/>
                  <a:pt x="1195" y="405"/>
                  <a:pt x="1135" y="419"/>
                </a:cubicBezTo>
                <a:cubicBezTo>
                  <a:pt x="1228" y="382"/>
                  <a:pt x="1311" y="326"/>
                  <a:pt x="1376" y="252"/>
                </a:cubicBezTo>
                <a:cubicBezTo>
                  <a:pt x="1414" y="187"/>
                  <a:pt x="1367" y="122"/>
                  <a:pt x="1274" y="103"/>
                </a:cubicBezTo>
                <a:cubicBezTo>
                  <a:pt x="1252" y="96"/>
                  <a:pt x="1230" y="92"/>
                  <a:pt x="1207" y="92"/>
                </a:cubicBezTo>
                <a:cubicBezTo>
                  <a:pt x="1144" y="92"/>
                  <a:pt x="1080" y="120"/>
                  <a:pt x="1032" y="168"/>
                </a:cubicBezTo>
                <a:cubicBezTo>
                  <a:pt x="1070" y="103"/>
                  <a:pt x="1023" y="38"/>
                  <a:pt x="930" y="20"/>
                </a:cubicBezTo>
                <a:cubicBezTo>
                  <a:pt x="900" y="6"/>
                  <a:pt x="871" y="0"/>
                  <a:pt x="843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3" name="Google Shape;833;p30"/>
          <p:cNvSpPr/>
          <p:nvPr/>
        </p:nvSpPr>
        <p:spPr>
          <a:xfrm>
            <a:off x="3148092" y="4398103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71" y="1181"/>
                  <a:pt x="1266" y="1181"/>
                </a:cubicBezTo>
                <a:cubicBezTo>
                  <a:pt x="1861" y="1181"/>
                  <a:pt x="2540" y="930"/>
                  <a:pt x="2540" y="372"/>
                </a:cubicBezTo>
                <a:lnTo>
                  <a:pt x="2540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4" name="Google Shape;834;p30"/>
          <p:cNvSpPr/>
          <p:nvPr/>
        </p:nvSpPr>
        <p:spPr>
          <a:xfrm>
            <a:off x="3148092" y="4282632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708" y="1"/>
                  <a:pt x="1" y="233"/>
                  <a:pt x="1" y="801"/>
                </a:cubicBezTo>
                <a:cubicBezTo>
                  <a:pt x="1" y="1358"/>
                  <a:pt x="671" y="1610"/>
                  <a:pt x="1266" y="1610"/>
                </a:cubicBezTo>
                <a:cubicBezTo>
                  <a:pt x="1852" y="1610"/>
                  <a:pt x="2540" y="1358"/>
                  <a:pt x="2540" y="801"/>
                </a:cubicBezTo>
                <a:cubicBezTo>
                  <a:pt x="2540" y="233"/>
                  <a:pt x="1833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5" name="Google Shape;835;p30"/>
          <p:cNvSpPr/>
          <p:nvPr/>
        </p:nvSpPr>
        <p:spPr>
          <a:xfrm>
            <a:off x="3168529" y="4292117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4" y="1"/>
                  <a:pt x="0" y="215"/>
                  <a:pt x="0" y="698"/>
                </a:cubicBezTo>
                <a:cubicBezTo>
                  <a:pt x="0" y="1191"/>
                  <a:pt x="596" y="1424"/>
                  <a:pt x="1126" y="1424"/>
                </a:cubicBezTo>
                <a:cubicBezTo>
                  <a:pt x="1646" y="1424"/>
                  <a:pt x="2251" y="1201"/>
                  <a:pt x="2251" y="708"/>
                </a:cubicBezTo>
                <a:cubicBezTo>
                  <a:pt x="2251" y="205"/>
                  <a:pt x="1628" y="1"/>
                  <a:pt x="1116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6" name="Google Shape;836;p30"/>
          <p:cNvSpPr/>
          <p:nvPr/>
        </p:nvSpPr>
        <p:spPr>
          <a:xfrm>
            <a:off x="3168529" y="4292120"/>
            <a:ext cx="328608" cy="114305"/>
          </a:xfrm>
          <a:custGeom>
            <a:avLst/>
            <a:gdLst/>
            <a:ahLst/>
            <a:cxnLst/>
            <a:rect l="l" t="t" r="r" b="b"/>
            <a:pathLst>
              <a:path w="2251" h="783" extrusionOk="0">
                <a:moveTo>
                  <a:pt x="1116" y="1"/>
                </a:moveTo>
                <a:cubicBezTo>
                  <a:pt x="605" y="1"/>
                  <a:pt x="0" y="215"/>
                  <a:pt x="0" y="698"/>
                </a:cubicBezTo>
                <a:cubicBezTo>
                  <a:pt x="0" y="726"/>
                  <a:pt x="0" y="745"/>
                  <a:pt x="0" y="773"/>
                </a:cubicBezTo>
                <a:cubicBezTo>
                  <a:pt x="66" y="336"/>
                  <a:pt x="651" y="150"/>
                  <a:pt x="1116" y="150"/>
                </a:cubicBezTo>
                <a:cubicBezTo>
                  <a:pt x="1600" y="150"/>
                  <a:pt x="2195" y="336"/>
                  <a:pt x="2251" y="782"/>
                </a:cubicBezTo>
                <a:lnTo>
                  <a:pt x="2251" y="708"/>
                </a:lnTo>
                <a:cubicBezTo>
                  <a:pt x="2251" y="215"/>
                  <a:pt x="1619" y="1"/>
                  <a:pt x="111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7" name="Google Shape;837;p30"/>
          <p:cNvSpPr/>
          <p:nvPr/>
        </p:nvSpPr>
        <p:spPr>
          <a:xfrm>
            <a:off x="3218750" y="4338687"/>
            <a:ext cx="230945" cy="143940"/>
          </a:xfrm>
          <a:custGeom>
            <a:avLst/>
            <a:gdLst/>
            <a:ahLst/>
            <a:cxnLst/>
            <a:rect l="l" t="t" r="r" b="b"/>
            <a:pathLst>
              <a:path w="1582" h="986" extrusionOk="0">
                <a:moveTo>
                  <a:pt x="1382" y="638"/>
                </a:moveTo>
                <a:cubicBezTo>
                  <a:pt x="1399" y="640"/>
                  <a:pt x="1416" y="640"/>
                  <a:pt x="1433" y="640"/>
                </a:cubicBezTo>
                <a:lnTo>
                  <a:pt x="1414" y="658"/>
                </a:lnTo>
                <a:cubicBezTo>
                  <a:pt x="1405" y="649"/>
                  <a:pt x="1394" y="642"/>
                  <a:pt x="1382" y="638"/>
                </a:cubicBezTo>
                <a:close/>
                <a:moveTo>
                  <a:pt x="849" y="0"/>
                </a:moveTo>
                <a:cubicBezTo>
                  <a:pt x="798" y="0"/>
                  <a:pt x="746" y="17"/>
                  <a:pt x="698" y="45"/>
                </a:cubicBezTo>
                <a:lnTo>
                  <a:pt x="633" y="54"/>
                </a:lnTo>
                <a:lnTo>
                  <a:pt x="633" y="147"/>
                </a:lnTo>
                <a:cubicBezTo>
                  <a:pt x="633" y="203"/>
                  <a:pt x="642" y="258"/>
                  <a:pt x="661" y="305"/>
                </a:cubicBezTo>
                <a:cubicBezTo>
                  <a:pt x="586" y="231"/>
                  <a:pt x="493" y="175"/>
                  <a:pt x="391" y="147"/>
                </a:cubicBezTo>
                <a:cubicBezTo>
                  <a:pt x="369" y="141"/>
                  <a:pt x="347" y="138"/>
                  <a:pt x="324" y="138"/>
                </a:cubicBezTo>
                <a:cubicBezTo>
                  <a:pt x="278" y="138"/>
                  <a:pt x="233" y="150"/>
                  <a:pt x="196" y="175"/>
                </a:cubicBezTo>
                <a:lnTo>
                  <a:pt x="140" y="128"/>
                </a:lnTo>
                <a:lnTo>
                  <a:pt x="140" y="258"/>
                </a:lnTo>
                <a:cubicBezTo>
                  <a:pt x="140" y="305"/>
                  <a:pt x="187" y="342"/>
                  <a:pt x="252" y="361"/>
                </a:cubicBezTo>
                <a:cubicBezTo>
                  <a:pt x="233" y="358"/>
                  <a:pt x="212" y="356"/>
                  <a:pt x="191" y="356"/>
                </a:cubicBezTo>
                <a:cubicBezTo>
                  <a:pt x="148" y="356"/>
                  <a:pt x="103" y="364"/>
                  <a:pt x="66" y="389"/>
                </a:cubicBezTo>
                <a:lnTo>
                  <a:pt x="1" y="342"/>
                </a:lnTo>
                <a:lnTo>
                  <a:pt x="1" y="472"/>
                </a:lnTo>
                <a:cubicBezTo>
                  <a:pt x="1" y="519"/>
                  <a:pt x="47" y="556"/>
                  <a:pt x="121" y="575"/>
                </a:cubicBezTo>
                <a:cubicBezTo>
                  <a:pt x="182" y="589"/>
                  <a:pt x="242" y="596"/>
                  <a:pt x="303" y="596"/>
                </a:cubicBezTo>
                <a:cubicBezTo>
                  <a:pt x="363" y="596"/>
                  <a:pt x="424" y="589"/>
                  <a:pt x="484" y="575"/>
                </a:cubicBezTo>
                <a:lnTo>
                  <a:pt x="484" y="575"/>
                </a:lnTo>
                <a:cubicBezTo>
                  <a:pt x="410" y="603"/>
                  <a:pt x="345" y="640"/>
                  <a:pt x="289" y="686"/>
                </a:cubicBezTo>
                <a:lnTo>
                  <a:pt x="224" y="658"/>
                </a:lnTo>
                <a:lnTo>
                  <a:pt x="224" y="779"/>
                </a:lnTo>
                <a:cubicBezTo>
                  <a:pt x="224" y="826"/>
                  <a:pt x="270" y="872"/>
                  <a:pt x="345" y="891"/>
                </a:cubicBezTo>
                <a:cubicBezTo>
                  <a:pt x="366" y="898"/>
                  <a:pt x="389" y="902"/>
                  <a:pt x="411" y="902"/>
                </a:cubicBezTo>
                <a:cubicBezTo>
                  <a:pt x="475" y="902"/>
                  <a:pt x="538" y="874"/>
                  <a:pt x="586" y="826"/>
                </a:cubicBezTo>
                <a:lnTo>
                  <a:pt x="586" y="826"/>
                </a:lnTo>
                <a:cubicBezTo>
                  <a:pt x="549" y="882"/>
                  <a:pt x="596" y="956"/>
                  <a:pt x="689" y="974"/>
                </a:cubicBezTo>
                <a:cubicBezTo>
                  <a:pt x="711" y="982"/>
                  <a:pt x="733" y="985"/>
                  <a:pt x="756" y="985"/>
                </a:cubicBezTo>
                <a:cubicBezTo>
                  <a:pt x="819" y="985"/>
                  <a:pt x="882" y="957"/>
                  <a:pt x="930" y="909"/>
                </a:cubicBezTo>
                <a:cubicBezTo>
                  <a:pt x="949" y="882"/>
                  <a:pt x="958" y="854"/>
                  <a:pt x="958" y="826"/>
                </a:cubicBezTo>
                <a:lnTo>
                  <a:pt x="958" y="705"/>
                </a:lnTo>
                <a:lnTo>
                  <a:pt x="949" y="705"/>
                </a:lnTo>
                <a:lnTo>
                  <a:pt x="949" y="696"/>
                </a:lnTo>
                <a:lnTo>
                  <a:pt x="958" y="705"/>
                </a:lnTo>
                <a:cubicBezTo>
                  <a:pt x="1023" y="770"/>
                  <a:pt x="1107" y="816"/>
                  <a:pt x="1200" y="835"/>
                </a:cubicBezTo>
                <a:cubicBezTo>
                  <a:pt x="1222" y="842"/>
                  <a:pt x="1245" y="846"/>
                  <a:pt x="1267" y="846"/>
                </a:cubicBezTo>
                <a:cubicBezTo>
                  <a:pt x="1331" y="846"/>
                  <a:pt x="1394" y="818"/>
                  <a:pt x="1442" y="770"/>
                </a:cubicBezTo>
                <a:cubicBezTo>
                  <a:pt x="1451" y="761"/>
                  <a:pt x="1451" y="742"/>
                  <a:pt x="1451" y="733"/>
                </a:cubicBezTo>
                <a:lnTo>
                  <a:pt x="1451" y="630"/>
                </a:lnTo>
                <a:cubicBezTo>
                  <a:pt x="1498" y="621"/>
                  <a:pt x="1535" y="593"/>
                  <a:pt x="1563" y="556"/>
                </a:cubicBezTo>
                <a:cubicBezTo>
                  <a:pt x="1572" y="547"/>
                  <a:pt x="1581" y="537"/>
                  <a:pt x="1581" y="528"/>
                </a:cubicBezTo>
                <a:lnTo>
                  <a:pt x="1581" y="398"/>
                </a:lnTo>
                <a:lnTo>
                  <a:pt x="1544" y="444"/>
                </a:lnTo>
                <a:cubicBezTo>
                  <a:pt x="1526" y="426"/>
                  <a:pt x="1498" y="417"/>
                  <a:pt x="1479" y="417"/>
                </a:cubicBezTo>
                <a:cubicBezTo>
                  <a:pt x="1419" y="403"/>
                  <a:pt x="1358" y="396"/>
                  <a:pt x="1298" y="396"/>
                </a:cubicBezTo>
                <a:cubicBezTo>
                  <a:pt x="1237" y="396"/>
                  <a:pt x="1177" y="403"/>
                  <a:pt x="1116" y="417"/>
                </a:cubicBezTo>
                <a:cubicBezTo>
                  <a:pt x="1209" y="379"/>
                  <a:pt x="1293" y="324"/>
                  <a:pt x="1358" y="249"/>
                </a:cubicBezTo>
                <a:cubicBezTo>
                  <a:pt x="1368" y="231"/>
                  <a:pt x="1368" y="212"/>
                  <a:pt x="1368" y="193"/>
                </a:cubicBezTo>
                <a:lnTo>
                  <a:pt x="1368" y="82"/>
                </a:lnTo>
                <a:lnTo>
                  <a:pt x="1330" y="128"/>
                </a:lnTo>
                <a:cubicBezTo>
                  <a:pt x="1302" y="110"/>
                  <a:pt x="1284" y="100"/>
                  <a:pt x="1256" y="91"/>
                </a:cubicBezTo>
                <a:cubicBezTo>
                  <a:pt x="1232" y="84"/>
                  <a:pt x="1207" y="80"/>
                  <a:pt x="1184" y="80"/>
                </a:cubicBezTo>
                <a:cubicBezTo>
                  <a:pt x="1117" y="80"/>
                  <a:pt x="1055" y="108"/>
                  <a:pt x="1014" y="156"/>
                </a:cubicBezTo>
                <a:cubicBezTo>
                  <a:pt x="1051" y="100"/>
                  <a:pt x="1005" y="35"/>
                  <a:pt x="903" y="7"/>
                </a:cubicBezTo>
                <a:cubicBezTo>
                  <a:pt x="885" y="2"/>
                  <a:pt x="867" y="0"/>
                  <a:pt x="849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8" name="Google Shape;838;p30"/>
          <p:cNvSpPr/>
          <p:nvPr/>
        </p:nvSpPr>
        <p:spPr>
          <a:xfrm>
            <a:off x="3215976" y="4321025"/>
            <a:ext cx="239121" cy="145253"/>
          </a:xfrm>
          <a:custGeom>
            <a:avLst/>
            <a:gdLst/>
            <a:ahLst/>
            <a:cxnLst/>
            <a:rect l="l" t="t" r="r" b="b"/>
            <a:pathLst>
              <a:path w="1638" h="995" extrusionOk="0">
                <a:moveTo>
                  <a:pt x="860" y="1"/>
                </a:moveTo>
                <a:cubicBezTo>
                  <a:pt x="795" y="1"/>
                  <a:pt x="731" y="23"/>
                  <a:pt x="689" y="73"/>
                </a:cubicBezTo>
                <a:cubicBezTo>
                  <a:pt x="643" y="147"/>
                  <a:pt x="643" y="240"/>
                  <a:pt x="689" y="305"/>
                </a:cubicBezTo>
                <a:cubicBezTo>
                  <a:pt x="615" y="231"/>
                  <a:pt x="522" y="184"/>
                  <a:pt x="419" y="156"/>
                </a:cubicBezTo>
                <a:cubicBezTo>
                  <a:pt x="395" y="149"/>
                  <a:pt x="371" y="145"/>
                  <a:pt x="347" y="145"/>
                </a:cubicBezTo>
                <a:cubicBezTo>
                  <a:pt x="280" y="145"/>
                  <a:pt x="219" y="173"/>
                  <a:pt x="178" y="221"/>
                </a:cubicBezTo>
                <a:cubicBezTo>
                  <a:pt x="144" y="272"/>
                  <a:pt x="179" y="338"/>
                  <a:pt x="255" y="364"/>
                </a:cubicBezTo>
                <a:lnTo>
                  <a:pt x="255" y="364"/>
                </a:lnTo>
                <a:cubicBezTo>
                  <a:pt x="241" y="361"/>
                  <a:pt x="227" y="359"/>
                  <a:pt x="213" y="359"/>
                </a:cubicBezTo>
                <a:cubicBezTo>
                  <a:pt x="150" y="359"/>
                  <a:pt x="86" y="387"/>
                  <a:pt x="38" y="435"/>
                </a:cubicBezTo>
                <a:cubicBezTo>
                  <a:pt x="1" y="491"/>
                  <a:pt x="47" y="565"/>
                  <a:pt x="150" y="584"/>
                </a:cubicBezTo>
                <a:cubicBezTo>
                  <a:pt x="210" y="598"/>
                  <a:pt x="271" y="605"/>
                  <a:pt x="331" y="605"/>
                </a:cubicBezTo>
                <a:cubicBezTo>
                  <a:pt x="392" y="605"/>
                  <a:pt x="452" y="598"/>
                  <a:pt x="512" y="584"/>
                </a:cubicBezTo>
                <a:lnTo>
                  <a:pt x="512" y="584"/>
                </a:lnTo>
                <a:cubicBezTo>
                  <a:pt x="410" y="612"/>
                  <a:pt x="326" y="677"/>
                  <a:pt x="271" y="751"/>
                </a:cubicBezTo>
                <a:cubicBezTo>
                  <a:pt x="233" y="807"/>
                  <a:pt x="280" y="872"/>
                  <a:pt x="373" y="900"/>
                </a:cubicBezTo>
                <a:cubicBezTo>
                  <a:pt x="395" y="908"/>
                  <a:pt x="417" y="911"/>
                  <a:pt x="440" y="911"/>
                </a:cubicBezTo>
                <a:cubicBezTo>
                  <a:pt x="503" y="911"/>
                  <a:pt x="567" y="883"/>
                  <a:pt x="615" y="835"/>
                </a:cubicBezTo>
                <a:lnTo>
                  <a:pt x="615" y="835"/>
                </a:lnTo>
                <a:cubicBezTo>
                  <a:pt x="577" y="891"/>
                  <a:pt x="624" y="956"/>
                  <a:pt x="717" y="984"/>
                </a:cubicBezTo>
                <a:cubicBezTo>
                  <a:pt x="739" y="991"/>
                  <a:pt x="761" y="995"/>
                  <a:pt x="784" y="995"/>
                </a:cubicBezTo>
                <a:cubicBezTo>
                  <a:pt x="847" y="995"/>
                  <a:pt x="911" y="967"/>
                  <a:pt x="959" y="919"/>
                </a:cubicBezTo>
                <a:cubicBezTo>
                  <a:pt x="996" y="844"/>
                  <a:pt x="996" y="761"/>
                  <a:pt x="959" y="696"/>
                </a:cubicBezTo>
                <a:lnTo>
                  <a:pt x="959" y="696"/>
                </a:lnTo>
                <a:cubicBezTo>
                  <a:pt x="1033" y="770"/>
                  <a:pt x="1126" y="817"/>
                  <a:pt x="1228" y="844"/>
                </a:cubicBezTo>
                <a:cubicBezTo>
                  <a:pt x="1250" y="852"/>
                  <a:pt x="1273" y="855"/>
                  <a:pt x="1295" y="855"/>
                </a:cubicBezTo>
                <a:cubicBezTo>
                  <a:pt x="1359" y="855"/>
                  <a:pt x="1422" y="827"/>
                  <a:pt x="1470" y="779"/>
                </a:cubicBezTo>
                <a:cubicBezTo>
                  <a:pt x="1507" y="725"/>
                  <a:pt x="1463" y="661"/>
                  <a:pt x="1366" y="633"/>
                </a:cubicBezTo>
                <a:lnTo>
                  <a:pt x="1366" y="633"/>
                </a:lnTo>
                <a:cubicBezTo>
                  <a:pt x="1388" y="638"/>
                  <a:pt x="1410" y="641"/>
                  <a:pt x="1431" y="641"/>
                </a:cubicBezTo>
                <a:cubicBezTo>
                  <a:pt x="1498" y="641"/>
                  <a:pt x="1559" y="614"/>
                  <a:pt x="1600" y="565"/>
                </a:cubicBezTo>
                <a:cubicBezTo>
                  <a:pt x="1638" y="500"/>
                  <a:pt x="1591" y="435"/>
                  <a:pt x="1498" y="407"/>
                </a:cubicBezTo>
                <a:cubicBezTo>
                  <a:pt x="1438" y="398"/>
                  <a:pt x="1377" y="393"/>
                  <a:pt x="1317" y="393"/>
                </a:cubicBezTo>
                <a:cubicBezTo>
                  <a:pt x="1256" y="393"/>
                  <a:pt x="1196" y="398"/>
                  <a:pt x="1135" y="407"/>
                </a:cubicBezTo>
                <a:cubicBezTo>
                  <a:pt x="1228" y="379"/>
                  <a:pt x="1312" y="324"/>
                  <a:pt x="1377" y="240"/>
                </a:cubicBezTo>
                <a:cubicBezTo>
                  <a:pt x="1414" y="184"/>
                  <a:pt x="1368" y="119"/>
                  <a:pt x="1275" y="91"/>
                </a:cubicBezTo>
                <a:cubicBezTo>
                  <a:pt x="1251" y="84"/>
                  <a:pt x="1226" y="80"/>
                  <a:pt x="1203" y="80"/>
                </a:cubicBezTo>
                <a:cubicBezTo>
                  <a:pt x="1136" y="80"/>
                  <a:pt x="1074" y="108"/>
                  <a:pt x="1033" y="156"/>
                </a:cubicBezTo>
                <a:cubicBezTo>
                  <a:pt x="1070" y="100"/>
                  <a:pt x="1024" y="35"/>
                  <a:pt x="922" y="7"/>
                </a:cubicBezTo>
                <a:cubicBezTo>
                  <a:pt x="901" y="3"/>
                  <a:pt x="880" y="1"/>
                  <a:pt x="860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39" name="Google Shape;839;p30"/>
          <p:cNvSpPr/>
          <p:nvPr/>
        </p:nvSpPr>
        <p:spPr>
          <a:xfrm>
            <a:off x="3369404" y="4586715"/>
            <a:ext cx="370797" cy="174012"/>
          </a:xfrm>
          <a:custGeom>
            <a:avLst/>
            <a:gdLst/>
            <a:ahLst/>
            <a:cxnLst/>
            <a:rect l="l" t="t" r="r" b="b"/>
            <a:pathLst>
              <a:path w="2540" h="119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91"/>
                  <a:pt x="1265" y="1191"/>
                </a:cubicBezTo>
                <a:cubicBezTo>
                  <a:pt x="1861" y="1191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0" name="Google Shape;840;p30"/>
          <p:cNvSpPr/>
          <p:nvPr/>
        </p:nvSpPr>
        <p:spPr>
          <a:xfrm>
            <a:off x="3369404" y="4472703"/>
            <a:ext cx="370797" cy="233719"/>
          </a:xfrm>
          <a:custGeom>
            <a:avLst/>
            <a:gdLst/>
            <a:ahLst/>
            <a:cxnLst/>
            <a:rect l="l" t="t" r="r" b="b"/>
            <a:pathLst>
              <a:path w="2540" h="1601" extrusionOk="0">
                <a:moveTo>
                  <a:pt x="1256" y="1"/>
                </a:moveTo>
                <a:cubicBezTo>
                  <a:pt x="698" y="1"/>
                  <a:pt x="1" y="233"/>
                  <a:pt x="1" y="791"/>
                </a:cubicBezTo>
                <a:cubicBezTo>
                  <a:pt x="1" y="1349"/>
                  <a:pt x="670" y="1600"/>
                  <a:pt x="1265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24"/>
                  <a:pt x="1833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1" name="Google Shape;841;p30"/>
          <p:cNvSpPr/>
          <p:nvPr/>
        </p:nvSpPr>
        <p:spPr>
          <a:xfrm>
            <a:off x="3389841" y="4480878"/>
            <a:ext cx="328608" cy="209195"/>
          </a:xfrm>
          <a:custGeom>
            <a:avLst/>
            <a:gdLst/>
            <a:ahLst/>
            <a:cxnLst/>
            <a:rect l="l" t="t" r="r" b="b"/>
            <a:pathLst>
              <a:path w="2251" h="1433" extrusionOk="0">
                <a:moveTo>
                  <a:pt x="1116" y="0"/>
                </a:moveTo>
                <a:cubicBezTo>
                  <a:pt x="623" y="0"/>
                  <a:pt x="0" y="214"/>
                  <a:pt x="0" y="707"/>
                </a:cubicBezTo>
                <a:cubicBezTo>
                  <a:pt x="0" y="1200"/>
                  <a:pt x="595" y="1433"/>
                  <a:pt x="1125" y="1433"/>
                </a:cubicBezTo>
                <a:cubicBezTo>
                  <a:pt x="1646" y="1433"/>
                  <a:pt x="2251" y="1209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2" name="Google Shape;842;p30"/>
          <p:cNvSpPr/>
          <p:nvPr/>
        </p:nvSpPr>
        <p:spPr>
          <a:xfrm>
            <a:off x="3388383" y="4480879"/>
            <a:ext cx="330068" cy="114159"/>
          </a:xfrm>
          <a:custGeom>
            <a:avLst/>
            <a:gdLst/>
            <a:ahLst/>
            <a:cxnLst/>
            <a:rect l="l" t="t" r="r" b="b"/>
            <a:pathLst>
              <a:path w="2261" h="782" extrusionOk="0">
                <a:moveTo>
                  <a:pt x="1126" y="0"/>
                </a:moveTo>
                <a:cubicBezTo>
                  <a:pt x="615" y="0"/>
                  <a:pt x="10" y="214"/>
                  <a:pt x="10" y="707"/>
                </a:cubicBezTo>
                <a:cubicBezTo>
                  <a:pt x="1" y="735"/>
                  <a:pt x="1" y="754"/>
                  <a:pt x="10" y="782"/>
                </a:cubicBezTo>
                <a:cubicBezTo>
                  <a:pt x="75" y="335"/>
                  <a:pt x="661" y="149"/>
                  <a:pt x="1126" y="149"/>
                </a:cubicBezTo>
                <a:cubicBezTo>
                  <a:pt x="1610" y="149"/>
                  <a:pt x="2205" y="345"/>
                  <a:pt x="2261" y="782"/>
                </a:cubicBezTo>
                <a:cubicBezTo>
                  <a:pt x="2261" y="763"/>
                  <a:pt x="2261" y="735"/>
                  <a:pt x="2261" y="717"/>
                </a:cubicBezTo>
                <a:cubicBezTo>
                  <a:pt x="2261" y="214"/>
                  <a:pt x="1628" y="0"/>
                  <a:pt x="112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3" name="Google Shape;843;p30"/>
          <p:cNvSpPr/>
          <p:nvPr/>
        </p:nvSpPr>
        <p:spPr>
          <a:xfrm>
            <a:off x="3440062" y="4528323"/>
            <a:ext cx="230945" cy="143209"/>
          </a:xfrm>
          <a:custGeom>
            <a:avLst/>
            <a:gdLst/>
            <a:ahLst/>
            <a:cxnLst/>
            <a:rect l="l" t="t" r="r" b="b"/>
            <a:pathLst>
              <a:path w="1582" h="981" extrusionOk="0">
                <a:moveTo>
                  <a:pt x="1339" y="624"/>
                </a:moveTo>
                <a:cubicBezTo>
                  <a:pt x="1377" y="633"/>
                  <a:pt x="1405" y="633"/>
                  <a:pt x="1432" y="633"/>
                </a:cubicBezTo>
                <a:lnTo>
                  <a:pt x="1414" y="652"/>
                </a:lnTo>
                <a:cubicBezTo>
                  <a:pt x="1386" y="643"/>
                  <a:pt x="1367" y="633"/>
                  <a:pt x="1339" y="624"/>
                </a:cubicBezTo>
                <a:close/>
                <a:moveTo>
                  <a:pt x="949" y="689"/>
                </a:moveTo>
                <a:lnTo>
                  <a:pt x="958" y="698"/>
                </a:lnTo>
                <a:lnTo>
                  <a:pt x="949" y="698"/>
                </a:lnTo>
                <a:cubicBezTo>
                  <a:pt x="949" y="698"/>
                  <a:pt x="949" y="689"/>
                  <a:pt x="949" y="689"/>
                </a:cubicBezTo>
                <a:close/>
                <a:moveTo>
                  <a:pt x="835" y="1"/>
                </a:moveTo>
                <a:cubicBezTo>
                  <a:pt x="789" y="1"/>
                  <a:pt x="741" y="13"/>
                  <a:pt x="698" y="38"/>
                </a:cubicBezTo>
                <a:lnTo>
                  <a:pt x="633" y="47"/>
                </a:lnTo>
                <a:lnTo>
                  <a:pt x="633" y="150"/>
                </a:lnTo>
                <a:cubicBezTo>
                  <a:pt x="633" y="196"/>
                  <a:pt x="642" y="252"/>
                  <a:pt x="661" y="299"/>
                </a:cubicBezTo>
                <a:cubicBezTo>
                  <a:pt x="586" y="224"/>
                  <a:pt x="493" y="168"/>
                  <a:pt x="391" y="140"/>
                </a:cubicBezTo>
                <a:cubicBezTo>
                  <a:pt x="375" y="138"/>
                  <a:pt x="358" y="137"/>
                  <a:pt x="342" y="137"/>
                </a:cubicBezTo>
                <a:cubicBezTo>
                  <a:pt x="293" y="137"/>
                  <a:pt x="244" y="147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7"/>
                  <a:pt x="183" y="342"/>
                  <a:pt x="252" y="361"/>
                </a:cubicBezTo>
                <a:lnTo>
                  <a:pt x="252" y="361"/>
                </a:lnTo>
                <a:cubicBezTo>
                  <a:pt x="232" y="356"/>
                  <a:pt x="212" y="354"/>
                  <a:pt x="192" y="354"/>
                </a:cubicBezTo>
                <a:cubicBezTo>
                  <a:pt x="149" y="354"/>
                  <a:pt x="107" y="364"/>
                  <a:pt x="65" y="382"/>
                </a:cubicBezTo>
                <a:lnTo>
                  <a:pt x="0" y="345"/>
                </a:lnTo>
                <a:lnTo>
                  <a:pt x="0" y="466"/>
                </a:lnTo>
                <a:cubicBezTo>
                  <a:pt x="0" y="512"/>
                  <a:pt x="47" y="559"/>
                  <a:pt x="121" y="578"/>
                </a:cubicBezTo>
                <a:cubicBezTo>
                  <a:pt x="182" y="587"/>
                  <a:pt x="242" y="591"/>
                  <a:pt x="303" y="591"/>
                </a:cubicBezTo>
                <a:cubicBezTo>
                  <a:pt x="363" y="591"/>
                  <a:pt x="423" y="587"/>
                  <a:pt x="484" y="578"/>
                </a:cubicBezTo>
                <a:lnTo>
                  <a:pt x="484" y="578"/>
                </a:lnTo>
                <a:cubicBezTo>
                  <a:pt x="409" y="605"/>
                  <a:pt x="344" y="643"/>
                  <a:pt x="289" y="680"/>
                </a:cubicBezTo>
                <a:lnTo>
                  <a:pt x="223" y="652"/>
                </a:lnTo>
                <a:lnTo>
                  <a:pt x="223" y="773"/>
                </a:lnTo>
                <a:cubicBezTo>
                  <a:pt x="223" y="819"/>
                  <a:pt x="270" y="866"/>
                  <a:pt x="344" y="884"/>
                </a:cubicBezTo>
                <a:cubicBezTo>
                  <a:pt x="369" y="893"/>
                  <a:pt x="394" y="897"/>
                  <a:pt x="419" y="897"/>
                </a:cubicBezTo>
                <a:cubicBezTo>
                  <a:pt x="480" y="897"/>
                  <a:pt x="540" y="872"/>
                  <a:pt x="586" y="819"/>
                </a:cubicBezTo>
                <a:lnTo>
                  <a:pt x="586" y="819"/>
                </a:lnTo>
                <a:cubicBezTo>
                  <a:pt x="549" y="884"/>
                  <a:pt x="595" y="949"/>
                  <a:pt x="688" y="968"/>
                </a:cubicBezTo>
                <a:cubicBezTo>
                  <a:pt x="713" y="976"/>
                  <a:pt x="738" y="980"/>
                  <a:pt x="763" y="980"/>
                </a:cubicBezTo>
                <a:cubicBezTo>
                  <a:pt x="824" y="980"/>
                  <a:pt x="884" y="956"/>
                  <a:pt x="930" y="903"/>
                </a:cubicBezTo>
                <a:cubicBezTo>
                  <a:pt x="949" y="884"/>
                  <a:pt x="958" y="857"/>
                  <a:pt x="958" y="819"/>
                </a:cubicBezTo>
                <a:cubicBezTo>
                  <a:pt x="958" y="810"/>
                  <a:pt x="958" y="801"/>
                  <a:pt x="958" y="791"/>
                </a:cubicBezTo>
                <a:lnTo>
                  <a:pt x="958" y="708"/>
                </a:lnTo>
                <a:cubicBezTo>
                  <a:pt x="1023" y="773"/>
                  <a:pt x="1107" y="819"/>
                  <a:pt x="1200" y="838"/>
                </a:cubicBezTo>
                <a:cubicBezTo>
                  <a:pt x="1222" y="845"/>
                  <a:pt x="1244" y="849"/>
                  <a:pt x="1267" y="849"/>
                </a:cubicBezTo>
                <a:cubicBezTo>
                  <a:pt x="1330" y="849"/>
                  <a:pt x="1394" y="821"/>
                  <a:pt x="1442" y="773"/>
                </a:cubicBezTo>
                <a:cubicBezTo>
                  <a:pt x="1451" y="764"/>
                  <a:pt x="1451" y="745"/>
                  <a:pt x="1451" y="736"/>
                </a:cubicBezTo>
                <a:lnTo>
                  <a:pt x="1451" y="633"/>
                </a:lnTo>
                <a:cubicBezTo>
                  <a:pt x="1497" y="624"/>
                  <a:pt x="1544" y="596"/>
                  <a:pt x="1572" y="559"/>
                </a:cubicBezTo>
                <a:cubicBezTo>
                  <a:pt x="1572" y="550"/>
                  <a:pt x="1581" y="540"/>
                  <a:pt x="1581" y="522"/>
                </a:cubicBezTo>
                <a:lnTo>
                  <a:pt x="1581" y="401"/>
                </a:lnTo>
                <a:lnTo>
                  <a:pt x="1544" y="438"/>
                </a:lnTo>
                <a:cubicBezTo>
                  <a:pt x="1525" y="419"/>
                  <a:pt x="1497" y="419"/>
                  <a:pt x="1479" y="410"/>
                </a:cubicBezTo>
                <a:cubicBezTo>
                  <a:pt x="1418" y="396"/>
                  <a:pt x="1358" y="389"/>
                  <a:pt x="1298" y="389"/>
                </a:cubicBezTo>
                <a:cubicBezTo>
                  <a:pt x="1237" y="389"/>
                  <a:pt x="1177" y="396"/>
                  <a:pt x="1116" y="410"/>
                </a:cubicBezTo>
                <a:cubicBezTo>
                  <a:pt x="1209" y="382"/>
                  <a:pt x="1293" y="326"/>
                  <a:pt x="1358" y="243"/>
                </a:cubicBezTo>
                <a:cubicBezTo>
                  <a:pt x="1367" y="224"/>
                  <a:pt x="1377" y="215"/>
                  <a:pt x="1367" y="196"/>
                </a:cubicBezTo>
                <a:lnTo>
                  <a:pt x="1367" y="75"/>
                </a:lnTo>
                <a:lnTo>
                  <a:pt x="1330" y="122"/>
                </a:lnTo>
                <a:cubicBezTo>
                  <a:pt x="1302" y="103"/>
                  <a:pt x="1274" y="94"/>
                  <a:pt x="1256" y="85"/>
                </a:cubicBezTo>
                <a:cubicBezTo>
                  <a:pt x="1234" y="80"/>
                  <a:pt x="1212" y="78"/>
                  <a:pt x="1190" y="78"/>
                </a:cubicBezTo>
                <a:cubicBezTo>
                  <a:pt x="1121" y="78"/>
                  <a:pt x="1057" y="102"/>
                  <a:pt x="1014" y="159"/>
                </a:cubicBezTo>
                <a:cubicBezTo>
                  <a:pt x="1051" y="94"/>
                  <a:pt x="1005" y="29"/>
                  <a:pt x="902" y="10"/>
                </a:cubicBezTo>
                <a:cubicBezTo>
                  <a:pt x="881" y="4"/>
                  <a:pt x="858" y="1"/>
                  <a:pt x="835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4" name="Google Shape;844;p30"/>
          <p:cNvSpPr/>
          <p:nvPr/>
        </p:nvSpPr>
        <p:spPr>
          <a:xfrm>
            <a:off x="3437288" y="4510366"/>
            <a:ext cx="239121" cy="144085"/>
          </a:xfrm>
          <a:custGeom>
            <a:avLst/>
            <a:gdLst/>
            <a:ahLst/>
            <a:cxnLst/>
            <a:rect l="l" t="t" r="r" b="b"/>
            <a:pathLst>
              <a:path w="1638" h="987" extrusionOk="0">
                <a:moveTo>
                  <a:pt x="847" y="0"/>
                </a:moveTo>
                <a:cubicBezTo>
                  <a:pt x="787" y="0"/>
                  <a:pt x="728" y="25"/>
                  <a:pt x="689" y="77"/>
                </a:cubicBezTo>
                <a:cubicBezTo>
                  <a:pt x="642" y="143"/>
                  <a:pt x="642" y="226"/>
                  <a:pt x="689" y="301"/>
                </a:cubicBezTo>
                <a:cubicBezTo>
                  <a:pt x="614" y="226"/>
                  <a:pt x="521" y="170"/>
                  <a:pt x="419" y="152"/>
                </a:cubicBezTo>
                <a:cubicBezTo>
                  <a:pt x="392" y="144"/>
                  <a:pt x="365" y="140"/>
                  <a:pt x="339" y="140"/>
                </a:cubicBezTo>
                <a:cubicBezTo>
                  <a:pt x="275" y="140"/>
                  <a:pt x="217" y="164"/>
                  <a:pt x="177" y="217"/>
                </a:cubicBezTo>
                <a:cubicBezTo>
                  <a:pt x="141" y="271"/>
                  <a:pt x="184" y="335"/>
                  <a:pt x="273" y="364"/>
                </a:cubicBezTo>
                <a:lnTo>
                  <a:pt x="273" y="364"/>
                </a:lnTo>
                <a:cubicBezTo>
                  <a:pt x="253" y="358"/>
                  <a:pt x="233" y="355"/>
                  <a:pt x="213" y="355"/>
                </a:cubicBezTo>
                <a:cubicBezTo>
                  <a:pt x="149" y="355"/>
                  <a:pt x="86" y="383"/>
                  <a:pt x="38" y="431"/>
                </a:cubicBezTo>
                <a:cubicBezTo>
                  <a:pt x="1" y="487"/>
                  <a:pt x="47" y="552"/>
                  <a:pt x="150" y="580"/>
                </a:cubicBezTo>
                <a:cubicBezTo>
                  <a:pt x="210" y="589"/>
                  <a:pt x="270" y="594"/>
                  <a:pt x="331" y="594"/>
                </a:cubicBezTo>
                <a:cubicBezTo>
                  <a:pt x="391" y="594"/>
                  <a:pt x="452" y="589"/>
                  <a:pt x="512" y="580"/>
                </a:cubicBezTo>
                <a:lnTo>
                  <a:pt x="512" y="580"/>
                </a:lnTo>
                <a:cubicBezTo>
                  <a:pt x="410" y="608"/>
                  <a:pt x="326" y="663"/>
                  <a:pt x="270" y="747"/>
                </a:cubicBezTo>
                <a:cubicBezTo>
                  <a:pt x="233" y="803"/>
                  <a:pt x="280" y="868"/>
                  <a:pt x="373" y="896"/>
                </a:cubicBezTo>
                <a:cubicBezTo>
                  <a:pt x="395" y="903"/>
                  <a:pt x="417" y="907"/>
                  <a:pt x="440" y="907"/>
                </a:cubicBezTo>
                <a:cubicBezTo>
                  <a:pt x="503" y="907"/>
                  <a:pt x="566" y="879"/>
                  <a:pt x="614" y="831"/>
                </a:cubicBezTo>
                <a:lnTo>
                  <a:pt x="614" y="831"/>
                </a:lnTo>
                <a:cubicBezTo>
                  <a:pt x="577" y="887"/>
                  <a:pt x="624" y="952"/>
                  <a:pt x="717" y="980"/>
                </a:cubicBezTo>
                <a:cubicBezTo>
                  <a:pt x="737" y="984"/>
                  <a:pt x="757" y="986"/>
                  <a:pt x="777" y="986"/>
                </a:cubicBezTo>
                <a:cubicBezTo>
                  <a:pt x="843" y="986"/>
                  <a:pt x="909" y="962"/>
                  <a:pt x="959" y="905"/>
                </a:cubicBezTo>
                <a:cubicBezTo>
                  <a:pt x="996" y="840"/>
                  <a:pt x="996" y="756"/>
                  <a:pt x="959" y="682"/>
                </a:cubicBezTo>
                <a:lnTo>
                  <a:pt x="959" y="682"/>
                </a:lnTo>
                <a:cubicBezTo>
                  <a:pt x="1033" y="756"/>
                  <a:pt x="1126" y="812"/>
                  <a:pt x="1228" y="840"/>
                </a:cubicBezTo>
                <a:cubicBezTo>
                  <a:pt x="1250" y="847"/>
                  <a:pt x="1273" y="851"/>
                  <a:pt x="1295" y="851"/>
                </a:cubicBezTo>
                <a:cubicBezTo>
                  <a:pt x="1359" y="851"/>
                  <a:pt x="1422" y="823"/>
                  <a:pt x="1470" y="775"/>
                </a:cubicBezTo>
                <a:cubicBezTo>
                  <a:pt x="1503" y="716"/>
                  <a:pt x="1469" y="658"/>
                  <a:pt x="1387" y="633"/>
                </a:cubicBezTo>
                <a:lnTo>
                  <a:pt x="1387" y="633"/>
                </a:lnTo>
                <a:cubicBezTo>
                  <a:pt x="1402" y="636"/>
                  <a:pt x="1416" y="637"/>
                  <a:pt x="1431" y="637"/>
                </a:cubicBezTo>
                <a:cubicBezTo>
                  <a:pt x="1497" y="637"/>
                  <a:pt x="1559" y="609"/>
                  <a:pt x="1600" y="561"/>
                </a:cubicBezTo>
                <a:cubicBezTo>
                  <a:pt x="1637" y="496"/>
                  <a:pt x="1591" y="431"/>
                  <a:pt x="1498" y="412"/>
                </a:cubicBezTo>
                <a:cubicBezTo>
                  <a:pt x="1437" y="398"/>
                  <a:pt x="1377" y="391"/>
                  <a:pt x="1317" y="391"/>
                </a:cubicBezTo>
                <a:cubicBezTo>
                  <a:pt x="1256" y="391"/>
                  <a:pt x="1196" y="398"/>
                  <a:pt x="1135" y="412"/>
                </a:cubicBezTo>
                <a:cubicBezTo>
                  <a:pt x="1228" y="375"/>
                  <a:pt x="1312" y="319"/>
                  <a:pt x="1377" y="245"/>
                </a:cubicBezTo>
                <a:cubicBezTo>
                  <a:pt x="1414" y="180"/>
                  <a:pt x="1368" y="115"/>
                  <a:pt x="1275" y="96"/>
                </a:cubicBezTo>
                <a:cubicBezTo>
                  <a:pt x="1250" y="89"/>
                  <a:pt x="1226" y="85"/>
                  <a:pt x="1202" y="85"/>
                </a:cubicBezTo>
                <a:cubicBezTo>
                  <a:pt x="1136" y="85"/>
                  <a:pt x="1074" y="113"/>
                  <a:pt x="1033" y="161"/>
                </a:cubicBezTo>
                <a:cubicBezTo>
                  <a:pt x="1070" y="96"/>
                  <a:pt x="1024" y="31"/>
                  <a:pt x="921" y="12"/>
                </a:cubicBezTo>
                <a:cubicBezTo>
                  <a:pt x="897" y="4"/>
                  <a:pt x="872" y="0"/>
                  <a:pt x="847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5" name="Google Shape;845;p30"/>
          <p:cNvSpPr/>
          <p:nvPr/>
        </p:nvSpPr>
        <p:spPr>
          <a:xfrm>
            <a:off x="3682977" y="4730655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0"/>
                  <a:pt x="670" y="1182"/>
                  <a:pt x="1266" y="1182"/>
                </a:cubicBezTo>
                <a:cubicBezTo>
                  <a:pt x="1851" y="1182"/>
                  <a:pt x="2540" y="930"/>
                  <a:pt x="2540" y="373"/>
                </a:cubicBezTo>
                <a:lnTo>
                  <a:pt x="2540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6" name="Google Shape;846;p30"/>
          <p:cNvSpPr/>
          <p:nvPr/>
        </p:nvSpPr>
        <p:spPr>
          <a:xfrm>
            <a:off x="3682977" y="4616644"/>
            <a:ext cx="370797" cy="233573"/>
          </a:xfrm>
          <a:custGeom>
            <a:avLst/>
            <a:gdLst/>
            <a:ahLst/>
            <a:cxnLst/>
            <a:rect l="l" t="t" r="r" b="b"/>
            <a:pathLst>
              <a:path w="2540" h="160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49"/>
                  <a:pt x="661" y="1600"/>
                  <a:pt x="1256" y="1600"/>
                </a:cubicBezTo>
                <a:cubicBezTo>
                  <a:pt x="1851" y="1600"/>
                  <a:pt x="2540" y="1349"/>
                  <a:pt x="2540" y="791"/>
                </a:cubicBezTo>
                <a:cubicBezTo>
                  <a:pt x="2540" y="224"/>
                  <a:pt x="1824" y="0"/>
                  <a:pt x="125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7" name="Google Shape;847;p30"/>
          <p:cNvSpPr/>
          <p:nvPr/>
        </p:nvSpPr>
        <p:spPr>
          <a:xfrm>
            <a:off x="3703415" y="4624818"/>
            <a:ext cx="328608" cy="209195"/>
          </a:xfrm>
          <a:custGeom>
            <a:avLst/>
            <a:gdLst/>
            <a:ahLst/>
            <a:cxnLst/>
            <a:rect l="l" t="t" r="r" b="b"/>
            <a:pathLst>
              <a:path w="2251" h="1433" extrusionOk="0">
                <a:moveTo>
                  <a:pt x="1116" y="0"/>
                </a:moveTo>
                <a:cubicBezTo>
                  <a:pt x="623" y="0"/>
                  <a:pt x="0" y="214"/>
                  <a:pt x="0" y="707"/>
                </a:cubicBezTo>
                <a:cubicBezTo>
                  <a:pt x="0" y="1200"/>
                  <a:pt x="596" y="1432"/>
                  <a:pt x="1116" y="1432"/>
                </a:cubicBezTo>
                <a:cubicBezTo>
                  <a:pt x="1646" y="1432"/>
                  <a:pt x="2251" y="1209"/>
                  <a:pt x="2251" y="707"/>
                </a:cubicBezTo>
                <a:cubicBezTo>
                  <a:pt x="2251" y="214"/>
                  <a:pt x="1618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8" name="Google Shape;848;p30"/>
          <p:cNvSpPr/>
          <p:nvPr/>
        </p:nvSpPr>
        <p:spPr>
          <a:xfrm>
            <a:off x="3702101" y="4624819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16" y="0"/>
                </a:moveTo>
                <a:cubicBezTo>
                  <a:pt x="614" y="0"/>
                  <a:pt x="0" y="214"/>
                  <a:pt x="0" y="707"/>
                </a:cubicBezTo>
                <a:lnTo>
                  <a:pt x="0" y="781"/>
                </a:lnTo>
                <a:cubicBezTo>
                  <a:pt x="74" y="335"/>
                  <a:pt x="660" y="149"/>
                  <a:pt x="1125" y="149"/>
                </a:cubicBezTo>
                <a:cubicBezTo>
                  <a:pt x="1609" y="149"/>
                  <a:pt x="2195" y="335"/>
                  <a:pt x="2250" y="781"/>
                </a:cubicBezTo>
                <a:cubicBezTo>
                  <a:pt x="2260" y="763"/>
                  <a:pt x="2260" y="735"/>
                  <a:pt x="2250" y="707"/>
                </a:cubicBezTo>
                <a:cubicBezTo>
                  <a:pt x="2250" y="214"/>
                  <a:pt x="1627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49" name="Google Shape;849;p30"/>
          <p:cNvSpPr/>
          <p:nvPr/>
        </p:nvSpPr>
        <p:spPr>
          <a:xfrm>
            <a:off x="3753636" y="4671239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0" y="631"/>
                </a:moveTo>
                <a:cubicBezTo>
                  <a:pt x="1367" y="640"/>
                  <a:pt x="1405" y="640"/>
                  <a:pt x="1433" y="640"/>
                </a:cubicBezTo>
                <a:lnTo>
                  <a:pt x="1405" y="659"/>
                </a:lnTo>
                <a:cubicBezTo>
                  <a:pt x="1386" y="649"/>
                  <a:pt x="1367" y="640"/>
                  <a:pt x="1340" y="631"/>
                </a:cubicBezTo>
                <a:close/>
                <a:moveTo>
                  <a:pt x="940" y="696"/>
                </a:moveTo>
                <a:lnTo>
                  <a:pt x="958" y="705"/>
                </a:lnTo>
                <a:lnTo>
                  <a:pt x="940" y="705"/>
                </a:lnTo>
                <a:cubicBezTo>
                  <a:pt x="940" y="705"/>
                  <a:pt x="940" y="696"/>
                  <a:pt x="940" y="696"/>
                </a:cubicBezTo>
                <a:close/>
                <a:moveTo>
                  <a:pt x="847" y="0"/>
                </a:moveTo>
                <a:cubicBezTo>
                  <a:pt x="795" y="0"/>
                  <a:pt x="739" y="18"/>
                  <a:pt x="698" y="45"/>
                </a:cubicBezTo>
                <a:lnTo>
                  <a:pt x="633" y="54"/>
                </a:lnTo>
                <a:lnTo>
                  <a:pt x="633" y="156"/>
                </a:lnTo>
                <a:cubicBezTo>
                  <a:pt x="633" y="203"/>
                  <a:pt x="642" y="259"/>
                  <a:pt x="661" y="305"/>
                </a:cubicBezTo>
                <a:cubicBezTo>
                  <a:pt x="586" y="231"/>
                  <a:pt x="493" y="175"/>
                  <a:pt x="391" y="147"/>
                </a:cubicBezTo>
                <a:cubicBezTo>
                  <a:pt x="375" y="145"/>
                  <a:pt x="358" y="144"/>
                  <a:pt x="341" y="144"/>
                </a:cubicBezTo>
                <a:cubicBezTo>
                  <a:pt x="290" y="144"/>
                  <a:pt x="238" y="154"/>
                  <a:pt x="196" y="175"/>
                </a:cubicBezTo>
                <a:lnTo>
                  <a:pt x="140" y="129"/>
                </a:lnTo>
                <a:lnTo>
                  <a:pt x="140" y="259"/>
                </a:lnTo>
                <a:cubicBezTo>
                  <a:pt x="140" y="303"/>
                  <a:pt x="183" y="348"/>
                  <a:pt x="244" y="368"/>
                </a:cubicBezTo>
                <a:lnTo>
                  <a:pt x="244" y="368"/>
                </a:lnTo>
                <a:cubicBezTo>
                  <a:pt x="226" y="363"/>
                  <a:pt x="207" y="361"/>
                  <a:pt x="187" y="361"/>
                </a:cubicBezTo>
                <a:cubicBezTo>
                  <a:pt x="145" y="361"/>
                  <a:pt x="102" y="371"/>
                  <a:pt x="66" y="389"/>
                </a:cubicBezTo>
                <a:lnTo>
                  <a:pt x="0" y="352"/>
                </a:lnTo>
                <a:lnTo>
                  <a:pt x="0" y="473"/>
                </a:lnTo>
                <a:cubicBezTo>
                  <a:pt x="0" y="519"/>
                  <a:pt x="47" y="566"/>
                  <a:pt x="121" y="584"/>
                </a:cubicBezTo>
                <a:cubicBezTo>
                  <a:pt x="182" y="594"/>
                  <a:pt x="242" y="598"/>
                  <a:pt x="303" y="598"/>
                </a:cubicBezTo>
                <a:cubicBezTo>
                  <a:pt x="363" y="598"/>
                  <a:pt x="424" y="594"/>
                  <a:pt x="484" y="584"/>
                </a:cubicBezTo>
                <a:lnTo>
                  <a:pt x="484" y="584"/>
                </a:lnTo>
                <a:cubicBezTo>
                  <a:pt x="410" y="603"/>
                  <a:pt x="345" y="640"/>
                  <a:pt x="289" y="687"/>
                </a:cubicBezTo>
                <a:lnTo>
                  <a:pt x="224" y="659"/>
                </a:lnTo>
                <a:lnTo>
                  <a:pt x="224" y="780"/>
                </a:lnTo>
                <a:cubicBezTo>
                  <a:pt x="224" y="826"/>
                  <a:pt x="261" y="873"/>
                  <a:pt x="345" y="891"/>
                </a:cubicBezTo>
                <a:cubicBezTo>
                  <a:pt x="369" y="899"/>
                  <a:pt x="394" y="903"/>
                  <a:pt x="419" y="903"/>
                </a:cubicBezTo>
                <a:cubicBezTo>
                  <a:pt x="479" y="903"/>
                  <a:pt x="537" y="879"/>
                  <a:pt x="577" y="826"/>
                </a:cubicBezTo>
                <a:lnTo>
                  <a:pt x="577" y="826"/>
                </a:lnTo>
                <a:cubicBezTo>
                  <a:pt x="540" y="891"/>
                  <a:pt x="586" y="956"/>
                  <a:pt x="689" y="975"/>
                </a:cubicBezTo>
                <a:cubicBezTo>
                  <a:pt x="713" y="983"/>
                  <a:pt x="738" y="987"/>
                  <a:pt x="763" y="987"/>
                </a:cubicBezTo>
                <a:cubicBezTo>
                  <a:pt x="824" y="987"/>
                  <a:pt x="884" y="962"/>
                  <a:pt x="930" y="910"/>
                </a:cubicBezTo>
                <a:cubicBezTo>
                  <a:pt x="940" y="891"/>
                  <a:pt x="949" y="863"/>
                  <a:pt x="958" y="826"/>
                </a:cubicBezTo>
                <a:cubicBezTo>
                  <a:pt x="958" y="817"/>
                  <a:pt x="958" y="807"/>
                  <a:pt x="958" y="798"/>
                </a:cubicBezTo>
                <a:lnTo>
                  <a:pt x="958" y="714"/>
                </a:lnTo>
                <a:cubicBezTo>
                  <a:pt x="1023" y="780"/>
                  <a:pt x="1107" y="826"/>
                  <a:pt x="1200" y="845"/>
                </a:cubicBezTo>
                <a:cubicBezTo>
                  <a:pt x="1222" y="852"/>
                  <a:pt x="1244" y="855"/>
                  <a:pt x="1267" y="855"/>
                </a:cubicBezTo>
                <a:cubicBezTo>
                  <a:pt x="1330" y="855"/>
                  <a:pt x="1394" y="828"/>
                  <a:pt x="1442" y="780"/>
                </a:cubicBezTo>
                <a:cubicBezTo>
                  <a:pt x="1442" y="770"/>
                  <a:pt x="1451" y="752"/>
                  <a:pt x="1451" y="733"/>
                </a:cubicBezTo>
                <a:lnTo>
                  <a:pt x="1451" y="640"/>
                </a:lnTo>
                <a:cubicBezTo>
                  <a:pt x="1498" y="631"/>
                  <a:pt x="1535" y="603"/>
                  <a:pt x="1563" y="566"/>
                </a:cubicBezTo>
                <a:cubicBezTo>
                  <a:pt x="1572" y="556"/>
                  <a:pt x="1581" y="547"/>
                  <a:pt x="1581" y="528"/>
                </a:cubicBezTo>
                <a:lnTo>
                  <a:pt x="1581" y="398"/>
                </a:lnTo>
                <a:lnTo>
                  <a:pt x="1535" y="445"/>
                </a:lnTo>
                <a:cubicBezTo>
                  <a:pt x="1516" y="426"/>
                  <a:pt x="1498" y="426"/>
                  <a:pt x="1479" y="417"/>
                </a:cubicBezTo>
                <a:cubicBezTo>
                  <a:pt x="1419" y="403"/>
                  <a:pt x="1356" y="396"/>
                  <a:pt x="1293" y="396"/>
                </a:cubicBezTo>
                <a:cubicBezTo>
                  <a:pt x="1230" y="396"/>
                  <a:pt x="1168" y="403"/>
                  <a:pt x="1107" y="417"/>
                </a:cubicBezTo>
                <a:cubicBezTo>
                  <a:pt x="1209" y="389"/>
                  <a:pt x="1293" y="324"/>
                  <a:pt x="1358" y="249"/>
                </a:cubicBezTo>
                <a:cubicBezTo>
                  <a:pt x="1367" y="231"/>
                  <a:pt x="1367" y="222"/>
                  <a:pt x="1367" y="203"/>
                </a:cubicBezTo>
                <a:lnTo>
                  <a:pt x="1367" y="82"/>
                </a:lnTo>
                <a:lnTo>
                  <a:pt x="1321" y="129"/>
                </a:lnTo>
                <a:cubicBezTo>
                  <a:pt x="1302" y="110"/>
                  <a:pt x="1274" y="101"/>
                  <a:pt x="1247" y="91"/>
                </a:cubicBezTo>
                <a:cubicBezTo>
                  <a:pt x="1226" y="87"/>
                  <a:pt x="1205" y="85"/>
                  <a:pt x="1185" y="85"/>
                </a:cubicBezTo>
                <a:cubicBezTo>
                  <a:pt x="1120" y="85"/>
                  <a:pt x="1056" y="107"/>
                  <a:pt x="1014" y="156"/>
                </a:cubicBezTo>
                <a:cubicBezTo>
                  <a:pt x="1051" y="101"/>
                  <a:pt x="1005" y="36"/>
                  <a:pt x="902" y="8"/>
                </a:cubicBezTo>
                <a:cubicBezTo>
                  <a:pt x="885" y="3"/>
                  <a:pt x="866" y="0"/>
                  <a:pt x="847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0" name="Google Shape;850;p30"/>
          <p:cNvSpPr/>
          <p:nvPr/>
        </p:nvSpPr>
        <p:spPr>
          <a:xfrm>
            <a:off x="3750862" y="4653138"/>
            <a:ext cx="239121" cy="145692"/>
          </a:xfrm>
          <a:custGeom>
            <a:avLst/>
            <a:gdLst/>
            <a:ahLst/>
            <a:cxnLst/>
            <a:rect l="l" t="t" r="r" b="b"/>
            <a:pathLst>
              <a:path w="1638" h="998" extrusionOk="0">
                <a:moveTo>
                  <a:pt x="838" y="1"/>
                </a:moveTo>
                <a:cubicBezTo>
                  <a:pt x="696" y="1"/>
                  <a:pt x="586" y="168"/>
                  <a:pt x="680" y="308"/>
                </a:cubicBezTo>
                <a:cubicBezTo>
                  <a:pt x="605" y="234"/>
                  <a:pt x="512" y="178"/>
                  <a:pt x="410" y="160"/>
                </a:cubicBezTo>
                <a:cubicBezTo>
                  <a:pt x="386" y="151"/>
                  <a:pt x="360" y="147"/>
                  <a:pt x="335" y="147"/>
                </a:cubicBezTo>
                <a:cubicBezTo>
                  <a:pt x="274" y="147"/>
                  <a:pt x="214" y="172"/>
                  <a:pt x="168" y="225"/>
                </a:cubicBezTo>
                <a:cubicBezTo>
                  <a:pt x="132" y="279"/>
                  <a:pt x="175" y="342"/>
                  <a:pt x="272" y="371"/>
                </a:cubicBezTo>
                <a:lnTo>
                  <a:pt x="272" y="371"/>
                </a:lnTo>
                <a:cubicBezTo>
                  <a:pt x="248" y="365"/>
                  <a:pt x="223" y="361"/>
                  <a:pt x="199" y="361"/>
                </a:cubicBezTo>
                <a:cubicBezTo>
                  <a:pt x="136" y="361"/>
                  <a:pt x="78" y="386"/>
                  <a:pt x="38" y="439"/>
                </a:cubicBezTo>
                <a:cubicBezTo>
                  <a:pt x="1" y="494"/>
                  <a:pt x="47" y="559"/>
                  <a:pt x="140" y="587"/>
                </a:cubicBezTo>
                <a:cubicBezTo>
                  <a:pt x="201" y="597"/>
                  <a:pt x="261" y="601"/>
                  <a:pt x="322" y="601"/>
                </a:cubicBezTo>
                <a:cubicBezTo>
                  <a:pt x="382" y="601"/>
                  <a:pt x="443" y="597"/>
                  <a:pt x="503" y="587"/>
                </a:cubicBezTo>
                <a:lnTo>
                  <a:pt x="503" y="587"/>
                </a:lnTo>
                <a:cubicBezTo>
                  <a:pt x="410" y="615"/>
                  <a:pt x="326" y="671"/>
                  <a:pt x="261" y="745"/>
                </a:cubicBezTo>
                <a:cubicBezTo>
                  <a:pt x="224" y="811"/>
                  <a:pt x="271" y="876"/>
                  <a:pt x="373" y="894"/>
                </a:cubicBezTo>
                <a:cubicBezTo>
                  <a:pt x="397" y="902"/>
                  <a:pt x="422" y="907"/>
                  <a:pt x="447" y="907"/>
                </a:cubicBezTo>
                <a:cubicBezTo>
                  <a:pt x="508" y="907"/>
                  <a:pt x="566" y="882"/>
                  <a:pt x="605" y="829"/>
                </a:cubicBezTo>
                <a:lnTo>
                  <a:pt x="605" y="829"/>
                </a:lnTo>
                <a:cubicBezTo>
                  <a:pt x="568" y="894"/>
                  <a:pt x="615" y="959"/>
                  <a:pt x="717" y="978"/>
                </a:cubicBezTo>
                <a:cubicBezTo>
                  <a:pt x="745" y="991"/>
                  <a:pt x="773" y="997"/>
                  <a:pt x="800" y="997"/>
                </a:cubicBezTo>
                <a:cubicBezTo>
                  <a:pt x="943" y="997"/>
                  <a:pt x="1052" y="830"/>
                  <a:pt x="959" y="690"/>
                </a:cubicBezTo>
                <a:lnTo>
                  <a:pt x="959" y="690"/>
                </a:lnTo>
                <a:cubicBezTo>
                  <a:pt x="1033" y="764"/>
                  <a:pt x="1126" y="820"/>
                  <a:pt x="1228" y="848"/>
                </a:cubicBezTo>
                <a:cubicBezTo>
                  <a:pt x="1250" y="855"/>
                  <a:pt x="1273" y="859"/>
                  <a:pt x="1295" y="859"/>
                </a:cubicBezTo>
                <a:cubicBezTo>
                  <a:pt x="1359" y="859"/>
                  <a:pt x="1422" y="831"/>
                  <a:pt x="1470" y="783"/>
                </a:cubicBezTo>
                <a:cubicBezTo>
                  <a:pt x="1497" y="719"/>
                  <a:pt x="1453" y="655"/>
                  <a:pt x="1364" y="635"/>
                </a:cubicBezTo>
                <a:lnTo>
                  <a:pt x="1364" y="635"/>
                </a:lnTo>
                <a:cubicBezTo>
                  <a:pt x="1383" y="639"/>
                  <a:pt x="1402" y="641"/>
                  <a:pt x="1421" y="641"/>
                </a:cubicBezTo>
                <a:cubicBezTo>
                  <a:pt x="1486" y="641"/>
                  <a:pt x="1551" y="618"/>
                  <a:pt x="1600" y="569"/>
                </a:cubicBezTo>
                <a:cubicBezTo>
                  <a:pt x="1638" y="504"/>
                  <a:pt x="1591" y="439"/>
                  <a:pt x="1498" y="420"/>
                </a:cubicBezTo>
                <a:cubicBezTo>
                  <a:pt x="1438" y="406"/>
                  <a:pt x="1375" y="399"/>
                  <a:pt x="1312" y="399"/>
                </a:cubicBezTo>
                <a:cubicBezTo>
                  <a:pt x="1249" y="399"/>
                  <a:pt x="1187" y="406"/>
                  <a:pt x="1126" y="420"/>
                </a:cubicBezTo>
                <a:cubicBezTo>
                  <a:pt x="1228" y="383"/>
                  <a:pt x="1312" y="327"/>
                  <a:pt x="1377" y="253"/>
                </a:cubicBezTo>
                <a:cubicBezTo>
                  <a:pt x="1414" y="187"/>
                  <a:pt x="1368" y="122"/>
                  <a:pt x="1266" y="104"/>
                </a:cubicBezTo>
                <a:cubicBezTo>
                  <a:pt x="1241" y="96"/>
                  <a:pt x="1216" y="91"/>
                  <a:pt x="1191" y="91"/>
                </a:cubicBezTo>
                <a:cubicBezTo>
                  <a:pt x="1131" y="91"/>
                  <a:pt x="1073" y="116"/>
                  <a:pt x="1033" y="169"/>
                </a:cubicBezTo>
                <a:cubicBezTo>
                  <a:pt x="1070" y="104"/>
                  <a:pt x="1014" y="39"/>
                  <a:pt x="921" y="20"/>
                </a:cubicBezTo>
                <a:cubicBezTo>
                  <a:pt x="893" y="7"/>
                  <a:pt x="865" y="1"/>
                  <a:pt x="838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1" name="Google Shape;851;p30"/>
          <p:cNvSpPr/>
          <p:nvPr/>
        </p:nvSpPr>
        <p:spPr>
          <a:xfrm>
            <a:off x="3919180" y="4884084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71" y="1181"/>
                  <a:pt x="1256" y="1181"/>
                </a:cubicBezTo>
                <a:cubicBezTo>
                  <a:pt x="1852" y="1181"/>
                  <a:pt x="2540" y="930"/>
                  <a:pt x="2540" y="372"/>
                </a:cubicBezTo>
                <a:lnTo>
                  <a:pt x="2540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2" name="Google Shape;852;p30"/>
          <p:cNvSpPr/>
          <p:nvPr/>
        </p:nvSpPr>
        <p:spPr>
          <a:xfrm>
            <a:off x="3919180" y="4768614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698" y="1"/>
                  <a:pt x="1" y="233"/>
                  <a:pt x="1" y="791"/>
                </a:cubicBezTo>
                <a:cubicBezTo>
                  <a:pt x="1" y="1349"/>
                  <a:pt x="661" y="1610"/>
                  <a:pt x="1256" y="1610"/>
                </a:cubicBezTo>
                <a:cubicBezTo>
                  <a:pt x="1852" y="1610"/>
                  <a:pt x="2540" y="1359"/>
                  <a:pt x="2540" y="791"/>
                </a:cubicBezTo>
                <a:cubicBezTo>
                  <a:pt x="2540" y="233"/>
                  <a:pt x="1824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3" name="Google Shape;853;p30"/>
          <p:cNvSpPr/>
          <p:nvPr/>
        </p:nvSpPr>
        <p:spPr>
          <a:xfrm>
            <a:off x="3939617" y="4778248"/>
            <a:ext cx="328608" cy="207735"/>
          </a:xfrm>
          <a:custGeom>
            <a:avLst/>
            <a:gdLst/>
            <a:ahLst/>
            <a:cxnLst/>
            <a:rect l="l" t="t" r="r" b="b"/>
            <a:pathLst>
              <a:path w="2251" h="1423" extrusionOk="0">
                <a:moveTo>
                  <a:pt x="1116" y="0"/>
                </a:moveTo>
                <a:cubicBezTo>
                  <a:pt x="623" y="0"/>
                  <a:pt x="0" y="205"/>
                  <a:pt x="0" y="697"/>
                </a:cubicBezTo>
                <a:cubicBezTo>
                  <a:pt x="0" y="1190"/>
                  <a:pt x="596" y="1423"/>
                  <a:pt x="1116" y="1423"/>
                </a:cubicBezTo>
                <a:cubicBezTo>
                  <a:pt x="1646" y="1423"/>
                  <a:pt x="2251" y="1200"/>
                  <a:pt x="2251" y="697"/>
                </a:cubicBezTo>
                <a:cubicBezTo>
                  <a:pt x="2251" y="205"/>
                  <a:pt x="1619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4" name="Google Shape;854;p30"/>
          <p:cNvSpPr/>
          <p:nvPr/>
        </p:nvSpPr>
        <p:spPr>
          <a:xfrm>
            <a:off x="3938304" y="4778248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16" y="0"/>
                </a:moveTo>
                <a:cubicBezTo>
                  <a:pt x="614" y="0"/>
                  <a:pt x="0" y="205"/>
                  <a:pt x="0" y="697"/>
                </a:cubicBezTo>
                <a:cubicBezTo>
                  <a:pt x="0" y="716"/>
                  <a:pt x="0" y="744"/>
                  <a:pt x="0" y="772"/>
                </a:cubicBezTo>
                <a:cubicBezTo>
                  <a:pt x="75" y="335"/>
                  <a:pt x="660" y="140"/>
                  <a:pt x="1125" y="140"/>
                </a:cubicBezTo>
                <a:cubicBezTo>
                  <a:pt x="1609" y="140"/>
                  <a:pt x="2195" y="335"/>
                  <a:pt x="2251" y="781"/>
                </a:cubicBezTo>
                <a:cubicBezTo>
                  <a:pt x="2260" y="753"/>
                  <a:pt x="2260" y="725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5" name="Google Shape;855;p30"/>
          <p:cNvSpPr/>
          <p:nvPr/>
        </p:nvSpPr>
        <p:spPr>
          <a:xfrm>
            <a:off x="3989838" y="4824376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0" y="623"/>
                </a:moveTo>
                <a:cubicBezTo>
                  <a:pt x="1368" y="633"/>
                  <a:pt x="1405" y="633"/>
                  <a:pt x="1433" y="633"/>
                </a:cubicBezTo>
                <a:lnTo>
                  <a:pt x="1405" y="651"/>
                </a:lnTo>
                <a:cubicBezTo>
                  <a:pt x="1386" y="642"/>
                  <a:pt x="1368" y="633"/>
                  <a:pt x="1340" y="623"/>
                </a:cubicBezTo>
                <a:close/>
                <a:moveTo>
                  <a:pt x="940" y="688"/>
                </a:moveTo>
                <a:lnTo>
                  <a:pt x="958" y="698"/>
                </a:lnTo>
                <a:lnTo>
                  <a:pt x="940" y="707"/>
                </a:lnTo>
                <a:lnTo>
                  <a:pt x="940" y="688"/>
                </a:lnTo>
                <a:close/>
                <a:moveTo>
                  <a:pt x="829" y="0"/>
                </a:moveTo>
                <a:cubicBezTo>
                  <a:pt x="781" y="0"/>
                  <a:pt x="735" y="13"/>
                  <a:pt x="698" y="3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51"/>
                  <a:pt x="661" y="298"/>
                </a:cubicBezTo>
                <a:cubicBezTo>
                  <a:pt x="586" y="223"/>
                  <a:pt x="493" y="177"/>
                  <a:pt x="391" y="149"/>
                </a:cubicBezTo>
                <a:cubicBezTo>
                  <a:pt x="369" y="143"/>
                  <a:pt x="347" y="140"/>
                  <a:pt x="324" y="140"/>
                </a:cubicBezTo>
                <a:cubicBezTo>
                  <a:pt x="278" y="140"/>
                  <a:pt x="233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298"/>
                  <a:pt x="177" y="344"/>
                  <a:pt x="252" y="363"/>
                </a:cubicBezTo>
                <a:cubicBezTo>
                  <a:pt x="228" y="359"/>
                  <a:pt x="204" y="357"/>
                  <a:pt x="181" y="357"/>
                </a:cubicBezTo>
                <a:cubicBezTo>
                  <a:pt x="140" y="357"/>
                  <a:pt x="101" y="364"/>
                  <a:pt x="66" y="381"/>
                </a:cubicBezTo>
                <a:lnTo>
                  <a:pt x="1" y="344"/>
                </a:lnTo>
                <a:lnTo>
                  <a:pt x="1" y="465"/>
                </a:lnTo>
                <a:cubicBezTo>
                  <a:pt x="1" y="512"/>
                  <a:pt x="47" y="558"/>
                  <a:pt x="112" y="577"/>
                </a:cubicBezTo>
                <a:cubicBezTo>
                  <a:pt x="173" y="591"/>
                  <a:pt x="235" y="598"/>
                  <a:pt x="297" y="598"/>
                </a:cubicBezTo>
                <a:cubicBezTo>
                  <a:pt x="359" y="598"/>
                  <a:pt x="419" y="591"/>
                  <a:pt x="475" y="577"/>
                </a:cubicBezTo>
                <a:lnTo>
                  <a:pt x="475" y="577"/>
                </a:lnTo>
                <a:cubicBezTo>
                  <a:pt x="410" y="605"/>
                  <a:pt x="345" y="642"/>
                  <a:pt x="289" y="688"/>
                </a:cubicBezTo>
                <a:lnTo>
                  <a:pt x="224" y="660"/>
                </a:lnTo>
                <a:lnTo>
                  <a:pt x="224" y="772"/>
                </a:lnTo>
                <a:cubicBezTo>
                  <a:pt x="224" y="828"/>
                  <a:pt x="261" y="874"/>
                  <a:pt x="335" y="893"/>
                </a:cubicBezTo>
                <a:cubicBezTo>
                  <a:pt x="360" y="900"/>
                  <a:pt x="384" y="904"/>
                  <a:pt x="408" y="904"/>
                </a:cubicBezTo>
                <a:cubicBezTo>
                  <a:pt x="474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49"/>
                  <a:pt x="689" y="977"/>
                </a:cubicBezTo>
                <a:cubicBezTo>
                  <a:pt x="711" y="984"/>
                  <a:pt x="733" y="987"/>
                  <a:pt x="755" y="987"/>
                </a:cubicBezTo>
                <a:cubicBezTo>
                  <a:pt x="818" y="987"/>
                  <a:pt x="880" y="960"/>
                  <a:pt x="921" y="912"/>
                </a:cubicBezTo>
                <a:cubicBezTo>
                  <a:pt x="940" y="884"/>
                  <a:pt x="949" y="856"/>
                  <a:pt x="949" y="828"/>
                </a:cubicBezTo>
                <a:lnTo>
                  <a:pt x="949" y="707"/>
                </a:lnTo>
                <a:cubicBezTo>
                  <a:pt x="1023" y="772"/>
                  <a:pt x="1107" y="819"/>
                  <a:pt x="1191" y="837"/>
                </a:cubicBezTo>
                <a:cubicBezTo>
                  <a:pt x="1215" y="844"/>
                  <a:pt x="1239" y="848"/>
                  <a:pt x="1263" y="848"/>
                </a:cubicBezTo>
                <a:cubicBezTo>
                  <a:pt x="1330" y="848"/>
                  <a:pt x="1391" y="820"/>
                  <a:pt x="1433" y="772"/>
                </a:cubicBezTo>
                <a:cubicBezTo>
                  <a:pt x="1442" y="763"/>
                  <a:pt x="1451" y="744"/>
                  <a:pt x="1451" y="726"/>
                </a:cubicBezTo>
                <a:lnTo>
                  <a:pt x="1451" y="633"/>
                </a:lnTo>
                <a:cubicBezTo>
                  <a:pt x="1498" y="623"/>
                  <a:pt x="1544" y="605"/>
                  <a:pt x="1572" y="558"/>
                </a:cubicBezTo>
                <a:cubicBezTo>
                  <a:pt x="1581" y="549"/>
                  <a:pt x="1581" y="540"/>
                  <a:pt x="1581" y="530"/>
                </a:cubicBezTo>
                <a:lnTo>
                  <a:pt x="1581" y="400"/>
                </a:lnTo>
                <a:lnTo>
                  <a:pt x="1535" y="437"/>
                </a:lnTo>
                <a:cubicBezTo>
                  <a:pt x="1516" y="428"/>
                  <a:pt x="1498" y="419"/>
                  <a:pt x="1479" y="409"/>
                </a:cubicBezTo>
                <a:cubicBezTo>
                  <a:pt x="1419" y="400"/>
                  <a:pt x="1356" y="395"/>
                  <a:pt x="1293" y="395"/>
                </a:cubicBezTo>
                <a:cubicBezTo>
                  <a:pt x="1230" y="395"/>
                  <a:pt x="1168" y="400"/>
                  <a:pt x="1107" y="409"/>
                </a:cubicBezTo>
                <a:cubicBezTo>
                  <a:pt x="1209" y="381"/>
                  <a:pt x="1293" y="326"/>
                  <a:pt x="1358" y="242"/>
                </a:cubicBezTo>
                <a:cubicBezTo>
                  <a:pt x="1368" y="233"/>
                  <a:pt x="1368" y="214"/>
                  <a:pt x="1368" y="196"/>
                </a:cubicBezTo>
                <a:lnTo>
                  <a:pt x="1368" y="84"/>
                </a:lnTo>
                <a:lnTo>
                  <a:pt x="1321" y="121"/>
                </a:lnTo>
                <a:cubicBezTo>
                  <a:pt x="1302" y="112"/>
                  <a:pt x="1275" y="103"/>
                  <a:pt x="1247" y="93"/>
                </a:cubicBezTo>
                <a:cubicBezTo>
                  <a:pt x="1225" y="86"/>
                  <a:pt x="1202" y="82"/>
                  <a:pt x="1180" y="82"/>
                </a:cubicBezTo>
                <a:cubicBezTo>
                  <a:pt x="1116" y="82"/>
                  <a:pt x="1053" y="110"/>
                  <a:pt x="1005" y="158"/>
                </a:cubicBezTo>
                <a:cubicBezTo>
                  <a:pt x="1042" y="93"/>
                  <a:pt x="996" y="28"/>
                  <a:pt x="903" y="10"/>
                </a:cubicBezTo>
                <a:cubicBezTo>
                  <a:pt x="878" y="3"/>
                  <a:pt x="853" y="0"/>
                  <a:pt x="829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6" name="Google Shape;856;p30"/>
          <p:cNvSpPr/>
          <p:nvPr/>
        </p:nvSpPr>
        <p:spPr>
          <a:xfrm>
            <a:off x="3987064" y="4806421"/>
            <a:ext cx="239121" cy="144524"/>
          </a:xfrm>
          <a:custGeom>
            <a:avLst/>
            <a:gdLst/>
            <a:ahLst/>
            <a:cxnLst/>
            <a:rect l="l" t="t" r="r" b="b"/>
            <a:pathLst>
              <a:path w="1638" h="990" extrusionOk="0">
                <a:moveTo>
                  <a:pt x="855" y="1"/>
                </a:moveTo>
                <a:cubicBezTo>
                  <a:pt x="791" y="1"/>
                  <a:pt x="728" y="29"/>
                  <a:pt x="680" y="77"/>
                </a:cubicBezTo>
                <a:cubicBezTo>
                  <a:pt x="643" y="151"/>
                  <a:pt x="643" y="235"/>
                  <a:pt x="680" y="300"/>
                </a:cubicBezTo>
                <a:cubicBezTo>
                  <a:pt x="605" y="226"/>
                  <a:pt x="512" y="179"/>
                  <a:pt x="410" y="151"/>
                </a:cubicBezTo>
                <a:cubicBezTo>
                  <a:pt x="388" y="144"/>
                  <a:pt x="366" y="140"/>
                  <a:pt x="343" y="140"/>
                </a:cubicBezTo>
                <a:cubicBezTo>
                  <a:pt x="280" y="140"/>
                  <a:pt x="219" y="168"/>
                  <a:pt x="178" y="216"/>
                </a:cubicBezTo>
                <a:cubicBezTo>
                  <a:pt x="144" y="266"/>
                  <a:pt x="171" y="331"/>
                  <a:pt x="250" y="357"/>
                </a:cubicBezTo>
                <a:lnTo>
                  <a:pt x="250" y="357"/>
                </a:lnTo>
                <a:cubicBezTo>
                  <a:pt x="238" y="355"/>
                  <a:pt x="225" y="354"/>
                  <a:pt x="213" y="354"/>
                </a:cubicBezTo>
                <a:cubicBezTo>
                  <a:pt x="149" y="354"/>
                  <a:pt x="86" y="382"/>
                  <a:pt x="38" y="430"/>
                </a:cubicBezTo>
                <a:cubicBezTo>
                  <a:pt x="1" y="486"/>
                  <a:pt x="47" y="560"/>
                  <a:pt x="140" y="579"/>
                </a:cubicBezTo>
                <a:cubicBezTo>
                  <a:pt x="201" y="593"/>
                  <a:pt x="261" y="600"/>
                  <a:pt x="322" y="600"/>
                </a:cubicBezTo>
                <a:cubicBezTo>
                  <a:pt x="382" y="600"/>
                  <a:pt x="443" y="593"/>
                  <a:pt x="503" y="579"/>
                </a:cubicBezTo>
                <a:lnTo>
                  <a:pt x="503" y="579"/>
                </a:lnTo>
                <a:cubicBezTo>
                  <a:pt x="410" y="607"/>
                  <a:pt x="326" y="672"/>
                  <a:pt x="261" y="746"/>
                </a:cubicBezTo>
                <a:cubicBezTo>
                  <a:pt x="224" y="802"/>
                  <a:pt x="271" y="876"/>
                  <a:pt x="373" y="895"/>
                </a:cubicBezTo>
                <a:cubicBezTo>
                  <a:pt x="395" y="902"/>
                  <a:pt x="417" y="906"/>
                  <a:pt x="440" y="906"/>
                </a:cubicBezTo>
                <a:cubicBezTo>
                  <a:pt x="503" y="906"/>
                  <a:pt x="564" y="878"/>
                  <a:pt x="605" y="830"/>
                </a:cubicBezTo>
                <a:lnTo>
                  <a:pt x="605" y="830"/>
                </a:lnTo>
                <a:cubicBezTo>
                  <a:pt x="568" y="886"/>
                  <a:pt x="624" y="951"/>
                  <a:pt x="717" y="979"/>
                </a:cubicBezTo>
                <a:cubicBezTo>
                  <a:pt x="739" y="986"/>
                  <a:pt x="761" y="990"/>
                  <a:pt x="784" y="990"/>
                </a:cubicBezTo>
                <a:cubicBezTo>
                  <a:pt x="847" y="990"/>
                  <a:pt x="911" y="962"/>
                  <a:pt x="959" y="914"/>
                </a:cubicBezTo>
                <a:cubicBezTo>
                  <a:pt x="996" y="839"/>
                  <a:pt x="996" y="756"/>
                  <a:pt x="959" y="690"/>
                </a:cubicBezTo>
                <a:lnTo>
                  <a:pt x="959" y="690"/>
                </a:lnTo>
                <a:cubicBezTo>
                  <a:pt x="1033" y="765"/>
                  <a:pt x="1126" y="811"/>
                  <a:pt x="1228" y="839"/>
                </a:cubicBezTo>
                <a:cubicBezTo>
                  <a:pt x="1250" y="847"/>
                  <a:pt x="1273" y="850"/>
                  <a:pt x="1295" y="850"/>
                </a:cubicBezTo>
                <a:cubicBezTo>
                  <a:pt x="1358" y="850"/>
                  <a:pt x="1420" y="822"/>
                  <a:pt x="1461" y="774"/>
                </a:cubicBezTo>
                <a:cubicBezTo>
                  <a:pt x="1497" y="720"/>
                  <a:pt x="1454" y="657"/>
                  <a:pt x="1366" y="628"/>
                </a:cubicBezTo>
                <a:lnTo>
                  <a:pt x="1366" y="628"/>
                </a:lnTo>
                <a:cubicBezTo>
                  <a:pt x="1385" y="633"/>
                  <a:pt x="1405" y="636"/>
                  <a:pt x="1425" y="636"/>
                </a:cubicBezTo>
                <a:cubicBezTo>
                  <a:pt x="1489" y="636"/>
                  <a:pt x="1552" y="608"/>
                  <a:pt x="1600" y="560"/>
                </a:cubicBezTo>
                <a:cubicBezTo>
                  <a:pt x="1638" y="504"/>
                  <a:pt x="1591" y="439"/>
                  <a:pt x="1498" y="411"/>
                </a:cubicBezTo>
                <a:cubicBezTo>
                  <a:pt x="1438" y="398"/>
                  <a:pt x="1375" y="391"/>
                  <a:pt x="1312" y="391"/>
                </a:cubicBezTo>
                <a:cubicBezTo>
                  <a:pt x="1249" y="391"/>
                  <a:pt x="1187" y="398"/>
                  <a:pt x="1126" y="411"/>
                </a:cubicBezTo>
                <a:cubicBezTo>
                  <a:pt x="1228" y="384"/>
                  <a:pt x="1312" y="328"/>
                  <a:pt x="1377" y="244"/>
                </a:cubicBezTo>
                <a:cubicBezTo>
                  <a:pt x="1414" y="188"/>
                  <a:pt x="1368" y="123"/>
                  <a:pt x="1266" y="95"/>
                </a:cubicBezTo>
                <a:cubicBezTo>
                  <a:pt x="1244" y="88"/>
                  <a:pt x="1221" y="85"/>
                  <a:pt x="1199" y="85"/>
                </a:cubicBezTo>
                <a:cubicBezTo>
                  <a:pt x="1135" y="85"/>
                  <a:pt x="1072" y="112"/>
                  <a:pt x="1024" y="160"/>
                </a:cubicBezTo>
                <a:cubicBezTo>
                  <a:pt x="1061" y="105"/>
                  <a:pt x="1015" y="40"/>
                  <a:pt x="922" y="12"/>
                </a:cubicBezTo>
                <a:cubicBezTo>
                  <a:pt x="900" y="4"/>
                  <a:pt x="877" y="1"/>
                  <a:pt x="855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7" name="Google Shape;857;p30"/>
          <p:cNvSpPr/>
          <p:nvPr/>
        </p:nvSpPr>
        <p:spPr>
          <a:xfrm>
            <a:off x="3514657" y="4201169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82"/>
                  <a:pt x="1256" y="1182"/>
                </a:cubicBezTo>
                <a:cubicBezTo>
                  <a:pt x="185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8" name="Google Shape;858;p30"/>
          <p:cNvSpPr/>
          <p:nvPr/>
        </p:nvSpPr>
        <p:spPr>
          <a:xfrm>
            <a:off x="3514657" y="4085846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49"/>
                  <a:pt x="661" y="1609"/>
                  <a:pt x="1256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23" y="0"/>
                  <a:pt x="125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59" name="Google Shape;859;p30"/>
          <p:cNvSpPr/>
          <p:nvPr/>
        </p:nvSpPr>
        <p:spPr>
          <a:xfrm>
            <a:off x="3535095" y="4095331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05"/>
                  <a:pt x="0" y="707"/>
                </a:cubicBezTo>
                <a:cubicBezTo>
                  <a:pt x="0" y="1200"/>
                  <a:pt x="586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14"/>
                  <a:pt x="1618" y="1"/>
                  <a:pt x="1116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0" name="Google Shape;860;p30"/>
          <p:cNvSpPr/>
          <p:nvPr/>
        </p:nvSpPr>
        <p:spPr>
          <a:xfrm>
            <a:off x="3535095" y="4095333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1"/>
                </a:moveTo>
                <a:cubicBezTo>
                  <a:pt x="605" y="1"/>
                  <a:pt x="0" y="205"/>
                  <a:pt x="0" y="707"/>
                </a:cubicBezTo>
                <a:cubicBezTo>
                  <a:pt x="0" y="726"/>
                  <a:pt x="0" y="754"/>
                  <a:pt x="0" y="782"/>
                </a:cubicBezTo>
                <a:cubicBezTo>
                  <a:pt x="56" y="335"/>
                  <a:pt x="651" y="149"/>
                  <a:pt x="1116" y="149"/>
                </a:cubicBezTo>
                <a:cubicBezTo>
                  <a:pt x="1600" y="149"/>
                  <a:pt x="2186" y="335"/>
                  <a:pt x="2241" y="782"/>
                </a:cubicBezTo>
                <a:cubicBezTo>
                  <a:pt x="2251" y="754"/>
                  <a:pt x="2251" y="735"/>
                  <a:pt x="2251" y="707"/>
                </a:cubicBezTo>
                <a:cubicBezTo>
                  <a:pt x="2251" y="214"/>
                  <a:pt x="1618" y="1"/>
                  <a:pt x="111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1" name="Google Shape;861;p30"/>
          <p:cNvSpPr/>
          <p:nvPr/>
        </p:nvSpPr>
        <p:spPr>
          <a:xfrm>
            <a:off x="3585316" y="4141463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39" y="633"/>
                </a:moveTo>
                <a:lnTo>
                  <a:pt x="1339" y="633"/>
                </a:lnTo>
                <a:cubicBezTo>
                  <a:pt x="1358" y="633"/>
                  <a:pt x="1381" y="637"/>
                  <a:pt x="1402" y="637"/>
                </a:cubicBezTo>
                <a:cubicBezTo>
                  <a:pt x="1413" y="637"/>
                  <a:pt x="1423" y="636"/>
                  <a:pt x="1432" y="633"/>
                </a:cubicBezTo>
                <a:lnTo>
                  <a:pt x="1432" y="633"/>
                </a:lnTo>
                <a:lnTo>
                  <a:pt x="1405" y="661"/>
                </a:lnTo>
                <a:cubicBezTo>
                  <a:pt x="1386" y="642"/>
                  <a:pt x="1367" y="633"/>
                  <a:pt x="1339" y="633"/>
                </a:cubicBezTo>
                <a:close/>
                <a:moveTo>
                  <a:pt x="940" y="689"/>
                </a:moveTo>
                <a:lnTo>
                  <a:pt x="949" y="707"/>
                </a:lnTo>
                <a:lnTo>
                  <a:pt x="940" y="707"/>
                </a:lnTo>
                <a:lnTo>
                  <a:pt x="940" y="689"/>
                </a:lnTo>
                <a:close/>
                <a:moveTo>
                  <a:pt x="832" y="1"/>
                </a:moveTo>
                <a:cubicBezTo>
                  <a:pt x="783" y="1"/>
                  <a:pt x="736" y="15"/>
                  <a:pt x="698" y="4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33" y="252"/>
                  <a:pt x="661" y="298"/>
                </a:cubicBezTo>
                <a:cubicBezTo>
                  <a:pt x="586" y="224"/>
                  <a:pt x="493" y="177"/>
                  <a:pt x="391" y="149"/>
                </a:cubicBezTo>
                <a:cubicBezTo>
                  <a:pt x="369" y="143"/>
                  <a:pt x="346" y="140"/>
                  <a:pt x="323" y="140"/>
                </a:cubicBezTo>
                <a:cubicBezTo>
                  <a:pt x="277" y="140"/>
                  <a:pt x="230" y="153"/>
                  <a:pt x="186" y="177"/>
                </a:cubicBezTo>
                <a:lnTo>
                  <a:pt x="140" y="131"/>
                </a:lnTo>
                <a:lnTo>
                  <a:pt x="140" y="252"/>
                </a:lnTo>
                <a:cubicBezTo>
                  <a:pt x="140" y="298"/>
                  <a:pt x="177" y="345"/>
                  <a:pt x="251" y="363"/>
                </a:cubicBezTo>
                <a:cubicBezTo>
                  <a:pt x="228" y="360"/>
                  <a:pt x="204" y="358"/>
                  <a:pt x="180" y="358"/>
                </a:cubicBezTo>
                <a:cubicBezTo>
                  <a:pt x="140" y="358"/>
                  <a:pt x="101" y="364"/>
                  <a:pt x="65" y="382"/>
                </a:cubicBezTo>
                <a:lnTo>
                  <a:pt x="0" y="345"/>
                </a:lnTo>
                <a:lnTo>
                  <a:pt x="0" y="475"/>
                </a:lnTo>
                <a:cubicBezTo>
                  <a:pt x="0" y="521"/>
                  <a:pt x="47" y="559"/>
                  <a:pt x="112" y="577"/>
                </a:cubicBezTo>
                <a:cubicBezTo>
                  <a:pt x="172" y="591"/>
                  <a:pt x="235" y="598"/>
                  <a:pt x="297" y="598"/>
                </a:cubicBezTo>
                <a:cubicBezTo>
                  <a:pt x="358" y="598"/>
                  <a:pt x="419" y="591"/>
                  <a:pt x="475" y="577"/>
                </a:cubicBezTo>
                <a:lnTo>
                  <a:pt x="475" y="577"/>
                </a:lnTo>
                <a:cubicBezTo>
                  <a:pt x="410" y="605"/>
                  <a:pt x="344" y="642"/>
                  <a:pt x="289" y="689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28"/>
                  <a:pt x="261" y="875"/>
                  <a:pt x="335" y="893"/>
                </a:cubicBezTo>
                <a:cubicBezTo>
                  <a:pt x="359" y="901"/>
                  <a:pt x="384" y="904"/>
                  <a:pt x="407" y="904"/>
                </a:cubicBezTo>
                <a:cubicBezTo>
                  <a:pt x="474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49"/>
                  <a:pt x="688" y="977"/>
                </a:cubicBezTo>
                <a:cubicBezTo>
                  <a:pt x="710" y="984"/>
                  <a:pt x="733" y="988"/>
                  <a:pt x="755" y="988"/>
                </a:cubicBezTo>
                <a:cubicBezTo>
                  <a:pt x="818" y="988"/>
                  <a:pt x="880" y="960"/>
                  <a:pt x="921" y="912"/>
                </a:cubicBezTo>
                <a:cubicBezTo>
                  <a:pt x="940" y="884"/>
                  <a:pt x="949" y="856"/>
                  <a:pt x="958" y="828"/>
                </a:cubicBezTo>
                <a:cubicBezTo>
                  <a:pt x="958" y="819"/>
                  <a:pt x="958" y="810"/>
                  <a:pt x="958" y="791"/>
                </a:cubicBezTo>
                <a:lnTo>
                  <a:pt x="958" y="726"/>
                </a:lnTo>
                <a:cubicBezTo>
                  <a:pt x="1023" y="782"/>
                  <a:pt x="1107" y="828"/>
                  <a:pt x="1200" y="847"/>
                </a:cubicBezTo>
                <a:cubicBezTo>
                  <a:pt x="1222" y="854"/>
                  <a:pt x="1244" y="858"/>
                  <a:pt x="1267" y="858"/>
                </a:cubicBezTo>
                <a:cubicBezTo>
                  <a:pt x="1330" y="858"/>
                  <a:pt x="1391" y="830"/>
                  <a:pt x="1432" y="782"/>
                </a:cubicBezTo>
                <a:cubicBezTo>
                  <a:pt x="1442" y="773"/>
                  <a:pt x="1451" y="754"/>
                  <a:pt x="1451" y="745"/>
                </a:cubicBezTo>
                <a:lnTo>
                  <a:pt x="1451" y="642"/>
                </a:lnTo>
                <a:cubicBezTo>
                  <a:pt x="1498" y="633"/>
                  <a:pt x="1535" y="605"/>
                  <a:pt x="1563" y="568"/>
                </a:cubicBezTo>
                <a:cubicBezTo>
                  <a:pt x="1572" y="559"/>
                  <a:pt x="1581" y="549"/>
                  <a:pt x="1581" y="540"/>
                </a:cubicBezTo>
                <a:lnTo>
                  <a:pt x="1581" y="410"/>
                </a:lnTo>
                <a:lnTo>
                  <a:pt x="1535" y="438"/>
                </a:lnTo>
                <a:cubicBezTo>
                  <a:pt x="1516" y="428"/>
                  <a:pt x="1498" y="419"/>
                  <a:pt x="1479" y="419"/>
                </a:cubicBezTo>
                <a:cubicBezTo>
                  <a:pt x="1418" y="405"/>
                  <a:pt x="1356" y="398"/>
                  <a:pt x="1293" y="398"/>
                </a:cubicBezTo>
                <a:cubicBezTo>
                  <a:pt x="1230" y="398"/>
                  <a:pt x="1167" y="405"/>
                  <a:pt x="1107" y="419"/>
                </a:cubicBezTo>
                <a:cubicBezTo>
                  <a:pt x="1209" y="382"/>
                  <a:pt x="1293" y="326"/>
                  <a:pt x="1358" y="252"/>
                </a:cubicBezTo>
                <a:cubicBezTo>
                  <a:pt x="1367" y="233"/>
                  <a:pt x="1367" y="215"/>
                  <a:pt x="1367" y="196"/>
                </a:cubicBezTo>
                <a:lnTo>
                  <a:pt x="1367" y="84"/>
                </a:lnTo>
                <a:lnTo>
                  <a:pt x="1321" y="122"/>
                </a:lnTo>
                <a:cubicBezTo>
                  <a:pt x="1302" y="112"/>
                  <a:pt x="1274" y="103"/>
                  <a:pt x="1246" y="94"/>
                </a:cubicBezTo>
                <a:cubicBezTo>
                  <a:pt x="1225" y="86"/>
                  <a:pt x="1202" y="83"/>
                  <a:pt x="1180" y="83"/>
                </a:cubicBezTo>
                <a:cubicBezTo>
                  <a:pt x="1116" y="83"/>
                  <a:pt x="1053" y="111"/>
                  <a:pt x="1005" y="159"/>
                </a:cubicBezTo>
                <a:cubicBezTo>
                  <a:pt x="1042" y="103"/>
                  <a:pt x="995" y="29"/>
                  <a:pt x="902" y="10"/>
                </a:cubicBezTo>
                <a:cubicBezTo>
                  <a:pt x="879" y="4"/>
                  <a:pt x="855" y="1"/>
                  <a:pt x="832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2" name="Google Shape;862;p30"/>
          <p:cNvSpPr/>
          <p:nvPr/>
        </p:nvSpPr>
        <p:spPr>
          <a:xfrm>
            <a:off x="3582542" y="4123653"/>
            <a:ext cx="239121" cy="145692"/>
          </a:xfrm>
          <a:custGeom>
            <a:avLst/>
            <a:gdLst/>
            <a:ahLst/>
            <a:cxnLst/>
            <a:rect l="l" t="t" r="r" b="b"/>
            <a:pathLst>
              <a:path w="1638" h="998" extrusionOk="0">
                <a:moveTo>
                  <a:pt x="854" y="0"/>
                </a:moveTo>
                <a:cubicBezTo>
                  <a:pt x="791" y="0"/>
                  <a:pt x="728" y="28"/>
                  <a:pt x="680" y="76"/>
                </a:cubicBezTo>
                <a:cubicBezTo>
                  <a:pt x="642" y="151"/>
                  <a:pt x="642" y="234"/>
                  <a:pt x="680" y="309"/>
                </a:cubicBezTo>
                <a:cubicBezTo>
                  <a:pt x="605" y="234"/>
                  <a:pt x="512" y="178"/>
                  <a:pt x="410" y="151"/>
                </a:cubicBezTo>
                <a:cubicBezTo>
                  <a:pt x="388" y="143"/>
                  <a:pt x="366" y="140"/>
                  <a:pt x="343" y="140"/>
                </a:cubicBezTo>
                <a:cubicBezTo>
                  <a:pt x="280" y="140"/>
                  <a:pt x="219" y="168"/>
                  <a:pt x="177" y="216"/>
                </a:cubicBezTo>
                <a:cubicBezTo>
                  <a:pt x="144" y="274"/>
                  <a:pt x="178" y="333"/>
                  <a:pt x="253" y="358"/>
                </a:cubicBezTo>
                <a:lnTo>
                  <a:pt x="253" y="358"/>
                </a:lnTo>
                <a:cubicBezTo>
                  <a:pt x="240" y="355"/>
                  <a:pt x="226" y="354"/>
                  <a:pt x="213" y="354"/>
                </a:cubicBezTo>
                <a:cubicBezTo>
                  <a:pt x="149" y="354"/>
                  <a:pt x="86" y="381"/>
                  <a:pt x="38" y="430"/>
                </a:cubicBezTo>
                <a:cubicBezTo>
                  <a:pt x="1" y="495"/>
                  <a:pt x="47" y="560"/>
                  <a:pt x="140" y="578"/>
                </a:cubicBezTo>
                <a:cubicBezTo>
                  <a:pt x="201" y="592"/>
                  <a:pt x="261" y="599"/>
                  <a:pt x="322" y="599"/>
                </a:cubicBezTo>
                <a:cubicBezTo>
                  <a:pt x="382" y="599"/>
                  <a:pt x="442" y="592"/>
                  <a:pt x="503" y="578"/>
                </a:cubicBezTo>
                <a:lnTo>
                  <a:pt x="503" y="578"/>
                </a:lnTo>
                <a:cubicBezTo>
                  <a:pt x="410" y="616"/>
                  <a:pt x="326" y="671"/>
                  <a:pt x="261" y="746"/>
                </a:cubicBezTo>
                <a:cubicBezTo>
                  <a:pt x="224" y="811"/>
                  <a:pt x="270" y="876"/>
                  <a:pt x="373" y="895"/>
                </a:cubicBezTo>
                <a:cubicBezTo>
                  <a:pt x="395" y="902"/>
                  <a:pt x="417" y="905"/>
                  <a:pt x="440" y="905"/>
                </a:cubicBezTo>
                <a:cubicBezTo>
                  <a:pt x="503" y="905"/>
                  <a:pt x="566" y="878"/>
                  <a:pt x="614" y="829"/>
                </a:cubicBezTo>
                <a:lnTo>
                  <a:pt x="614" y="829"/>
                </a:lnTo>
                <a:cubicBezTo>
                  <a:pt x="577" y="885"/>
                  <a:pt x="624" y="960"/>
                  <a:pt x="717" y="978"/>
                </a:cubicBezTo>
                <a:cubicBezTo>
                  <a:pt x="745" y="992"/>
                  <a:pt x="773" y="998"/>
                  <a:pt x="800" y="998"/>
                </a:cubicBezTo>
                <a:cubicBezTo>
                  <a:pt x="943" y="998"/>
                  <a:pt x="1052" y="831"/>
                  <a:pt x="959" y="690"/>
                </a:cubicBezTo>
                <a:lnTo>
                  <a:pt x="959" y="690"/>
                </a:lnTo>
                <a:cubicBezTo>
                  <a:pt x="1033" y="764"/>
                  <a:pt x="1126" y="820"/>
                  <a:pt x="1228" y="839"/>
                </a:cubicBezTo>
                <a:cubicBezTo>
                  <a:pt x="1250" y="846"/>
                  <a:pt x="1273" y="849"/>
                  <a:pt x="1295" y="849"/>
                </a:cubicBezTo>
                <a:cubicBezTo>
                  <a:pt x="1359" y="849"/>
                  <a:pt x="1422" y="822"/>
                  <a:pt x="1470" y="774"/>
                </a:cubicBezTo>
                <a:cubicBezTo>
                  <a:pt x="1506" y="719"/>
                  <a:pt x="1463" y="656"/>
                  <a:pt x="1366" y="627"/>
                </a:cubicBezTo>
                <a:lnTo>
                  <a:pt x="1366" y="627"/>
                </a:lnTo>
                <a:cubicBezTo>
                  <a:pt x="1387" y="633"/>
                  <a:pt x="1409" y="636"/>
                  <a:pt x="1431" y="636"/>
                </a:cubicBezTo>
                <a:cubicBezTo>
                  <a:pt x="1497" y="636"/>
                  <a:pt x="1559" y="608"/>
                  <a:pt x="1600" y="560"/>
                </a:cubicBezTo>
                <a:cubicBezTo>
                  <a:pt x="1637" y="504"/>
                  <a:pt x="1591" y="439"/>
                  <a:pt x="1498" y="411"/>
                </a:cubicBezTo>
                <a:cubicBezTo>
                  <a:pt x="1437" y="402"/>
                  <a:pt x="1375" y="397"/>
                  <a:pt x="1312" y="397"/>
                </a:cubicBezTo>
                <a:cubicBezTo>
                  <a:pt x="1249" y="397"/>
                  <a:pt x="1186" y="402"/>
                  <a:pt x="1126" y="411"/>
                </a:cubicBezTo>
                <a:cubicBezTo>
                  <a:pt x="1228" y="383"/>
                  <a:pt x="1312" y="327"/>
                  <a:pt x="1377" y="244"/>
                </a:cubicBezTo>
                <a:cubicBezTo>
                  <a:pt x="1414" y="188"/>
                  <a:pt x="1368" y="123"/>
                  <a:pt x="1265" y="95"/>
                </a:cubicBezTo>
                <a:cubicBezTo>
                  <a:pt x="1244" y="87"/>
                  <a:pt x="1221" y="84"/>
                  <a:pt x="1199" y="84"/>
                </a:cubicBezTo>
                <a:cubicBezTo>
                  <a:pt x="1135" y="84"/>
                  <a:pt x="1072" y="112"/>
                  <a:pt x="1024" y="160"/>
                </a:cubicBezTo>
                <a:cubicBezTo>
                  <a:pt x="1061" y="104"/>
                  <a:pt x="1014" y="39"/>
                  <a:pt x="921" y="11"/>
                </a:cubicBezTo>
                <a:cubicBezTo>
                  <a:pt x="899" y="4"/>
                  <a:pt x="877" y="0"/>
                  <a:pt x="854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3" name="Google Shape;863;p30"/>
          <p:cNvSpPr/>
          <p:nvPr/>
        </p:nvSpPr>
        <p:spPr>
          <a:xfrm>
            <a:off x="3799764" y="4490364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82"/>
                  <a:pt x="1265" y="1182"/>
                </a:cubicBezTo>
                <a:cubicBezTo>
                  <a:pt x="1860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4" name="Google Shape;864;p30"/>
          <p:cNvSpPr/>
          <p:nvPr/>
        </p:nvSpPr>
        <p:spPr>
          <a:xfrm>
            <a:off x="3799764" y="4375040"/>
            <a:ext cx="370797" cy="234887"/>
          </a:xfrm>
          <a:custGeom>
            <a:avLst/>
            <a:gdLst/>
            <a:ahLst/>
            <a:cxnLst/>
            <a:rect l="l" t="t" r="r" b="b"/>
            <a:pathLst>
              <a:path w="2540" h="1609" extrusionOk="0">
                <a:moveTo>
                  <a:pt x="1256" y="0"/>
                </a:moveTo>
                <a:cubicBezTo>
                  <a:pt x="698" y="0"/>
                  <a:pt x="1" y="233"/>
                  <a:pt x="1" y="800"/>
                </a:cubicBezTo>
                <a:cubicBezTo>
                  <a:pt x="1" y="1358"/>
                  <a:pt x="670" y="1609"/>
                  <a:pt x="1256" y="1609"/>
                </a:cubicBezTo>
                <a:cubicBezTo>
                  <a:pt x="1851" y="1609"/>
                  <a:pt x="2539" y="1358"/>
                  <a:pt x="2539" y="800"/>
                </a:cubicBezTo>
                <a:cubicBezTo>
                  <a:pt x="2539" y="233"/>
                  <a:pt x="1823" y="0"/>
                  <a:pt x="125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5" name="Google Shape;865;p30"/>
          <p:cNvSpPr/>
          <p:nvPr/>
        </p:nvSpPr>
        <p:spPr>
          <a:xfrm>
            <a:off x="3820201" y="4384525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0"/>
                </a:moveTo>
                <a:cubicBezTo>
                  <a:pt x="623" y="0"/>
                  <a:pt x="0" y="214"/>
                  <a:pt x="0" y="698"/>
                </a:cubicBezTo>
                <a:cubicBezTo>
                  <a:pt x="0" y="1191"/>
                  <a:pt x="595" y="1423"/>
                  <a:pt x="1125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14"/>
                  <a:pt x="1627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6" name="Google Shape;866;p30"/>
          <p:cNvSpPr/>
          <p:nvPr/>
        </p:nvSpPr>
        <p:spPr>
          <a:xfrm>
            <a:off x="3818743" y="4384528"/>
            <a:ext cx="330068" cy="114159"/>
          </a:xfrm>
          <a:custGeom>
            <a:avLst/>
            <a:gdLst/>
            <a:ahLst/>
            <a:cxnLst/>
            <a:rect l="l" t="t" r="r" b="b"/>
            <a:pathLst>
              <a:path w="2261" h="782" extrusionOk="0">
                <a:moveTo>
                  <a:pt x="1126" y="0"/>
                </a:moveTo>
                <a:cubicBezTo>
                  <a:pt x="615" y="0"/>
                  <a:pt x="10" y="214"/>
                  <a:pt x="10" y="698"/>
                </a:cubicBezTo>
                <a:cubicBezTo>
                  <a:pt x="1" y="726"/>
                  <a:pt x="1" y="753"/>
                  <a:pt x="10" y="772"/>
                </a:cubicBezTo>
                <a:cubicBezTo>
                  <a:pt x="75" y="335"/>
                  <a:pt x="661" y="149"/>
                  <a:pt x="1126" y="149"/>
                </a:cubicBezTo>
                <a:cubicBezTo>
                  <a:pt x="1610" y="149"/>
                  <a:pt x="2205" y="335"/>
                  <a:pt x="2261" y="781"/>
                </a:cubicBezTo>
                <a:cubicBezTo>
                  <a:pt x="2261" y="763"/>
                  <a:pt x="2261" y="735"/>
                  <a:pt x="2261" y="707"/>
                </a:cubicBezTo>
                <a:cubicBezTo>
                  <a:pt x="2261" y="214"/>
                  <a:pt x="1628" y="0"/>
                  <a:pt x="112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7" name="Google Shape;867;p30"/>
          <p:cNvSpPr/>
          <p:nvPr/>
        </p:nvSpPr>
        <p:spPr>
          <a:xfrm>
            <a:off x="3870422" y="4430950"/>
            <a:ext cx="230945" cy="143940"/>
          </a:xfrm>
          <a:custGeom>
            <a:avLst/>
            <a:gdLst/>
            <a:ahLst/>
            <a:cxnLst/>
            <a:rect l="l" t="t" r="r" b="b"/>
            <a:pathLst>
              <a:path w="1582" h="986" extrusionOk="0">
                <a:moveTo>
                  <a:pt x="1339" y="631"/>
                </a:moveTo>
                <a:lnTo>
                  <a:pt x="1339" y="631"/>
                </a:lnTo>
                <a:cubicBezTo>
                  <a:pt x="1376" y="640"/>
                  <a:pt x="1404" y="640"/>
                  <a:pt x="1432" y="640"/>
                </a:cubicBezTo>
                <a:lnTo>
                  <a:pt x="1414" y="659"/>
                </a:lnTo>
                <a:cubicBezTo>
                  <a:pt x="1386" y="649"/>
                  <a:pt x="1367" y="640"/>
                  <a:pt x="1339" y="631"/>
                </a:cubicBezTo>
                <a:close/>
                <a:moveTo>
                  <a:pt x="939" y="696"/>
                </a:moveTo>
                <a:lnTo>
                  <a:pt x="949" y="705"/>
                </a:lnTo>
                <a:cubicBezTo>
                  <a:pt x="939" y="705"/>
                  <a:pt x="939" y="696"/>
                  <a:pt x="939" y="696"/>
                </a:cubicBezTo>
                <a:close/>
                <a:moveTo>
                  <a:pt x="848" y="0"/>
                </a:moveTo>
                <a:cubicBezTo>
                  <a:pt x="798" y="0"/>
                  <a:pt x="745" y="18"/>
                  <a:pt x="698" y="45"/>
                </a:cubicBezTo>
                <a:lnTo>
                  <a:pt x="633" y="54"/>
                </a:lnTo>
                <a:lnTo>
                  <a:pt x="633" y="157"/>
                </a:lnTo>
                <a:cubicBezTo>
                  <a:pt x="633" y="203"/>
                  <a:pt x="642" y="259"/>
                  <a:pt x="660" y="305"/>
                </a:cubicBezTo>
                <a:cubicBezTo>
                  <a:pt x="586" y="231"/>
                  <a:pt x="493" y="175"/>
                  <a:pt x="391" y="147"/>
                </a:cubicBezTo>
                <a:cubicBezTo>
                  <a:pt x="374" y="145"/>
                  <a:pt x="358" y="144"/>
                  <a:pt x="342" y="144"/>
                </a:cubicBezTo>
                <a:cubicBezTo>
                  <a:pt x="293" y="144"/>
                  <a:pt x="244" y="154"/>
                  <a:pt x="195" y="175"/>
                </a:cubicBezTo>
                <a:lnTo>
                  <a:pt x="140" y="129"/>
                </a:lnTo>
                <a:lnTo>
                  <a:pt x="140" y="259"/>
                </a:lnTo>
                <a:cubicBezTo>
                  <a:pt x="140" y="304"/>
                  <a:pt x="184" y="350"/>
                  <a:pt x="256" y="360"/>
                </a:cubicBezTo>
                <a:lnTo>
                  <a:pt x="256" y="360"/>
                </a:lnTo>
                <a:cubicBezTo>
                  <a:pt x="241" y="359"/>
                  <a:pt x="227" y="358"/>
                  <a:pt x="212" y="358"/>
                </a:cubicBezTo>
                <a:cubicBezTo>
                  <a:pt x="163" y="358"/>
                  <a:pt x="114" y="368"/>
                  <a:pt x="65" y="389"/>
                </a:cubicBezTo>
                <a:lnTo>
                  <a:pt x="0" y="352"/>
                </a:lnTo>
                <a:lnTo>
                  <a:pt x="0" y="473"/>
                </a:lnTo>
                <a:cubicBezTo>
                  <a:pt x="0" y="519"/>
                  <a:pt x="47" y="566"/>
                  <a:pt x="121" y="575"/>
                </a:cubicBezTo>
                <a:cubicBezTo>
                  <a:pt x="182" y="589"/>
                  <a:pt x="242" y="596"/>
                  <a:pt x="302" y="596"/>
                </a:cubicBezTo>
                <a:cubicBezTo>
                  <a:pt x="363" y="596"/>
                  <a:pt x="423" y="589"/>
                  <a:pt x="484" y="575"/>
                </a:cubicBezTo>
                <a:lnTo>
                  <a:pt x="484" y="575"/>
                </a:lnTo>
                <a:cubicBezTo>
                  <a:pt x="409" y="603"/>
                  <a:pt x="344" y="640"/>
                  <a:pt x="288" y="687"/>
                </a:cubicBezTo>
                <a:lnTo>
                  <a:pt x="223" y="659"/>
                </a:lnTo>
                <a:lnTo>
                  <a:pt x="223" y="780"/>
                </a:lnTo>
                <a:cubicBezTo>
                  <a:pt x="223" y="826"/>
                  <a:pt x="270" y="873"/>
                  <a:pt x="344" y="891"/>
                </a:cubicBezTo>
                <a:cubicBezTo>
                  <a:pt x="366" y="898"/>
                  <a:pt x="389" y="902"/>
                  <a:pt x="411" y="902"/>
                </a:cubicBezTo>
                <a:cubicBezTo>
                  <a:pt x="475" y="902"/>
                  <a:pt x="538" y="874"/>
                  <a:pt x="586" y="826"/>
                </a:cubicBezTo>
                <a:lnTo>
                  <a:pt x="586" y="826"/>
                </a:lnTo>
                <a:cubicBezTo>
                  <a:pt x="549" y="882"/>
                  <a:pt x="595" y="956"/>
                  <a:pt x="688" y="975"/>
                </a:cubicBezTo>
                <a:cubicBezTo>
                  <a:pt x="710" y="982"/>
                  <a:pt x="733" y="986"/>
                  <a:pt x="755" y="986"/>
                </a:cubicBezTo>
                <a:cubicBezTo>
                  <a:pt x="819" y="986"/>
                  <a:pt x="882" y="958"/>
                  <a:pt x="930" y="910"/>
                </a:cubicBezTo>
                <a:cubicBezTo>
                  <a:pt x="949" y="882"/>
                  <a:pt x="958" y="854"/>
                  <a:pt x="958" y="826"/>
                </a:cubicBezTo>
                <a:cubicBezTo>
                  <a:pt x="958" y="817"/>
                  <a:pt x="958" y="807"/>
                  <a:pt x="958" y="789"/>
                </a:cubicBezTo>
                <a:lnTo>
                  <a:pt x="958" y="714"/>
                </a:lnTo>
                <a:cubicBezTo>
                  <a:pt x="1023" y="770"/>
                  <a:pt x="1107" y="817"/>
                  <a:pt x="1200" y="845"/>
                </a:cubicBezTo>
                <a:cubicBezTo>
                  <a:pt x="1220" y="849"/>
                  <a:pt x="1241" y="851"/>
                  <a:pt x="1262" y="851"/>
                </a:cubicBezTo>
                <a:cubicBezTo>
                  <a:pt x="1327" y="851"/>
                  <a:pt x="1392" y="829"/>
                  <a:pt x="1442" y="780"/>
                </a:cubicBezTo>
                <a:cubicBezTo>
                  <a:pt x="1451" y="761"/>
                  <a:pt x="1451" y="752"/>
                  <a:pt x="1451" y="733"/>
                </a:cubicBezTo>
                <a:lnTo>
                  <a:pt x="1451" y="631"/>
                </a:lnTo>
                <a:cubicBezTo>
                  <a:pt x="1497" y="631"/>
                  <a:pt x="1544" y="603"/>
                  <a:pt x="1572" y="566"/>
                </a:cubicBezTo>
                <a:cubicBezTo>
                  <a:pt x="1572" y="556"/>
                  <a:pt x="1581" y="538"/>
                  <a:pt x="1581" y="528"/>
                </a:cubicBezTo>
                <a:lnTo>
                  <a:pt x="1581" y="398"/>
                </a:lnTo>
                <a:lnTo>
                  <a:pt x="1544" y="445"/>
                </a:lnTo>
                <a:cubicBezTo>
                  <a:pt x="1525" y="426"/>
                  <a:pt x="1497" y="417"/>
                  <a:pt x="1479" y="417"/>
                </a:cubicBezTo>
                <a:cubicBezTo>
                  <a:pt x="1418" y="403"/>
                  <a:pt x="1358" y="396"/>
                  <a:pt x="1297" y="396"/>
                </a:cubicBezTo>
                <a:cubicBezTo>
                  <a:pt x="1237" y="396"/>
                  <a:pt x="1177" y="403"/>
                  <a:pt x="1116" y="417"/>
                </a:cubicBezTo>
                <a:cubicBezTo>
                  <a:pt x="1209" y="389"/>
                  <a:pt x="1293" y="324"/>
                  <a:pt x="1358" y="250"/>
                </a:cubicBezTo>
                <a:cubicBezTo>
                  <a:pt x="1367" y="231"/>
                  <a:pt x="1376" y="212"/>
                  <a:pt x="1367" y="203"/>
                </a:cubicBezTo>
                <a:lnTo>
                  <a:pt x="1367" y="82"/>
                </a:lnTo>
                <a:lnTo>
                  <a:pt x="1330" y="129"/>
                </a:lnTo>
                <a:cubicBezTo>
                  <a:pt x="1302" y="110"/>
                  <a:pt x="1274" y="101"/>
                  <a:pt x="1256" y="91"/>
                </a:cubicBezTo>
                <a:cubicBezTo>
                  <a:pt x="1233" y="87"/>
                  <a:pt x="1210" y="85"/>
                  <a:pt x="1188" y="85"/>
                </a:cubicBezTo>
                <a:cubicBezTo>
                  <a:pt x="1120" y="85"/>
                  <a:pt x="1056" y="107"/>
                  <a:pt x="1014" y="157"/>
                </a:cubicBezTo>
                <a:cubicBezTo>
                  <a:pt x="1051" y="101"/>
                  <a:pt x="1005" y="36"/>
                  <a:pt x="902" y="8"/>
                </a:cubicBezTo>
                <a:cubicBezTo>
                  <a:pt x="885" y="3"/>
                  <a:pt x="867" y="0"/>
                  <a:pt x="848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8" name="Google Shape;868;p30"/>
          <p:cNvSpPr/>
          <p:nvPr/>
        </p:nvSpPr>
        <p:spPr>
          <a:xfrm>
            <a:off x="3867648" y="4412120"/>
            <a:ext cx="240435" cy="146421"/>
          </a:xfrm>
          <a:custGeom>
            <a:avLst/>
            <a:gdLst/>
            <a:ahLst/>
            <a:cxnLst/>
            <a:rect l="l" t="t" r="r" b="b"/>
            <a:pathLst>
              <a:path w="1647" h="1003" extrusionOk="0">
                <a:moveTo>
                  <a:pt x="845" y="0"/>
                </a:moveTo>
                <a:cubicBezTo>
                  <a:pt x="699" y="0"/>
                  <a:pt x="584" y="170"/>
                  <a:pt x="679" y="313"/>
                </a:cubicBezTo>
                <a:cubicBezTo>
                  <a:pt x="605" y="239"/>
                  <a:pt x="512" y="183"/>
                  <a:pt x="410" y="155"/>
                </a:cubicBezTo>
                <a:cubicBezTo>
                  <a:pt x="389" y="151"/>
                  <a:pt x="369" y="148"/>
                  <a:pt x="348" y="148"/>
                </a:cubicBezTo>
                <a:cubicBezTo>
                  <a:pt x="283" y="148"/>
                  <a:pt x="220" y="171"/>
                  <a:pt x="177" y="220"/>
                </a:cubicBezTo>
                <a:cubicBezTo>
                  <a:pt x="141" y="284"/>
                  <a:pt x="184" y="347"/>
                  <a:pt x="272" y="376"/>
                </a:cubicBezTo>
                <a:lnTo>
                  <a:pt x="272" y="376"/>
                </a:lnTo>
                <a:cubicBezTo>
                  <a:pt x="250" y="370"/>
                  <a:pt x="227" y="366"/>
                  <a:pt x="205" y="366"/>
                </a:cubicBezTo>
                <a:cubicBezTo>
                  <a:pt x="144" y="366"/>
                  <a:pt x="84" y="391"/>
                  <a:pt x="38" y="444"/>
                </a:cubicBezTo>
                <a:cubicBezTo>
                  <a:pt x="1" y="499"/>
                  <a:pt x="47" y="564"/>
                  <a:pt x="149" y="592"/>
                </a:cubicBezTo>
                <a:cubicBezTo>
                  <a:pt x="205" y="602"/>
                  <a:pt x="266" y="606"/>
                  <a:pt x="327" y="606"/>
                </a:cubicBezTo>
                <a:cubicBezTo>
                  <a:pt x="389" y="606"/>
                  <a:pt x="452" y="602"/>
                  <a:pt x="512" y="592"/>
                </a:cubicBezTo>
                <a:lnTo>
                  <a:pt x="512" y="592"/>
                </a:lnTo>
                <a:cubicBezTo>
                  <a:pt x="410" y="620"/>
                  <a:pt x="326" y="676"/>
                  <a:pt x="261" y="750"/>
                </a:cubicBezTo>
                <a:cubicBezTo>
                  <a:pt x="224" y="816"/>
                  <a:pt x="280" y="881"/>
                  <a:pt x="373" y="899"/>
                </a:cubicBezTo>
                <a:cubicBezTo>
                  <a:pt x="397" y="907"/>
                  <a:pt x="422" y="912"/>
                  <a:pt x="447" y="912"/>
                </a:cubicBezTo>
                <a:cubicBezTo>
                  <a:pt x="508" y="912"/>
                  <a:pt x="568" y="887"/>
                  <a:pt x="614" y="834"/>
                </a:cubicBezTo>
                <a:lnTo>
                  <a:pt x="614" y="834"/>
                </a:lnTo>
                <a:cubicBezTo>
                  <a:pt x="577" y="899"/>
                  <a:pt x="624" y="964"/>
                  <a:pt x="717" y="983"/>
                </a:cubicBezTo>
                <a:cubicBezTo>
                  <a:pt x="745" y="996"/>
                  <a:pt x="773" y="1002"/>
                  <a:pt x="800" y="1002"/>
                </a:cubicBezTo>
                <a:cubicBezTo>
                  <a:pt x="942" y="1002"/>
                  <a:pt x="1052" y="835"/>
                  <a:pt x="958" y="695"/>
                </a:cubicBezTo>
                <a:lnTo>
                  <a:pt x="958" y="695"/>
                </a:lnTo>
                <a:cubicBezTo>
                  <a:pt x="1033" y="769"/>
                  <a:pt x="1126" y="825"/>
                  <a:pt x="1228" y="853"/>
                </a:cubicBezTo>
                <a:cubicBezTo>
                  <a:pt x="1248" y="857"/>
                  <a:pt x="1268" y="859"/>
                  <a:pt x="1288" y="859"/>
                </a:cubicBezTo>
                <a:cubicBezTo>
                  <a:pt x="1354" y="859"/>
                  <a:pt x="1420" y="835"/>
                  <a:pt x="1470" y="778"/>
                </a:cubicBezTo>
                <a:cubicBezTo>
                  <a:pt x="1506" y="724"/>
                  <a:pt x="1463" y="661"/>
                  <a:pt x="1366" y="632"/>
                </a:cubicBezTo>
                <a:lnTo>
                  <a:pt x="1366" y="632"/>
                </a:lnTo>
                <a:cubicBezTo>
                  <a:pt x="1391" y="638"/>
                  <a:pt x="1415" y="642"/>
                  <a:pt x="1439" y="642"/>
                </a:cubicBezTo>
                <a:cubicBezTo>
                  <a:pt x="1502" y="642"/>
                  <a:pt x="1561" y="617"/>
                  <a:pt x="1600" y="564"/>
                </a:cubicBezTo>
                <a:cubicBezTo>
                  <a:pt x="1647" y="509"/>
                  <a:pt x="1591" y="444"/>
                  <a:pt x="1498" y="416"/>
                </a:cubicBezTo>
                <a:cubicBezTo>
                  <a:pt x="1437" y="406"/>
                  <a:pt x="1377" y="402"/>
                  <a:pt x="1316" y="402"/>
                </a:cubicBezTo>
                <a:cubicBezTo>
                  <a:pt x="1256" y="402"/>
                  <a:pt x="1196" y="406"/>
                  <a:pt x="1135" y="416"/>
                </a:cubicBezTo>
                <a:cubicBezTo>
                  <a:pt x="1228" y="388"/>
                  <a:pt x="1312" y="332"/>
                  <a:pt x="1377" y="248"/>
                </a:cubicBezTo>
                <a:cubicBezTo>
                  <a:pt x="1414" y="193"/>
                  <a:pt x="1368" y="127"/>
                  <a:pt x="1275" y="100"/>
                </a:cubicBezTo>
                <a:cubicBezTo>
                  <a:pt x="1252" y="95"/>
                  <a:pt x="1229" y="93"/>
                  <a:pt x="1207" y="93"/>
                </a:cubicBezTo>
                <a:cubicBezTo>
                  <a:pt x="1139" y="93"/>
                  <a:pt x="1075" y="115"/>
                  <a:pt x="1033" y="165"/>
                </a:cubicBezTo>
                <a:cubicBezTo>
                  <a:pt x="1070" y="109"/>
                  <a:pt x="1024" y="44"/>
                  <a:pt x="921" y="16"/>
                </a:cubicBezTo>
                <a:cubicBezTo>
                  <a:pt x="896" y="5"/>
                  <a:pt x="870" y="0"/>
                  <a:pt x="845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69" name="Google Shape;869;p30"/>
          <p:cNvSpPr/>
          <p:nvPr/>
        </p:nvSpPr>
        <p:spPr>
          <a:xfrm>
            <a:off x="4041368" y="4537958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2540" y="0"/>
                </a:moveTo>
                <a:lnTo>
                  <a:pt x="1" y="9"/>
                </a:lnTo>
                <a:lnTo>
                  <a:pt x="1" y="381"/>
                </a:lnTo>
                <a:cubicBezTo>
                  <a:pt x="1" y="939"/>
                  <a:pt x="670" y="1190"/>
                  <a:pt x="1256" y="1190"/>
                </a:cubicBezTo>
                <a:cubicBezTo>
                  <a:pt x="1851" y="1190"/>
                  <a:pt x="2540" y="939"/>
                  <a:pt x="2540" y="381"/>
                </a:cubicBezTo>
                <a:lnTo>
                  <a:pt x="2540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0" name="Google Shape;870;p30"/>
          <p:cNvSpPr/>
          <p:nvPr/>
        </p:nvSpPr>
        <p:spPr>
          <a:xfrm>
            <a:off x="4041368" y="4423799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698" y="1"/>
                  <a:pt x="1" y="233"/>
                  <a:pt x="1" y="791"/>
                </a:cubicBezTo>
                <a:cubicBezTo>
                  <a:pt x="1" y="1359"/>
                  <a:pt x="661" y="1610"/>
                  <a:pt x="1256" y="1610"/>
                </a:cubicBezTo>
                <a:cubicBezTo>
                  <a:pt x="1851" y="1610"/>
                  <a:pt x="2540" y="1359"/>
                  <a:pt x="2540" y="791"/>
                </a:cubicBezTo>
                <a:cubicBezTo>
                  <a:pt x="2540" y="233"/>
                  <a:pt x="1824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1" name="Google Shape;871;p30"/>
          <p:cNvSpPr/>
          <p:nvPr/>
        </p:nvSpPr>
        <p:spPr>
          <a:xfrm>
            <a:off x="4061805" y="4433433"/>
            <a:ext cx="328608" cy="207735"/>
          </a:xfrm>
          <a:custGeom>
            <a:avLst/>
            <a:gdLst/>
            <a:ahLst/>
            <a:cxnLst/>
            <a:rect l="l" t="t" r="r" b="b"/>
            <a:pathLst>
              <a:path w="2251" h="1423" extrusionOk="0">
                <a:moveTo>
                  <a:pt x="1116" y="0"/>
                </a:moveTo>
                <a:cubicBezTo>
                  <a:pt x="623" y="0"/>
                  <a:pt x="0" y="205"/>
                  <a:pt x="0" y="697"/>
                </a:cubicBezTo>
                <a:cubicBezTo>
                  <a:pt x="0" y="1190"/>
                  <a:pt x="596" y="1423"/>
                  <a:pt x="1116" y="1423"/>
                </a:cubicBezTo>
                <a:cubicBezTo>
                  <a:pt x="1646" y="1423"/>
                  <a:pt x="2251" y="1200"/>
                  <a:pt x="2251" y="697"/>
                </a:cubicBezTo>
                <a:cubicBezTo>
                  <a:pt x="2251" y="205"/>
                  <a:pt x="1618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2" name="Google Shape;872;p30"/>
          <p:cNvSpPr/>
          <p:nvPr/>
        </p:nvSpPr>
        <p:spPr>
          <a:xfrm>
            <a:off x="4060493" y="4433433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16" y="0"/>
                </a:moveTo>
                <a:cubicBezTo>
                  <a:pt x="614" y="0"/>
                  <a:pt x="0" y="205"/>
                  <a:pt x="0" y="697"/>
                </a:cubicBezTo>
                <a:lnTo>
                  <a:pt x="0" y="772"/>
                </a:lnTo>
                <a:cubicBezTo>
                  <a:pt x="74" y="325"/>
                  <a:pt x="660" y="140"/>
                  <a:pt x="1125" y="140"/>
                </a:cubicBezTo>
                <a:cubicBezTo>
                  <a:pt x="1609" y="140"/>
                  <a:pt x="2195" y="335"/>
                  <a:pt x="2251" y="781"/>
                </a:cubicBezTo>
                <a:cubicBezTo>
                  <a:pt x="2260" y="753"/>
                  <a:pt x="2260" y="725"/>
                  <a:pt x="2251" y="707"/>
                </a:cubicBezTo>
                <a:cubicBezTo>
                  <a:pt x="2251" y="214"/>
                  <a:pt x="1627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3" name="Google Shape;873;p30"/>
          <p:cNvSpPr/>
          <p:nvPr/>
        </p:nvSpPr>
        <p:spPr>
          <a:xfrm>
            <a:off x="4112026" y="4479561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0" y="623"/>
                </a:moveTo>
                <a:lnTo>
                  <a:pt x="1340" y="623"/>
                </a:lnTo>
                <a:cubicBezTo>
                  <a:pt x="1367" y="633"/>
                  <a:pt x="1405" y="633"/>
                  <a:pt x="1433" y="633"/>
                </a:cubicBezTo>
                <a:lnTo>
                  <a:pt x="1405" y="660"/>
                </a:lnTo>
                <a:cubicBezTo>
                  <a:pt x="1386" y="642"/>
                  <a:pt x="1367" y="633"/>
                  <a:pt x="1340" y="623"/>
                </a:cubicBezTo>
                <a:close/>
                <a:moveTo>
                  <a:pt x="940" y="688"/>
                </a:moveTo>
                <a:lnTo>
                  <a:pt x="949" y="698"/>
                </a:lnTo>
                <a:lnTo>
                  <a:pt x="940" y="707"/>
                </a:lnTo>
                <a:cubicBezTo>
                  <a:pt x="940" y="698"/>
                  <a:pt x="940" y="698"/>
                  <a:pt x="940" y="688"/>
                </a:cubicBezTo>
                <a:close/>
                <a:moveTo>
                  <a:pt x="833" y="0"/>
                </a:moveTo>
                <a:cubicBezTo>
                  <a:pt x="785" y="0"/>
                  <a:pt x="735" y="13"/>
                  <a:pt x="698" y="3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51"/>
                  <a:pt x="661" y="298"/>
                </a:cubicBezTo>
                <a:cubicBezTo>
                  <a:pt x="586" y="223"/>
                  <a:pt x="493" y="177"/>
                  <a:pt x="391" y="149"/>
                </a:cubicBezTo>
                <a:cubicBezTo>
                  <a:pt x="369" y="143"/>
                  <a:pt x="347" y="140"/>
                  <a:pt x="324" y="140"/>
                </a:cubicBezTo>
                <a:cubicBezTo>
                  <a:pt x="278" y="140"/>
                  <a:pt x="233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298"/>
                  <a:pt x="186" y="344"/>
                  <a:pt x="252" y="363"/>
                </a:cubicBezTo>
                <a:cubicBezTo>
                  <a:pt x="231" y="359"/>
                  <a:pt x="208" y="357"/>
                  <a:pt x="185" y="357"/>
                </a:cubicBezTo>
                <a:cubicBezTo>
                  <a:pt x="144" y="357"/>
                  <a:pt x="101" y="364"/>
                  <a:pt x="66" y="381"/>
                </a:cubicBezTo>
                <a:lnTo>
                  <a:pt x="0" y="344"/>
                </a:lnTo>
                <a:lnTo>
                  <a:pt x="0" y="474"/>
                </a:lnTo>
                <a:cubicBezTo>
                  <a:pt x="0" y="521"/>
                  <a:pt x="47" y="558"/>
                  <a:pt x="121" y="577"/>
                </a:cubicBezTo>
                <a:cubicBezTo>
                  <a:pt x="177" y="591"/>
                  <a:pt x="238" y="598"/>
                  <a:pt x="299" y="598"/>
                </a:cubicBezTo>
                <a:cubicBezTo>
                  <a:pt x="361" y="598"/>
                  <a:pt x="424" y="591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42"/>
                  <a:pt x="289" y="688"/>
                </a:cubicBezTo>
                <a:lnTo>
                  <a:pt x="224" y="660"/>
                </a:lnTo>
                <a:lnTo>
                  <a:pt x="224" y="781"/>
                </a:lnTo>
                <a:cubicBezTo>
                  <a:pt x="224" y="828"/>
                  <a:pt x="261" y="874"/>
                  <a:pt x="345" y="893"/>
                </a:cubicBezTo>
                <a:cubicBezTo>
                  <a:pt x="366" y="900"/>
                  <a:pt x="389" y="904"/>
                  <a:pt x="411" y="904"/>
                </a:cubicBezTo>
                <a:cubicBezTo>
                  <a:pt x="474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58"/>
                  <a:pt x="689" y="977"/>
                </a:cubicBezTo>
                <a:cubicBezTo>
                  <a:pt x="710" y="984"/>
                  <a:pt x="733" y="987"/>
                  <a:pt x="755" y="987"/>
                </a:cubicBezTo>
                <a:cubicBezTo>
                  <a:pt x="819" y="987"/>
                  <a:pt x="882" y="960"/>
                  <a:pt x="930" y="912"/>
                </a:cubicBezTo>
                <a:cubicBezTo>
                  <a:pt x="940" y="884"/>
                  <a:pt x="949" y="856"/>
                  <a:pt x="958" y="828"/>
                </a:cubicBezTo>
                <a:lnTo>
                  <a:pt x="958" y="819"/>
                </a:lnTo>
                <a:cubicBezTo>
                  <a:pt x="958" y="809"/>
                  <a:pt x="958" y="800"/>
                  <a:pt x="958" y="791"/>
                </a:cubicBezTo>
                <a:lnTo>
                  <a:pt x="958" y="707"/>
                </a:lnTo>
                <a:cubicBezTo>
                  <a:pt x="1023" y="772"/>
                  <a:pt x="1107" y="819"/>
                  <a:pt x="1200" y="837"/>
                </a:cubicBezTo>
                <a:cubicBezTo>
                  <a:pt x="1222" y="844"/>
                  <a:pt x="1244" y="848"/>
                  <a:pt x="1267" y="848"/>
                </a:cubicBezTo>
                <a:cubicBezTo>
                  <a:pt x="1330" y="848"/>
                  <a:pt x="1394" y="820"/>
                  <a:pt x="1442" y="772"/>
                </a:cubicBezTo>
                <a:cubicBezTo>
                  <a:pt x="1442" y="763"/>
                  <a:pt x="1451" y="744"/>
                  <a:pt x="1451" y="735"/>
                </a:cubicBezTo>
                <a:lnTo>
                  <a:pt x="1451" y="633"/>
                </a:lnTo>
                <a:cubicBezTo>
                  <a:pt x="1498" y="623"/>
                  <a:pt x="1535" y="595"/>
                  <a:pt x="1563" y="558"/>
                </a:cubicBezTo>
                <a:cubicBezTo>
                  <a:pt x="1572" y="549"/>
                  <a:pt x="1581" y="540"/>
                  <a:pt x="1581" y="530"/>
                </a:cubicBezTo>
                <a:lnTo>
                  <a:pt x="1581" y="400"/>
                </a:lnTo>
                <a:lnTo>
                  <a:pt x="1535" y="437"/>
                </a:lnTo>
                <a:cubicBezTo>
                  <a:pt x="1516" y="428"/>
                  <a:pt x="1498" y="419"/>
                  <a:pt x="1479" y="419"/>
                </a:cubicBezTo>
                <a:cubicBezTo>
                  <a:pt x="1419" y="405"/>
                  <a:pt x="1356" y="398"/>
                  <a:pt x="1293" y="398"/>
                </a:cubicBezTo>
                <a:cubicBezTo>
                  <a:pt x="1230" y="398"/>
                  <a:pt x="1168" y="405"/>
                  <a:pt x="1107" y="419"/>
                </a:cubicBezTo>
                <a:cubicBezTo>
                  <a:pt x="1209" y="381"/>
                  <a:pt x="1293" y="326"/>
                  <a:pt x="1358" y="242"/>
                </a:cubicBezTo>
                <a:cubicBezTo>
                  <a:pt x="1367" y="233"/>
                  <a:pt x="1367" y="214"/>
                  <a:pt x="1367" y="195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102"/>
                  <a:pt x="1247" y="93"/>
                </a:cubicBezTo>
                <a:cubicBezTo>
                  <a:pt x="1225" y="86"/>
                  <a:pt x="1202" y="82"/>
                  <a:pt x="1180" y="82"/>
                </a:cubicBezTo>
                <a:cubicBezTo>
                  <a:pt x="1117" y="82"/>
                  <a:pt x="1055" y="110"/>
                  <a:pt x="1014" y="158"/>
                </a:cubicBezTo>
                <a:cubicBezTo>
                  <a:pt x="1051" y="93"/>
                  <a:pt x="1005" y="28"/>
                  <a:pt x="902" y="9"/>
                </a:cubicBezTo>
                <a:cubicBezTo>
                  <a:pt x="881" y="3"/>
                  <a:pt x="857" y="0"/>
                  <a:pt x="833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4" name="Google Shape;874;p30"/>
          <p:cNvSpPr/>
          <p:nvPr/>
        </p:nvSpPr>
        <p:spPr>
          <a:xfrm>
            <a:off x="4109253" y="4461608"/>
            <a:ext cx="239121" cy="145837"/>
          </a:xfrm>
          <a:custGeom>
            <a:avLst/>
            <a:gdLst/>
            <a:ahLst/>
            <a:cxnLst/>
            <a:rect l="l" t="t" r="r" b="b"/>
            <a:pathLst>
              <a:path w="1638" h="999" extrusionOk="0">
                <a:moveTo>
                  <a:pt x="859" y="1"/>
                </a:moveTo>
                <a:cubicBezTo>
                  <a:pt x="792" y="1"/>
                  <a:pt x="730" y="29"/>
                  <a:pt x="689" y="77"/>
                </a:cubicBezTo>
                <a:cubicBezTo>
                  <a:pt x="643" y="151"/>
                  <a:pt x="643" y="235"/>
                  <a:pt x="689" y="309"/>
                </a:cubicBezTo>
                <a:cubicBezTo>
                  <a:pt x="615" y="235"/>
                  <a:pt x="522" y="179"/>
                  <a:pt x="419" y="160"/>
                </a:cubicBezTo>
                <a:cubicBezTo>
                  <a:pt x="392" y="152"/>
                  <a:pt x="365" y="148"/>
                  <a:pt x="339" y="148"/>
                </a:cubicBezTo>
                <a:cubicBezTo>
                  <a:pt x="275" y="148"/>
                  <a:pt x="217" y="173"/>
                  <a:pt x="178" y="225"/>
                </a:cubicBezTo>
                <a:cubicBezTo>
                  <a:pt x="141" y="280"/>
                  <a:pt x="184" y="343"/>
                  <a:pt x="272" y="372"/>
                </a:cubicBezTo>
                <a:lnTo>
                  <a:pt x="272" y="372"/>
                </a:lnTo>
                <a:cubicBezTo>
                  <a:pt x="250" y="365"/>
                  <a:pt x="228" y="362"/>
                  <a:pt x="205" y="362"/>
                </a:cubicBezTo>
                <a:cubicBezTo>
                  <a:pt x="144" y="362"/>
                  <a:pt x="84" y="387"/>
                  <a:pt x="38" y="439"/>
                </a:cubicBezTo>
                <a:cubicBezTo>
                  <a:pt x="1" y="495"/>
                  <a:pt x="57" y="560"/>
                  <a:pt x="150" y="588"/>
                </a:cubicBezTo>
                <a:cubicBezTo>
                  <a:pt x="210" y="597"/>
                  <a:pt x="271" y="602"/>
                  <a:pt x="331" y="602"/>
                </a:cubicBezTo>
                <a:cubicBezTo>
                  <a:pt x="391" y="602"/>
                  <a:pt x="452" y="597"/>
                  <a:pt x="512" y="588"/>
                </a:cubicBezTo>
                <a:lnTo>
                  <a:pt x="512" y="588"/>
                </a:lnTo>
                <a:cubicBezTo>
                  <a:pt x="410" y="616"/>
                  <a:pt x="326" y="672"/>
                  <a:pt x="271" y="746"/>
                </a:cubicBezTo>
                <a:cubicBezTo>
                  <a:pt x="233" y="811"/>
                  <a:pt x="280" y="876"/>
                  <a:pt x="373" y="895"/>
                </a:cubicBezTo>
                <a:cubicBezTo>
                  <a:pt x="397" y="903"/>
                  <a:pt x="422" y="907"/>
                  <a:pt x="447" y="907"/>
                </a:cubicBezTo>
                <a:cubicBezTo>
                  <a:pt x="508" y="907"/>
                  <a:pt x="568" y="883"/>
                  <a:pt x="615" y="830"/>
                </a:cubicBezTo>
                <a:lnTo>
                  <a:pt x="615" y="830"/>
                </a:lnTo>
                <a:cubicBezTo>
                  <a:pt x="577" y="895"/>
                  <a:pt x="624" y="960"/>
                  <a:pt x="717" y="979"/>
                </a:cubicBezTo>
                <a:cubicBezTo>
                  <a:pt x="747" y="992"/>
                  <a:pt x="776" y="998"/>
                  <a:pt x="803" y="998"/>
                </a:cubicBezTo>
                <a:cubicBezTo>
                  <a:pt x="949" y="998"/>
                  <a:pt x="1052" y="831"/>
                  <a:pt x="959" y="690"/>
                </a:cubicBezTo>
                <a:lnTo>
                  <a:pt x="959" y="690"/>
                </a:lnTo>
                <a:cubicBezTo>
                  <a:pt x="1033" y="765"/>
                  <a:pt x="1126" y="821"/>
                  <a:pt x="1228" y="839"/>
                </a:cubicBezTo>
                <a:cubicBezTo>
                  <a:pt x="1253" y="847"/>
                  <a:pt x="1278" y="852"/>
                  <a:pt x="1303" y="852"/>
                </a:cubicBezTo>
                <a:cubicBezTo>
                  <a:pt x="1364" y="852"/>
                  <a:pt x="1424" y="827"/>
                  <a:pt x="1470" y="774"/>
                </a:cubicBezTo>
                <a:cubicBezTo>
                  <a:pt x="1507" y="719"/>
                  <a:pt x="1463" y="656"/>
                  <a:pt x="1373" y="636"/>
                </a:cubicBezTo>
                <a:lnTo>
                  <a:pt x="1373" y="636"/>
                </a:lnTo>
                <a:cubicBezTo>
                  <a:pt x="1391" y="639"/>
                  <a:pt x="1410" y="641"/>
                  <a:pt x="1428" y="641"/>
                </a:cubicBezTo>
                <a:cubicBezTo>
                  <a:pt x="1493" y="641"/>
                  <a:pt x="1558" y="617"/>
                  <a:pt x="1600" y="560"/>
                </a:cubicBezTo>
                <a:cubicBezTo>
                  <a:pt x="1638" y="504"/>
                  <a:pt x="1591" y="439"/>
                  <a:pt x="1498" y="411"/>
                </a:cubicBezTo>
                <a:cubicBezTo>
                  <a:pt x="1438" y="398"/>
                  <a:pt x="1377" y="391"/>
                  <a:pt x="1317" y="391"/>
                </a:cubicBezTo>
                <a:cubicBezTo>
                  <a:pt x="1256" y="391"/>
                  <a:pt x="1196" y="398"/>
                  <a:pt x="1135" y="411"/>
                </a:cubicBezTo>
                <a:cubicBezTo>
                  <a:pt x="1228" y="384"/>
                  <a:pt x="1312" y="318"/>
                  <a:pt x="1377" y="244"/>
                </a:cubicBezTo>
                <a:cubicBezTo>
                  <a:pt x="1414" y="188"/>
                  <a:pt x="1368" y="114"/>
                  <a:pt x="1275" y="95"/>
                </a:cubicBezTo>
                <a:cubicBezTo>
                  <a:pt x="1253" y="88"/>
                  <a:pt x="1230" y="85"/>
                  <a:pt x="1207" y="85"/>
                </a:cubicBezTo>
                <a:cubicBezTo>
                  <a:pt x="1141" y="85"/>
                  <a:pt x="1074" y="112"/>
                  <a:pt x="1033" y="160"/>
                </a:cubicBezTo>
                <a:cubicBezTo>
                  <a:pt x="1070" y="105"/>
                  <a:pt x="1024" y="30"/>
                  <a:pt x="931" y="12"/>
                </a:cubicBezTo>
                <a:cubicBezTo>
                  <a:pt x="906" y="4"/>
                  <a:pt x="882" y="1"/>
                  <a:pt x="859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5" name="Google Shape;875;p30"/>
          <p:cNvSpPr/>
          <p:nvPr/>
        </p:nvSpPr>
        <p:spPr>
          <a:xfrm>
            <a:off x="4367204" y="4634305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61" y="1181"/>
                  <a:pt x="1256" y="1181"/>
                </a:cubicBezTo>
                <a:cubicBezTo>
                  <a:pt x="1851" y="1181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6" name="Google Shape;876;p30"/>
          <p:cNvSpPr/>
          <p:nvPr/>
        </p:nvSpPr>
        <p:spPr>
          <a:xfrm>
            <a:off x="4365892" y="4518835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707" y="1"/>
                  <a:pt x="0" y="233"/>
                  <a:pt x="0" y="801"/>
                </a:cubicBezTo>
                <a:cubicBezTo>
                  <a:pt x="0" y="1359"/>
                  <a:pt x="670" y="1610"/>
                  <a:pt x="1265" y="1610"/>
                </a:cubicBezTo>
                <a:cubicBezTo>
                  <a:pt x="1860" y="1610"/>
                  <a:pt x="2539" y="1359"/>
                  <a:pt x="2539" y="80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7" name="Google Shape;877;p30"/>
          <p:cNvSpPr/>
          <p:nvPr/>
        </p:nvSpPr>
        <p:spPr>
          <a:xfrm>
            <a:off x="4387643" y="4528321"/>
            <a:ext cx="328608" cy="209340"/>
          </a:xfrm>
          <a:custGeom>
            <a:avLst/>
            <a:gdLst/>
            <a:ahLst/>
            <a:cxnLst/>
            <a:rect l="l" t="t" r="r" b="b"/>
            <a:pathLst>
              <a:path w="2251" h="1434" extrusionOk="0">
                <a:moveTo>
                  <a:pt x="1116" y="1"/>
                </a:moveTo>
                <a:cubicBezTo>
                  <a:pt x="623" y="1"/>
                  <a:pt x="0" y="206"/>
                  <a:pt x="0" y="708"/>
                </a:cubicBezTo>
                <a:cubicBezTo>
                  <a:pt x="0" y="1201"/>
                  <a:pt x="586" y="1433"/>
                  <a:pt x="1116" y="1433"/>
                </a:cubicBezTo>
                <a:cubicBezTo>
                  <a:pt x="1646" y="1433"/>
                  <a:pt x="2251" y="1210"/>
                  <a:pt x="2251" y="708"/>
                </a:cubicBezTo>
                <a:cubicBezTo>
                  <a:pt x="2251" y="215"/>
                  <a:pt x="1618" y="1"/>
                  <a:pt x="11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8" name="Google Shape;878;p30"/>
          <p:cNvSpPr/>
          <p:nvPr/>
        </p:nvSpPr>
        <p:spPr>
          <a:xfrm>
            <a:off x="4386184" y="4528323"/>
            <a:ext cx="328755" cy="114305"/>
          </a:xfrm>
          <a:custGeom>
            <a:avLst/>
            <a:gdLst/>
            <a:ahLst/>
            <a:cxnLst/>
            <a:rect l="l" t="t" r="r" b="b"/>
            <a:pathLst>
              <a:path w="2252" h="783" extrusionOk="0">
                <a:moveTo>
                  <a:pt x="1117" y="1"/>
                </a:moveTo>
                <a:cubicBezTo>
                  <a:pt x="615" y="1"/>
                  <a:pt x="1" y="206"/>
                  <a:pt x="1" y="708"/>
                </a:cubicBezTo>
                <a:lnTo>
                  <a:pt x="1" y="782"/>
                </a:lnTo>
                <a:cubicBezTo>
                  <a:pt x="66" y="336"/>
                  <a:pt x="652" y="150"/>
                  <a:pt x="1126" y="150"/>
                </a:cubicBezTo>
                <a:cubicBezTo>
                  <a:pt x="1600" y="150"/>
                  <a:pt x="2196" y="336"/>
                  <a:pt x="2251" y="782"/>
                </a:cubicBezTo>
                <a:cubicBezTo>
                  <a:pt x="2251" y="764"/>
                  <a:pt x="2251" y="736"/>
                  <a:pt x="2251" y="708"/>
                </a:cubicBezTo>
                <a:cubicBezTo>
                  <a:pt x="2251" y="215"/>
                  <a:pt x="1628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79" name="Google Shape;879;p30"/>
          <p:cNvSpPr/>
          <p:nvPr/>
        </p:nvSpPr>
        <p:spPr>
          <a:xfrm>
            <a:off x="4437860" y="4574892"/>
            <a:ext cx="229485" cy="144085"/>
          </a:xfrm>
          <a:custGeom>
            <a:avLst/>
            <a:gdLst/>
            <a:ahLst/>
            <a:cxnLst/>
            <a:rect l="l" t="t" r="r" b="b"/>
            <a:pathLst>
              <a:path w="1572" h="987" extrusionOk="0">
                <a:moveTo>
                  <a:pt x="1361" y="636"/>
                </a:moveTo>
                <a:cubicBezTo>
                  <a:pt x="1382" y="640"/>
                  <a:pt x="1405" y="640"/>
                  <a:pt x="1432" y="640"/>
                </a:cubicBezTo>
                <a:lnTo>
                  <a:pt x="1404" y="658"/>
                </a:lnTo>
                <a:cubicBezTo>
                  <a:pt x="1392" y="652"/>
                  <a:pt x="1376" y="642"/>
                  <a:pt x="1361" y="636"/>
                </a:cubicBezTo>
                <a:close/>
                <a:moveTo>
                  <a:pt x="940" y="696"/>
                </a:moveTo>
                <a:lnTo>
                  <a:pt x="949" y="705"/>
                </a:lnTo>
                <a:lnTo>
                  <a:pt x="940" y="705"/>
                </a:lnTo>
                <a:cubicBezTo>
                  <a:pt x="940" y="705"/>
                  <a:pt x="940" y="696"/>
                  <a:pt x="940" y="696"/>
                </a:cubicBezTo>
                <a:close/>
                <a:moveTo>
                  <a:pt x="843" y="0"/>
                </a:moveTo>
                <a:cubicBezTo>
                  <a:pt x="789" y="0"/>
                  <a:pt x="736" y="17"/>
                  <a:pt x="688" y="45"/>
                </a:cubicBezTo>
                <a:lnTo>
                  <a:pt x="633" y="54"/>
                </a:lnTo>
                <a:lnTo>
                  <a:pt x="633" y="156"/>
                </a:lnTo>
                <a:cubicBezTo>
                  <a:pt x="623" y="203"/>
                  <a:pt x="633" y="259"/>
                  <a:pt x="661" y="305"/>
                </a:cubicBezTo>
                <a:cubicBezTo>
                  <a:pt x="586" y="231"/>
                  <a:pt x="493" y="175"/>
                  <a:pt x="391" y="147"/>
                </a:cubicBezTo>
                <a:cubicBezTo>
                  <a:pt x="375" y="145"/>
                  <a:pt x="358" y="143"/>
                  <a:pt x="341" y="143"/>
                </a:cubicBezTo>
                <a:cubicBezTo>
                  <a:pt x="289" y="143"/>
                  <a:pt x="235" y="154"/>
                  <a:pt x="186" y="175"/>
                </a:cubicBezTo>
                <a:lnTo>
                  <a:pt x="140" y="128"/>
                </a:lnTo>
                <a:lnTo>
                  <a:pt x="140" y="259"/>
                </a:lnTo>
                <a:cubicBezTo>
                  <a:pt x="140" y="304"/>
                  <a:pt x="175" y="350"/>
                  <a:pt x="247" y="360"/>
                </a:cubicBezTo>
                <a:lnTo>
                  <a:pt x="247" y="360"/>
                </a:lnTo>
                <a:cubicBezTo>
                  <a:pt x="232" y="358"/>
                  <a:pt x="217" y="357"/>
                  <a:pt x="203" y="357"/>
                </a:cubicBezTo>
                <a:cubicBezTo>
                  <a:pt x="154" y="357"/>
                  <a:pt x="107" y="368"/>
                  <a:pt x="65" y="389"/>
                </a:cubicBezTo>
                <a:lnTo>
                  <a:pt x="0" y="352"/>
                </a:lnTo>
                <a:lnTo>
                  <a:pt x="0" y="472"/>
                </a:lnTo>
                <a:cubicBezTo>
                  <a:pt x="0" y="519"/>
                  <a:pt x="37" y="565"/>
                  <a:pt x="112" y="584"/>
                </a:cubicBezTo>
                <a:cubicBezTo>
                  <a:pt x="172" y="593"/>
                  <a:pt x="233" y="598"/>
                  <a:pt x="293" y="598"/>
                </a:cubicBezTo>
                <a:cubicBezTo>
                  <a:pt x="354" y="598"/>
                  <a:pt x="414" y="593"/>
                  <a:pt x="475" y="584"/>
                </a:cubicBezTo>
                <a:lnTo>
                  <a:pt x="475" y="584"/>
                </a:lnTo>
                <a:cubicBezTo>
                  <a:pt x="409" y="603"/>
                  <a:pt x="344" y="640"/>
                  <a:pt x="279" y="686"/>
                </a:cubicBezTo>
                <a:lnTo>
                  <a:pt x="223" y="658"/>
                </a:lnTo>
                <a:lnTo>
                  <a:pt x="223" y="779"/>
                </a:lnTo>
                <a:cubicBezTo>
                  <a:pt x="223" y="826"/>
                  <a:pt x="261" y="872"/>
                  <a:pt x="335" y="891"/>
                </a:cubicBezTo>
                <a:cubicBezTo>
                  <a:pt x="362" y="899"/>
                  <a:pt x="389" y="903"/>
                  <a:pt x="415" y="903"/>
                </a:cubicBezTo>
                <a:cubicBezTo>
                  <a:pt x="479" y="903"/>
                  <a:pt x="537" y="878"/>
                  <a:pt x="577" y="826"/>
                </a:cubicBezTo>
                <a:lnTo>
                  <a:pt x="577" y="826"/>
                </a:lnTo>
                <a:cubicBezTo>
                  <a:pt x="540" y="891"/>
                  <a:pt x="586" y="956"/>
                  <a:pt x="679" y="975"/>
                </a:cubicBezTo>
                <a:cubicBezTo>
                  <a:pt x="706" y="983"/>
                  <a:pt x="733" y="987"/>
                  <a:pt x="760" y="987"/>
                </a:cubicBezTo>
                <a:cubicBezTo>
                  <a:pt x="823" y="987"/>
                  <a:pt x="881" y="962"/>
                  <a:pt x="921" y="909"/>
                </a:cubicBezTo>
                <a:cubicBezTo>
                  <a:pt x="940" y="891"/>
                  <a:pt x="949" y="863"/>
                  <a:pt x="949" y="826"/>
                </a:cubicBezTo>
                <a:cubicBezTo>
                  <a:pt x="949" y="816"/>
                  <a:pt x="949" y="807"/>
                  <a:pt x="949" y="798"/>
                </a:cubicBezTo>
                <a:lnTo>
                  <a:pt x="949" y="714"/>
                </a:lnTo>
                <a:cubicBezTo>
                  <a:pt x="1023" y="779"/>
                  <a:pt x="1107" y="826"/>
                  <a:pt x="1191" y="844"/>
                </a:cubicBezTo>
                <a:cubicBezTo>
                  <a:pt x="1215" y="852"/>
                  <a:pt x="1239" y="855"/>
                  <a:pt x="1263" y="855"/>
                </a:cubicBezTo>
                <a:cubicBezTo>
                  <a:pt x="1330" y="855"/>
                  <a:pt x="1391" y="827"/>
                  <a:pt x="1432" y="779"/>
                </a:cubicBezTo>
                <a:cubicBezTo>
                  <a:pt x="1442" y="770"/>
                  <a:pt x="1451" y="751"/>
                  <a:pt x="1442" y="742"/>
                </a:cubicBezTo>
                <a:lnTo>
                  <a:pt x="1442" y="640"/>
                </a:lnTo>
                <a:cubicBezTo>
                  <a:pt x="1488" y="630"/>
                  <a:pt x="1535" y="603"/>
                  <a:pt x="1563" y="565"/>
                </a:cubicBezTo>
                <a:cubicBezTo>
                  <a:pt x="1572" y="556"/>
                  <a:pt x="1572" y="547"/>
                  <a:pt x="1572" y="538"/>
                </a:cubicBezTo>
                <a:lnTo>
                  <a:pt x="1572" y="407"/>
                </a:lnTo>
                <a:lnTo>
                  <a:pt x="1535" y="445"/>
                </a:lnTo>
                <a:cubicBezTo>
                  <a:pt x="1516" y="426"/>
                  <a:pt x="1497" y="417"/>
                  <a:pt x="1470" y="417"/>
                </a:cubicBezTo>
                <a:cubicBezTo>
                  <a:pt x="1409" y="403"/>
                  <a:pt x="1349" y="396"/>
                  <a:pt x="1288" y="396"/>
                </a:cubicBezTo>
                <a:cubicBezTo>
                  <a:pt x="1228" y="396"/>
                  <a:pt x="1167" y="403"/>
                  <a:pt x="1107" y="417"/>
                </a:cubicBezTo>
                <a:cubicBezTo>
                  <a:pt x="1200" y="389"/>
                  <a:pt x="1293" y="324"/>
                  <a:pt x="1349" y="249"/>
                </a:cubicBezTo>
                <a:cubicBezTo>
                  <a:pt x="1358" y="231"/>
                  <a:pt x="1367" y="212"/>
                  <a:pt x="1367" y="203"/>
                </a:cubicBezTo>
                <a:lnTo>
                  <a:pt x="1367" y="82"/>
                </a:lnTo>
                <a:lnTo>
                  <a:pt x="1321" y="128"/>
                </a:lnTo>
                <a:cubicBezTo>
                  <a:pt x="1302" y="110"/>
                  <a:pt x="1274" y="100"/>
                  <a:pt x="1246" y="91"/>
                </a:cubicBezTo>
                <a:cubicBezTo>
                  <a:pt x="1225" y="84"/>
                  <a:pt x="1202" y="80"/>
                  <a:pt x="1180" y="80"/>
                </a:cubicBezTo>
                <a:cubicBezTo>
                  <a:pt x="1116" y="80"/>
                  <a:pt x="1053" y="108"/>
                  <a:pt x="1005" y="156"/>
                </a:cubicBezTo>
                <a:cubicBezTo>
                  <a:pt x="1042" y="100"/>
                  <a:pt x="995" y="35"/>
                  <a:pt x="902" y="7"/>
                </a:cubicBezTo>
                <a:cubicBezTo>
                  <a:pt x="882" y="2"/>
                  <a:pt x="862" y="0"/>
                  <a:pt x="843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0" name="Google Shape;880;p30"/>
          <p:cNvSpPr/>
          <p:nvPr/>
        </p:nvSpPr>
        <p:spPr>
          <a:xfrm>
            <a:off x="4435089" y="4556644"/>
            <a:ext cx="239121" cy="146567"/>
          </a:xfrm>
          <a:custGeom>
            <a:avLst/>
            <a:gdLst/>
            <a:ahLst/>
            <a:cxnLst/>
            <a:rect l="l" t="t" r="r" b="b"/>
            <a:pathLst>
              <a:path w="1638" h="1004" extrusionOk="0">
                <a:moveTo>
                  <a:pt x="854" y="1"/>
                </a:moveTo>
                <a:cubicBezTo>
                  <a:pt x="791" y="1"/>
                  <a:pt x="728" y="29"/>
                  <a:pt x="680" y="77"/>
                </a:cubicBezTo>
                <a:cubicBezTo>
                  <a:pt x="642" y="151"/>
                  <a:pt x="642" y="244"/>
                  <a:pt x="680" y="309"/>
                </a:cubicBezTo>
                <a:cubicBezTo>
                  <a:pt x="605" y="235"/>
                  <a:pt x="512" y="188"/>
                  <a:pt x="410" y="160"/>
                </a:cubicBezTo>
                <a:cubicBezTo>
                  <a:pt x="388" y="153"/>
                  <a:pt x="365" y="150"/>
                  <a:pt x="343" y="150"/>
                </a:cubicBezTo>
                <a:cubicBezTo>
                  <a:pt x="279" y="150"/>
                  <a:pt x="216" y="177"/>
                  <a:pt x="168" y="225"/>
                </a:cubicBezTo>
                <a:cubicBezTo>
                  <a:pt x="132" y="280"/>
                  <a:pt x="175" y="343"/>
                  <a:pt x="273" y="372"/>
                </a:cubicBezTo>
                <a:lnTo>
                  <a:pt x="273" y="372"/>
                </a:lnTo>
                <a:cubicBezTo>
                  <a:pt x="251" y="366"/>
                  <a:pt x="229" y="363"/>
                  <a:pt x="207" y="363"/>
                </a:cubicBezTo>
                <a:cubicBezTo>
                  <a:pt x="141" y="363"/>
                  <a:pt x="79" y="391"/>
                  <a:pt x="38" y="439"/>
                </a:cubicBezTo>
                <a:cubicBezTo>
                  <a:pt x="1" y="495"/>
                  <a:pt x="47" y="570"/>
                  <a:pt x="140" y="588"/>
                </a:cubicBezTo>
                <a:cubicBezTo>
                  <a:pt x="201" y="602"/>
                  <a:pt x="261" y="609"/>
                  <a:pt x="322" y="609"/>
                </a:cubicBezTo>
                <a:cubicBezTo>
                  <a:pt x="382" y="609"/>
                  <a:pt x="442" y="602"/>
                  <a:pt x="503" y="588"/>
                </a:cubicBezTo>
                <a:lnTo>
                  <a:pt x="503" y="588"/>
                </a:lnTo>
                <a:cubicBezTo>
                  <a:pt x="410" y="616"/>
                  <a:pt x="326" y="672"/>
                  <a:pt x="261" y="755"/>
                </a:cubicBezTo>
                <a:cubicBezTo>
                  <a:pt x="224" y="811"/>
                  <a:pt x="270" y="876"/>
                  <a:pt x="363" y="904"/>
                </a:cubicBezTo>
                <a:cubicBezTo>
                  <a:pt x="388" y="912"/>
                  <a:pt x="412" y="915"/>
                  <a:pt x="436" y="915"/>
                </a:cubicBezTo>
                <a:cubicBezTo>
                  <a:pt x="502" y="915"/>
                  <a:pt x="564" y="887"/>
                  <a:pt x="605" y="839"/>
                </a:cubicBezTo>
                <a:lnTo>
                  <a:pt x="605" y="839"/>
                </a:lnTo>
                <a:cubicBezTo>
                  <a:pt x="568" y="895"/>
                  <a:pt x="614" y="960"/>
                  <a:pt x="707" y="988"/>
                </a:cubicBezTo>
                <a:cubicBezTo>
                  <a:pt x="735" y="999"/>
                  <a:pt x="761" y="1004"/>
                  <a:pt x="787" y="1004"/>
                </a:cubicBezTo>
                <a:cubicBezTo>
                  <a:pt x="936" y="1004"/>
                  <a:pt x="1046" y="835"/>
                  <a:pt x="959" y="700"/>
                </a:cubicBezTo>
                <a:lnTo>
                  <a:pt x="959" y="700"/>
                </a:lnTo>
                <a:cubicBezTo>
                  <a:pt x="1024" y="774"/>
                  <a:pt x="1117" y="821"/>
                  <a:pt x="1219" y="848"/>
                </a:cubicBezTo>
                <a:cubicBezTo>
                  <a:pt x="1243" y="856"/>
                  <a:pt x="1267" y="859"/>
                  <a:pt x="1291" y="859"/>
                </a:cubicBezTo>
                <a:cubicBezTo>
                  <a:pt x="1358" y="859"/>
                  <a:pt x="1419" y="831"/>
                  <a:pt x="1461" y="783"/>
                </a:cubicBezTo>
                <a:cubicBezTo>
                  <a:pt x="1494" y="725"/>
                  <a:pt x="1460" y="666"/>
                  <a:pt x="1385" y="642"/>
                </a:cubicBezTo>
                <a:lnTo>
                  <a:pt x="1385" y="642"/>
                </a:lnTo>
                <a:cubicBezTo>
                  <a:pt x="1398" y="644"/>
                  <a:pt x="1412" y="645"/>
                  <a:pt x="1425" y="645"/>
                </a:cubicBezTo>
                <a:cubicBezTo>
                  <a:pt x="1489" y="645"/>
                  <a:pt x="1552" y="618"/>
                  <a:pt x="1600" y="570"/>
                </a:cubicBezTo>
                <a:cubicBezTo>
                  <a:pt x="1637" y="504"/>
                  <a:pt x="1591" y="439"/>
                  <a:pt x="1489" y="411"/>
                </a:cubicBezTo>
                <a:cubicBezTo>
                  <a:pt x="1428" y="402"/>
                  <a:pt x="1368" y="397"/>
                  <a:pt x="1307" y="397"/>
                </a:cubicBezTo>
                <a:cubicBezTo>
                  <a:pt x="1247" y="397"/>
                  <a:pt x="1186" y="402"/>
                  <a:pt x="1126" y="411"/>
                </a:cubicBezTo>
                <a:cubicBezTo>
                  <a:pt x="1219" y="384"/>
                  <a:pt x="1312" y="328"/>
                  <a:pt x="1368" y="244"/>
                </a:cubicBezTo>
                <a:cubicBezTo>
                  <a:pt x="1405" y="188"/>
                  <a:pt x="1358" y="123"/>
                  <a:pt x="1265" y="95"/>
                </a:cubicBezTo>
                <a:cubicBezTo>
                  <a:pt x="1244" y="88"/>
                  <a:pt x="1221" y="84"/>
                  <a:pt x="1199" y="84"/>
                </a:cubicBezTo>
                <a:cubicBezTo>
                  <a:pt x="1135" y="84"/>
                  <a:pt x="1072" y="112"/>
                  <a:pt x="1024" y="160"/>
                </a:cubicBezTo>
                <a:cubicBezTo>
                  <a:pt x="1061" y="105"/>
                  <a:pt x="1014" y="39"/>
                  <a:pt x="921" y="12"/>
                </a:cubicBezTo>
                <a:cubicBezTo>
                  <a:pt x="899" y="4"/>
                  <a:pt x="877" y="1"/>
                  <a:pt x="8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1" name="Google Shape;881;p30"/>
          <p:cNvSpPr/>
          <p:nvPr/>
        </p:nvSpPr>
        <p:spPr>
          <a:xfrm>
            <a:off x="4507059" y="4803939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82"/>
                  <a:pt x="1265" y="1182"/>
                </a:cubicBezTo>
                <a:cubicBezTo>
                  <a:pt x="185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2" name="Google Shape;882;p30"/>
          <p:cNvSpPr/>
          <p:nvPr/>
        </p:nvSpPr>
        <p:spPr>
          <a:xfrm>
            <a:off x="4507059" y="4688613"/>
            <a:ext cx="370797" cy="233573"/>
          </a:xfrm>
          <a:custGeom>
            <a:avLst/>
            <a:gdLst/>
            <a:ahLst/>
            <a:cxnLst/>
            <a:rect l="l" t="t" r="r" b="b"/>
            <a:pathLst>
              <a:path w="2540" h="160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49"/>
                  <a:pt x="661" y="1600"/>
                  <a:pt x="1256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23"/>
                  <a:pt x="182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3" name="Google Shape;883;p30"/>
          <p:cNvSpPr/>
          <p:nvPr/>
        </p:nvSpPr>
        <p:spPr>
          <a:xfrm>
            <a:off x="4527495" y="4698100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0"/>
                </a:moveTo>
                <a:cubicBezTo>
                  <a:pt x="623" y="0"/>
                  <a:pt x="0" y="205"/>
                  <a:pt x="0" y="698"/>
                </a:cubicBezTo>
                <a:cubicBezTo>
                  <a:pt x="0" y="1200"/>
                  <a:pt x="595" y="1423"/>
                  <a:pt x="1116" y="1423"/>
                </a:cubicBezTo>
                <a:cubicBezTo>
                  <a:pt x="1646" y="1423"/>
                  <a:pt x="2250" y="1200"/>
                  <a:pt x="2250" y="707"/>
                </a:cubicBezTo>
                <a:cubicBezTo>
                  <a:pt x="2250" y="205"/>
                  <a:pt x="1627" y="0"/>
                  <a:pt x="11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4" name="Google Shape;884;p30"/>
          <p:cNvSpPr/>
          <p:nvPr/>
        </p:nvSpPr>
        <p:spPr>
          <a:xfrm>
            <a:off x="4527495" y="4698103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04" y="0"/>
                  <a:pt x="0" y="205"/>
                  <a:pt x="0" y="698"/>
                </a:cubicBezTo>
                <a:lnTo>
                  <a:pt x="0" y="772"/>
                </a:lnTo>
                <a:cubicBezTo>
                  <a:pt x="65" y="335"/>
                  <a:pt x="651" y="140"/>
                  <a:pt x="1116" y="140"/>
                </a:cubicBezTo>
                <a:cubicBezTo>
                  <a:pt x="1600" y="140"/>
                  <a:pt x="2185" y="335"/>
                  <a:pt x="2250" y="782"/>
                </a:cubicBezTo>
                <a:cubicBezTo>
                  <a:pt x="2250" y="754"/>
                  <a:pt x="2250" y="726"/>
                  <a:pt x="2250" y="707"/>
                </a:cubicBezTo>
                <a:cubicBezTo>
                  <a:pt x="2250" y="214"/>
                  <a:pt x="161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5" name="Google Shape;885;p30"/>
          <p:cNvSpPr/>
          <p:nvPr/>
        </p:nvSpPr>
        <p:spPr>
          <a:xfrm>
            <a:off x="4579028" y="4744231"/>
            <a:ext cx="229485" cy="144232"/>
          </a:xfrm>
          <a:custGeom>
            <a:avLst/>
            <a:gdLst/>
            <a:ahLst/>
            <a:cxnLst/>
            <a:rect l="l" t="t" r="r" b="b"/>
            <a:pathLst>
              <a:path w="1572" h="988" extrusionOk="0">
                <a:moveTo>
                  <a:pt x="1339" y="624"/>
                </a:moveTo>
                <a:lnTo>
                  <a:pt x="1339" y="624"/>
                </a:lnTo>
                <a:cubicBezTo>
                  <a:pt x="1367" y="633"/>
                  <a:pt x="1395" y="633"/>
                  <a:pt x="1432" y="633"/>
                </a:cubicBezTo>
                <a:lnTo>
                  <a:pt x="1405" y="661"/>
                </a:lnTo>
                <a:cubicBezTo>
                  <a:pt x="1386" y="642"/>
                  <a:pt x="1358" y="633"/>
                  <a:pt x="1339" y="624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0" y="707"/>
                </a:lnTo>
                <a:cubicBezTo>
                  <a:pt x="940" y="698"/>
                  <a:pt x="940" y="698"/>
                  <a:pt x="940" y="689"/>
                </a:cubicBezTo>
                <a:close/>
                <a:moveTo>
                  <a:pt x="828" y="1"/>
                </a:moveTo>
                <a:cubicBezTo>
                  <a:pt x="779" y="1"/>
                  <a:pt x="732" y="13"/>
                  <a:pt x="689" y="38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23" y="205"/>
                  <a:pt x="633" y="252"/>
                  <a:pt x="661" y="298"/>
                </a:cubicBezTo>
                <a:cubicBezTo>
                  <a:pt x="586" y="224"/>
                  <a:pt x="493" y="177"/>
                  <a:pt x="391" y="149"/>
                </a:cubicBezTo>
                <a:cubicBezTo>
                  <a:pt x="369" y="143"/>
                  <a:pt x="347" y="140"/>
                  <a:pt x="323" y="140"/>
                </a:cubicBezTo>
                <a:cubicBezTo>
                  <a:pt x="277" y="140"/>
                  <a:pt x="230" y="152"/>
                  <a:pt x="186" y="177"/>
                </a:cubicBezTo>
                <a:lnTo>
                  <a:pt x="131" y="131"/>
                </a:lnTo>
                <a:lnTo>
                  <a:pt x="131" y="252"/>
                </a:lnTo>
                <a:cubicBezTo>
                  <a:pt x="131" y="298"/>
                  <a:pt x="177" y="345"/>
                  <a:pt x="251" y="363"/>
                </a:cubicBezTo>
                <a:cubicBezTo>
                  <a:pt x="228" y="360"/>
                  <a:pt x="204" y="358"/>
                  <a:pt x="180" y="358"/>
                </a:cubicBezTo>
                <a:cubicBezTo>
                  <a:pt x="140" y="358"/>
                  <a:pt x="101" y="364"/>
                  <a:pt x="65" y="382"/>
                </a:cubicBezTo>
                <a:lnTo>
                  <a:pt x="0" y="345"/>
                </a:lnTo>
                <a:lnTo>
                  <a:pt x="0" y="466"/>
                </a:lnTo>
                <a:cubicBezTo>
                  <a:pt x="0" y="512"/>
                  <a:pt x="38" y="559"/>
                  <a:pt x="112" y="577"/>
                </a:cubicBezTo>
                <a:cubicBezTo>
                  <a:pt x="172" y="591"/>
                  <a:pt x="233" y="598"/>
                  <a:pt x="293" y="598"/>
                </a:cubicBezTo>
                <a:cubicBezTo>
                  <a:pt x="354" y="598"/>
                  <a:pt x="414" y="591"/>
                  <a:pt x="475" y="577"/>
                </a:cubicBezTo>
                <a:lnTo>
                  <a:pt x="475" y="577"/>
                </a:lnTo>
                <a:cubicBezTo>
                  <a:pt x="410" y="605"/>
                  <a:pt x="344" y="642"/>
                  <a:pt x="279" y="689"/>
                </a:cubicBezTo>
                <a:lnTo>
                  <a:pt x="224" y="661"/>
                </a:lnTo>
                <a:lnTo>
                  <a:pt x="224" y="772"/>
                </a:lnTo>
                <a:cubicBezTo>
                  <a:pt x="224" y="828"/>
                  <a:pt x="261" y="875"/>
                  <a:pt x="335" y="893"/>
                </a:cubicBezTo>
                <a:cubicBezTo>
                  <a:pt x="359" y="901"/>
                  <a:pt x="384" y="904"/>
                  <a:pt x="407" y="904"/>
                </a:cubicBezTo>
                <a:cubicBezTo>
                  <a:pt x="474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49"/>
                  <a:pt x="679" y="977"/>
                </a:cubicBezTo>
                <a:cubicBezTo>
                  <a:pt x="704" y="984"/>
                  <a:pt x="728" y="988"/>
                  <a:pt x="752" y="988"/>
                </a:cubicBezTo>
                <a:cubicBezTo>
                  <a:pt x="818" y="988"/>
                  <a:pt x="880" y="960"/>
                  <a:pt x="921" y="912"/>
                </a:cubicBezTo>
                <a:cubicBezTo>
                  <a:pt x="940" y="884"/>
                  <a:pt x="949" y="856"/>
                  <a:pt x="949" y="828"/>
                </a:cubicBezTo>
                <a:cubicBezTo>
                  <a:pt x="949" y="819"/>
                  <a:pt x="949" y="800"/>
                  <a:pt x="949" y="791"/>
                </a:cubicBezTo>
                <a:lnTo>
                  <a:pt x="949" y="717"/>
                </a:lnTo>
                <a:cubicBezTo>
                  <a:pt x="1023" y="782"/>
                  <a:pt x="1107" y="819"/>
                  <a:pt x="1191" y="847"/>
                </a:cubicBezTo>
                <a:cubicBezTo>
                  <a:pt x="1213" y="851"/>
                  <a:pt x="1235" y="854"/>
                  <a:pt x="1256" y="854"/>
                </a:cubicBezTo>
                <a:cubicBezTo>
                  <a:pt x="1326" y="854"/>
                  <a:pt x="1390" y="829"/>
                  <a:pt x="1432" y="772"/>
                </a:cubicBezTo>
                <a:cubicBezTo>
                  <a:pt x="1442" y="763"/>
                  <a:pt x="1442" y="754"/>
                  <a:pt x="1442" y="735"/>
                </a:cubicBezTo>
                <a:lnTo>
                  <a:pt x="1442" y="633"/>
                </a:lnTo>
                <a:cubicBezTo>
                  <a:pt x="1488" y="633"/>
                  <a:pt x="1535" y="605"/>
                  <a:pt x="1563" y="568"/>
                </a:cubicBezTo>
                <a:cubicBezTo>
                  <a:pt x="1572" y="559"/>
                  <a:pt x="1572" y="540"/>
                  <a:pt x="1572" y="531"/>
                </a:cubicBezTo>
                <a:lnTo>
                  <a:pt x="1572" y="400"/>
                </a:lnTo>
                <a:lnTo>
                  <a:pt x="1535" y="438"/>
                </a:lnTo>
                <a:cubicBezTo>
                  <a:pt x="1516" y="428"/>
                  <a:pt x="1498" y="419"/>
                  <a:pt x="1470" y="410"/>
                </a:cubicBezTo>
                <a:cubicBezTo>
                  <a:pt x="1409" y="400"/>
                  <a:pt x="1349" y="396"/>
                  <a:pt x="1288" y="396"/>
                </a:cubicBezTo>
                <a:cubicBezTo>
                  <a:pt x="1228" y="396"/>
                  <a:pt x="1167" y="400"/>
                  <a:pt x="1107" y="410"/>
                </a:cubicBezTo>
                <a:cubicBezTo>
                  <a:pt x="1200" y="382"/>
                  <a:pt x="1293" y="326"/>
                  <a:pt x="1349" y="242"/>
                </a:cubicBezTo>
                <a:cubicBezTo>
                  <a:pt x="1358" y="233"/>
                  <a:pt x="1367" y="214"/>
                  <a:pt x="1367" y="196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103"/>
                  <a:pt x="1247" y="94"/>
                </a:cubicBezTo>
                <a:cubicBezTo>
                  <a:pt x="1225" y="86"/>
                  <a:pt x="1202" y="83"/>
                  <a:pt x="1180" y="83"/>
                </a:cubicBezTo>
                <a:cubicBezTo>
                  <a:pt x="1116" y="83"/>
                  <a:pt x="1053" y="111"/>
                  <a:pt x="1005" y="159"/>
                </a:cubicBezTo>
                <a:cubicBezTo>
                  <a:pt x="1042" y="94"/>
                  <a:pt x="995" y="28"/>
                  <a:pt x="902" y="10"/>
                </a:cubicBezTo>
                <a:cubicBezTo>
                  <a:pt x="878" y="4"/>
                  <a:pt x="853" y="1"/>
                  <a:pt x="828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6" name="Google Shape;886;p30"/>
          <p:cNvSpPr/>
          <p:nvPr/>
        </p:nvSpPr>
        <p:spPr>
          <a:xfrm>
            <a:off x="4574942" y="4726424"/>
            <a:ext cx="239121" cy="145545"/>
          </a:xfrm>
          <a:custGeom>
            <a:avLst/>
            <a:gdLst/>
            <a:ahLst/>
            <a:cxnLst/>
            <a:rect l="l" t="t" r="r" b="b"/>
            <a:pathLst>
              <a:path w="1638" h="997" extrusionOk="0">
                <a:moveTo>
                  <a:pt x="854" y="0"/>
                </a:moveTo>
                <a:cubicBezTo>
                  <a:pt x="791" y="0"/>
                  <a:pt x="727" y="28"/>
                  <a:pt x="679" y="76"/>
                </a:cubicBezTo>
                <a:cubicBezTo>
                  <a:pt x="642" y="150"/>
                  <a:pt x="642" y="234"/>
                  <a:pt x="679" y="299"/>
                </a:cubicBezTo>
                <a:cubicBezTo>
                  <a:pt x="614" y="225"/>
                  <a:pt x="521" y="178"/>
                  <a:pt x="419" y="150"/>
                </a:cubicBezTo>
                <a:cubicBezTo>
                  <a:pt x="395" y="143"/>
                  <a:pt x="370" y="140"/>
                  <a:pt x="347" y="140"/>
                </a:cubicBezTo>
                <a:cubicBezTo>
                  <a:pt x="280" y="140"/>
                  <a:pt x="218" y="167"/>
                  <a:pt x="177" y="216"/>
                </a:cubicBezTo>
                <a:cubicBezTo>
                  <a:pt x="143" y="266"/>
                  <a:pt x="179" y="332"/>
                  <a:pt x="255" y="358"/>
                </a:cubicBezTo>
                <a:lnTo>
                  <a:pt x="255" y="358"/>
                </a:lnTo>
                <a:cubicBezTo>
                  <a:pt x="241" y="355"/>
                  <a:pt x="227" y="354"/>
                  <a:pt x="213" y="354"/>
                </a:cubicBezTo>
                <a:cubicBezTo>
                  <a:pt x="149" y="354"/>
                  <a:pt x="86" y="381"/>
                  <a:pt x="38" y="429"/>
                </a:cubicBezTo>
                <a:cubicBezTo>
                  <a:pt x="1" y="485"/>
                  <a:pt x="47" y="560"/>
                  <a:pt x="149" y="578"/>
                </a:cubicBezTo>
                <a:cubicBezTo>
                  <a:pt x="205" y="592"/>
                  <a:pt x="266" y="599"/>
                  <a:pt x="327" y="599"/>
                </a:cubicBezTo>
                <a:cubicBezTo>
                  <a:pt x="389" y="599"/>
                  <a:pt x="452" y="592"/>
                  <a:pt x="512" y="578"/>
                </a:cubicBezTo>
                <a:lnTo>
                  <a:pt x="512" y="578"/>
                </a:lnTo>
                <a:cubicBezTo>
                  <a:pt x="410" y="606"/>
                  <a:pt x="326" y="671"/>
                  <a:pt x="261" y="746"/>
                </a:cubicBezTo>
                <a:cubicBezTo>
                  <a:pt x="224" y="801"/>
                  <a:pt x="279" y="876"/>
                  <a:pt x="372" y="894"/>
                </a:cubicBezTo>
                <a:cubicBezTo>
                  <a:pt x="394" y="902"/>
                  <a:pt x="417" y="905"/>
                  <a:pt x="439" y="905"/>
                </a:cubicBezTo>
                <a:cubicBezTo>
                  <a:pt x="503" y="905"/>
                  <a:pt x="566" y="877"/>
                  <a:pt x="614" y="829"/>
                </a:cubicBezTo>
                <a:lnTo>
                  <a:pt x="614" y="829"/>
                </a:lnTo>
                <a:cubicBezTo>
                  <a:pt x="577" y="885"/>
                  <a:pt x="624" y="950"/>
                  <a:pt x="717" y="978"/>
                </a:cubicBezTo>
                <a:cubicBezTo>
                  <a:pt x="744" y="991"/>
                  <a:pt x="771" y="997"/>
                  <a:pt x="798" y="997"/>
                </a:cubicBezTo>
                <a:cubicBezTo>
                  <a:pt x="941" y="997"/>
                  <a:pt x="1053" y="823"/>
                  <a:pt x="958" y="690"/>
                </a:cubicBezTo>
                <a:lnTo>
                  <a:pt x="958" y="690"/>
                </a:lnTo>
                <a:cubicBezTo>
                  <a:pt x="1033" y="764"/>
                  <a:pt x="1126" y="811"/>
                  <a:pt x="1228" y="839"/>
                </a:cubicBezTo>
                <a:cubicBezTo>
                  <a:pt x="1250" y="846"/>
                  <a:pt x="1272" y="849"/>
                  <a:pt x="1295" y="849"/>
                </a:cubicBezTo>
                <a:cubicBezTo>
                  <a:pt x="1358" y="849"/>
                  <a:pt x="1422" y="822"/>
                  <a:pt x="1470" y="774"/>
                </a:cubicBezTo>
                <a:cubicBezTo>
                  <a:pt x="1504" y="723"/>
                  <a:pt x="1468" y="657"/>
                  <a:pt x="1385" y="631"/>
                </a:cubicBezTo>
                <a:lnTo>
                  <a:pt x="1385" y="631"/>
                </a:lnTo>
                <a:cubicBezTo>
                  <a:pt x="1400" y="634"/>
                  <a:pt x="1416" y="635"/>
                  <a:pt x="1430" y="635"/>
                </a:cubicBezTo>
                <a:cubicBezTo>
                  <a:pt x="1497" y="635"/>
                  <a:pt x="1559" y="608"/>
                  <a:pt x="1600" y="560"/>
                </a:cubicBezTo>
                <a:cubicBezTo>
                  <a:pt x="1637" y="504"/>
                  <a:pt x="1591" y="439"/>
                  <a:pt x="1498" y="411"/>
                </a:cubicBezTo>
                <a:cubicBezTo>
                  <a:pt x="1437" y="397"/>
                  <a:pt x="1374" y="390"/>
                  <a:pt x="1313" y="390"/>
                </a:cubicBezTo>
                <a:cubicBezTo>
                  <a:pt x="1251" y="390"/>
                  <a:pt x="1191" y="397"/>
                  <a:pt x="1135" y="411"/>
                </a:cubicBezTo>
                <a:cubicBezTo>
                  <a:pt x="1228" y="383"/>
                  <a:pt x="1312" y="327"/>
                  <a:pt x="1377" y="243"/>
                </a:cubicBezTo>
                <a:cubicBezTo>
                  <a:pt x="1414" y="188"/>
                  <a:pt x="1367" y="123"/>
                  <a:pt x="1265" y="95"/>
                </a:cubicBezTo>
                <a:cubicBezTo>
                  <a:pt x="1243" y="87"/>
                  <a:pt x="1221" y="84"/>
                  <a:pt x="1198" y="84"/>
                </a:cubicBezTo>
                <a:cubicBezTo>
                  <a:pt x="1135" y="84"/>
                  <a:pt x="1074" y="112"/>
                  <a:pt x="1033" y="160"/>
                </a:cubicBezTo>
                <a:cubicBezTo>
                  <a:pt x="1070" y="104"/>
                  <a:pt x="1023" y="39"/>
                  <a:pt x="921" y="11"/>
                </a:cubicBezTo>
                <a:cubicBezTo>
                  <a:pt x="899" y="4"/>
                  <a:pt x="877" y="0"/>
                  <a:pt x="8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7" name="Google Shape;887;p30"/>
          <p:cNvSpPr/>
          <p:nvPr/>
        </p:nvSpPr>
        <p:spPr>
          <a:xfrm>
            <a:off x="4245018" y="4935616"/>
            <a:ext cx="369484" cy="172552"/>
          </a:xfrm>
          <a:custGeom>
            <a:avLst/>
            <a:gdLst/>
            <a:ahLst/>
            <a:cxnLst/>
            <a:rect l="l" t="t" r="r" b="b"/>
            <a:pathLst>
              <a:path w="2531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61" y="1182"/>
                  <a:pt x="1256" y="1182"/>
                </a:cubicBezTo>
                <a:cubicBezTo>
                  <a:pt x="1851" y="1182"/>
                  <a:pt x="2530" y="931"/>
                  <a:pt x="2530" y="373"/>
                </a:cubicBezTo>
                <a:lnTo>
                  <a:pt x="253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8" name="Google Shape;888;p30"/>
          <p:cNvSpPr/>
          <p:nvPr/>
        </p:nvSpPr>
        <p:spPr>
          <a:xfrm>
            <a:off x="4243703" y="4820292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0"/>
                </a:moveTo>
                <a:cubicBezTo>
                  <a:pt x="707" y="0"/>
                  <a:pt x="0" y="233"/>
                  <a:pt x="0" y="791"/>
                </a:cubicBezTo>
                <a:cubicBezTo>
                  <a:pt x="0" y="1358"/>
                  <a:pt x="670" y="1609"/>
                  <a:pt x="1265" y="1609"/>
                </a:cubicBezTo>
                <a:cubicBezTo>
                  <a:pt x="1860" y="1609"/>
                  <a:pt x="2539" y="1358"/>
                  <a:pt x="2539" y="791"/>
                </a:cubicBezTo>
                <a:cubicBezTo>
                  <a:pt x="2539" y="233"/>
                  <a:pt x="1832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89" name="Google Shape;889;p30"/>
          <p:cNvSpPr/>
          <p:nvPr/>
        </p:nvSpPr>
        <p:spPr>
          <a:xfrm>
            <a:off x="4265453" y="4829779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07" y="0"/>
                </a:moveTo>
                <a:cubicBezTo>
                  <a:pt x="623" y="0"/>
                  <a:pt x="0" y="205"/>
                  <a:pt x="0" y="707"/>
                </a:cubicBezTo>
                <a:cubicBezTo>
                  <a:pt x="0" y="1200"/>
                  <a:pt x="586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14"/>
                  <a:pt x="1618" y="0"/>
                  <a:pt x="110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0" name="Google Shape;890;p30"/>
          <p:cNvSpPr/>
          <p:nvPr/>
        </p:nvSpPr>
        <p:spPr>
          <a:xfrm>
            <a:off x="4263993" y="4829781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0"/>
                </a:moveTo>
                <a:cubicBezTo>
                  <a:pt x="605" y="0"/>
                  <a:pt x="1" y="205"/>
                  <a:pt x="1" y="707"/>
                </a:cubicBezTo>
                <a:cubicBezTo>
                  <a:pt x="1" y="726"/>
                  <a:pt x="1" y="754"/>
                  <a:pt x="1" y="782"/>
                </a:cubicBezTo>
                <a:cubicBezTo>
                  <a:pt x="66" y="335"/>
                  <a:pt x="652" y="140"/>
                  <a:pt x="1117" y="140"/>
                </a:cubicBezTo>
                <a:cubicBezTo>
                  <a:pt x="1600" y="140"/>
                  <a:pt x="2196" y="335"/>
                  <a:pt x="2251" y="782"/>
                </a:cubicBezTo>
                <a:cubicBezTo>
                  <a:pt x="2251" y="754"/>
                  <a:pt x="2251" y="735"/>
                  <a:pt x="2251" y="707"/>
                </a:cubicBezTo>
                <a:cubicBezTo>
                  <a:pt x="2251" y="214"/>
                  <a:pt x="1619" y="0"/>
                  <a:pt x="1117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1" name="Google Shape;891;p30"/>
          <p:cNvSpPr/>
          <p:nvPr/>
        </p:nvSpPr>
        <p:spPr>
          <a:xfrm>
            <a:off x="4315672" y="4875909"/>
            <a:ext cx="229485" cy="144232"/>
          </a:xfrm>
          <a:custGeom>
            <a:avLst/>
            <a:gdLst/>
            <a:ahLst/>
            <a:cxnLst/>
            <a:rect l="l" t="t" r="r" b="b"/>
            <a:pathLst>
              <a:path w="1572" h="988" extrusionOk="0">
                <a:moveTo>
                  <a:pt x="1339" y="633"/>
                </a:moveTo>
                <a:cubicBezTo>
                  <a:pt x="1358" y="633"/>
                  <a:pt x="1377" y="637"/>
                  <a:pt x="1398" y="637"/>
                </a:cubicBezTo>
                <a:cubicBezTo>
                  <a:pt x="1409" y="637"/>
                  <a:pt x="1420" y="636"/>
                  <a:pt x="1432" y="633"/>
                </a:cubicBezTo>
                <a:lnTo>
                  <a:pt x="1432" y="633"/>
                </a:lnTo>
                <a:lnTo>
                  <a:pt x="1405" y="661"/>
                </a:lnTo>
                <a:cubicBezTo>
                  <a:pt x="1386" y="642"/>
                  <a:pt x="1358" y="633"/>
                  <a:pt x="1339" y="633"/>
                </a:cubicBezTo>
                <a:close/>
                <a:moveTo>
                  <a:pt x="940" y="689"/>
                </a:moveTo>
                <a:lnTo>
                  <a:pt x="949" y="707"/>
                </a:lnTo>
                <a:lnTo>
                  <a:pt x="940" y="707"/>
                </a:lnTo>
                <a:lnTo>
                  <a:pt x="940" y="689"/>
                </a:lnTo>
                <a:close/>
                <a:moveTo>
                  <a:pt x="832" y="1"/>
                </a:moveTo>
                <a:cubicBezTo>
                  <a:pt x="782" y="1"/>
                  <a:pt x="733" y="15"/>
                  <a:pt x="688" y="4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23" y="205"/>
                  <a:pt x="633" y="252"/>
                  <a:pt x="651" y="298"/>
                </a:cubicBezTo>
                <a:cubicBezTo>
                  <a:pt x="586" y="224"/>
                  <a:pt x="484" y="177"/>
                  <a:pt x="382" y="149"/>
                </a:cubicBezTo>
                <a:cubicBezTo>
                  <a:pt x="360" y="143"/>
                  <a:pt x="338" y="140"/>
                  <a:pt x="317" y="140"/>
                </a:cubicBezTo>
                <a:cubicBezTo>
                  <a:pt x="273" y="140"/>
                  <a:pt x="230" y="152"/>
                  <a:pt x="186" y="177"/>
                </a:cubicBezTo>
                <a:lnTo>
                  <a:pt x="131" y="131"/>
                </a:lnTo>
                <a:lnTo>
                  <a:pt x="131" y="252"/>
                </a:lnTo>
                <a:cubicBezTo>
                  <a:pt x="131" y="307"/>
                  <a:pt x="177" y="345"/>
                  <a:pt x="251" y="363"/>
                </a:cubicBezTo>
                <a:cubicBezTo>
                  <a:pt x="228" y="360"/>
                  <a:pt x="204" y="358"/>
                  <a:pt x="180" y="358"/>
                </a:cubicBezTo>
                <a:cubicBezTo>
                  <a:pt x="139" y="358"/>
                  <a:pt x="97" y="364"/>
                  <a:pt x="56" y="382"/>
                </a:cubicBezTo>
                <a:lnTo>
                  <a:pt x="0" y="345"/>
                </a:lnTo>
                <a:lnTo>
                  <a:pt x="0" y="475"/>
                </a:lnTo>
                <a:cubicBezTo>
                  <a:pt x="0" y="521"/>
                  <a:pt x="38" y="559"/>
                  <a:pt x="112" y="577"/>
                </a:cubicBezTo>
                <a:cubicBezTo>
                  <a:pt x="172" y="591"/>
                  <a:pt x="233" y="598"/>
                  <a:pt x="293" y="598"/>
                </a:cubicBezTo>
                <a:cubicBezTo>
                  <a:pt x="354" y="598"/>
                  <a:pt x="414" y="591"/>
                  <a:pt x="475" y="577"/>
                </a:cubicBezTo>
                <a:lnTo>
                  <a:pt x="475" y="577"/>
                </a:lnTo>
                <a:cubicBezTo>
                  <a:pt x="400" y="605"/>
                  <a:pt x="344" y="642"/>
                  <a:pt x="279" y="689"/>
                </a:cubicBezTo>
                <a:lnTo>
                  <a:pt x="224" y="661"/>
                </a:lnTo>
                <a:lnTo>
                  <a:pt x="224" y="782"/>
                </a:lnTo>
                <a:cubicBezTo>
                  <a:pt x="224" y="828"/>
                  <a:pt x="261" y="875"/>
                  <a:pt x="335" y="893"/>
                </a:cubicBezTo>
                <a:cubicBezTo>
                  <a:pt x="357" y="901"/>
                  <a:pt x="380" y="904"/>
                  <a:pt x="402" y="904"/>
                </a:cubicBezTo>
                <a:cubicBezTo>
                  <a:pt x="466" y="904"/>
                  <a:pt x="529" y="876"/>
                  <a:pt x="577" y="828"/>
                </a:cubicBezTo>
                <a:lnTo>
                  <a:pt x="577" y="828"/>
                </a:lnTo>
                <a:cubicBezTo>
                  <a:pt x="540" y="893"/>
                  <a:pt x="586" y="958"/>
                  <a:pt x="679" y="977"/>
                </a:cubicBezTo>
                <a:cubicBezTo>
                  <a:pt x="703" y="984"/>
                  <a:pt x="728" y="988"/>
                  <a:pt x="751" y="988"/>
                </a:cubicBezTo>
                <a:cubicBezTo>
                  <a:pt x="818" y="988"/>
                  <a:pt x="880" y="960"/>
                  <a:pt x="921" y="912"/>
                </a:cubicBezTo>
                <a:cubicBezTo>
                  <a:pt x="940" y="884"/>
                  <a:pt x="949" y="856"/>
                  <a:pt x="949" y="828"/>
                </a:cubicBezTo>
                <a:lnTo>
                  <a:pt x="949" y="717"/>
                </a:lnTo>
                <a:cubicBezTo>
                  <a:pt x="1023" y="772"/>
                  <a:pt x="1098" y="819"/>
                  <a:pt x="1191" y="838"/>
                </a:cubicBezTo>
                <a:cubicBezTo>
                  <a:pt x="1213" y="845"/>
                  <a:pt x="1235" y="848"/>
                  <a:pt x="1258" y="848"/>
                </a:cubicBezTo>
                <a:cubicBezTo>
                  <a:pt x="1321" y="848"/>
                  <a:pt x="1384" y="821"/>
                  <a:pt x="1432" y="772"/>
                </a:cubicBezTo>
                <a:cubicBezTo>
                  <a:pt x="1442" y="763"/>
                  <a:pt x="1442" y="745"/>
                  <a:pt x="1442" y="735"/>
                </a:cubicBezTo>
                <a:lnTo>
                  <a:pt x="1442" y="633"/>
                </a:lnTo>
                <a:cubicBezTo>
                  <a:pt x="1488" y="624"/>
                  <a:pt x="1535" y="596"/>
                  <a:pt x="1563" y="559"/>
                </a:cubicBezTo>
                <a:cubicBezTo>
                  <a:pt x="1572" y="549"/>
                  <a:pt x="1572" y="540"/>
                  <a:pt x="1572" y="531"/>
                </a:cubicBezTo>
                <a:lnTo>
                  <a:pt x="1572" y="400"/>
                </a:lnTo>
                <a:lnTo>
                  <a:pt x="1535" y="438"/>
                </a:lnTo>
                <a:cubicBezTo>
                  <a:pt x="1516" y="428"/>
                  <a:pt x="1498" y="419"/>
                  <a:pt x="1470" y="419"/>
                </a:cubicBezTo>
                <a:cubicBezTo>
                  <a:pt x="1409" y="405"/>
                  <a:pt x="1349" y="398"/>
                  <a:pt x="1288" y="398"/>
                </a:cubicBezTo>
                <a:cubicBezTo>
                  <a:pt x="1228" y="398"/>
                  <a:pt x="1167" y="405"/>
                  <a:pt x="1107" y="419"/>
                </a:cubicBezTo>
                <a:cubicBezTo>
                  <a:pt x="1200" y="382"/>
                  <a:pt x="1293" y="326"/>
                  <a:pt x="1349" y="252"/>
                </a:cubicBezTo>
                <a:cubicBezTo>
                  <a:pt x="1358" y="233"/>
                  <a:pt x="1367" y="214"/>
                  <a:pt x="1367" y="196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103"/>
                  <a:pt x="1246" y="94"/>
                </a:cubicBezTo>
                <a:cubicBezTo>
                  <a:pt x="1225" y="86"/>
                  <a:pt x="1202" y="83"/>
                  <a:pt x="1180" y="83"/>
                </a:cubicBezTo>
                <a:cubicBezTo>
                  <a:pt x="1116" y="83"/>
                  <a:pt x="1053" y="111"/>
                  <a:pt x="1005" y="159"/>
                </a:cubicBezTo>
                <a:cubicBezTo>
                  <a:pt x="1042" y="103"/>
                  <a:pt x="995" y="28"/>
                  <a:pt x="902" y="10"/>
                </a:cubicBezTo>
                <a:cubicBezTo>
                  <a:pt x="879" y="4"/>
                  <a:pt x="855" y="1"/>
                  <a:pt x="832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2" name="Google Shape;892;p30"/>
          <p:cNvSpPr/>
          <p:nvPr/>
        </p:nvSpPr>
        <p:spPr>
          <a:xfrm>
            <a:off x="4312901" y="4858101"/>
            <a:ext cx="239121" cy="144669"/>
          </a:xfrm>
          <a:custGeom>
            <a:avLst/>
            <a:gdLst/>
            <a:ahLst/>
            <a:cxnLst/>
            <a:rect l="l" t="t" r="r" b="b"/>
            <a:pathLst>
              <a:path w="1638" h="991" extrusionOk="0">
                <a:moveTo>
                  <a:pt x="854" y="0"/>
                </a:moveTo>
                <a:cubicBezTo>
                  <a:pt x="791" y="0"/>
                  <a:pt x="728" y="28"/>
                  <a:pt x="680" y="76"/>
                </a:cubicBezTo>
                <a:cubicBezTo>
                  <a:pt x="642" y="150"/>
                  <a:pt x="642" y="234"/>
                  <a:pt x="680" y="309"/>
                </a:cubicBezTo>
                <a:cubicBezTo>
                  <a:pt x="605" y="234"/>
                  <a:pt x="512" y="178"/>
                  <a:pt x="410" y="160"/>
                </a:cubicBezTo>
                <a:cubicBezTo>
                  <a:pt x="388" y="152"/>
                  <a:pt x="366" y="149"/>
                  <a:pt x="343" y="149"/>
                </a:cubicBezTo>
                <a:cubicBezTo>
                  <a:pt x="280" y="149"/>
                  <a:pt x="216" y="177"/>
                  <a:pt x="168" y="225"/>
                </a:cubicBezTo>
                <a:cubicBezTo>
                  <a:pt x="132" y="279"/>
                  <a:pt x="175" y="343"/>
                  <a:pt x="273" y="372"/>
                </a:cubicBezTo>
                <a:lnTo>
                  <a:pt x="273" y="372"/>
                </a:lnTo>
                <a:cubicBezTo>
                  <a:pt x="251" y="366"/>
                  <a:pt x="229" y="363"/>
                  <a:pt x="207" y="363"/>
                </a:cubicBezTo>
                <a:cubicBezTo>
                  <a:pt x="141" y="363"/>
                  <a:pt x="79" y="391"/>
                  <a:pt x="38" y="439"/>
                </a:cubicBezTo>
                <a:cubicBezTo>
                  <a:pt x="1" y="495"/>
                  <a:pt x="47" y="560"/>
                  <a:pt x="140" y="588"/>
                </a:cubicBezTo>
                <a:cubicBezTo>
                  <a:pt x="201" y="597"/>
                  <a:pt x="261" y="602"/>
                  <a:pt x="322" y="602"/>
                </a:cubicBezTo>
                <a:cubicBezTo>
                  <a:pt x="382" y="602"/>
                  <a:pt x="442" y="597"/>
                  <a:pt x="503" y="588"/>
                </a:cubicBezTo>
                <a:lnTo>
                  <a:pt x="503" y="588"/>
                </a:lnTo>
                <a:cubicBezTo>
                  <a:pt x="410" y="615"/>
                  <a:pt x="326" y="671"/>
                  <a:pt x="261" y="746"/>
                </a:cubicBezTo>
                <a:cubicBezTo>
                  <a:pt x="224" y="811"/>
                  <a:pt x="270" y="876"/>
                  <a:pt x="363" y="904"/>
                </a:cubicBezTo>
                <a:cubicBezTo>
                  <a:pt x="385" y="908"/>
                  <a:pt x="407" y="910"/>
                  <a:pt x="429" y="910"/>
                </a:cubicBezTo>
                <a:cubicBezTo>
                  <a:pt x="498" y="910"/>
                  <a:pt x="563" y="886"/>
                  <a:pt x="605" y="829"/>
                </a:cubicBezTo>
                <a:lnTo>
                  <a:pt x="605" y="829"/>
                </a:lnTo>
                <a:cubicBezTo>
                  <a:pt x="568" y="894"/>
                  <a:pt x="614" y="960"/>
                  <a:pt x="717" y="978"/>
                </a:cubicBezTo>
                <a:cubicBezTo>
                  <a:pt x="741" y="986"/>
                  <a:pt x="766" y="990"/>
                  <a:pt x="791" y="990"/>
                </a:cubicBezTo>
                <a:cubicBezTo>
                  <a:pt x="852" y="990"/>
                  <a:pt x="910" y="966"/>
                  <a:pt x="949" y="913"/>
                </a:cubicBezTo>
                <a:cubicBezTo>
                  <a:pt x="986" y="848"/>
                  <a:pt x="986" y="764"/>
                  <a:pt x="949" y="690"/>
                </a:cubicBezTo>
                <a:lnTo>
                  <a:pt x="949" y="690"/>
                </a:lnTo>
                <a:cubicBezTo>
                  <a:pt x="1024" y="764"/>
                  <a:pt x="1117" y="820"/>
                  <a:pt x="1219" y="848"/>
                </a:cubicBezTo>
                <a:cubicBezTo>
                  <a:pt x="1239" y="852"/>
                  <a:pt x="1260" y="855"/>
                  <a:pt x="1281" y="855"/>
                </a:cubicBezTo>
                <a:cubicBezTo>
                  <a:pt x="1346" y="855"/>
                  <a:pt x="1411" y="832"/>
                  <a:pt x="1461" y="783"/>
                </a:cubicBezTo>
                <a:cubicBezTo>
                  <a:pt x="1497" y="719"/>
                  <a:pt x="1453" y="655"/>
                  <a:pt x="1364" y="635"/>
                </a:cubicBezTo>
                <a:lnTo>
                  <a:pt x="1364" y="635"/>
                </a:lnTo>
                <a:cubicBezTo>
                  <a:pt x="1382" y="639"/>
                  <a:pt x="1400" y="641"/>
                  <a:pt x="1419" y="641"/>
                </a:cubicBezTo>
                <a:cubicBezTo>
                  <a:pt x="1484" y="641"/>
                  <a:pt x="1550" y="616"/>
                  <a:pt x="1600" y="560"/>
                </a:cubicBezTo>
                <a:cubicBezTo>
                  <a:pt x="1637" y="504"/>
                  <a:pt x="1582" y="439"/>
                  <a:pt x="1489" y="411"/>
                </a:cubicBezTo>
                <a:cubicBezTo>
                  <a:pt x="1428" y="402"/>
                  <a:pt x="1368" y="397"/>
                  <a:pt x="1307" y="397"/>
                </a:cubicBezTo>
                <a:cubicBezTo>
                  <a:pt x="1247" y="397"/>
                  <a:pt x="1186" y="402"/>
                  <a:pt x="1126" y="411"/>
                </a:cubicBezTo>
                <a:cubicBezTo>
                  <a:pt x="1219" y="383"/>
                  <a:pt x="1303" y="327"/>
                  <a:pt x="1368" y="243"/>
                </a:cubicBezTo>
                <a:cubicBezTo>
                  <a:pt x="1405" y="188"/>
                  <a:pt x="1358" y="123"/>
                  <a:pt x="1265" y="95"/>
                </a:cubicBezTo>
                <a:cubicBezTo>
                  <a:pt x="1244" y="87"/>
                  <a:pt x="1221" y="84"/>
                  <a:pt x="1199" y="84"/>
                </a:cubicBezTo>
                <a:cubicBezTo>
                  <a:pt x="1135" y="84"/>
                  <a:pt x="1072" y="112"/>
                  <a:pt x="1024" y="160"/>
                </a:cubicBezTo>
                <a:cubicBezTo>
                  <a:pt x="1061" y="104"/>
                  <a:pt x="1014" y="39"/>
                  <a:pt x="921" y="11"/>
                </a:cubicBezTo>
                <a:cubicBezTo>
                  <a:pt x="899" y="4"/>
                  <a:pt x="877" y="0"/>
                  <a:pt x="854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3" name="Google Shape;893;p30"/>
          <p:cNvSpPr/>
          <p:nvPr/>
        </p:nvSpPr>
        <p:spPr>
          <a:xfrm>
            <a:off x="3878451" y="5158243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1" y="1182"/>
                  <a:pt x="1266" y="1182"/>
                </a:cubicBezTo>
                <a:cubicBezTo>
                  <a:pt x="1861" y="1182"/>
                  <a:pt x="2540" y="931"/>
                  <a:pt x="2540" y="373"/>
                </a:cubicBezTo>
                <a:lnTo>
                  <a:pt x="254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4" name="Google Shape;894;p30"/>
          <p:cNvSpPr/>
          <p:nvPr/>
        </p:nvSpPr>
        <p:spPr>
          <a:xfrm>
            <a:off x="3878451" y="5044232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698" y="1"/>
                  <a:pt x="1" y="233"/>
                  <a:pt x="1" y="791"/>
                </a:cubicBezTo>
                <a:cubicBezTo>
                  <a:pt x="1" y="1358"/>
                  <a:pt x="671" y="1609"/>
                  <a:pt x="1266" y="1609"/>
                </a:cubicBezTo>
                <a:cubicBezTo>
                  <a:pt x="1852" y="1609"/>
                  <a:pt x="2540" y="1358"/>
                  <a:pt x="2540" y="791"/>
                </a:cubicBezTo>
                <a:cubicBezTo>
                  <a:pt x="2540" y="233"/>
                  <a:pt x="1833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5" name="Google Shape;895;p30"/>
          <p:cNvSpPr/>
          <p:nvPr/>
        </p:nvSpPr>
        <p:spPr>
          <a:xfrm>
            <a:off x="3898888" y="5052404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0"/>
                </a:moveTo>
                <a:cubicBezTo>
                  <a:pt x="624" y="0"/>
                  <a:pt x="0" y="214"/>
                  <a:pt x="0" y="698"/>
                </a:cubicBezTo>
                <a:cubicBezTo>
                  <a:pt x="0" y="1191"/>
                  <a:pt x="596" y="1423"/>
                  <a:pt x="112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05"/>
                  <a:pt x="1628" y="0"/>
                  <a:pt x="11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6" name="Google Shape;896;p30"/>
          <p:cNvSpPr/>
          <p:nvPr/>
        </p:nvSpPr>
        <p:spPr>
          <a:xfrm>
            <a:off x="3897573" y="5052407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25" y="0"/>
                </a:moveTo>
                <a:cubicBezTo>
                  <a:pt x="614" y="0"/>
                  <a:pt x="9" y="214"/>
                  <a:pt x="9" y="698"/>
                </a:cubicBezTo>
                <a:cubicBezTo>
                  <a:pt x="0" y="726"/>
                  <a:pt x="0" y="754"/>
                  <a:pt x="9" y="772"/>
                </a:cubicBezTo>
                <a:cubicBezTo>
                  <a:pt x="75" y="335"/>
                  <a:pt x="660" y="149"/>
                  <a:pt x="1125" y="149"/>
                </a:cubicBezTo>
                <a:cubicBezTo>
                  <a:pt x="1609" y="149"/>
                  <a:pt x="2204" y="335"/>
                  <a:pt x="2260" y="782"/>
                </a:cubicBezTo>
                <a:cubicBezTo>
                  <a:pt x="2260" y="763"/>
                  <a:pt x="2260" y="735"/>
                  <a:pt x="2260" y="707"/>
                </a:cubicBezTo>
                <a:cubicBezTo>
                  <a:pt x="2260" y="214"/>
                  <a:pt x="1628" y="0"/>
                  <a:pt x="1125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7" name="Google Shape;897;p30"/>
          <p:cNvSpPr/>
          <p:nvPr/>
        </p:nvSpPr>
        <p:spPr>
          <a:xfrm>
            <a:off x="3949108" y="5098535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0" y="633"/>
                </a:moveTo>
                <a:cubicBezTo>
                  <a:pt x="1364" y="633"/>
                  <a:pt x="1385" y="637"/>
                  <a:pt x="1404" y="637"/>
                </a:cubicBezTo>
                <a:cubicBezTo>
                  <a:pt x="1414" y="637"/>
                  <a:pt x="1423" y="636"/>
                  <a:pt x="1433" y="633"/>
                </a:cubicBezTo>
                <a:lnTo>
                  <a:pt x="1433" y="633"/>
                </a:lnTo>
                <a:lnTo>
                  <a:pt x="1414" y="661"/>
                </a:lnTo>
                <a:cubicBezTo>
                  <a:pt x="1386" y="642"/>
                  <a:pt x="1368" y="633"/>
                  <a:pt x="1340" y="633"/>
                </a:cubicBezTo>
                <a:close/>
                <a:moveTo>
                  <a:pt x="949" y="698"/>
                </a:moveTo>
                <a:lnTo>
                  <a:pt x="958" y="707"/>
                </a:lnTo>
                <a:lnTo>
                  <a:pt x="949" y="707"/>
                </a:lnTo>
                <a:cubicBezTo>
                  <a:pt x="949" y="707"/>
                  <a:pt x="949" y="698"/>
                  <a:pt x="949" y="698"/>
                </a:cubicBezTo>
                <a:close/>
                <a:moveTo>
                  <a:pt x="839" y="1"/>
                </a:moveTo>
                <a:cubicBezTo>
                  <a:pt x="791" y="1"/>
                  <a:pt x="742" y="15"/>
                  <a:pt x="698" y="4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61"/>
                  <a:pt x="661" y="308"/>
                </a:cubicBezTo>
                <a:cubicBezTo>
                  <a:pt x="586" y="233"/>
                  <a:pt x="493" y="177"/>
                  <a:pt x="391" y="149"/>
                </a:cubicBezTo>
                <a:cubicBezTo>
                  <a:pt x="369" y="143"/>
                  <a:pt x="348" y="140"/>
                  <a:pt x="326" y="140"/>
                </a:cubicBezTo>
                <a:cubicBezTo>
                  <a:pt x="283" y="140"/>
                  <a:pt x="239" y="153"/>
                  <a:pt x="196" y="177"/>
                </a:cubicBezTo>
                <a:lnTo>
                  <a:pt x="140" y="131"/>
                </a:lnTo>
                <a:lnTo>
                  <a:pt x="140" y="261"/>
                </a:lnTo>
                <a:cubicBezTo>
                  <a:pt x="140" y="308"/>
                  <a:pt x="187" y="345"/>
                  <a:pt x="261" y="363"/>
                </a:cubicBezTo>
                <a:cubicBezTo>
                  <a:pt x="245" y="361"/>
                  <a:pt x="228" y="360"/>
                  <a:pt x="212" y="360"/>
                </a:cubicBezTo>
                <a:cubicBezTo>
                  <a:pt x="163" y="360"/>
                  <a:pt x="114" y="370"/>
                  <a:pt x="66" y="391"/>
                </a:cubicBezTo>
                <a:lnTo>
                  <a:pt x="1" y="345"/>
                </a:lnTo>
                <a:lnTo>
                  <a:pt x="1" y="475"/>
                </a:lnTo>
                <a:cubicBezTo>
                  <a:pt x="1" y="521"/>
                  <a:pt x="47" y="559"/>
                  <a:pt x="121" y="577"/>
                </a:cubicBezTo>
                <a:cubicBezTo>
                  <a:pt x="182" y="591"/>
                  <a:pt x="242" y="598"/>
                  <a:pt x="303" y="598"/>
                </a:cubicBezTo>
                <a:cubicBezTo>
                  <a:pt x="363" y="598"/>
                  <a:pt x="424" y="591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42"/>
                  <a:pt x="289" y="689"/>
                </a:cubicBezTo>
                <a:lnTo>
                  <a:pt x="224" y="661"/>
                </a:lnTo>
                <a:lnTo>
                  <a:pt x="224" y="782"/>
                </a:lnTo>
                <a:cubicBezTo>
                  <a:pt x="224" y="828"/>
                  <a:pt x="270" y="875"/>
                  <a:pt x="345" y="893"/>
                </a:cubicBezTo>
                <a:cubicBezTo>
                  <a:pt x="366" y="901"/>
                  <a:pt x="389" y="904"/>
                  <a:pt x="411" y="904"/>
                </a:cubicBezTo>
                <a:cubicBezTo>
                  <a:pt x="475" y="904"/>
                  <a:pt x="538" y="876"/>
                  <a:pt x="586" y="828"/>
                </a:cubicBezTo>
                <a:lnTo>
                  <a:pt x="586" y="828"/>
                </a:lnTo>
                <a:cubicBezTo>
                  <a:pt x="549" y="893"/>
                  <a:pt x="596" y="958"/>
                  <a:pt x="689" y="977"/>
                </a:cubicBezTo>
                <a:cubicBezTo>
                  <a:pt x="711" y="984"/>
                  <a:pt x="733" y="988"/>
                  <a:pt x="756" y="988"/>
                </a:cubicBezTo>
                <a:cubicBezTo>
                  <a:pt x="819" y="988"/>
                  <a:pt x="882" y="960"/>
                  <a:pt x="930" y="912"/>
                </a:cubicBezTo>
                <a:cubicBezTo>
                  <a:pt x="949" y="884"/>
                  <a:pt x="958" y="856"/>
                  <a:pt x="958" y="828"/>
                </a:cubicBezTo>
                <a:cubicBezTo>
                  <a:pt x="958" y="819"/>
                  <a:pt x="958" y="810"/>
                  <a:pt x="958" y="791"/>
                </a:cubicBezTo>
                <a:lnTo>
                  <a:pt x="958" y="717"/>
                </a:lnTo>
                <a:cubicBezTo>
                  <a:pt x="1023" y="782"/>
                  <a:pt x="1107" y="828"/>
                  <a:pt x="1200" y="847"/>
                </a:cubicBezTo>
                <a:cubicBezTo>
                  <a:pt x="1222" y="854"/>
                  <a:pt x="1245" y="858"/>
                  <a:pt x="1267" y="858"/>
                </a:cubicBezTo>
                <a:cubicBezTo>
                  <a:pt x="1331" y="858"/>
                  <a:pt x="1394" y="830"/>
                  <a:pt x="1442" y="782"/>
                </a:cubicBezTo>
                <a:cubicBezTo>
                  <a:pt x="1451" y="763"/>
                  <a:pt x="1451" y="754"/>
                  <a:pt x="1451" y="735"/>
                </a:cubicBezTo>
                <a:lnTo>
                  <a:pt x="1451" y="642"/>
                </a:lnTo>
                <a:cubicBezTo>
                  <a:pt x="1498" y="633"/>
                  <a:pt x="1544" y="605"/>
                  <a:pt x="1572" y="568"/>
                </a:cubicBezTo>
                <a:cubicBezTo>
                  <a:pt x="1572" y="559"/>
                  <a:pt x="1581" y="549"/>
                  <a:pt x="1581" y="531"/>
                </a:cubicBezTo>
                <a:lnTo>
                  <a:pt x="1581" y="401"/>
                </a:lnTo>
                <a:lnTo>
                  <a:pt x="1544" y="447"/>
                </a:lnTo>
                <a:cubicBezTo>
                  <a:pt x="1526" y="428"/>
                  <a:pt x="1498" y="419"/>
                  <a:pt x="1479" y="419"/>
                </a:cubicBezTo>
                <a:cubicBezTo>
                  <a:pt x="1419" y="405"/>
                  <a:pt x="1358" y="398"/>
                  <a:pt x="1298" y="398"/>
                </a:cubicBezTo>
                <a:cubicBezTo>
                  <a:pt x="1237" y="398"/>
                  <a:pt x="1177" y="405"/>
                  <a:pt x="1116" y="419"/>
                </a:cubicBezTo>
                <a:cubicBezTo>
                  <a:pt x="1209" y="391"/>
                  <a:pt x="1293" y="326"/>
                  <a:pt x="1358" y="252"/>
                </a:cubicBezTo>
                <a:cubicBezTo>
                  <a:pt x="1368" y="233"/>
                  <a:pt x="1377" y="215"/>
                  <a:pt x="1368" y="196"/>
                </a:cubicBezTo>
                <a:lnTo>
                  <a:pt x="1368" y="84"/>
                </a:lnTo>
                <a:lnTo>
                  <a:pt x="1330" y="131"/>
                </a:lnTo>
                <a:cubicBezTo>
                  <a:pt x="1302" y="112"/>
                  <a:pt x="1275" y="103"/>
                  <a:pt x="1256" y="94"/>
                </a:cubicBezTo>
                <a:cubicBezTo>
                  <a:pt x="1232" y="86"/>
                  <a:pt x="1207" y="83"/>
                  <a:pt x="1184" y="83"/>
                </a:cubicBezTo>
                <a:cubicBezTo>
                  <a:pt x="1117" y="83"/>
                  <a:pt x="1055" y="111"/>
                  <a:pt x="1014" y="159"/>
                </a:cubicBezTo>
                <a:cubicBezTo>
                  <a:pt x="1051" y="103"/>
                  <a:pt x="1005" y="38"/>
                  <a:pt x="903" y="10"/>
                </a:cubicBezTo>
                <a:cubicBezTo>
                  <a:pt x="882" y="4"/>
                  <a:pt x="860" y="1"/>
                  <a:pt x="839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8" name="Google Shape;898;p30"/>
          <p:cNvSpPr/>
          <p:nvPr/>
        </p:nvSpPr>
        <p:spPr>
          <a:xfrm>
            <a:off x="3946334" y="5081896"/>
            <a:ext cx="239121" cy="145837"/>
          </a:xfrm>
          <a:custGeom>
            <a:avLst/>
            <a:gdLst/>
            <a:ahLst/>
            <a:cxnLst/>
            <a:rect l="l" t="t" r="r" b="b"/>
            <a:pathLst>
              <a:path w="1638" h="999" extrusionOk="0">
                <a:moveTo>
                  <a:pt x="847" y="0"/>
                </a:moveTo>
                <a:cubicBezTo>
                  <a:pt x="787" y="0"/>
                  <a:pt x="729" y="25"/>
                  <a:pt x="689" y="77"/>
                </a:cubicBezTo>
                <a:cubicBezTo>
                  <a:pt x="643" y="143"/>
                  <a:pt x="643" y="236"/>
                  <a:pt x="689" y="310"/>
                </a:cubicBezTo>
                <a:cubicBezTo>
                  <a:pt x="615" y="226"/>
                  <a:pt x="522" y="180"/>
                  <a:pt x="419" y="152"/>
                </a:cubicBezTo>
                <a:cubicBezTo>
                  <a:pt x="395" y="145"/>
                  <a:pt x="371" y="141"/>
                  <a:pt x="347" y="141"/>
                </a:cubicBezTo>
                <a:cubicBezTo>
                  <a:pt x="280" y="141"/>
                  <a:pt x="219" y="169"/>
                  <a:pt x="178" y="217"/>
                </a:cubicBezTo>
                <a:cubicBezTo>
                  <a:pt x="144" y="276"/>
                  <a:pt x="178" y="334"/>
                  <a:pt x="253" y="359"/>
                </a:cubicBezTo>
                <a:lnTo>
                  <a:pt x="253" y="359"/>
                </a:lnTo>
                <a:cubicBezTo>
                  <a:pt x="240" y="356"/>
                  <a:pt x="227" y="355"/>
                  <a:pt x="213" y="355"/>
                </a:cubicBezTo>
                <a:cubicBezTo>
                  <a:pt x="150" y="355"/>
                  <a:pt x="86" y="383"/>
                  <a:pt x="38" y="431"/>
                </a:cubicBezTo>
                <a:cubicBezTo>
                  <a:pt x="1" y="487"/>
                  <a:pt x="47" y="561"/>
                  <a:pt x="150" y="580"/>
                </a:cubicBezTo>
                <a:cubicBezTo>
                  <a:pt x="206" y="594"/>
                  <a:pt x="266" y="601"/>
                  <a:pt x="328" y="601"/>
                </a:cubicBezTo>
                <a:cubicBezTo>
                  <a:pt x="389" y="601"/>
                  <a:pt x="452" y="594"/>
                  <a:pt x="512" y="580"/>
                </a:cubicBezTo>
                <a:lnTo>
                  <a:pt x="512" y="580"/>
                </a:lnTo>
                <a:cubicBezTo>
                  <a:pt x="410" y="608"/>
                  <a:pt x="326" y="673"/>
                  <a:pt x="271" y="747"/>
                </a:cubicBezTo>
                <a:cubicBezTo>
                  <a:pt x="233" y="803"/>
                  <a:pt x="280" y="877"/>
                  <a:pt x="373" y="896"/>
                </a:cubicBezTo>
                <a:cubicBezTo>
                  <a:pt x="395" y="903"/>
                  <a:pt x="417" y="907"/>
                  <a:pt x="440" y="907"/>
                </a:cubicBezTo>
                <a:cubicBezTo>
                  <a:pt x="503" y="907"/>
                  <a:pt x="567" y="879"/>
                  <a:pt x="615" y="831"/>
                </a:cubicBezTo>
                <a:lnTo>
                  <a:pt x="615" y="831"/>
                </a:lnTo>
                <a:cubicBezTo>
                  <a:pt x="577" y="887"/>
                  <a:pt x="624" y="952"/>
                  <a:pt x="717" y="980"/>
                </a:cubicBezTo>
                <a:cubicBezTo>
                  <a:pt x="744" y="992"/>
                  <a:pt x="772" y="998"/>
                  <a:pt x="798" y="998"/>
                </a:cubicBezTo>
                <a:cubicBezTo>
                  <a:pt x="941" y="998"/>
                  <a:pt x="1053" y="825"/>
                  <a:pt x="959" y="691"/>
                </a:cubicBezTo>
                <a:lnTo>
                  <a:pt x="959" y="691"/>
                </a:lnTo>
                <a:cubicBezTo>
                  <a:pt x="1033" y="766"/>
                  <a:pt x="1126" y="812"/>
                  <a:pt x="1228" y="840"/>
                </a:cubicBezTo>
                <a:cubicBezTo>
                  <a:pt x="1250" y="847"/>
                  <a:pt x="1273" y="851"/>
                  <a:pt x="1295" y="851"/>
                </a:cubicBezTo>
                <a:cubicBezTo>
                  <a:pt x="1359" y="851"/>
                  <a:pt x="1422" y="823"/>
                  <a:pt x="1470" y="775"/>
                </a:cubicBezTo>
                <a:cubicBezTo>
                  <a:pt x="1506" y="721"/>
                  <a:pt x="1463" y="657"/>
                  <a:pt x="1375" y="628"/>
                </a:cubicBezTo>
                <a:lnTo>
                  <a:pt x="1375" y="628"/>
                </a:lnTo>
                <a:cubicBezTo>
                  <a:pt x="1395" y="634"/>
                  <a:pt x="1415" y="637"/>
                  <a:pt x="1435" y="637"/>
                </a:cubicBezTo>
                <a:cubicBezTo>
                  <a:pt x="1498" y="637"/>
                  <a:pt x="1559" y="609"/>
                  <a:pt x="1600" y="561"/>
                </a:cubicBezTo>
                <a:cubicBezTo>
                  <a:pt x="1638" y="496"/>
                  <a:pt x="1591" y="431"/>
                  <a:pt x="1498" y="403"/>
                </a:cubicBezTo>
                <a:cubicBezTo>
                  <a:pt x="1438" y="394"/>
                  <a:pt x="1377" y="389"/>
                  <a:pt x="1317" y="389"/>
                </a:cubicBezTo>
                <a:cubicBezTo>
                  <a:pt x="1256" y="389"/>
                  <a:pt x="1196" y="394"/>
                  <a:pt x="1135" y="403"/>
                </a:cubicBezTo>
                <a:cubicBezTo>
                  <a:pt x="1228" y="375"/>
                  <a:pt x="1312" y="319"/>
                  <a:pt x="1377" y="236"/>
                </a:cubicBezTo>
                <a:cubicBezTo>
                  <a:pt x="1414" y="180"/>
                  <a:pt x="1368" y="115"/>
                  <a:pt x="1275" y="87"/>
                </a:cubicBezTo>
                <a:cubicBezTo>
                  <a:pt x="1253" y="82"/>
                  <a:pt x="1231" y="80"/>
                  <a:pt x="1210" y="80"/>
                </a:cubicBezTo>
                <a:cubicBezTo>
                  <a:pt x="1140" y="80"/>
                  <a:pt x="1076" y="104"/>
                  <a:pt x="1033" y="161"/>
                </a:cubicBezTo>
                <a:cubicBezTo>
                  <a:pt x="1070" y="96"/>
                  <a:pt x="1024" y="31"/>
                  <a:pt x="922" y="12"/>
                </a:cubicBezTo>
                <a:cubicBezTo>
                  <a:pt x="897" y="4"/>
                  <a:pt x="872" y="0"/>
                  <a:pt x="84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899" name="Google Shape;899;p30"/>
          <p:cNvSpPr/>
          <p:nvPr/>
        </p:nvSpPr>
        <p:spPr>
          <a:xfrm>
            <a:off x="2892912" y="4364088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82"/>
                  <a:pt x="1265" y="1182"/>
                </a:cubicBezTo>
                <a:cubicBezTo>
                  <a:pt x="186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F2D52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0" name="Google Shape;900;p30"/>
          <p:cNvSpPr/>
          <p:nvPr/>
        </p:nvSpPr>
        <p:spPr>
          <a:xfrm>
            <a:off x="2892912" y="4248763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58"/>
                  <a:pt x="670" y="1609"/>
                  <a:pt x="1256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23" y="0"/>
                  <a:pt x="125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1" name="Google Shape;901;p30"/>
          <p:cNvSpPr/>
          <p:nvPr/>
        </p:nvSpPr>
        <p:spPr>
          <a:xfrm>
            <a:off x="2913349" y="4258249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0"/>
                </a:moveTo>
                <a:cubicBezTo>
                  <a:pt x="623" y="0"/>
                  <a:pt x="0" y="205"/>
                  <a:pt x="0" y="707"/>
                </a:cubicBezTo>
                <a:cubicBezTo>
                  <a:pt x="0" y="1200"/>
                  <a:pt x="595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2" name="Google Shape;902;p30"/>
          <p:cNvSpPr/>
          <p:nvPr/>
        </p:nvSpPr>
        <p:spPr>
          <a:xfrm>
            <a:off x="2911891" y="4258252"/>
            <a:ext cx="330068" cy="114159"/>
          </a:xfrm>
          <a:custGeom>
            <a:avLst/>
            <a:gdLst/>
            <a:ahLst/>
            <a:cxnLst/>
            <a:rect l="l" t="t" r="r" b="b"/>
            <a:pathLst>
              <a:path w="2261" h="782" extrusionOk="0">
                <a:moveTo>
                  <a:pt x="1117" y="0"/>
                </a:moveTo>
                <a:cubicBezTo>
                  <a:pt x="615" y="0"/>
                  <a:pt x="10" y="205"/>
                  <a:pt x="10" y="707"/>
                </a:cubicBezTo>
                <a:cubicBezTo>
                  <a:pt x="1" y="726"/>
                  <a:pt x="1" y="754"/>
                  <a:pt x="10" y="782"/>
                </a:cubicBezTo>
                <a:cubicBezTo>
                  <a:pt x="75" y="335"/>
                  <a:pt x="661" y="140"/>
                  <a:pt x="1126" y="140"/>
                </a:cubicBezTo>
                <a:cubicBezTo>
                  <a:pt x="1610" y="140"/>
                  <a:pt x="2196" y="335"/>
                  <a:pt x="2261" y="782"/>
                </a:cubicBezTo>
                <a:cubicBezTo>
                  <a:pt x="2261" y="754"/>
                  <a:pt x="2261" y="735"/>
                  <a:pt x="2261" y="707"/>
                </a:cubicBezTo>
                <a:cubicBezTo>
                  <a:pt x="2261" y="214"/>
                  <a:pt x="1628" y="0"/>
                  <a:pt x="1117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3" name="Google Shape;903;p30"/>
          <p:cNvSpPr/>
          <p:nvPr/>
        </p:nvSpPr>
        <p:spPr>
          <a:xfrm>
            <a:off x="2963569" y="4305698"/>
            <a:ext cx="230945" cy="144377"/>
          </a:xfrm>
          <a:custGeom>
            <a:avLst/>
            <a:gdLst/>
            <a:ahLst/>
            <a:cxnLst/>
            <a:rect l="l" t="t" r="r" b="b"/>
            <a:pathLst>
              <a:path w="1582" h="989" extrusionOk="0">
                <a:moveTo>
                  <a:pt x="1339" y="624"/>
                </a:moveTo>
                <a:cubicBezTo>
                  <a:pt x="1364" y="624"/>
                  <a:pt x="1385" y="628"/>
                  <a:pt x="1404" y="628"/>
                </a:cubicBezTo>
                <a:cubicBezTo>
                  <a:pt x="1414" y="628"/>
                  <a:pt x="1423" y="627"/>
                  <a:pt x="1432" y="624"/>
                </a:cubicBezTo>
                <a:lnTo>
                  <a:pt x="1432" y="624"/>
                </a:lnTo>
                <a:lnTo>
                  <a:pt x="1414" y="652"/>
                </a:lnTo>
                <a:cubicBezTo>
                  <a:pt x="1386" y="633"/>
                  <a:pt x="1367" y="624"/>
                  <a:pt x="1339" y="624"/>
                </a:cubicBezTo>
                <a:close/>
                <a:moveTo>
                  <a:pt x="835" y="1"/>
                </a:moveTo>
                <a:cubicBezTo>
                  <a:pt x="789" y="1"/>
                  <a:pt x="741" y="13"/>
                  <a:pt x="698" y="38"/>
                </a:cubicBezTo>
                <a:lnTo>
                  <a:pt x="633" y="47"/>
                </a:lnTo>
                <a:lnTo>
                  <a:pt x="633" y="150"/>
                </a:lnTo>
                <a:cubicBezTo>
                  <a:pt x="633" y="205"/>
                  <a:pt x="642" y="252"/>
                  <a:pt x="661" y="298"/>
                </a:cubicBezTo>
                <a:cubicBezTo>
                  <a:pt x="586" y="224"/>
                  <a:pt x="493" y="168"/>
                  <a:pt x="391" y="150"/>
                </a:cubicBezTo>
                <a:cubicBezTo>
                  <a:pt x="368" y="143"/>
                  <a:pt x="344" y="140"/>
                  <a:pt x="319" y="140"/>
                </a:cubicBezTo>
                <a:cubicBezTo>
                  <a:pt x="275" y="140"/>
                  <a:pt x="232" y="150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5"/>
                  <a:pt x="172" y="339"/>
                  <a:pt x="237" y="359"/>
                </a:cubicBezTo>
                <a:lnTo>
                  <a:pt x="237" y="359"/>
                </a:lnTo>
                <a:cubicBezTo>
                  <a:pt x="221" y="356"/>
                  <a:pt x="204" y="354"/>
                  <a:pt x="187" y="354"/>
                </a:cubicBezTo>
                <a:cubicBezTo>
                  <a:pt x="145" y="354"/>
                  <a:pt x="101" y="364"/>
                  <a:pt x="65" y="382"/>
                </a:cubicBezTo>
                <a:lnTo>
                  <a:pt x="0" y="345"/>
                </a:lnTo>
                <a:lnTo>
                  <a:pt x="0" y="466"/>
                </a:lnTo>
                <a:cubicBezTo>
                  <a:pt x="0" y="512"/>
                  <a:pt x="47" y="559"/>
                  <a:pt x="121" y="577"/>
                </a:cubicBezTo>
                <a:cubicBezTo>
                  <a:pt x="182" y="587"/>
                  <a:pt x="242" y="591"/>
                  <a:pt x="302" y="591"/>
                </a:cubicBezTo>
                <a:cubicBezTo>
                  <a:pt x="363" y="591"/>
                  <a:pt x="423" y="587"/>
                  <a:pt x="484" y="577"/>
                </a:cubicBezTo>
                <a:lnTo>
                  <a:pt x="484" y="577"/>
                </a:lnTo>
                <a:cubicBezTo>
                  <a:pt x="409" y="605"/>
                  <a:pt x="344" y="643"/>
                  <a:pt x="289" y="689"/>
                </a:cubicBezTo>
                <a:lnTo>
                  <a:pt x="223" y="661"/>
                </a:lnTo>
                <a:lnTo>
                  <a:pt x="223" y="773"/>
                </a:lnTo>
                <a:cubicBezTo>
                  <a:pt x="223" y="819"/>
                  <a:pt x="270" y="866"/>
                  <a:pt x="344" y="894"/>
                </a:cubicBezTo>
                <a:cubicBezTo>
                  <a:pt x="366" y="901"/>
                  <a:pt x="389" y="904"/>
                  <a:pt x="411" y="904"/>
                </a:cubicBezTo>
                <a:cubicBezTo>
                  <a:pt x="475" y="904"/>
                  <a:pt x="538" y="877"/>
                  <a:pt x="586" y="829"/>
                </a:cubicBezTo>
                <a:lnTo>
                  <a:pt x="586" y="829"/>
                </a:lnTo>
                <a:cubicBezTo>
                  <a:pt x="549" y="884"/>
                  <a:pt x="595" y="949"/>
                  <a:pt x="688" y="977"/>
                </a:cubicBezTo>
                <a:cubicBezTo>
                  <a:pt x="710" y="985"/>
                  <a:pt x="733" y="988"/>
                  <a:pt x="755" y="988"/>
                </a:cubicBezTo>
                <a:cubicBezTo>
                  <a:pt x="819" y="988"/>
                  <a:pt x="882" y="960"/>
                  <a:pt x="930" y="912"/>
                </a:cubicBezTo>
                <a:cubicBezTo>
                  <a:pt x="949" y="884"/>
                  <a:pt x="958" y="856"/>
                  <a:pt x="958" y="829"/>
                </a:cubicBezTo>
                <a:cubicBezTo>
                  <a:pt x="958" y="810"/>
                  <a:pt x="958" y="801"/>
                  <a:pt x="958" y="791"/>
                </a:cubicBezTo>
                <a:lnTo>
                  <a:pt x="958" y="717"/>
                </a:lnTo>
                <a:cubicBezTo>
                  <a:pt x="1023" y="773"/>
                  <a:pt x="1107" y="819"/>
                  <a:pt x="1200" y="838"/>
                </a:cubicBezTo>
                <a:cubicBezTo>
                  <a:pt x="1222" y="845"/>
                  <a:pt x="1244" y="849"/>
                  <a:pt x="1267" y="849"/>
                </a:cubicBezTo>
                <a:cubicBezTo>
                  <a:pt x="1330" y="849"/>
                  <a:pt x="1394" y="821"/>
                  <a:pt x="1442" y="773"/>
                </a:cubicBezTo>
                <a:cubicBezTo>
                  <a:pt x="1451" y="763"/>
                  <a:pt x="1451" y="745"/>
                  <a:pt x="1451" y="736"/>
                </a:cubicBezTo>
                <a:lnTo>
                  <a:pt x="1451" y="633"/>
                </a:lnTo>
                <a:cubicBezTo>
                  <a:pt x="1497" y="624"/>
                  <a:pt x="1544" y="605"/>
                  <a:pt x="1572" y="568"/>
                </a:cubicBezTo>
                <a:cubicBezTo>
                  <a:pt x="1581" y="550"/>
                  <a:pt x="1581" y="540"/>
                  <a:pt x="1581" y="531"/>
                </a:cubicBezTo>
                <a:lnTo>
                  <a:pt x="1581" y="401"/>
                </a:lnTo>
                <a:lnTo>
                  <a:pt x="1544" y="429"/>
                </a:lnTo>
                <a:cubicBezTo>
                  <a:pt x="1516" y="419"/>
                  <a:pt x="1497" y="410"/>
                  <a:pt x="1479" y="410"/>
                </a:cubicBezTo>
                <a:cubicBezTo>
                  <a:pt x="1418" y="396"/>
                  <a:pt x="1356" y="389"/>
                  <a:pt x="1294" y="389"/>
                </a:cubicBezTo>
                <a:cubicBezTo>
                  <a:pt x="1232" y="389"/>
                  <a:pt x="1172" y="396"/>
                  <a:pt x="1116" y="410"/>
                </a:cubicBezTo>
                <a:cubicBezTo>
                  <a:pt x="1209" y="373"/>
                  <a:pt x="1293" y="317"/>
                  <a:pt x="1358" y="243"/>
                </a:cubicBezTo>
                <a:cubicBezTo>
                  <a:pt x="1367" y="224"/>
                  <a:pt x="1367" y="205"/>
                  <a:pt x="1367" y="187"/>
                </a:cubicBezTo>
                <a:lnTo>
                  <a:pt x="1367" y="75"/>
                </a:lnTo>
                <a:lnTo>
                  <a:pt x="1321" y="122"/>
                </a:lnTo>
                <a:cubicBezTo>
                  <a:pt x="1302" y="103"/>
                  <a:pt x="1274" y="94"/>
                  <a:pt x="1256" y="94"/>
                </a:cubicBezTo>
                <a:cubicBezTo>
                  <a:pt x="1229" y="86"/>
                  <a:pt x="1201" y="82"/>
                  <a:pt x="1175" y="82"/>
                </a:cubicBezTo>
                <a:cubicBezTo>
                  <a:pt x="1112" y="82"/>
                  <a:pt x="1053" y="106"/>
                  <a:pt x="1014" y="159"/>
                </a:cubicBezTo>
                <a:cubicBezTo>
                  <a:pt x="1051" y="94"/>
                  <a:pt x="1005" y="29"/>
                  <a:pt x="902" y="10"/>
                </a:cubicBezTo>
                <a:cubicBezTo>
                  <a:pt x="881" y="4"/>
                  <a:pt x="858" y="1"/>
                  <a:pt x="835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4" name="Google Shape;904;p30"/>
          <p:cNvSpPr/>
          <p:nvPr/>
        </p:nvSpPr>
        <p:spPr>
          <a:xfrm>
            <a:off x="2960795" y="4286571"/>
            <a:ext cx="239121" cy="145692"/>
          </a:xfrm>
          <a:custGeom>
            <a:avLst/>
            <a:gdLst/>
            <a:ahLst/>
            <a:cxnLst/>
            <a:rect l="l" t="t" r="r" b="b"/>
            <a:pathLst>
              <a:path w="1638" h="998" extrusionOk="0">
                <a:moveTo>
                  <a:pt x="855" y="0"/>
                </a:moveTo>
                <a:cubicBezTo>
                  <a:pt x="792" y="0"/>
                  <a:pt x="730" y="28"/>
                  <a:pt x="689" y="76"/>
                </a:cubicBezTo>
                <a:cubicBezTo>
                  <a:pt x="642" y="150"/>
                  <a:pt x="642" y="234"/>
                  <a:pt x="689" y="309"/>
                </a:cubicBezTo>
                <a:cubicBezTo>
                  <a:pt x="614" y="234"/>
                  <a:pt x="521" y="178"/>
                  <a:pt x="419" y="150"/>
                </a:cubicBezTo>
                <a:cubicBezTo>
                  <a:pt x="395" y="143"/>
                  <a:pt x="371" y="140"/>
                  <a:pt x="347" y="140"/>
                </a:cubicBezTo>
                <a:cubicBezTo>
                  <a:pt x="280" y="140"/>
                  <a:pt x="219" y="168"/>
                  <a:pt x="177" y="216"/>
                </a:cubicBezTo>
                <a:cubicBezTo>
                  <a:pt x="144" y="274"/>
                  <a:pt x="178" y="333"/>
                  <a:pt x="253" y="357"/>
                </a:cubicBezTo>
                <a:lnTo>
                  <a:pt x="253" y="357"/>
                </a:lnTo>
                <a:cubicBezTo>
                  <a:pt x="240" y="355"/>
                  <a:pt x="226" y="354"/>
                  <a:pt x="213" y="354"/>
                </a:cubicBezTo>
                <a:cubicBezTo>
                  <a:pt x="149" y="354"/>
                  <a:pt x="86" y="381"/>
                  <a:pt x="38" y="429"/>
                </a:cubicBezTo>
                <a:cubicBezTo>
                  <a:pt x="1" y="495"/>
                  <a:pt x="47" y="560"/>
                  <a:pt x="149" y="578"/>
                </a:cubicBezTo>
                <a:cubicBezTo>
                  <a:pt x="205" y="592"/>
                  <a:pt x="266" y="599"/>
                  <a:pt x="327" y="599"/>
                </a:cubicBezTo>
                <a:cubicBezTo>
                  <a:pt x="389" y="599"/>
                  <a:pt x="452" y="592"/>
                  <a:pt x="512" y="578"/>
                </a:cubicBezTo>
                <a:lnTo>
                  <a:pt x="512" y="578"/>
                </a:lnTo>
                <a:cubicBezTo>
                  <a:pt x="410" y="615"/>
                  <a:pt x="326" y="671"/>
                  <a:pt x="270" y="746"/>
                </a:cubicBezTo>
                <a:cubicBezTo>
                  <a:pt x="233" y="811"/>
                  <a:pt x="280" y="876"/>
                  <a:pt x="373" y="894"/>
                </a:cubicBezTo>
                <a:cubicBezTo>
                  <a:pt x="395" y="902"/>
                  <a:pt x="417" y="905"/>
                  <a:pt x="440" y="905"/>
                </a:cubicBezTo>
                <a:cubicBezTo>
                  <a:pt x="503" y="905"/>
                  <a:pt x="566" y="877"/>
                  <a:pt x="614" y="829"/>
                </a:cubicBezTo>
                <a:lnTo>
                  <a:pt x="614" y="829"/>
                </a:lnTo>
                <a:cubicBezTo>
                  <a:pt x="577" y="894"/>
                  <a:pt x="624" y="960"/>
                  <a:pt x="717" y="978"/>
                </a:cubicBezTo>
                <a:cubicBezTo>
                  <a:pt x="745" y="991"/>
                  <a:pt x="773" y="997"/>
                  <a:pt x="800" y="997"/>
                </a:cubicBezTo>
                <a:cubicBezTo>
                  <a:pt x="942" y="997"/>
                  <a:pt x="1052" y="831"/>
                  <a:pt x="958" y="690"/>
                </a:cubicBezTo>
                <a:lnTo>
                  <a:pt x="958" y="690"/>
                </a:lnTo>
                <a:cubicBezTo>
                  <a:pt x="1033" y="764"/>
                  <a:pt x="1126" y="820"/>
                  <a:pt x="1228" y="839"/>
                </a:cubicBezTo>
                <a:cubicBezTo>
                  <a:pt x="1250" y="846"/>
                  <a:pt x="1273" y="849"/>
                  <a:pt x="1295" y="849"/>
                </a:cubicBezTo>
                <a:cubicBezTo>
                  <a:pt x="1359" y="849"/>
                  <a:pt x="1422" y="822"/>
                  <a:pt x="1470" y="774"/>
                </a:cubicBezTo>
                <a:cubicBezTo>
                  <a:pt x="1506" y="719"/>
                  <a:pt x="1463" y="656"/>
                  <a:pt x="1375" y="627"/>
                </a:cubicBezTo>
                <a:lnTo>
                  <a:pt x="1375" y="627"/>
                </a:lnTo>
                <a:cubicBezTo>
                  <a:pt x="1394" y="633"/>
                  <a:pt x="1414" y="636"/>
                  <a:pt x="1434" y="636"/>
                </a:cubicBezTo>
                <a:cubicBezTo>
                  <a:pt x="1497" y="636"/>
                  <a:pt x="1559" y="608"/>
                  <a:pt x="1600" y="560"/>
                </a:cubicBezTo>
                <a:cubicBezTo>
                  <a:pt x="1637" y="504"/>
                  <a:pt x="1591" y="439"/>
                  <a:pt x="1498" y="411"/>
                </a:cubicBezTo>
                <a:cubicBezTo>
                  <a:pt x="1437" y="402"/>
                  <a:pt x="1375" y="397"/>
                  <a:pt x="1313" y="397"/>
                </a:cubicBezTo>
                <a:cubicBezTo>
                  <a:pt x="1251" y="397"/>
                  <a:pt x="1191" y="402"/>
                  <a:pt x="1135" y="411"/>
                </a:cubicBezTo>
                <a:cubicBezTo>
                  <a:pt x="1228" y="383"/>
                  <a:pt x="1312" y="327"/>
                  <a:pt x="1377" y="243"/>
                </a:cubicBezTo>
                <a:cubicBezTo>
                  <a:pt x="1414" y="188"/>
                  <a:pt x="1368" y="123"/>
                  <a:pt x="1275" y="95"/>
                </a:cubicBezTo>
                <a:cubicBezTo>
                  <a:pt x="1250" y="87"/>
                  <a:pt x="1226" y="84"/>
                  <a:pt x="1202" y="84"/>
                </a:cubicBezTo>
                <a:cubicBezTo>
                  <a:pt x="1136" y="84"/>
                  <a:pt x="1074" y="112"/>
                  <a:pt x="1033" y="160"/>
                </a:cubicBezTo>
                <a:cubicBezTo>
                  <a:pt x="1070" y="104"/>
                  <a:pt x="1024" y="39"/>
                  <a:pt x="921" y="11"/>
                </a:cubicBezTo>
                <a:cubicBezTo>
                  <a:pt x="899" y="4"/>
                  <a:pt x="877" y="0"/>
                  <a:pt x="855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5" name="Google Shape;905;p30"/>
          <p:cNvSpPr/>
          <p:nvPr/>
        </p:nvSpPr>
        <p:spPr>
          <a:xfrm>
            <a:off x="3093931" y="4608467"/>
            <a:ext cx="370652" cy="173867"/>
          </a:xfrm>
          <a:custGeom>
            <a:avLst/>
            <a:gdLst/>
            <a:ahLst/>
            <a:cxnLst/>
            <a:rect l="l" t="t" r="r" b="b"/>
            <a:pathLst>
              <a:path w="2539" h="1191" extrusionOk="0">
                <a:moveTo>
                  <a:pt x="0" y="1"/>
                </a:moveTo>
                <a:lnTo>
                  <a:pt x="0" y="373"/>
                </a:lnTo>
                <a:cubicBezTo>
                  <a:pt x="0" y="931"/>
                  <a:pt x="670" y="1191"/>
                  <a:pt x="1265" y="1191"/>
                </a:cubicBezTo>
                <a:cubicBezTo>
                  <a:pt x="1860" y="1191"/>
                  <a:pt x="2539" y="940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6" name="Google Shape;906;p30"/>
          <p:cNvSpPr/>
          <p:nvPr/>
        </p:nvSpPr>
        <p:spPr>
          <a:xfrm>
            <a:off x="3093931" y="4494455"/>
            <a:ext cx="370652" cy="235033"/>
          </a:xfrm>
          <a:custGeom>
            <a:avLst/>
            <a:gdLst/>
            <a:ahLst/>
            <a:cxnLst/>
            <a:rect l="l" t="t" r="r" b="b"/>
            <a:pathLst>
              <a:path w="2539" h="1610" extrusionOk="0">
                <a:moveTo>
                  <a:pt x="1255" y="0"/>
                </a:moveTo>
                <a:cubicBezTo>
                  <a:pt x="707" y="0"/>
                  <a:pt x="0" y="233"/>
                  <a:pt x="0" y="791"/>
                </a:cubicBezTo>
                <a:cubicBezTo>
                  <a:pt x="0" y="1349"/>
                  <a:pt x="670" y="1609"/>
                  <a:pt x="1265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32" y="0"/>
                  <a:pt x="12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7" name="Google Shape;907;p30"/>
          <p:cNvSpPr/>
          <p:nvPr/>
        </p:nvSpPr>
        <p:spPr>
          <a:xfrm>
            <a:off x="3114223" y="4503941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4" y="1"/>
                  <a:pt x="0" y="205"/>
                  <a:pt x="0" y="698"/>
                </a:cubicBezTo>
                <a:cubicBezTo>
                  <a:pt x="0" y="1182"/>
                  <a:pt x="596" y="1423"/>
                  <a:pt x="1126" y="1423"/>
                </a:cubicBezTo>
                <a:cubicBezTo>
                  <a:pt x="1646" y="1423"/>
                  <a:pt x="2251" y="1191"/>
                  <a:pt x="2251" y="698"/>
                </a:cubicBezTo>
                <a:cubicBezTo>
                  <a:pt x="2251" y="205"/>
                  <a:pt x="1628" y="1"/>
                  <a:pt x="11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8" name="Google Shape;908;p30"/>
          <p:cNvSpPr/>
          <p:nvPr/>
        </p:nvSpPr>
        <p:spPr>
          <a:xfrm>
            <a:off x="3112909" y="4503944"/>
            <a:ext cx="329923" cy="112845"/>
          </a:xfrm>
          <a:custGeom>
            <a:avLst/>
            <a:gdLst/>
            <a:ahLst/>
            <a:cxnLst/>
            <a:rect l="l" t="t" r="r" b="b"/>
            <a:pathLst>
              <a:path w="2260" h="773" extrusionOk="0">
                <a:moveTo>
                  <a:pt x="1125" y="1"/>
                </a:moveTo>
                <a:cubicBezTo>
                  <a:pt x="614" y="1"/>
                  <a:pt x="9" y="205"/>
                  <a:pt x="9" y="698"/>
                </a:cubicBezTo>
                <a:cubicBezTo>
                  <a:pt x="0" y="717"/>
                  <a:pt x="0" y="745"/>
                  <a:pt x="9" y="772"/>
                </a:cubicBezTo>
                <a:cubicBezTo>
                  <a:pt x="75" y="335"/>
                  <a:pt x="660" y="140"/>
                  <a:pt x="1125" y="140"/>
                </a:cubicBezTo>
                <a:cubicBezTo>
                  <a:pt x="1609" y="140"/>
                  <a:pt x="2204" y="335"/>
                  <a:pt x="2260" y="772"/>
                </a:cubicBezTo>
                <a:cubicBezTo>
                  <a:pt x="2260" y="754"/>
                  <a:pt x="2260" y="726"/>
                  <a:pt x="2260" y="707"/>
                </a:cubicBezTo>
                <a:cubicBezTo>
                  <a:pt x="2260" y="205"/>
                  <a:pt x="1628" y="1"/>
                  <a:pt x="1125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09" name="Google Shape;909;p30"/>
          <p:cNvSpPr/>
          <p:nvPr/>
        </p:nvSpPr>
        <p:spPr>
          <a:xfrm>
            <a:off x="3164444" y="4550075"/>
            <a:ext cx="230945" cy="143209"/>
          </a:xfrm>
          <a:custGeom>
            <a:avLst/>
            <a:gdLst/>
            <a:ahLst/>
            <a:cxnLst/>
            <a:rect l="l" t="t" r="r" b="b"/>
            <a:pathLst>
              <a:path w="1582" h="981" extrusionOk="0">
                <a:moveTo>
                  <a:pt x="1349" y="624"/>
                </a:moveTo>
                <a:lnTo>
                  <a:pt x="1349" y="624"/>
                </a:lnTo>
                <a:cubicBezTo>
                  <a:pt x="1377" y="633"/>
                  <a:pt x="1405" y="633"/>
                  <a:pt x="1433" y="633"/>
                </a:cubicBezTo>
                <a:lnTo>
                  <a:pt x="1414" y="652"/>
                </a:lnTo>
                <a:cubicBezTo>
                  <a:pt x="1395" y="642"/>
                  <a:pt x="1368" y="633"/>
                  <a:pt x="1349" y="624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9" y="708"/>
                </a:lnTo>
                <a:lnTo>
                  <a:pt x="940" y="689"/>
                </a:lnTo>
                <a:close/>
                <a:moveTo>
                  <a:pt x="835" y="1"/>
                </a:moveTo>
                <a:cubicBezTo>
                  <a:pt x="789" y="1"/>
                  <a:pt x="741" y="13"/>
                  <a:pt x="698" y="38"/>
                </a:cubicBezTo>
                <a:lnTo>
                  <a:pt x="633" y="47"/>
                </a:lnTo>
                <a:lnTo>
                  <a:pt x="633" y="150"/>
                </a:lnTo>
                <a:cubicBezTo>
                  <a:pt x="633" y="205"/>
                  <a:pt x="642" y="252"/>
                  <a:pt x="661" y="298"/>
                </a:cubicBezTo>
                <a:cubicBezTo>
                  <a:pt x="586" y="224"/>
                  <a:pt x="493" y="168"/>
                  <a:pt x="391" y="150"/>
                </a:cubicBezTo>
                <a:cubicBezTo>
                  <a:pt x="368" y="143"/>
                  <a:pt x="344" y="140"/>
                  <a:pt x="320" y="140"/>
                </a:cubicBezTo>
                <a:cubicBezTo>
                  <a:pt x="276" y="140"/>
                  <a:pt x="232" y="150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6"/>
                  <a:pt x="183" y="341"/>
                  <a:pt x="244" y="361"/>
                </a:cubicBezTo>
                <a:lnTo>
                  <a:pt x="244" y="361"/>
                </a:lnTo>
                <a:cubicBezTo>
                  <a:pt x="226" y="356"/>
                  <a:pt x="207" y="354"/>
                  <a:pt x="187" y="354"/>
                </a:cubicBezTo>
                <a:cubicBezTo>
                  <a:pt x="145" y="354"/>
                  <a:pt x="102" y="364"/>
                  <a:pt x="66" y="382"/>
                </a:cubicBezTo>
                <a:lnTo>
                  <a:pt x="1" y="345"/>
                </a:lnTo>
                <a:lnTo>
                  <a:pt x="1" y="466"/>
                </a:lnTo>
                <a:cubicBezTo>
                  <a:pt x="1" y="512"/>
                  <a:pt x="47" y="559"/>
                  <a:pt x="121" y="577"/>
                </a:cubicBezTo>
                <a:cubicBezTo>
                  <a:pt x="182" y="587"/>
                  <a:pt x="242" y="591"/>
                  <a:pt x="303" y="591"/>
                </a:cubicBezTo>
                <a:cubicBezTo>
                  <a:pt x="363" y="591"/>
                  <a:pt x="424" y="587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33"/>
                  <a:pt x="289" y="680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19"/>
                  <a:pt x="270" y="866"/>
                  <a:pt x="345" y="893"/>
                </a:cubicBezTo>
                <a:cubicBezTo>
                  <a:pt x="364" y="898"/>
                  <a:pt x="385" y="900"/>
                  <a:pt x="405" y="900"/>
                </a:cubicBezTo>
                <a:cubicBezTo>
                  <a:pt x="471" y="900"/>
                  <a:pt x="537" y="876"/>
                  <a:pt x="586" y="819"/>
                </a:cubicBezTo>
                <a:lnTo>
                  <a:pt x="586" y="819"/>
                </a:lnTo>
                <a:cubicBezTo>
                  <a:pt x="549" y="884"/>
                  <a:pt x="596" y="949"/>
                  <a:pt x="689" y="968"/>
                </a:cubicBezTo>
                <a:cubicBezTo>
                  <a:pt x="713" y="976"/>
                  <a:pt x="738" y="980"/>
                  <a:pt x="763" y="980"/>
                </a:cubicBezTo>
                <a:cubicBezTo>
                  <a:pt x="824" y="980"/>
                  <a:pt x="884" y="955"/>
                  <a:pt x="930" y="903"/>
                </a:cubicBezTo>
                <a:cubicBezTo>
                  <a:pt x="949" y="884"/>
                  <a:pt x="958" y="856"/>
                  <a:pt x="958" y="819"/>
                </a:cubicBezTo>
                <a:cubicBezTo>
                  <a:pt x="958" y="810"/>
                  <a:pt x="958" y="800"/>
                  <a:pt x="958" y="791"/>
                </a:cubicBezTo>
                <a:lnTo>
                  <a:pt x="958" y="717"/>
                </a:lnTo>
                <a:cubicBezTo>
                  <a:pt x="1033" y="773"/>
                  <a:pt x="1116" y="819"/>
                  <a:pt x="1200" y="838"/>
                </a:cubicBezTo>
                <a:cubicBezTo>
                  <a:pt x="1222" y="845"/>
                  <a:pt x="1245" y="848"/>
                  <a:pt x="1267" y="848"/>
                </a:cubicBezTo>
                <a:cubicBezTo>
                  <a:pt x="1331" y="848"/>
                  <a:pt x="1394" y="821"/>
                  <a:pt x="1442" y="773"/>
                </a:cubicBezTo>
                <a:cubicBezTo>
                  <a:pt x="1451" y="763"/>
                  <a:pt x="1451" y="745"/>
                  <a:pt x="1451" y="735"/>
                </a:cubicBezTo>
                <a:lnTo>
                  <a:pt x="1451" y="633"/>
                </a:lnTo>
                <a:cubicBezTo>
                  <a:pt x="1498" y="624"/>
                  <a:pt x="1544" y="596"/>
                  <a:pt x="1572" y="559"/>
                </a:cubicBezTo>
                <a:cubicBezTo>
                  <a:pt x="1581" y="549"/>
                  <a:pt x="1581" y="540"/>
                  <a:pt x="1581" y="522"/>
                </a:cubicBezTo>
                <a:lnTo>
                  <a:pt x="1581" y="401"/>
                </a:lnTo>
                <a:lnTo>
                  <a:pt x="1544" y="438"/>
                </a:lnTo>
                <a:cubicBezTo>
                  <a:pt x="1526" y="429"/>
                  <a:pt x="1498" y="419"/>
                  <a:pt x="1479" y="410"/>
                </a:cubicBezTo>
                <a:cubicBezTo>
                  <a:pt x="1419" y="401"/>
                  <a:pt x="1358" y="396"/>
                  <a:pt x="1298" y="396"/>
                </a:cubicBezTo>
                <a:cubicBezTo>
                  <a:pt x="1237" y="396"/>
                  <a:pt x="1177" y="401"/>
                  <a:pt x="1116" y="410"/>
                </a:cubicBezTo>
                <a:cubicBezTo>
                  <a:pt x="1209" y="382"/>
                  <a:pt x="1293" y="326"/>
                  <a:pt x="1358" y="243"/>
                </a:cubicBezTo>
                <a:cubicBezTo>
                  <a:pt x="1368" y="233"/>
                  <a:pt x="1377" y="215"/>
                  <a:pt x="1368" y="196"/>
                </a:cubicBezTo>
                <a:lnTo>
                  <a:pt x="1368" y="84"/>
                </a:lnTo>
                <a:lnTo>
                  <a:pt x="1330" y="122"/>
                </a:lnTo>
                <a:cubicBezTo>
                  <a:pt x="1289" y="95"/>
                  <a:pt x="1242" y="83"/>
                  <a:pt x="1197" y="83"/>
                </a:cubicBezTo>
                <a:cubicBezTo>
                  <a:pt x="1130" y="83"/>
                  <a:pt x="1064" y="109"/>
                  <a:pt x="1014" y="159"/>
                </a:cubicBezTo>
                <a:cubicBezTo>
                  <a:pt x="1051" y="94"/>
                  <a:pt x="1005" y="29"/>
                  <a:pt x="903" y="10"/>
                </a:cubicBezTo>
                <a:cubicBezTo>
                  <a:pt x="881" y="4"/>
                  <a:pt x="858" y="1"/>
                  <a:pt x="835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0" name="Google Shape;910;p30"/>
          <p:cNvSpPr/>
          <p:nvPr/>
        </p:nvSpPr>
        <p:spPr>
          <a:xfrm>
            <a:off x="3161670" y="4531097"/>
            <a:ext cx="239121" cy="146421"/>
          </a:xfrm>
          <a:custGeom>
            <a:avLst/>
            <a:gdLst/>
            <a:ahLst/>
            <a:cxnLst/>
            <a:rect l="l" t="t" r="r" b="b"/>
            <a:pathLst>
              <a:path w="1638" h="1003" extrusionOk="0">
                <a:moveTo>
                  <a:pt x="841" y="0"/>
                </a:moveTo>
                <a:cubicBezTo>
                  <a:pt x="697" y="0"/>
                  <a:pt x="587" y="174"/>
                  <a:pt x="689" y="307"/>
                </a:cubicBezTo>
                <a:cubicBezTo>
                  <a:pt x="615" y="233"/>
                  <a:pt x="512" y="187"/>
                  <a:pt x="419" y="159"/>
                </a:cubicBezTo>
                <a:cubicBezTo>
                  <a:pt x="395" y="151"/>
                  <a:pt x="371" y="148"/>
                  <a:pt x="347" y="148"/>
                </a:cubicBezTo>
                <a:cubicBezTo>
                  <a:pt x="280" y="148"/>
                  <a:pt x="219" y="176"/>
                  <a:pt x="178" y="224"/>
                </a:cubicBezTo>
                <a:cubicBezTo>
                  <a:pt x="141" y="278"/>
                  <a:pt x="185" y="341"/>
                  <a:pt x="273" y="370"/>
                </a:cubicBezTo>
                <a:lnTo>
                  <a:pt x="273" y="370"/>
                </a:lnTo>
                <a:cubicBezTo>
                  <a:pt x="253" y="365"/>
                  <a:pt x="233" y="362"/>
                  <a:pt x="213" y="362"/>
                </a:cubicBezTo>
                <a:cubicBezTo>
                  <a:pt x="150" y="362"/>
                  <a:pt x="86" y="390"/>
                  <a:pt x="38" y="438"/>
                </a:cubicBezTo>
                <a:cubicBezTo>
                  <a:pt x="1" y="493"/>
                  <a:pt x="47" y="559"/>
                  <a:pt x="150" y="586"/>
                </a:cubicBezTo>
                <a:cubicBezTo>
                  <a:pt x="206" y="600"/>
                  <a:pt x="266" y="607"/>
                  <a:pt x="328" y="607"/>
                </a:cubicBezTo>
                <a:cubicBezTo>
                  <a:pt x="389" y="607"/>
                  <a:pt x="452" y="600"/>
                  <a:pt x="512" y="586"/>
                </a:cubicBezTo>
                <a:lnTo>
                  <a:pt x="512" y="586"/>
                </a:lnTo>
                <a:cubicBezTo>
                  <a:pt x="410" y="614"/>
                  <a:pt x="326" y="670"/>
                  <a:pt x="271" y="754"/>
                </a:cubicBezTo>
                <a:cubicBezTo>
                  <a:pt x="233" y="810"/>
                  <a:pt x="280" y="875"/>
                  <a:pt x="373" y="903"/>
                </a:cubicBezTo>
                <a:cubicBezTo>
                  <a:pt x="395" y="910"/>
                  <a:pt x="417" y="913"/>
                  <a:pt x="440" y="913"/>
                </a:cubicBezTo>
                <a:cubicBezTo>
                  <a:pt x="503" y="913"/>
                  <a:pt x="567" y="886"/>
                  <a:pt x="615" y="838"/>
                </a:cubicBezTo>
                <a:lnTo>
                  <a:pt x="615" y="838"/>
                </a:lnTo>
                <a:cubicBezTo>
                  <a:pt x="578" y="893"/>
                  <a:pt x="624" y="958"/>
                  <a:pt x="717" y="986"/>
                </a:cubicBezTo>
                <a:cubicBezTo>
                  <a:pt x="743" y="997"/>
                  <a:pt x="769" y="1002"/>
                  <a:pt x="793" y="1002"/>
                </a:cubicBezTo>
                <a:cubicBezTo>
                  <a:pt x="939" y="1002"/>
                  <a:pt x="1054" y="833"/>
                  <a:pt x="959" y="698"/>
                </a:cubicBezTo>
                <a:lnTo>
                  <a:pt x="959" y="698"/>
                </a:lnTo>
                <a:cubicBezTo>
                  <a:pt x="1033" y="772"/>
                  <a:pt x="1126" y="819"/>
                  <a:pt x="1228" y="847"/>
                </a:cubicBezTo>
                <a:cubicBezTo>
                  <a:pt x="1250" y="854"/>
                  <a:pt x="1273" y="858"/>
                  <a:pt x="1295" y="858"/>
                </a:cubicBezTo>
                <a:cubicBezTo>
                  <a:pt x="1359" y="858"/>
                  <a:pt x="1422" y="830"/>
                  <a:pt x="1470" y="782"/>
                </a:cubicBezTo>
                <a:cubicBezTo>
                  <a:pt x="1504" y="723"/>
                  <a:pt x="1469" y="664"/>
                  <a:pt x="1388" y="640"/>
                </a:cubicBezTo>
                <a:lnTo>
                  <a:pt x="1388" y="640"/>
                </a:lnTo>
                <a:cubicBezTo>
                  <a:pt x="1402" y="642"/>
                  <a:pt x="1417" y="644"/>
                  <a:pt x="1431" y="644"/>
                </a:cubicBezTo>
                <a:cubicBezTo>
                  <a:pt x="1498" y="644"/>
                  <a:pt x="1559" y="616"/>
                  <a:pt x="1600" y="568"/>
                </a:cubicBezTo>
                <a:cubicBezTo>
                  <a:pt x="1638" y="503"/>
                  <a:pt x="1600" y="438"/>
                  <a:pt x="1498" y="419"/>
                </a:cubicBezTo>
                <a:cubicBezTo>
                  <a:pt x="1438" y="405"/>
                  <a:pt x="1377" y="398"/>
                  <a:pt x="1317" y="398"/>
                </a:cubicBezTo>
                <a:cubicBezTo>
                  <a:pt x="1256" y="398"/>
                  <a:pt x="1196" y="405"/>
                  <a:pt x="1135" y="419"/>
                </a:cubicBezTo>
                <a:cubicBezTo>
                  <a:pt x="1228" y="391"/>
                  <a:pt x="1312" y="326"/>
                  <a:pt x="1377" y="252"/>
                </a:cubicBezTo>
                <a:cubicBezTo>
                  <a:pt x="1414" y="187"/>
                  <a:pt x="1368" y="121"/>
                  <a:pt x="1275" y="103"/>
                </a:cubicBezTo>
                <a:cubicBezTo>
                  <a:pt x="1251" y="96"/>
                  <a:pt x="1226" y="92"/>
                  <a:pt x="1203" y="92"/>
                </a:cubicBezTo>
                <a:cubicBezTo>
                  <a:pt x="1136" y="92"/>
                  <a:pt x="1074" y="120"/>
                  <a:pt x="1033" y="168"/>
                </a:cubicBezTo>
                <a:cubicBezTo>
                  <a:pt x="1070" y="103"/>
                  <a:pt x="1024" y="38"/>
                  <a:pt x="922" y="19"/>
                </a:cubicBezTo>
                <a:cubicBezTo>
                  <a:pt x="894" y="6"/>
                  <a:pt x="867" y="0"/>
                  <a:pt x="84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1" name="Google Shape;911;p30"/>
          <p:cNvSpPr/>
          <p:nvPr/>
        </p:nvSpPr>
        <p:spPr>
          <a:xfrm>
            <a:off x="3645023" y="5068757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61" y="1190"/>
                  <a:pt x="1256" y="1190"/>
                </a:cubicBezTo>
                <a:cubicBezTo>
                  <a:pt x="1851" y="1190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2" name="Google Shape;912;p30"/>
          <p:cNvSpPr/>
          <p:nvPr/>
        </p:nvSpPr>
        <p:spPr>
          <a:xfrm>
            <a:off x="3643707" y="4954597"/>
            <a:ext cx="370652" cy="233719"/>
          </a:xfrm>
          <a:custGeom>
            <a:avLst/>
            <a:gdLst/>
            <a:ahLst/>
            <a:cxnLst/>
            <a:rect l="l" t="t" r="r" b="b"/>
            <a:pathLst>
              <a:path w="2539" h="1601" extrusionOk="0">
                <a:moveTo>
                  <a:pt x="1256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00"/>
                  <a:pt x="1265" y="1600"/>
                </a:cubicBezTo>
                <a:cubicBezTo>
                  <a:pt x="1860" y="1600"/>
                  <a:pt x="2539" y="1349"/>
                  <a:pt x="2539" y="791"/>
                </a:cubicBezTo>
                <a:cubicBezTo>
                  <a:pt x="2539" y="224"/>
                  <a:pt x="1832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3" name="Google Shape;913;p30"/>
          <p:cNvSpPr/>
          <p:nvPr/>
        </p:nvSpPr>
        <p:spPr>
          <a:xfrm>
            <a:off x="3665313" y="4962769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17" y="1"/>
                </a:moveTo>
                <a:cubicBezTo>
                  <a:pt x="624" y="1"/>
                  <a:pt x="1" y="215"/>
                  <a:pt x="1" y="698"/>
                </a:cubicBezTo>
                <a:cubicBezTo>
                  <a:pt x="1" y="1191"/>
                  <a:pt x="587" y="1424"/>
                  <a:pt x="1117" y="1424"/>
                </a:cubicBezTo>
                <a:cubicBezTo>
                  <a:pt x="1647" y="1424"/>
                  <a:pt x="2251" y="1200"/>
                  <a:pt x="2251" y="707"/>
                </a:cubicBezTo>
                <a:cubicBezTo>
                  <a:pt x="2251" y="215"/>
                  <a:pt x="1619" y="1"/>
                  <a:pt x="11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4" name="Google Shape;914;p30"/>
          <p:cNvSpPr/>
          <p:nvPr/>
        </p:nvSpPr>
        <p:spPr>
          <a:xfrm>
            <a:off x="3664000" y="4962772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1"/>
                </a:moveTo>
                <a:cubicBezTo>
                  <a:pt x="605" y="1"/>
                  <a:pt x="1" y="215"/>
                  <a:pt x="1" y="698"/>
                </a:cubicBezTo>
                <a:cubicBezTo>
                  <a:pt x="1" y="726"/>
                  <a:pt x="1" y="754"/>
                  <a:pt x="1" y="773"/>
                </a:cubicBezTo>
                <a:cubicBezTo>
                  <a:pt x="66" y="336"/>
                  <a:pt x="652" y="150"/>
                  <a:pt x="1126" y="150"/>
                </a:cubicBezTo>
                <a:cubicBezTo>
                  <a:pt x="1600" y="150"/>
                  <a:pt x="2195" y="345"/>
                  <a:pt x="2251" y="782"/>
                </a:cubicBezTo>
                <a:cubicBezTo>
                  <a:pt x="2251" y="763"/>
                  <a:pt x="2251" y="735"/>
                  <a:pt x="2251" y="717"/>
                </a:cubicBezTo>
                <a:cubicBezTo>
                  <a:pt x="2251" y="215"/>
                  <a:pt x="1628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5" name="Google Shape;915;p30"/>
          <p:cNvSpPr/>
          <p:nvPr/>
        </p:nvSpPr>
        <p:spPr>
          <a:xfrm>
            <a:off x="3715679" y="5009778"/>
            <a:ext cx="229485" cy="143501"/>
          </a:xfrm>
          <a:custGeom>
            <a:avLst/>
            <a:gdLst/>
            <a:ahLst/>
            <a:cxnLst/>
            <a:rect l="l" t="t" r="r" b="b"/>
            <a:pathLst>
              <a:path w="1572" h="983" extrusionOk="0">
                <a:moveTo>
                  <a:pt x="1339" y="627"/>
                </a:moveTo>
                <a:cubicBezTo>
                  <a:pt x="1358" y="627"/>
                  <a:pt x="1376" y="631"/>
                  <a:pt x="1398" y="631"/>
                </a:cubicBezTo>
                <a:cubicBezTo>
                  <a:pt x="1408" y="631"/>
                  <a:pt x="1420" y="630"/>
                  <a:pt x="1432" y="627"/>
                </a:cubicBezTo>
                <a:lnTo>
                  <a:pt x="1432" y="627"/>
                </a:lnTo>
                <a:lnTo>
                  <a:pt x="1404" y="655"/>
                </a:lnTo>
                <a:cubicBezTo>
                  <a:pt x="1386" y="637"/>
                  <a:pt x="1358" y="627"/>
                  <a:pt x="1339" y="627"/>
                </a:cubicBezTo>
                <a:close/>
                <a:moveTo>
                  <a:pt x="939" y="683"/>
                </a:moveTo>
                <a:lnTo>
                  <a:pt x="949" y="692"/>
                </a:lnTo>
                <a:lnTo>
                  <a:pt x="939" y="702"/>
                </a:lnTo>
                <a:cubicBezTo>
                  <a:pt x="939" y="692"/>
                  <a:pt x="939" y="692"/>
                  <a:pt x="939" y="683"/>
                </a:cubicBezTo>
                <a:close/>
                <a:moveTo>
                  <a:pt x="850" y="1"/>
                </a:moveTo>
                <a:cubicBezTo>
                  <a:pt x="793" y="1"/>
                  <a:pt x="738" y="13"/>
                  <a:pt x="688" y="41"/>
                </a:cubicBezTo>
                <a:lnTo>
                  <a:pt x="632" y="51"/>
                </a:lnTo>
                <a:lnTo>
                  <a:pt x="632" y="153"/>
                </a:lnTo>
                <a:cubicBezTo>
                  <a:pt x="623" y="200"/>
                  <a:pt x="632" y="255"/>
                  <a:pt x="660" y="302"/>
                </a:cubicBezTo>
                <a:cubicBezTo>
                  <a:pt x="586" y="227"/>
                  <a:pt x="493" y="172"/>
                  <a:pt x="391" y="144"/>
                </a:cubicBezTo>
                <a:cubicBezTo>
                  <a:pt x="372" y="141"/>
                  <a:pt x="354" y="140"/>
                  <a:pt x="336" y="140"/>
                </a:cubicBezTo>
                <a:cubicBezTo>
                  <a:pt x="284" y="140"/>
                  <a:pt x="235" y="151"/>
                  <a:pt x="186" y="172"/>
                </a:cubicBezTo>
                <a:lnTo>
                  <a:pt x="130" y="125"/>
                </a:lnTo>
                <a:lnTo>
                  <a:pt x="130" y="255"/>
                </a:lnTo>
                <a:cubicBezTo>
                  <a:pt x="130" y="300"/>
                  <a:pt x="173" y="345"/>
                  <a:pt x="243" y="365"/>
                </a:cubicBezTo>
                <a:lnTo>
                  <a:pt x="243" y="365"/>
                </a:lnTo>
                <a:cubicBezTo>
                  <a:pt x="223" y="360"/>
                  <a:pt x="202" y="357"/>
                  <a:pt x="182" y="357"/>
                </a:cubicBezTo>
                <a:cubicBezTo>
                  <a:pt x="140" y="357"/>
                  <a:pt x="98" y="367"/>
                  <a:pt x="56" y="385"/>
                </a:cubicBezTo>
                <a:lnTo>
                  <a:pt x="0" y="348"/>
                </a:lnTo>
                <a:lnTo>
                  <a:pt x="0" y="469"/>
                </a:lnTo>
                <a:cubicBezTo>
                  <a:pt x="0" y="516"/>
                  <a:pt x="37" y="562"/>
                  <a:pt x="112" y="581"/>
                </a:cubicBezTo>
                <a:cubicBezTo>
                  <a:pt x="172" y="590"/>
                  <a:pt x="233" y="595"/>
                  <a:pt x="293" y="595"/>
                </a:cubicBezTo>
                <a:cubicBezTo>
                  <a:pt x="353" y="595"/>
                  <a:pt x="414" y="590"/>
                  <a:pt x="474" y="581"/>
                </a:cubicBezTo>
                <a:lnTo>
                  <a:pt x="474" y="581"/>
                </a:lnTo>
                <a:cubicBezTo>
                  <a:pt x="409" y="599"/>
                  <a:pt x="344" y="637"/>
                  <a:pt x="279" y="683"/>
                </a:cubicBezTo>
                <a:lnTo>
                  <a:pt x="223" y="655"/>
                </a:lnTo>
                <a:lnTo>
                  <a:pt x="223" y="776"/>
                </a:lnTo>
                <a:cubicBezTo>
                  <a:pt x="223" y="823"/>
                  <a:pt x="260" y="869"/>
                  <a:pt x="335" y="888"/>
                </a:cubicBezTo>
                <a:cubicBezTo>
                  <a:pt x="359" y="895"/>
                  <a:pt x="383" y="898"/>
                  <a:pt x="407" y="898"/>
                </a:cubicBezTo>
                <a:cubicBezTo>
                  <a:pt x="474" y="898"/>
                  <a:pt x="535" y="871"/>
                  <a:pt x="577" y="823"/>
                </a:cubicBezTo>
                <a:lnTo>
                  <a:pt x="577" y="823"/>
                </a:lnTo>
                <a:cubicBezTo>
                  <a:pt x="539" y="888"/>
                  <a:pt x="586" y="953"/>
                  <a:pt x="679" y="971"/>
                </a:cubicBezTo>
                <a:cubicBezTo>
                  <a:pt x="703" y="979"/>
                  <a:pt x="728" y="982"/>
                  <a:pt x="751" y="982"/>
                </a:cubicBezTo>
                <a:cubicBezTo>
                  <a:pt x="818" y="982"/>
                  <a:pt x="879" y="954"/>
                  <a:pt x="921" y="906"/>
                </a:cubicBezTo>
                <a:cubicBezTo>
                  <a:pt x="939" y="878"/>
                  <a:pt x="949" y="850"/>
                  <a:pt x="949" y="823"/>
                </a:cubicBezTo>
                <a:cubicBezTo>
                  <a:pt x="958" y="813"/>
                  <a:pt x="958" y="804"/>
                  <a:pt x="949" y="795"/>
                </a:cubicBezTo>
                <a:lnTo>
                  <a:pt x="949" y="711"/>
                </a:lnTo>
                <a:cubicBezTo>
                  <a:pt x="1023" y="776"/>
                  <a:pt x="1107" y="823"/>
                  <a:pt x="1190" y="841"/>
                </a:cubicBezTo>
                <a:cubicBezTo>
                  <a:pt x="1215" y="848"/>
                  <a:pt x="1239" y="852"/>
                  <a:pt x="1263" y="852"/>
                </a:cubicBezTo>
                <a:cubicBezTo>
                  <a:pt x="1329" y="852"/>
                  <a:pt x="1391" y="824"/>
                  <a:pt x="1432" y="776"/>
                </a:cubicBezTo>
                <a:cubicBezTo>
                  <a:pt x="1441" y="767"/>
                  <a:pt x="1451" y="748"/>
                  <a:pt x="1451" y="730"/>
                </a:cubicBezTo>
                <a:lnTo>
                  <a:pt x="1451" y="637"/>
                </a:lnTo>
                <a:cubicBezTo>
                  <a:pt x="1497" y="627"/>
                  <a:pt x="1534" y="599"/>
                  <a:pt x="1562" y="562"/>
                </a:cubicBezTo>
                <a:cubicBezTo>
                  <a:pt x="1572" y="553"/>
                  <a:pt x="1572" y="544"/>
                  <a:pt x="1572" y="525"/>
                </a:cubicBezTo>
                <a:lnTo>
                  <a:pt x="1572" y="395"/>
                </a:lnTo>
                <a:lnTo>
                  <a:pt x="1534" y="441"/>
                </a:lnTo>
                <a:cubicBezTo>
                  <a:pt x="1516" y="423"/>
                  <a:pt x="1497" y="423"/>
                  <a:pt x="1469" y="413"/>
                </a:cubicBezTo>
                <a:cubicBezTo>
                  <a:pt x="1409" y="399"/>
                  <a:pt x="1348" y="392"/>
                  <a:pt x="1288" y="392"/>
                </a:cubicBezTo>
                <a:cubicBezTo>
                  <a:pt x="1228" y="392"/>
                  <a:pt x="1167" y="399"/>
                  <a:pt x="1107" y="413"/>
                </a:cubicBezTo>
                <a:cubicBezTo>
                  <a:pt x="1200" y="385"/>
                  <a:pt x="1293" y="320"/>
                  <a:pt x="1348" y="246"/>
                </a:cubicBezTo>
                <a:cubicBezTo>
                  <a:pt x="1358" y="227"/>
                  <a:pt x="1367" y="218"/>
                  <a:pt x="1367" y="200"/>
                </a:cubicBezTo>
                <a:lnTo>
                  <a:pt x="1367" y="79"/>
                </a:lnTo>
                <a:lnTo>
                  <a:pt x="1321" y="125"/>
                </a:lnTo>
                <a:cubicBezTo>
                  <a:pt x="1276" y="97"/>
                  <a:pt x="1226" y="82"/>
                  <a:pt x="1177" y="82"/>
                </a:cubicBezTo>
                <a:cubicBezTo>
                  <a:pt x="1113" y="82"/>
                  <a:pt x="1051" y="106"/>
                  <a:pt x="1004" y="153"/>
                </a:cubicBezTo>
                <a:cubicBezTo>
                  <a:pt x="1042" y="97"/>
                  <a:pt x="995" y="32"/>
                  <a:pt x="902" y="4"/>
                </a:cubicBezTo>
                <a:cubicBezTo>
                  <a:pt x="885" y="2"/>
                  <a:pt x="867" y="1"/>
                  <a:pt x="850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6" name="Google Shape;916;p30"/>
          <p:cNvSpPr/>
          <p:nvPr/>
        </p:nvSpPr>
        <p:spPr>
          <a:xfrm>
            <a:off x="3712906" y="4992406"/>
            <a:ext cx="239121" cy="145837"/>
          </a:xfrm>
          <a:custGeom>
            <a:avLst/>
            <a:gdLst/>
            <a:ahLst/>
            <a:cxnLst/>
            <a:rect l="l" t="t" r="r" b="b"/>
            <a:pathLst>
              <a:path w="1638" h="999" extrusionOk="0">
                <a:moveTo>
                  <a:pt x="854" y="1"/>
                </a:moveTo>
                <a:cubicBezTo>
                  <a:pt x="791" y="1"/>
                  <a:pt x="727" y="29"/>
                  <a:pt x="679" y="77"/>
                </a:cubicBezTo>
                <a:cubicBezTo>
                  <a:pt x="642" y="142"/>
                  <a:pt x="642" y="235"/>
                  <a:pt x="679" y="309"/>
                </a:cubicBezTo>
                <a:cubicBezTo>
                  <a:pt x="605" y="235"/>
                  <a:pt x="512" y="179"/>
                  <a:pt x="410" y="151"/>
                </a:cubicBezTo>
                <a:cubicBezTo>
                  <a:pt x="388" y="144"/>
                  <a:pt x="365" y="140"/>
                  <a:pt x="343" y="140"/>
                </a:cubicBezTo>
                <a:cubicBezTo>
                  <a:pt x="279" y="140"/>
                  <a:pt x="216" y="168"/>
                  <a:pt x="168" y="216"/>
                </a:cubicBezTo>
                <a:cubicBezTo>
                  <a:pt x="134" y="275"/>
                  <a:pt x="169" y="333"/>
                  <a:pt x="251" y="358"/>
                </a:cubicBezTo>
                <a:lnTo>
                  <a:pt x="251" y="358"/>
                </a:lnTo>
                <a:cubicBezTo>
                  <a:pt x="236" y="355"/>
                  <a:pt x="221" y="354"/>
                  <a:pt x="207" y="354"/>
                </a:cubicBezTo>
                <a:cubicBezTo>
                  <a:pt x="140" y="354"/>
                  <a:pt x="79" y="382"/>
                  <a:pt x="38" y="430"/>
                </a:cubicBezTo>
                <a:cubicBezTo>
                  <a:pt x="0" y="495"/>
                  <a:pt x="47" y="560"/>
                  <a:pt x="140" y="579"/>
                </a:cubicBezTo>
                <a:cubicBezTo>
                  <a:pt x="200" y="593"/>
                  <a:pt x="261" y="600"/>
                  <a:pt x="321" y="600"/>
                </a:cubicBezTo>
                <a:cubicBezTo>
                  <a:pt x="382" y="600"/>
                  <a:pt x="442" y="593"/>
                  <a:pt x="503" y="579"/>
                </a:cubicBezTo>
                <a:lnTo>
                  <a:pt x="503" y="579"/>
                </a:lnTo>
                <a:cubicBezTo>
                  <a:pt x="410" y="616"/>
                  <a:pt x="326" y="672"/>
                  <a:pt x="261" y="746"/>
                </a:cubicBezTo>
                <a:cubicBezTo>
                  <a:pt x="224" y="811"/>
                  <a:pt x="270" y="876"/>
                  <a:pt x="363" y="895"/>
                </a:cubicBezTo>
                <a:cubicBezTo>
                  <a:pt x="387" y="902"/>
                  <a:pt x="412" y="906"/>
                  <a:pt x="435" y="906"/>
                </a:cubicBezTo>
                <a:cubicBezTo>
                  <a:pt x="502" y="906"/>
                  <a:pt x="564" y="878"/>
                  <a:pt x="605" y="830"/>
                </a:cubicBezTo>
                <a:lnTo>
                  <a:pt x="605" y="830"/>
                </a:lnTo>
                <a:cubicBezTo>
                  <a:pt x="568" y="895"/>
                  <a:pt x="614" y="960"/>
                  <a:pt x="717" y="979"/>
                </a:cubicBezTo>
                <a:cubicBezTo>
                  <a:pt x="745" y="992"/>
                  <a:pt x="773" y="998"/>
                  <a:pt x="800" y="998"/>
                </a:cubicBezTo>
                <a:cubicBezTo>
                  <a:pt x="942" y="998"/>
                  <a:pt x="1052" y="831"/>
                  <a:pt x="958" y="690"/>
                </a:cubicBezTo>
                <a:lnTo>
                  <a:pt x="958" y="690"/>
                </a:lnTo>
                <a:cubicBezTo>
                  <a:pt x="1033" y="765"/>
                  <a:pt x="1126" y="821"/>
                  <a:pt x="1228" y="839"/>
                </a:cubicBezTo>
                <a:cubicBezTo>
                  <a:pt x="1250" y="847"/>
                  <a:pt x="1272" y="850"/>
                  <a:pt x="1295" y="850"/>
                </a:cubicBezTo>
                <a:cubicBezTo>
                  <a:pt x="1358" y="850"/>
                  <a:pt x="1419" y="822"/>
                  <a:pt x="1460" y="774"/>
                </a:cubicBezTo>
                <a:cubicBezTo>
                  <a:pt x="1497" y="720"/>
                  <a:pt x="1453" y="657"/>
                  <a:pt x="1365" y="628"/>
                </a:cubicBezTo>
                <a:lnTo>
                  <a:pt x="1365" y="628"/>
                </a:lnTo>
                <a:cubicBezTo>
                  <a:pt x="1385" y="633"/>
                  <a:pt x="1405" y="636"/>
                  <a:pt x="1425" y="636"/>
                </a:cubicBezTo>
                <a:cubicBezTo>
                  <a:pt x="1489" y="636"/>
                  <a:pt x="1552" y="608"/>
                  <a:pt x="1600" y="560"/>
                </a:cubicBezTo>
                <a:cubicBezTo>
                  <a:pt x="1637" y="495"/>
                  <a:pt x="1591" y="430"/>
                  <a:pt x="1488" y="411"/>
                </a:cubicBezTo>
                <a:cubicBezTo>
                  <a:pt x="1428" y="398"/>
                  <a:pt x="1367" y="391"/>
                  <a:pt x="1307" y="391"/>
                </a:cubicBezTo>
                <a:cubicBezTo>
                  <a:pt x="1247" y="391"/>
                  <a:pt x="1186" y="398"/>
                  <a:pt x="1126" y="411"/>
                </a:cubicBezTo>
                <a:cubicBezTo>
                  <a:pt x="1219" y="374"/>
                  <a:pt x="1312" y="319"/>
                  <a:pt x="1367" y="244"/>
                </a:cubicBezTo>
                <a:cubicBezTo>
                  <a:pt x="1405" y="179"/>
                  <a:pt x="1358" y="114"/>
                  <a:pt x="1265" y="95"/>
                </a:cubicBezTo>
                <a:cubicBezTo>
                  <a:pt x="1241" y="87"/>
                  <a:pt x="1216" y="83"/>
                  <a:pt x="1191" y="83"/>
                </a:cubicBezTo>
                <a:cubicBezTo>
                  <a:pt x="1130" y="83"/>
                  <a:pt x="1070" y="108"/>
                  <a:pt x="1023" y="160"/>
                </a:cubicBezTo>
                <a:cubicBezTo>
                  <a:pt x="1061" y="95"/>
                  <a:pt x="1014" y="30"/>
                  <a:pt x="921" y="12"/>
                </a:cubicBezTo>
                <a:cubicBezTo>
                  <a:pt x="899" y="4"/>
                  <a:pt x="877" y="1"/>
                  <a:pt x="8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7" name="Google Shape;917;p30"/>
          <p:cNvSpPr/>
          <p:nvPr/>
        </p:nvSpPr>
        <p:spPr>
          <a:xfrm>
            <a:off x="2675688" y="3925697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70" y="1181"/>
                  <a:pt x="1266" y="1181"/>
                </a:cubicBezTo>
                <a:cubicBezTo>
                  <a:pt x="1861" y="1181"/>
                  <a:pt x="2540" y="930"/>
                  <a:pt x="2540" y="372"/>
                </a:cubicBezTo>
                <a:lnTo>
                  <a:pt x="2540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8" name="Google Shape;918;p30"/>
          <p:cNvSpPr/>
          <p:nvPr/>
        </p:nvSpPr>
        <p:spPr>
          <a:xfrm>
            <a:off x="2675688" y="3810227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698" y="1"/>
                  <a:pt x="1" y="233"/>
                  <a:pt x="1" y="791"/>
                </a:cubicBezTo>
                <a:cubicBezTo>
                  <a:pt x="1" y="1358"/>
                  <a:pt x="670" y="1609"/>
                  <a:pt x="1256" y="1609"/>
                </a:cubicBezTo>
                <a:cubicBezTo>
                  <a:pt x="1851" y="1609"/>
                  <a:pt x="2540" y="1358"/>
                  <a:pt x="2540" y="791"/>
                </a:cubicBezTo>
                <a:cubicBezTo>
                  <a:pt x="2540" y="233"/>
                  <a:pt x="1823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19" name="Google Shape;919;p30"/>
          <p:cNvSpPr/>
          <p:nvPr/>
        </p:nvSpPr>
        <p:spPr>
          <a:xfrm>
            <a:off x="2696124" y="3819713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05"/>
                  <a:pt x="0" y="707"/>
                </a:cubicBezTo>
                <a:cubicBezTo>
                  <a:pt x="0" y="1200"/>
                  <a:pt x="595" y="1424"/>
                  <a:pt x="1126" y="1424"/>
                </a:cubicBezTo>
                <a:cubicBezTo>
                  <a:pt x="1646" y="1424"/>
                  <a:pt x="2251" y="1200"/>
                  <a:pt x="2251" y="707"/>
                </a:cubicBezTo>
                <a:cubicBezTo>
                  <a:pt x="2251" y="215"/>
                  <a:pt x="1628" y="1"/>
                  <a:pt x="1116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0" name="Google Shape;920;p30"/>
          <p:cNvSpPr/>
          <p:nvPr/>
        </p:nvSpPr>
        <p:spPr>
          <a:xfrm>
            <a:off x="2694812" y="3819716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25" y="1"/>
                </a:moveTo>
                <a:cubicBezTo>
                  <a:pt x="614" y="1"/>
                  <a:pt x="9" y="205"/>
                  <a:pt x="9" y="707"/>
                </a:cubicBezTo>
                <a:cubicBezTo>
                  <a:pt x="0" y="726"/>
                  <a:pt x="0" y="754"/>
                  <a:pt x="9" y="782"/>
                </a:cubicBezTo>
                <a:cubicBezTo>
                  <a:pt x="74" y="336"/>
                  <a:pt x="660" y="150"/>
                  <a:pt x="1125" y="150"/>
                </a:cubicBezTo>
                <a:cubicBezTo>
                  <a:pt x="1609" y="150"/>
                  <a:pt x="2195" y="336"/>
                  <a:pt x="2260" y="782"/>
                </a:cubicBezTo>
                <a:lnTo>
                  <a:pt x="2260" y="707"/>
                </a:lnTo>
                <a:cubicBezTo>
                  <a:pt x="2260" y="215"/>
                  <a:pt x="1627" y="1"/>
                  <a:pt x="1125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1" name="Google Shape;921;p30"/>
          <p:cNvSpPr/>
          <p:nvPr/>
        </p:nvSpPr>
        <p:spPr>
          <a:xfrm>
            <a:off x="2746345" y="3865989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39" y="632"/>
                </a:moveTo>
                <a:cubicBezTo>
                  <a:pt x="1364" y="632"/>
                  <a:pt x="1385" y="636"/>
                  <a:pt x="1404" y="636"/>
                </a:cubicBezTo>
                <a:cubicBezTo>
                  <a:pt x="1414" y="636"/>
                  <a:pt x="1423" y="635"/>
                  <a:pt x="1432" y="632"/>
                </a:cubicBezTo>
                <a:lnTo>
                  <a:pt x="1432" y="632"/>
                </a:lnTo>
                <a:lnTo>
                  <a:pt x="1414" y="660"/>
                </a:lnTo>
                <a:cubicBezTo>
                  <a:pt x="1386" y="642"/>
                  <a:pt x="1367" y="632"/>
                  <a:pt x="1339" y="632"/>
                </a:cubicBezTo>
                <a:close/>
                <a:moveTo>
                  <a:pt x="838" y="0"/>
                </a:moveTo>
                <a:cubicBezTo>
                  <a:pt x="791" y="0"/>
                  <a:pt x="742" y="15"/>
                  <a:pt x="698" y="46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51"/>
                  <a:pt x="661" y="298"/>
                </a:cubicBezTo>
                <a:cubicBezTo>
                  <a:pt x="586" y="223"/>
                  <a:pt x="493" y="177"/>
                  <a:pt x="391" y="149"/>
                </a:cubicBezTo>
                <a:cubicBezTo>
                  <a:pt x="369" y="143"/>
                  <a:pt x="347" y="139"/>
                  <a:pt x="324" y="139"/>
                </a:cubicBezTo>
                <a:cubicBezTo>
                  <a:pt x="278" y="139"/>
                  <a:pt x="233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298"/>
                  <a:pt x="177" y="344"/>
                  <a:pt x="251" y="363"/>
                </a:cubicBezTo>
                <a:cubicBezTo>
                  <a:pt x="231" y="359"/>
                  <a:pt x="208" y="357"/>
                  <a:pt x="185" y="357"/>
                </a:cubicBezTo>
                <a:cubicBezTo>
                  <a:pt x="144" y="357"/>
                  <a:pt x="101" y="364"/>
                  <a:pt x="65" y="381"/>
                </a:cubicBezTo>
                <a:lnTo>
                  <a:pt x="0" y="344"/>
                </a:lnTo>
                <a:lnTo>
                  <a:pt x="0" y="474"/>
                </a:lnTo>
                <a:cubicBezTo>
                  <a:pt x="0" y="521"/>
                  <a:pt x="47" y="558"/>
                  <a:pt x="121" y="576"/>
                </a:cubicBezTo>
                <a:cubicBezTo>
                  <a:pt x="182" y="590"/>
                  <a:pt x="242" y="597"/>
                  <a:pt x="303" y="597"/>
                </a:cubicBezTo>
                <a:cubicBezTo>
                  <a:pt x="363" y="597"/>
                  <a:pt x="424" y="590"/>
                  <a:pt x="484" y="576"/>
                </a:cubicBezTo>
                <a:lnTo>
                  <a:pt x="484" y="576"/>
                </a:lnTo>
                <a:cubicBezTo>
                  <a:pt x="410" y="604"/>
                  <a:pt x="344" y="642"/>
                  <a:pt x="289" y="688"/>
                </a:cubicBezTo>
                <a:lnTo>
                  <a:pt x="224" y="660"/>
                </a:lnTo>
                <a:lnTo>
                  <a:pt x="224" y="772"/>
                </a:lnTo>
                <a:cubicBezTo>
                  <a:pt x="224" y="828"/>
                  <a:pt x="270" y="874"/>
                  <a:pt x="344" y="893"/>
                </a:cubicBezTo>
                <a:cubicBezTo>
                  <a:pt x="366" y="900"/>
                  <a:pt x="389" y="903"/>
                  <a:pt x="411" y="903"/>
                </a:cubicBezTo>
                <a:cubicBezTo>
                  <a:pt x="474" y="903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3"/>
                  <a:pt x="596" y="948"/>
                  <a:pt x="689" y="976"/>
                </a:cubicBezTo>
                <a:cubicBezTo>
                  <a:pt x="710" y="984"/>
                  <a:pt x="733" y="987"/>
                  <a:pt x="755" y="987"/>
                </a:cubicBezTo>
                <a:cubicBezTo>
                  <a:pt x="819" y="987"/>
                  <a:pt x="882" y="959"/>
                  <a:pt x="930" y="911"/>
                </a:cubicBezTo>
                <a:cubicBezTo>
                  <a:pt x="940" y="883"/>
                  <a:pt x="949" y="855"/>
                  <a:pt x="958" y="828"/>
                </a:cubicBezTo>
                <a:lnTo>
                  <a:pt x="958" y="707"/>
                </a:lnTo>
                <a:lnTo>
                  <a:pt x="949" y="707"/>
                </a:lnTo>
                <a:lnTo>
                  <a:pt x="949" y="688"/>
                </a:lnTo>
                <a:lnTo>
                  <a:pt x="958" y="707"/>
                </a:lnTo>
                <a:cubicBezTo>
                  <a:pt x="1023" y="772"/>
                  <a:pt x="1107" y="818"/>
                  <a:pt x="1200" y="837"/>
                </a:cubicBezTo>
                <a:cubicBezTo>
                  <a:pt x="1222" y="844"/>
                  <a:pt x="1244" y="848"/>
                  <a:pt x="1267" y="848"/>
                </a:cubicBezTo>
                <a:cubicBezTo>
                  <a:pt x="1330" y="848"/>
                  <a:pt x="1391" y="820"/>
                  <a:pt x="1432" y="772"/>
                </a:cubicBezTo>
                <a:cubicBezTo>
                  <a:pt x="1442" y="762"/>
                  <a:pt x="1451" y="744"/>
                  <a:pt x="1451" y="725"/>
                </a:cubicBezTo>
                <a:lnTo>
                  <a:pt x="1451" y="632"/>
                </a:lnTo>
                <a:cubicBezTo>
                  <a:pt x="1498" y="623"/>
                  <a:pt x="1544" y="604"/>
                  <a:pt x="1572" y="567"/>
                </a:cubicBezTo>
                <a:cubicBezTo>
                  <a:pt x="1581" y="549"/>
                  <a:pt x="1581" y="539"/>
                  <a:pt x="1581" y="530"/>
                </a:cubicBezTo>
                <a:lnTo>
                  <a:pt x="1581" y="400"/>
                </a:lnTo>
                <a:lnTo>
                  <a:pt x="1544" y="437"/>
                </a:lnTo>
                <a:cubicBezTo>
                  <a:pt x="1516" y="428"/>
                  <a:pt x="1498" y="418"/>
                  <a:pt x="1479" y="418"/>
                </a:cubicBezTo>
                <a:cubicBezTo>
                  <a:pt x="1419" y="404"/>
                  <a:pt x="1356" y="397"/>
                  <a:pt x="1294" y="397"/>
                </a:cubicBezTo>
                <a:cubicBezTo>
                  <a:pt x="1233" y="397"/>
                  <a:pt x="1172" y="404"/>
                  <a:pt x="1116" y="418"/>
                </a:cubicBezTo>
                <a:cubicBezTo>
                  <a:pt x="1209" y="381"/>
                  <a:pt x="1293" y="325"/>
                  <a:pt x="1358" y="251"/>
                </a:cubicBezTo>
                <a:cubicBezTo>
                  <a:pt x="1367" y="232"/>
                  <a:pt x="1367" y="214"/>
                  <a:pt x="1367" y="195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102"/>
                  <a:pt x="1256" y="93"/>
                </a:cubicBezTo>
                <a:cubicBezTo>
                  <a:pt x="1231" y="86"/>
                  <a:pt x="1207" y="82"/>
                  <a:pt x="1184" y="82"/>
                </a:cubicBezTo>
                <a:cubicBezTo>
                  <a:pt x="1117" y="82"/>
                  <a:pt x="1055" y="110"/>
                  <a:pt x="1014" y="158"/>
                </a:cubicBezTo>
                <a:cubicBezTo>
                  <a:pt x="1051" y="102"/>
                  <a:pt x="1005" y="37"/>
                  <a:pt x="902" y="9"/>
                </a:cubicBezTo>
                <a:cubicBezTo>
                  <a:pt x="882" y="3"/>
                  <a:pt x="860" y="0"/>
                  <a:pt x="838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2" name="Google Shape;922;p30"/>
          <p:cNvSpPr/>
          <p:nvPr/>
        </p:nvSpPr>
        <p:spPr>
          <a:xfrm>
            <a:off x="2743572" y="3847305"/>
            <a:ext cx="239121" cy="145253"/>
          </a:xfrm>
          <a:custGeom>
            <a:avLst/>
            <a:gdLst/>
            <a:ahLst/>
            <a:cxnLst/>
            <a:rect l="l" t="t" r="r" b="b"/>
            <a:pathLst>
              <a:path w="1638" h="995" extrusionOk="0">
                <a:moveTo>
                  <a:pt x="845" y="1"/>
                </a:moveTo>
                <a:cubicBezTo>
                  <a:pt x="699" y="1"/>
                  <a:pt x="584" y="171"/>
                  <a:pt x="680" y="314"/>
                </a:cubicBezTo>
                <a:cubicBezTo>
                  <a:pt x="605" y="240"/>
                  <a:pt x="512" y="184"/>
                  <a:pt x="410" y="156"/>
                </a:cubicBezTo>
                <a:cubicBezTo>
                  <a:pt x="388" y="149"/>
                  <a:pt x="366" y="145"/>
                  <a:pt x="343" y="145"/>
                </a:cubicBezTo>
                <a:cubicBezTo>
                  <a:pt x="280" y="145"/>
                  <a:pt x="219" y="173"/>
                  <a:pt x="177" y="221"/>
                </a:cubicBezTo>
                <a:cubicBezTo>
                  <a:pt x="141" y="285"/>
                  <a:pt x="185" y="349"/>
                  <a:pt x="274" y="369"/>
                </a:cubicBezTo>
                <a:lnTo>
                  <a:pt x="274" y="369"/>
                </a:lnTo>
                <a:cubicBezTo>
                  <a:pt x="256" y="365"/>
                  <a:pt x="237" y="363"/>
                  <a:pt x="218" y="363"/>
                </a:cubicBezTo>
                <a:cubicBezTo>
                  <a:pt x="153" y="363"/>
                  <a:pt x="87" y="385"/>
                  <a:pt x="38" y="435"/>
                </a:cubicBezTo>
                <a:cubicBezTo>
                  <a:pt x="1" y="500"/>
                  <a:pt x="47" y="565"/>
                  <a:pt x="150" y="584"/>
                </a:cubicBezTo>
                <a:cubicBezTo>
                  <a:pt x="205" y="598"/>
                  <a:pt x="266" y="605"/>
                  <a:pt x="326" y="605"/>
                </a:cubicBezTo>
                <a:cubicBezTo>
                  <a:pt x="387" y="605"/>
                  <a:pt x="447" y="598"/>
                  <a:pt x="503" y="584"/>
                </a:cubicBezTo>
                <a:lnTo>
                  <a:pt x="503" y="584"/>
                </a:lnTo>
                <a:cubicBezTo>
                  <a:pt x="410" y="621"/>
                  <a:pt x="326" y="677"/>
                  <a:pt x="261" y="751"/>
                </a:cubicBezTo>
                <a:cubicBezTo>
                  <a:pt x="224" y="816"/>
                  <a:pt x="270" y="881"/>
                  <a:pt x="373" y="900"/>
                </a:cubicBezTo>
                <a:cubicBezTo>
                  <a:pt x="395" y="907"/>
                  <a:pt x="417" y="911"/>
                  <a:pt x="440" y="911"/>
                </a:cubicBezTo>
                <a:cubicBezTo>
                  <a:pt x="503" y="911"/>
                  <a:pt x="566" y="883"/>
                  <a:pt x="615" y="835"/>
                </a:cubicBezTo>
                <a:lnTo>
                  <a:pt x="615" y="835"/>
                </a:lnTo>
                <a:cubicBezTo>
                  <a:pt x="577" y="900"/>
                  <a:pt x="624" y="965"/>
                  <a:pt x="717" y="983"/>
                </a:cubicBezTo>
                <a:cubicBezTo>
                  <a:pt x="739" y="991"/>
                  <a:pt x="761" y="994"/>
                  <a:pt x="784" y="994"/>
                </a:cubicBezTo>
                <a:cubicBezTo>
                  <a:pt x="847" y="994"/>
                  <a:pt x="911" y="966"/>
                  <a:pt x="959" y="918"/>
                </a:cubicBezTo>
                <a:cubicBezTo>
                  <a:pt x="996" y="853"/>
                  <a:pt x="996" y="770"/>
                  <a:pt x="959" y="695"/>
                </a:cubicBezTo>
                <a:lnTo>
                  <a:pt x="959" y="695"/>
                </a:lnTo>
                <a:cubicBezTo>
                  <a:pt x="1033" y="770"/>
                  <a:pt x="1126" y="825"/>
                  <a:pt x="1228" y="844"/>
                </a:cubicBezTo>
                <a:cubicBezTo>
                  <a:pt x="1250" y="851"/>
                  <a:pt x="1273" y="855"/>
                  <a:pt x="1295" y="855"/>
                </a:cubicBezTo>
                <a:cubicBezTo>
                  <a:pt x="1358" y="855"/>
                  <a:pt x="1420" y="827"/>
                  <a:pt x="1461" y="779"/>
                </a:cubicBezTo>
                <a:cubicBezTo>
                  <a:pt x="1497" y="724"/>
                  <a:pt x="1454" y="661"/>
                  <a:pt x="1365" y="632"/>
                </a:cubicBezTo>
                <a:lnTo>
                  <a:pt x="1365" y="632"/>
                </a:lnTo>
                <a:cubicBezTo>
                  <a:pt x="1385" y="638"/>
                  <a:pt x="1405" y="641"/>
                  <a:pt x="1425" y="641"/>
                </a:cubicBezTo>
                <a:cubicBezTo>
                  <a:pt x="1489" y="641"/>
                  <a:pt x="1552" y="613"/>
                  <a:pt x="1600" y="565"/>
                </a:cubicBezTo>
                <a:cubicBezTo>
                  <a:pt x="1637" y="509"/>
                  <a:pt x="1591" y="444"/>
                  <a:pt x="1498" y="416"/>
                </a:cubicBezTo>
                <a:cubicBezTo>
                  <a:pt x="1438" y="407"/>
                  <a:pt x="1375" y="402"/>
                  <a:pt x="1313" y="402"/>
                </a:cubicBezTo>
                <a:cubicBezTo>
                  <a:pt x="1252" y="402"/>
                  <a:pt x="1191" y="407"/>
                  <a:pt x="1135" y="416"/>
                </a:cubicBezTo>
                <a:cubicBezTo>
                  <a:pt x="1228" y="388"/>
                  <a:pt x="1312" y="333"/>
                  <a:pt x="1377" y="249"/>
                </a:cubicBezTo>
                <a:cubicBezTo>
                  <a:pt x="1414" y="193"/>
                  <a:pt x="1368" y="128"/>
                  <a:pt x="1275" y="100"/>
                </a:cubicBezTo>
                <a:cubicBezTo>
                  <a:pt x="1250" y="93"/>
                  <a:pt x="1226" y="89"/>
                  <a:pt x="1203" y="89"/>
                </a:cubicBezTo>
                <a:cubicBezTo>
                  <a:pt x="1136" y="89"/>
                  <a:pt x="1074" y="117"/>
                  <a:pt x="1033" y="165"/>
                </a:cubicBezTo>
                <a:cubicBezTo>
                  <a:pt x="1070" y="109"/>
                  <a:pt x="1024" y="44"/>
                  <a:pt x="921" y="16"/>
                </a:cubicBezTo>
                <a:cubicBezTo>
                  <a:pt x="896" y="6"/>
                  <a:pt x="870" y="1"/>
                  <a:pt x="845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3" name="Google Shape;923;p30"/>
          <p:cNvSpPr/>
          <p:nvPr/>
        </p:nvSpPr>
        <p:spPr>
          <a:xfrm>
            <a:off x="2981234" y="3897085"/>
            <a:ext cx="370652" cy="174012"/>
          </a:xfrm>
          <a:custGeom>
            <a:avLst/>
            <a:gdLst/>
            <a:ahLst/>
            <a:cxnLst/>
            <a:rect l="l" t="t" r="r" b="b"/>
            <a:pathLst>
              <a:path w="2539" h="1192" extrusionOk="0">
                <a:moveTo>
                  <a:pt x="0" y="1"/>
                </a:moveTo>
                <a:lnTo>
                  <a:pt x="0" y="373"/>
                </a:lnTo>
                <a:cubicBezTo>
                  <a:pt x="0" y="931"/>
                  <a:pt x="670" y="1191"/>
                  <a:pt x="1265" y="1191"/>
                </a:cubicBezTo>
                <a:cubicBezTo>
                  <a:pt x="1860" y="1191"/>
                  <a:pt x="2539" y="940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4" name="Google Shape;924;p30"/>
          <p:cNvSpPr/>
          <p:nvPr/>
        </p:nvSpPr>
        <p:spPr>
          <a:xfrm>
            <a:off x="2981234" y="3783071"/>
            <a:ext cx="370652" cy="235033"/>
          </a:xfrm>
          <a:custGeom>
            <a:avLst/>
            <a:gdLst/>
            <a:ahLst/>
            <a:cxnLst/>
            <a:rect l="l" t="t" r="r" b="b"/>
            <a:pathLst>
              <a:path w="2539" h="1610" extrusionOk="0">
                <a:moveTo>
                  <a:pt x="1256" y="1"/>
                </a:moveTo>
                <a:cubicBezTo>
                  <a:pt x="698" y="1"/>
                  <a:pt x="0" y="233"/>
                  <a:pt x="0" y="791"/>
                </a:cubicBezTo>
                <a:cubicBezTo>
                  <a:pt x="0" y="1349"/>
                  <a:pt x="670" y="1609"/>
                  <a:pt x="1256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23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5" name="Google Shape;925;p30"/>
          <p:cNvSpPr/>
          <p:nvPr/>
        </p:nvSpPr>
        <p:spPr>
          <a:xfrm>
            <a:off x="3001524" y="3792560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17" y="1"/>
                </a:moveTo>
                <a:cubicBezTo>
                  <a:pt x="624" y="1"/>
                  <a:pt x="1" y="205"/>
                  <a:pt x="1" y="698"/>
                </a:cubicBezTo>
                <a:cubicBezTo>
                  <a:pt x="1" y="1182"/>
                  <a:pt x="596" y="1424"/>
                  <a:pt x="1126" y="1424"/>
                </a:cubicBezTo>
                <a:cubicBezTo>
                  <a:pt x="1647" y="1424"/>
                  <a:pt x="2251" y="1191"/>
                  <a:pt x="2251" y="698"/>
                </a:cubicBezTo>
                <a:cubicBezTo>
                  <a:pt x="2251" y="205"/>
                  <a:pt x="1628" y="1"/>
                  <a:pt x="1117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6" name="Google Shape;926;p30"/>
          <p:cNvSpPr/>
          <p:nvPr/>
        </p:nvSpPr>
        <p:spPr>
          <a:xfrm>
            <a:off x="3000211" y="3792560"/>
            <a:ext cx="330068" cy="114159"/>
          </a:xfrm>
          <a:custGeom>
            <a:avLst/>
            <a:gdLst/>
            <a:ahLst/>
            <a:cxnLst/>
            <a:rect l="l" t="t" r="r" b="b"/>
            <a:pathLst>
              <a:path w="2261" h="782" extrusionOk="0">
                <a:moveTo>
                  <a:pt x="1126" y="1"/>
                </a:moveTo>
                <a:cubicBezTo>
                  <a:pt x="614" y="1"/>
                  <a:pt x="10" y="205"/>
                  <a:pt x="10" y="698"/>
                </a:cubicBezTo>
                <a:cubicBezTo>
                  <a:pt x="0" y="717"/>
                  <a:pt x="0" y="745"/>
                  <a:pt x="10" y="773"/>
                </a:cubicBezTo>
                <a:cubicBezTo>
                  <a:pt x="75" y="326"/>
                  <a:pt x="661" y="140"/>
                  <a:pt x="1126" y="140"/>
                </a:cubicBezTo>
                <a:cubicBezTo>
                  <a:pt x="1609" y="140"/>
                  <a:pt x="2195" y="336"/>
                  <a:pt x="2260" y="782"/>
                </a:cubicBezTo>
                <a:lnTo>
                  <a:pt x="2260" y="708"/>
                </a:lnTo>
                <a:cubicBezTo>
                  <a:pt x="2260" y="205"/>
                  <a:pt x="1628" y="1"/>
                  <a:pt x="112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7" name="Google Shape;927;p30"/>
          <p:cNvSpPr/>
          <p:nvPr/>
        </p:nvSpPr>
        <p:spPr>
          <a:xfrm>
            <a:off x="3051744" y="3838691"/>
            <a:ext cx="230945" cy="144377"/>
          </a:xfrm>
          <a:custGeom>
            <a:avLst/>
            <a:gdLst/>
            <a:ahLst/>
            <a:cxnLst/>
            <a:rect l="l" t="t" r="r" b="b"/>
            <a:pathLst>
              <a:path w="1582" h="989" extrusionOk="0">
                <a:moveTo>
                  <a:pt x="1340" y="624"/>
                </a:moveTo>
                <a:lnTo>
                  <a:pt x="1340" y="624"/>
                </a:lnTo>
                <a:cubicBezTo>
                  <a:pt x="1377" y="633"/>
                  <a:pt x="1405" y="633"/>
                  <a:pt x="1433" y="633"/>
                </a:cubicBezTo>
                <a:lnTo>
                  <a:pt x="1414" y="652"/>
                </a:lnTo>
                <a:cubicBezTo>
                  <a:pt x="1386" y="643"/>
                  <a:pt x="1368" y="633"/>
                  <a:pt x="1340" y="624"/>
                </a:cubicBezTo>
                <a:close/>
                <a:moveTo>
                  <a:pt x="949" y="689"/>
                </a:moveTo>
                <a:lnTo>
                  <a:pt x="959" y="698"/>
                </a:lnTo>
                <a:lnTo>
                  <a:pt x="949" y="708"/>
                </a:lnTo>
                <a:lnTo>
                  <a:pt x="949" y="689"/>
                </a:lnTo>
                <a:close/>
                <a:moveTo>
                  <a:pt x="835" y="1"/>
                </a:moveTo>
                <a:cubicBezTo>
                  <a:pt x="789" y="1"/>
                  <a:pt x="742" y="13"/>
                  <a:pt x="698" y="38"/>
                </a:cubicBezTo>
                <a:lnTo>
                  <a:pt x="633" y="47"/>
                </a:lnTo>
                <a:lnTo>
                  <a:pt x="633" y="150"/>
                </a:lnTo>
                <a:cubicBezTo>
                  <a:pt x="633" y="206"/>
                  <a:pt x="642" y="252"/>
                  <a:pt x="661" y="299"/>
                </a:cubicBezTo>
                <a:cubicBezTo>
                  <a:pt x="587" y="224"/>
                  <a:pt x="494" y="168"/>
                  <a:pt x="391" y="150"/>
                </a:cubicBezTo>
                <a:cubicBezTo>
                  <a:pt x="368" y="143"/>
                  <a:pt x="344" y="140"/>
                  <a:pt x="320" y="140"/>
                </a:cubicBezTo>
                <a:cubicBezTo>
                  <a:pt x="276" y="140"/>
                  <a:pt x="232" y="150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7"/>
                  <a:pt x="175" y="342"/>
                  <a:pt x="244" y="361"/>
                </a:cubicBezTo>
                <a:lnTo>
                  <a:pt x="244" y="361"/>
                </a:lnTo>
                <a:cubicBezTo>
                  <a:pt x="223" y="356"/>
                  <a:pt x="203" y="354"/>
                  <a:pt x="183" y="354"/>
                </a:cubicBezTo>
                <a:cubicBezTo>
                  <a:pt x="142" y="354"/>
                  <a:pt x="102" y="364"/>
                  <a:pt x="66" y="382"/>
                </a:cubicBezTo>
                <a:lnTo>
                  <a:pt x="1" y="345"/>
                </a:lnTo>
                <a:lnTo>
                  <a:pt x="1" y="475"/>
                </a:lnTo>
                <a:cubicBezTo>
                  <a:pt x="1" y="522"/>
                  <a:pt x="47" y="559"/>
                  <a:pt x="122" y="577"/>
                </a:cubicBezTo>
                <a:cubicBezTo>
                  <a:pt x="177" y="591"/>
                  <a:pt x="238" y="598"/>
                  <a:pt x="299" y="598"/>
                </a:cubicBezTo>
                <a:cubicBezTo>
                  <a:pt x="361" y="598"/>
                  <a:pt x="424" y="591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43"/>
                  <a:pt x="289" y="689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29"/>
                  <a:pt x="270" y="875"/>
                  <a:pt x="345" y="894"/>
                </a:cubicBezTo>
                <a:cubicBezTo>
                  <a:pt x="367" y="901"/>
                  <a:pt x="389" y="904"/>
                  <a:pt x="412" y="904"/>
                </a:cubicBezTo>
                <a:cubicBezTo>
                  <a:pt x="475" y="904"/>
                  <a:pt x="536" y="877"/>
                  <a:pt x="577" y="829"/>
                </a:cubicBezTo>
                <a:lnTo>
                  <a:pt x="577" y="829"/>
                </a:lnTo>
                <a:cubicBezTo>
                  <a:pt x="540" y="884"/>
                  <a:pt x="587" y="949"/>
                  <a:pt x="689" y="977"/>
                </a:cubicBezTo>
                <a:cubicBezTo>
                  <a:pt x="711" y="985"/>
                  <a:pt x="733" y="988"/>
                  <a:pt x="756" y="988"/>
                </a:cubicBezTo>
                <a:cubicBezTo>
                  <a:pt x="819" y="988"/>
                  <a:pt x="883" y="960"/>
                  <a:pt x="931" y="912"/>
                </a:cubicBezTo>
                <a:cubicBezTo>
                  <a:pt x="940" y="884"/>
                  <a:pt x="949" y="856"/>
                  <a:pt x="959" y="829"/>
                </a:cubicBezTo>
                <a:lnTo>
                  <a:pt x="959" y="708"/>
                </a:lnTo>
                <a:cubicBezTo>
                  <a:pt x="1024" y="773"/>
                  <a:pt x="1107" y="810"/>
                  <a:pt x="1200" y="838"/>
                </a:cubicBezTo>
                <a:cubicBezTo>
                  <a:pt x="1222" y="845"/>
                  <a:pt x="1245" y="849"/>
                  <a:pt x="1267" y="849"/>
                </a:cubicBezTo>
                <a:cubicBezTo>
                  <a:pt x="1330" y="849"/>
                  <a:pt x="1392" y="821"/>
                  <a:pt x="1433" y="773"/>
                </a:cubicBezTo>
                <a:cubicBezTo>
                  <a:pt x="1442" y="754"/>
                  <a:pt x="1451" y="745"/>
                  <a:pt x="1451" y="726"/>
                </a:cubicBezTo>
                <a:lnTo>
                  <a:pt x="1451" y="633"/>
                </a:lnTo>
                <a:cubicBezTo>
                  <a:pt x="1498" y="624"/>
                  <a:pt x="1544" y="596"/>
                  <a:pt x="1572" y="559"/>
                </a:cubicBezTo>
                <a:cubicBezTo>
                  <a:pt x="1582" y="550"/>
                  <a:pt x="1582" y="540"/>
                  <a:pt x="1582" y="522"/>
                </a:cubicBezTo>
                <a:lnTo>
                  <a:pt x="1582" y="392"/>
                </a:lnTo>
                <a:lnTo>
                  <a:pt x="1544" y="438"/>
                </a:lnTo>
                <a:cubicBezTo>
                  <a:pt x="1517" y="429"/>
                  <a:pt x="1498" y="419"/>
                  <a:pt x="1479" y="410"/>
                </a:cubicBezTo>
                <a:cubicBezTo>
                  <a:pt x="1419" y="401"/>
                  <a:pt x="1356" y="396"/>
                  <a:pt x="1294" y="396"/>
                </a:cubicBezTo>
                <a:cubicBezTo>
                  <a:pt x="1233" y="396"/>
                  <a:pt x="1172" y="401"/>
                  <a:pt x="1117" y="410"/>
                </a:cubicBezTo>
                <a:cubicBezTo>
                  <a:pt x="1210" y="382"/>
                  <a:pt x="1293" y="326"/>
                  <a:pt x="1358" y="243"/>
                </a:cubicBezTo>
                <a:cubicBezTo>
                  <a:pt x="1368" y="233"/>
                  <a:pt x="1368" y="215"/>
                  <a:pt x="1368" y="196"/>
                </a:cubicBezTo>
                <a:lnTo>
                  <a:pt x="1368" y="75"/>
                </a:lnTo>
                <a:lnTo>
                  <a:pt x="1321" y="122"/>
                </a:lnTo>
                <a:cubicBezTo>
                  <a:pt x="1303" y="103"/>
                  <a:pt x="1275" y="94"/>
                  <a:pt x="1256" y="94"/>
                </a:cubicBezTo>
                <a:cubicBezTo>
                  <a:pt x="1232" y="87"/>
                  <a:pt x="1208" y="83"/>
                  <a:pt x="1184" y="83"/>
                </a:cubicBezTo>
                <a:cubicBezTo>
                  <a:pt x="1117" y="83"/>
                  <a:pt x="1056" y="111"/>
                  <a:pt x="1014" y="159"/>
                </a:cubicBezTo>
                <a:cubicBezTo>
                  <a:pt x="1052" y="94"/>
                  <a:pt x="1005" y="29"/>
                  <a:pt x="903" y="10"/>
                </a:cubicBezTo>
                <a:cubicBezTo>
                  <a:pt x="881" y="4"/>
                  <a:pt x="858" y="1"/>
                  <a:pt x="835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8" name="Google Shape;928;p30"/>
          <p:cNvSpPr/>
          <p:nvPr/>
        </p:nvSpPr>
        <p:spPr>
          <a:xfrm>
            <a:off x="3049115" y="3819715"/>
            <a:ext cx="238975" cy="146859"/>
          </a:xfrm>
          <a:custGeom>
            <a:avLst/>
            <a:gdLst/>
            <a:ahLst/>
            <a:cxnLst/>
            <a:rect l="l" t="t" r="r" b="b"/>
            <a:pathLst>
              <a:path w="1637" h="1006" extrusionOk="0">
                <a:moveTo>
                  <a:pt x="840" y="1"/>
                </a:moveTo>
                <a:cubicBezTo>
                  <a:pt x="696" y="1"/>
                  <a:pt x="585" y="174"/>
                  <a:pt x="679" y="308"/>
                </a:cubicBezTo>
                <a:cubicBezTo>
                  <a:pt x="605" y="233"/>
                  <a:pt x="512" y="187"/>
                  <a:pt x="409" y="159"/>
                </a:cubicBezTo>
                <a:cubicBezTo>
                  <a:pt x="387" y="152"/>
                  <a:pt x="365" y="148"/>
                  <a:pt x="343" y="148"/>
                </a:cubicBezTo>
                <a:cubicBezTo>
                  <a:pt x="280" y="148"/>
                  <a:pt x="218" y="176"/>
                  <a:pt x="177" y="224"/>
                </a:cubicBezTo>
                <a:cubicBezTo>
                  <a:pt x="141" y="278"/>
                  <a:pt x="184" y="342"/>
                  <a:pt x="272" y="371"/>
                </a:cubicBezTo>
                <a:lnTo>
                  <a:pt x="272" y="371"/>
                </a:lnTo>
                <a:cubicBezTo>
                  <a:pt x="252" y="365"/>
                  <a:pt x="232" y="362"/>
                  <a:pt x="212" y="362"/>
                </a:cubicBezTo>
                <a:cubicBezTo>
                  <a:pt x="149" y="362"/>
                  <a:pt x="85" y="390"/>
                  <a:pt x="37" y="438"/>
                </a:cubicBezTo>
                <a:cubicBezTo>
                  <a:pt x="0" y="494"/>
                  <a:pt x="47" y="559"/>
                  <a:pt x="149" y="587"/>
                </a:cubicBezTo>
                <a:cubicBezTo>
                  <a:pt x="205" y="601"/>
                  <a:pt x="265" y="608"/>
                  <a:pt x="327" y="608"/>
                </a:cubicBezTo>
                <a:cubicBezTo>
                  <a:pt x="388" y="608"/>
                  <a:pt x="451" y="601"/>
                  <a:pt x="512" y="587"/>
                </a:cubicBezTo>
                <a:lnTo>
                  <a:pt x="512" y="587"/>
                </a:lnTo>
                <a:cubicBezTo>
                  <a:pt x="409" y="615"/>
                  <a:pt x="326" y="670"/>
                  <a:pt x="261" y="754"/>
                </a:cubicBezTo>
                <a:cubicBezTo>
                  <a:pt x="223" y="810"/>
                  <a:pt x="279" y="875"/>
                  <a:pt x="372" y="903"/>
                </a:cubicBezTo>
                <a:cubicBezTo>
                  <a:pt x="394" y="910"/>
                  <a:pt x="416" y="914"/>
                  <a:pt x="439" y="914"/>
                </a:cubicBezTo>
                <a:cubicBezTo>
                  <a:pt x="502" y="914"/>
                  <a:pt x="566" y="886"/>
                  <a:pt x="614" y="838"/>
                </a:cubicBezTo>
                <a:lnTo>
                  <a:pt x="614" y="838"/>
                </a:lnTo>
                <a:cubicBezTo>
                  <a:pt x="577" y="893"/>
                  <a:pt x="623" y="959"/>
                  <a:pt x="716" y="986"/>
                </a:cubicBezTo>
                <a:cubicBezTo>
                  <a:pt x="744" y="999"/>
                  <a:pt x="771" y="1005"/>
                  <a:pt x="797" y="1005"/>
                </a:cubicBezTo>
                <a:cubicBezTo>
                  <a:pt x="941" y="1005"/>
                  <a:pt x="1052" y="832"/>
                  <a:pt x="958" y="698"/>
                </a:cubicBezTo>
                <a:lnTo>
                  <a:pt x="958" y="698"/>
                </a:lnTo>
                <a:cubicBezTo>
                  <a:pt x="1032" y="773"/>
                  <a:pt x="1125" y="819"/>
                  <a:pt x="1228" y="847"/>
                </a:cubicBezTo>
                <a:cubicBezTo>
                  <a:pt x="1250" y="854"/>
                  <a:pt x="1272" y="858"/>
                  <a:pt x="1294" y="858"/>
                </a:cubicBezTo>
                <a:cubicBezTo>
                  <a:pt x="1358" y="858"/>
                  <a:pt x="1421" y="830"/>
                  <a:pt x="1469" y="782"/>
                </a:cubicBezTo>
                <a:cubicBezTo>
                  <a:pt x="1503" y="731"/>
                  <a:pt x="1468" y="665"/>
                  <a:pt x="1385" y="640"/>
                </a:cubicBezTo>
                <a:lnTo>
                  <a:pt x="1385" y="640"/>
                </a:lnTo>
                <a:cubicBezTo>
                  <a:pt x="1400" y="642"/>
                  <a:pt x="1415" y="644"/>
                  <a:pt x="1430" y="644"/>
                </a:cubicBezTo>
                <a:cubicBezTo>
                  <a:pt x="1497" y="644"/>
                  <a:pt x="1558" y="616"/>
                  <a:pt x="1600" y="568"/>
                </a:cubicBezTo>
                <a:cubicBezTo>
                  <a:pt x="1637" y="512"/>
                  <a:pt x="1590" y="438"/>
                  <a:pt x="1497" y="419"/>
                </a:cubicBezTo>
                <a:cubicBezTo>
                  <a:pt x="1437" y="405"/>
                  <a:pt x="1374" y="398"/>
                  <a:pt x="1312" y="398"/>
                </a:cubicBezTo>
                <a:cubicBezTo>
                  <a:pt x="1251" y="398"/>
                  <a:pt x="1190" y="405"/>
                  <a:pt x="1135" y="419"/>
                </a:cubicBezTo>
                <a:cubicBezTo>
                  <a:pt x="1228" y="391"/>
                  <a:pt x="1311" y="326"/>
                  <a:pt x="1376" y="252"/>
                </a:cubicBezTo>
                <a:cubicBezTo>
                  <a:pt x="1414" y="196"/>
                  <a:pt x="1367" y="122"/>
                  <a:pt x="1274" y="103"/>
                </a:cubicBezTo>
                <a:cubicBezTo>
                  <a:pt x="1250" y="96"/>
                  <a:pt x="1226" y="92"/>
                  <a:pt x="1202" y="92"/>
                </a:cubicBezTo>
                <a:cubicBezTo>
                  <a:pt x="1135" y="92"/>
                  <a:pt x="1074" y="120"/>
                  <a:pt x="1032" y="168"/>
                </a:cubicBezTo>
                <a:cubicBezTo>
                  <a:pt x="1070" y="112"/>
                  <a:pt x="1023" y="38"/>
                  <a:pt x="921" y="19"/>
                </a:cubicBezTo>
                <a:cubicBezTo>
                  <a:pt x="893" y="6"/>
                  <a:pt x="866" y="1"/>
                  <a:pt x="840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29" name="Google Shape;929;p30"/>
          <p:cNvSpPr/>
          <p:nvPr/>
        </p:nvSpPr>
        <p:spPr>
          <a:xfrm>
            <a:off x="3256704" y="4041027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1" y="1"/>
                </a:moveTo>
                <a:lnTo>
                  <a:pt x="1" y="373"/>
                </a:lnTo>
                <a:cubicBezTo>
                  <a:pt x="1" y="930"/>
                  <a:pt x="670" y="1191"/>
                  <a:pt x="1266" y="1191"/>
                </a:cubicBezTo>
                <a:cubicBezTo>
                  <a:pt x="1861" y="1191"/>
                  <a:pt x="2540" y="930"/>
                  <a:pt x="2540" y="373"/>
                </a:cubicBezTo>
                <a:lnTo>
                  <a:pt x="2540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0" name="Google Shape;930;p30"/>
          <p:cNvSpPr/>
          <p:nvPr/>
        </p:nvSpPr>
        <p:spPr>
          <a:xfrm>
            <a:off x="3256704" y="3927013"/>
            <a:ext cx="370797" cy="233573"/>
          </a:xfrm>
          <a:custGeom>
            <a:avLst/>
            <a:gdLst/>
            <a:ahLst/>
            <a:cxnLst/>
            <a:rect l="l" t="t" r="r" b="b"/>
            <a:pathLst>
              <a:path w="2540" h="1600" extrusionOk="0">
                <a:moveTo>
                  <a:pt x="1256" y="0"/>
                </a:moveTo>
                <a:cubicBezTo>
                  <a:pt x="708" y="0"/>
                  <a:pt x="1" y="233"/>
                  <a:pt x="1" y="791"/>
                </a:cubicBezTo>
                <a:cubicBezTo>
                  <a:pt x="1" y="1349"/>
                  <a:pt x="670" y="1600"/>
                  <a:pt x="1266" y="1600"/>
                </a:cubicBezTo>
                <a:cubicBezTo>
                  <a:pt x="1851" y="1600"/>
                  <a:pt x="2540" y="1349"/>
                  <a:pt x="2540" y="791"/>
                </a:cubicBezTo>
                <a:cubicBezTo>
                  <a:pt x="2540" y="224"/>
                  <a:pt x="1833" y="0"/>
                  <a:pt x="1256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1" name="Google Shape;931;p30"/>
          <p:cNvSpPr/>
          <p:nvPr/>
        </p:nvSpPr>
        <p:spPr>
          <a:xfrm>
            <a:off x="3277141" y="3935189"/>
            <a:ext cx="328608" cy="207735"/>
          </a:xfrm>
          <a:custGeom>
            <a:avLst/>
            <a:gdLst/>
            <a:ahLst/>
            <a:cxnLst/>
            <a:rect l="l" t="t" r="r" b="b"/>
            <a:pathLst>
              <a:path w="2251" h="1423" extrusionOk="0">
                <a:moveTo>
                  <a:pt x="1116" y="0"/>
                </a:moveTo>
                <a:cubicBezTo>
                  <a:pt x="623" y="0"/>
                  <a:pt x="0" y="214"/>
                  <a:pt x="0" y="698"/>
                </a:cubicBezTo>
                <a:cubicBezTo>
                  <a:pt x="0" y="1190"/>
                  <a:pt x="596" y="1423"/>
                  <a:pt x="112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2" name="Google Shape;932;p30"/>
          <p:cNvSpPr/>
          <p:nvPr/>
        </p:nvSpPr>
        <p:spPr>
          <a:xfrm>
            <a:off x="3275828" y="3935189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25" y="0"/>
                </a:moveTo>
                <a:cubicBezTo>
                  <a:pt x="614" y="0"/>
                  <a:pt x="9" y="214"/>
                  <a:pt x="9" y="698"/>
                </a:cubicBezTo>
                <a:cubicBezTo>
                  <a:pt x="0" y="726"/>
                  <a:pt x="0" y="753"/>
                  <a:pt x="9" y="772"/>
                </a:cubicBezTo>
                <a:cubicBezTo>
                  <a:pt x="74" y="335"/>
                  <a:pt x="660" y="149"/>
                  <a:pt x="1125" y="149"/>
                </a:cubicBezTo>
                <a:cubicBezTo>
                  <a:pt x="1609" y="149"/>
                  <a:pt x="2204" y="344"/>
                  <a:pt x="2260" y="781"/>
                </a:cubicBezTo>
                <a:cubicBezTo>
                  <a:pt x="2260" y="763"/>
                  <a:pt x="2260" y="735"/>
                  <a:pt x="2260" y="716"/>
                </a:cubicBezTo>
                <a:cubicBezTo>
                  <a:pt x="2260" y="214"/>
                  <a:pt x="1627" y="0"/>
                  <a:pt x="1125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3" name="Google Shape;933;p30"/>
          <p:cNvSpPr/>
          <p:nvPr/>
        </p:nvSpPr>
        <p:spPr>
          <a:xfrm>
            <a:off x="3327362" y="3982196"/>
            <a:ext cx="232260" cy="144669"/>
          </a:xfrm>
          <a:custGeom>
            <a:avLst/>
            <a:gdLst/>
            <a:ahLst/>
            <a:cxnLst/>
            <a:rect l="l" t="t" r="r" b="b"/>
            <a:pathLst>
              <a:path w="1591" h="991" extrusionOk="0">
                <a:moveTo>
                  <a:pt x="1349" y="627"/>
                </a:moveTo>
                <a:lnTo>
                  <a:pt x="1349" y="627"/>
                </a:lnTo>
                <a:cubicBezTo>
                  <a:pt x="1377" y="636"/>
                  <a:pt x="1405" y="636"/>
                  <a:pt x="1433" y="636"/>
                </a:cubicBezTo>
                <a:lnTo>
                  <a:pt x="1414" y="655"/>
                </a:lnTo>
                <a:cubicBezTo>
                  <a:pt x="1395" y="645"/>
                  <a:pt x="1367" y="636"/>
                  <a:pt x="1349" y="627"/>
                </a:cubicBezTo>
                <a:close/>
                <a:moveTo>
                  <a:pt x="940" y="692"/>
                </a:moveTo>
                <a:lnTo>
                  <a:pt x="949" y="701"/>
                </a:lnTo>
                <a:lnTo>
                  <a:pt x="949" y="710"/>
                </a:lnTo>
                <a:lnTo>
                  <a:pt x="940" y="692"/>
                </a:lnTo>
                <a:close/>
                <a:moveTo>
                  <a:pt x="855" y="0"/>
                </a:moveTo>
                <a:cubicBezTo>
                  <a:pt x="803" y="0"/>
                  <a:pt x="748" y="12"/>
                  <a:pt x="698" y="41"/>
                </a:cubicBezTo>
                <a:lnTo>
                  <a:pt x="633" y="50"/>
                </a:lnTo>
                <a:lnTo>
                  <a:pt x="633" y="152"/>
                </a:lnTo>
                <a:cubicBezTo>
                  <a:pt x="633" y="199"/>
                  <a:pt x="642" y="255"/>
                  <a:pt x="661" y="301"/>
                </a:cubicBezTo>
                <a:cubicBezTo>
                  <a:pt x="586" y="227"/>
                  <a:pt x="493" y="171"/>
                  <a:pt x="391" y="143"/>
                </a:cubicBezTo>
                <a:cubicBezTo>
                  <a:pt x="375" y="141"/>
                  <a:pt x="358" y="140"/>
                  <a:pt x="341" y="140"/>
                </a:cubicBezTo>
                <a:cubicBezTo>
                  <a:pt x="290" y="140"/>
                  <a:pt x="238" y="150"/>
                  <a:pt x="196" y="171"/>
                </a:cubicBezTo>
                <a:lnTo>
                  <a:pt x="140" y="125"/>
                </a:lnTo>
                <a:lnTo>
                  <a:pt x="140" y="255"/>
                </a:lnTo>
                <a:cubicBezTo>
                  <a:pt x="140" y="299"/>
                  <a:pt x="183" y="344"/>
                  <a:pt x="244" y="364"/>
                </a:cubicBezTo>
                <a:lnTo>
                  <a:pt x="244" y="364"/>
                </a:lnTo>
                <a:cubicBezTo>
                  <a:pt x="226" y="359"/>
                  <a:pt x="207" y="357"/>
                  <a:pt x="187" y="357"/>
                </a:cubicBezTo>
                <a:cubicBezTo>
                  <a:pt x="145" y="357"/>
                  <a:pt x="102" y="367"/>
                  <a:pt x="66" y="385"/>
                </a:cubicBezTo>
                <a:lnTo>
                  <a:pt x="0" y="348"/>
                </a:lnTo>
                <a:lnTo>
                  <a:pt x="0" y="469"/>
                </a:lnTo>
                <a:cubicBezTo>
                  <a:pt x="0" y="515"/>
                  <a:pt x="47" y="562"/>
                  <a:pt x="121" y="580"/>
                </a:cubicBezTo>
                <a:cubicBezTo>
                  <a:pt x="182" y="590"/>
                  <a:pt x="242" y="594"/>
                  <a:pt x="303" y="594"/>
                </a:cubicBezTo>
                <a:cubicBezTo>
                  <a:pt x="363" y="594"/>
                  <a:pt x="424" y="590"/>
                  <a:pt x="484" y="580"/>
                </a:cubicBezTo>
                <a:lnTo>
                  <a:pt x="484" y="580"/>
                </a:lnTo>
                <a:cubicBezTo>
                  <a:pt x="410" y="608"/>
                  <a:pt x="345" y="636"/>
                  <a:pt x="289" y="683"/>
                </a:cubicBezTo>
                <a:lnTo>
                  <a:pt x="224" y="655"/>
                </a:lnTo>
                <a:lnTo>
                  <a:pt x="224" y="785"/>
                </a:lnTo>
                <a:cubicBezTo>
                  <a:pt x="224" y="831"/>
                  <a:pt x="270" y="878"/>
                  <a:pt x="345" y="896"/>
                </a:cubicBezTo>
                <a:cubicBezTo>
                  <a:pt x="366" y="904"/>
                  <a:pt x="389" y="907"/>
                  <a:pt x="411" y="907"/>
                </a:cubicBezTo>
                <a:cubicBezTo>
                  <a:pt x="475" y="907"/>
                  <a:pt x="538" y="879"/>
                  <a:pt x="586" y="831"/>
                </a:cubicBezTo>
                <a:lnTo>
                  <a:pt x="586" y="831"/>
                </a:lnTo>
                <a:cubicBezTo>
                  <a:pt x="549" y="887"/>
                  <a:pt x="596" y="961"/>
                  <a:pt x="689" y="980"/>
                </a:cubicBezTo>
                <a:cubicBezTo>
                  <a:pt x="710" y="987"/>
                  <a:pt x="733" y="991"/>
                  <a:pt x="755" y="991"/>
                </a:cubicBezTo>
                <a:cubicBezTo>
                  <a:pt x="819" y="991"/>
                  <a:pt x="882" y="963"/>
                  <a:pt x="930" y="915"/>
                </a:cubicBezTo>
                <a:cubicBezTo>
                  <a:pt x="949" y="887"/>
                  <a:pt x="958" y="859"/>
                  <a:pt x="958" y="831"/>
                </a:cubicBezTo>
                <a:cubicBezTo>
                  <a:pt x="958" y="822"/>
                  <a:pt x="958" y="813"/>
                  <a:pt x="958" y="803"/>
                </a:cubicBezTo>
                <a:lnTo>
                  <a:pt x="958" y="720"/>
                </a:lnTo>
                <a:cubicBezTo>
                  <a:pt x="1033" y="785"/>
                  <a:pt x="1107" y="831"/>
                  <a:pt x="1200" y="850"/>
                </a:cubicBezTo>
                <a:cubicBezTo>
                  <a:pt x="1222" y="857"/>
                  <a:pt x="1244" y="861"/>
                  <a:pt x="1267" y="861"/>
                </a:cubicBezTo>
                <a:cubicBezTo>
                  <a:pt x="1330" y="861"/>
                  <a:pt x="1394" y="833"/>
                  <a:pt x="1442" y="785"/>
                </a:cubicBezTo>
                <a:cubicBezTo>
                  <a:pt x="1451" y="776"/>
                  <a:pt x="1451" y="757"/>
                  <a:pt x="1451" y="738"/>
                </a:cubicBezTo>
                <a:lnTo>
                  <a:pt x="1451" y="636"/>
                </a:lnTo>
                <a:cubicBezTo>
                  <a:pt x="1507" y="636"/>
                  <a:pt x="1544" y="608"/>
                  <a:pt x="1572" y="571"/>
                </a:cubicBezTo>
                <a:cubicBezTo>
                  <a:pt x="1581" y="562"/>
                  <a:pt x="1591" y="552"/>
                  <a:pt x="1591" y="534"/>
                </a:cubicBezTo>
                <a:lnTo>
                  <a:pt x="1591" y="404"/>
                </a:lnTo>
                <a:lnTo>
                  <a:pt x="1544" y="441"/>
                </a:lnTo>
                <a:cubicBezTo>
                  <a:pt x="1526" y="431"/>
                  <a:pt x="1498" y="422"/>
                  <a:pt x="1479" y="413"/>
                </a:cubicBezTo>
                <a:cubicBezTo>
                  <a:pt x="1419" y="399"/>
                  <a:pt x="1358" y="392"/>
                  <a:pt x="1298" y="392"/>
                </a:cubicBezTo>
                <a:cubicBezTo>
                  <a:pt x="1237" y="392"/>
                  <a:pt x="1177" y="399"/>
                  <a:pt x="1116" y="413"/>
                </a:cubicBezTo>
                <a:cubicBezTo>
                  <a:pt x="1209" y="385"/>
                  <a:pt x="1293" y="329"/>
                  <a:pt x="1358" y="245"/>
                </a:cubicBezTo>
                <a:cubicBezTo>
                  <a:pt x="1367" y="227"/>
                  <a:pt x="1377" y="218"/>
                  <a:pt x="1367" y="199"/>
                </a:cubicBezTo>
                <a:lnTo>
                  <a:pt x="1367" y="78"/>
                </a:lnTo>
                <a:lnTo>
                  <a:pt x="1330" y="125"/>
                </a:lnTo>
                <a:cubicBezTo>
                  <a:pt x="1302" y="106"/>
                  <a:pt x="1284" y="97"/>
                  <a:pt x="1256" y="87"/>
                </a:cubicBezTo>
                <a:cubicBezTo>
                  <a:pt x="1234" y="83"/>
                  <a:pt x="1212" y="81"/>
                  <a:pt x="1191" y="81"/>
                </a:cubicBezTo>
                <a:cubicBezTo>
                  <a:pt x="1121" y="81"/>
                  <a:pt x="1057" y="105"/>
                  <a:pt x="1014" y="162"/>
                </a:cubicBezTo>
                <a:cubicBezTo>
                  <a:pt x="1051" y="97"/>
                  <a:pt x="1005" y="32"/>
                  <a:pt x="903" y="4"/>
                </a:cubicBezTo>
                <a:cubicBezTo>
                  <a:pt x="887" y="1"/>
                  <a:pt x="871" y="0"/>
                  <a:pt x="855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4" name="Google Shape;934;p30"/>
          <p:cNvSpPr/>
          <p:nvPr/>
        </p:nvSpPr>
        <p:spPr>
          <a:xfrm>
            <a:off x="3326047" y="3964822"/>
            <a:ext cx="238975" cy="145692"/>
          </a:xfrm>
          <a:custGeom>
            <a:avLst/>
            <a:gdLst/>
            <a:ahLst/>
            <a:cxnLst/>
            <a:rect l="l" t="t" r="r" b="b"/>
            <a:pathLst>
              <a:path w="1637" h="998" extrusionOk="0">
                <a:moveTo>
                  <a:pt x="845" y="0"/>
                </a:moveTo>
                <a:cubicBezTo>
                  <a:pt x="782" y="0"/>
                  <a:pt x="720" y="28"/>
                  <a:pt x="679" y="76"/>
                </a:cubicBezTo>
                <a:cubicBezTo>
                  <a:pt x="633" y="141"/>
                  <a:pt x="633" y="234"/>
                  <a:pt x="679" y="309"/>
                </a:cubicBezTo>
                <a:cubicBezTo>
                  <a:pt x="605" y="234"/>
                  <a:pt x="512" y="178"/>
                  <a:pt x="409" y="151"/>
                </a:cubicBezTo>
                <a:cubicBezTo>
                  <a:pt x="385" y="143"/>
                  <a:pt x="361" y="140"/>
                  <a:pt x="337" y="140"/>
                </a:cubicBezTo>
                <a:cubicBezTo>
                  <a:pt x="270" y="140"/>
                  <a:pt x="209" y="168"/>
                  <a:pt x="168" y="216"/>
                </a:cubicBezTo>
                <a:cubicBezTo>
                  <a:pt x="134" y="274"/>
                  <a:pt x="168" y="333"/>
                  <a:pt x="243" y="357"/>
                </a:cubicBezTo>
                <a:lnTo>
                  <a:pt x="243" y="357"/>
                </a:lnTo>
                <a:cubicBezTo>
                  <a:pt x="230" y="355"/>
                  <a:pt x="217" y="354"/>
                  <a:pt x="203" y="354"/>
                </a:cubicBezTo>
                <a:cubicBezTo>
                  <a:pt x="140" y="354"/>
                  <a:pt x="79" y="381"/>
                  <a:pt x="37" y="430"/>
                </a:cubicBezTo>
                <a:cubicBezTo>
                  <a:pt x="0" y="495"/>
                  <a:pt x="47" y="560"/>
                  <a:pt x="140" y="578"/>
                </a:cubicBezTo>
                <a:cubicBezTo>
                  <a:pt x="200" y="592"/>
                  <a:pt x="261" y="599"/>
                  <a:pt x="321" y="599"/>
                </a:cubicBezTo>
                <a:cubicBezTo>
                  <a:pt x="381" y="599"/>
                  <a:pt x="442" y="592"/>
                  <a:pt x="502" y="578"/>
                </a:cubicBezTo>
                <a:lnTo>
                  <a:pt x="502" y="578"/>
                </a:lnTo>
                <a:cubicBezTo>
                  <a:pt x="409" y="616"/>
                  <a:pt x="316" y="671"/>
                  <a:pt x="261" y="746"/>
                </a:cubicBezTo>
                <a:cubicBezTo>
                  <a:pt x="223" y="811"/>
                  <a:pt x="270" y="876"/>
                  <a:pt x="363" y="895"/>
                </a:cubicBezTo>
                <a:cubicBezTo>
                  <a:pt x="385" y="902"/>
                  <a:pt x="407" y="905"/>
                  <a:pt x="430" y="905"/>
                </a:cubicBezTo>
                <a:cubicBezTo>
                  <a:pt x="493" y="905"/>
                  <a:pt x="557" y="877"/>
                  <a:pt x="605" y="829"/>
                </a:cubicBezTo>
                <a:lnTo>
                  <a:pt x="605" y="829"/>
                </a:lnTo>
                <a:cubicBezTo>
                  <a:pt x="567" y="895"/>
                  <a:pt x="614" y="960"/>
                  <a:pt x="707" y="978"/>
                </a:cubicBezTo>
                <a:cubicBezTo>
                  <a:pt x="737" y="992"/>
                  <a:pt x="766" y="998"/>
                  <a:pt x="793" y="998"/>
                </a:cubicBezTo>
                <a:cubicBezTo>
                  <a:pt x="939" y="998"/>
                  <a:pt x="1042" y="831"/>
                  <a:pt x="949" y="690"/>
                </a:cubicBezTo>
                <a:lnTo>
                  <a:pt x="949" y="690"/>
                </a:lnTo>
                <a:cubicBezTo>
                  <a:pt x="1023" y="764"/>
                  <a:pt x="1116" y="820"/>
                  <a:pt x="1218" y="839"/>
                </a:cubicBezTo>
                <a:cubicBezTo>
                  <a:pt x="1240" y="846"/>
                  <a:pt x="1263" y="849"/>
                  <a:pt x="1285" y="849"/>
                </a:cubicBezTo>
                <a:cubicBezTo>
                  <a:pt x="1349" y="849"/>
                  <a:pt x="1412" y="822"/>
                  <a:pt x="1460" y="774"/>
                </a:cubicBezTo>
                <a:cubicBezTo>
                  <a:pt x="1496" y="719"/>
                  <a:pt x="1453" y="656"/>
                  <a:pt x="1365" y="627"/>
                </a:cubicBezTo>
                <a:lnTo>
                  <a:pt x="1365" y="627"/>
                </a:lnTo>
                <a:cubicBezTo>
                  <a:pt x="1385" y="633"/>
                  <a:pt x="1405" y="636"/>
                  <a:pt x="1425" y="636"/>
                </a:cubicBezTo>
                <a:cubicBezTo>
                  <a:pt x="1488" y="636"/>
                  <a:pt x="1549" y="608"/>
                  <a:pt x="1590" y="560"/>
                </a:cubicBezTo>
                <a:cubicBezTo>
                  <a:pt x="1637" y="495"/>
                  <a:pt x="1581" y="430"/>
                  <a:pt x="1488" y="411"/>
                </a:cubicBezTo>
                <a:cubicBezTo>
                  <a:pt x="1428" y="397"/>
                  <a:pt x="1367" y="390"/>
                  <a:pt x="1307" y="390"/>
                </a:cubicBezTo>
                <a:cubicBezTo>
                  <a:pt x="1246" y="390"/>
                  <a:pt x="1186" y="397"/>
                  <a:pt x="1125" y="411"/>
                </a:cubicBezTo>
                <a:cubicBezTo>
                  <a:pt x="1218" y="374"/>
                  <a:pt x="1302" y="318"/>
                  <a:pt x="1367" y="244"/>
                </a:cubicBezTo>
                <a:cubicBezTo>
                  <a:pt x="1404" y="178"/>
                  <a:pt x="1358" y="113"/>
                  <a:pt x="1265" y="95"/>
                </a:cubicBezTo>
                <a:cubicBezTo>
                  <a:pt x="1238" y="87"/>
                  <a:pt x="1211" y="82"/>
                  <a:pt x="1184" y="82"/>
                </a:cubicBezTo>
                <a:cubicBezTo>
                  <a:pt x="1121" y="82"/>
                  <a:pt x="1063" y="107"/>
                  <a:pt x="1023" y="160"/>
                </a:cubicBezTo>
                <a:cubicBezTo>
                  <a:pt x="1060" y="95"/>
                  <a:pt x="1014" y="30"/>
                  <a:pt x="912" y="11"/>
                </a:cubicBezTo>
                <a:cubicBezTo>
                  <a:pt x="890" y="4"/>
                  <a:pt x="867" y="0"/>
                  <a:pt x="845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5" name="Google Shape;935;p30"/>
          <p:cNvSpPr/>
          <p:nvPr/>
        </p:nvSpPr>
        <p:spPr>
          <a:xfrm>
            <a:off x="2968971" y="3751831"/>
            <a:ext cx="370797" cy="174012"/>
          </a:xfrm>
          <a:custGeom>
            <a:avLst/>
            <a:gdLst/>
            <a:ahLst/>
            <a:cxnLst/>
            <a:rect l="l" t="t" r="r" b="b"/>
            <a:pathLst>
              <a:path w="2540" h="1192" extrusionOk="0">
                <a:moveTo>
                  <a:pt x="2539" y="1"/>
                </a:moveTo>
                <a:lnTo>
                  <a:pt x="0" y="10"/>
                </a:lnTo>
                <a:lnTo>
                  <a:pt x="0" y="373"/>
                </a:lnTo>
                <a:cubicBezTo>
                  <a:pt x="0" y="940"/>
                  <a:pt x="661" y="1191"/>
                  <a:pt x="1256" y="1191"/>
                </a:cubicBezTo>
                <a:cubicBezTo>
                  <a:pt x="1851" y="1191"/>
                  <a:pt x="2539" y="940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6" name="Google Shape;936;p30"/>
          <p:cNvSpPr/>
          <p:nvPr/>
        </p:nvSpPr>
        <p:spPr>
          <a:xfrm>
            <a:off x="2967655" y="3637819"/>
            <a:ext cx="370652" cy="235033"/>
          </a:xfrm>
          <a:custGeom>
            <a:avLst/>
            <a:gdLst/>
            <a:ahLst/>
            <a:cxnLst/>
            <a:rect l="l" t="t" r="r" b="b"/>
            <a:pathLst>
              <a:path w="2539" h="1610" extrusionOk="0">
                <a:moveTo>
                  <a:pt x="1256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09"/>
                  <a:pt x="1265" y="1609"/>
                </a:cubicBezTo>
                <a:cubicBezTo>
                  <a:pt x="1860" y="1609"/>
                  <a:pt x="2539" y="1358"/>
                  <a:pt x="2539" y="79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7" name="Google Shape;937;p30"/>
          <p:cNvSpPr/>
          <p:nvPr/>
        </p:nvSpPr>
        <p:spPr>
          <a:xfrm>
            <a:off x="2989261" y="3647305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17" y="1"/>
                </a:moveTo>
                <a:cubicBezTo>
                  <a:pt x="624" y="1"/>
                  <a:pt x="1" y="205"/>
                  <a:pt x="1" y="707"/>
                </a:cubicBezTo>
                <a:cubicBezTo>
                  <a:pt x="1" y="1200"/>
                  <a:pt x="587" y="1424"/>
                  <a:pt x="1117" y="1424"/>
                </a:cubicBezTo>
                <a:cubicBezTo>
                  <a:pt x="1647" y="1424"/>
                  <a:pt x="2251" y="1200"/>
                  <a:pt x="2251" y="707"/>
                </a:cubicBezTo>
                <a:cubicBezTo>
                  <a:pt x="2251" y="215"/>
                  <a:pt x="1619" y="1"/>
                  <a:pt x="1117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8" name="Google Shape;938;p30"/>
          <p:cNvSpPr/>
          <p:nvPr/>
        </p:nvSpPr>
        <p:spPr>
          <a:xfrm>
            <a:off x="2987948" y="3647308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1"/>
                </a:moveTo>
                <a:cubicBezTo>
                  <a:pt x="614" y="1"/>
                  <a:pt x="1" y="205"/>
                  <a:pt x="1" y="707"/>
                </a:cubicBezTo>
                <a:lnTo>
                  <a:pt x="1" y="773"/>
                </a:lnTo>
                <a:cubicBezTo>
                  <a:pt x="66" y="336"/>
                  <a:pt x="652" y="140"/>
                  <a:pt x="1126" y="140"/>
                </a:cubicBezTo>
                <a:cubicBezTo>
                  <a:pt x="1600" y="140"/>
                  <a:pt x="2195" y="336"/>
                  <a:pt x="2251" y="782"/>
                </a:cubicBezTo>
                <a:cubicBezTo>
                  <a:pt x="2251" y="754"/>
                  <a:pt x="2251" y="726"/>
                  <a:pt x="2251" y="707"/>
                </a:cubicBezTo>
                <a:cubicBezTo>
                  <a:pt x="2251" y="215"/>
                  <a:pt x="1628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39" name="Google Shape;939;p30"/>
          <p:cNvSpPr/>
          <p:nvPr/>
        </p:nvSpPr>
        <p:spPr>
          <a:xfrm>
            <a:off x="3039627" y="3694312"/>
            <a:ext cx="229485" cy="143648"/>
          </a:xfrm>
          <a:custGeom>
            <a:avLst/>
            <a:gdLst/>
            <a:ahLst/>
            <a:cxnLst/>
            <a:rect l="l" t="t" r="r" b="b"/>
            <a:pathLst>
              <a:path w="1572" h="984" extrusionOk="0">
                <a:moveTo>
                  <a:pt x="1432" y="627"/>
                </a:moveTo>
                <a:lnTo>
                  <a:pt x="1404" y="655"/>
                </a:lnTo>
                <a:cubicBezTo>
                  <a:pt x="1386" y="637"/>
                  <a:pt x="1358" y="627"/>
                  <a:pt x="1339" y="627"/>
                </a:cubicBezTo>
                <a:close/>
                <a:moveTo>
                  <a:pt x="930" y="683"/>
                </a:moveTo>
                <a:lnTo>
                  <a:pt x="949" y="692"/>
                </a:lnTo>
                <a:lnTo>
                  <a:pt x="939" y="702"/>
                </a:lnTo>
                <a:cubicBezTo>
                  <a:pt x="939" y="692"/>
                  <a:pt x="939" y="692"/>
                  <a:pt x="930" y="683"/>
                </a:cubicBezTo>
                <a:close/>
                <a:moveTo>
                  <a:pt x="849" y="1"/>
                </a:moveTo>
                <a:cubicBezTo>
                  <a:pt x="793" y="1"/>
                  <a:pt x="738" y="13"/>
                  <a:pt x="688" y="41"/>
                </a:cubicBezTo>
                <a:lnTo>
                  <a:pt x="632" y="51"/>
                </a:lnTo>
                <a:lnTo>
                  <a:pt x="632" y="153"/>
                </a:lnTo>
                <a:cubicBezTo>
                  <a:pt x="623" y="199"/>
                  <a:pt x="632" y="255"/>
                  <a:pt x="660" y="302"/>
                </a:cubicBezTo>
                <a:cubicBezTo>
                  <a:pt x="586" y="227"/>
                  <a:pt x="493" y="172"/>
                  <a:pt x="391" y="144"/>
                </a:cubicBezTo>
                <a:cubicBezTo>
                  <a:pt x="374" y="141"/>
                  <a:pt x="357" y="140"/>
                  <a:pt x="340" y="140"/>
                </a:cubicBezTo>
                <a:cubicBezTo>
                  <a:pt x="289" y="140"/>
                  <a:pt x="235" y="151"/>
                  <a:pt x="186" y="172"/>
                </a:cubicBezTo>
                <a:lnTo>
                  <a:pt x="130" y="125"/>
                </a:lnTo>
                <a:lnTo>
                  <a:pt x="130" y="255"/>
                </a:lnTo>
                <a:cubicBezTo>
                  <a:pt x="130" y="300"/>
                  <a:pt x="173" y="345"/>
                  <a:pt x="243" y="365"/>
                </a:cubicBezTo>
                <a:lnTo>
                  <a:pt x="243" y="365"/>
                </a:lnTo>
                <a:cubicBezTo>
                  <a:pt x="223" y="360"/>
                  <a:pt x="202" y="357"/>
                  <a:pt x="182" y="357"/>
                </a:cubicBezTo>
                <a:cubicBezTo>
                  <a:pt x="141" y="357"/>
                  <a:pt x="101" y="367"/>
                  <a:pt x="65" y="385"/>
                </a:cubicBezTo>
                <a:lnTo>
                  <a:pt x="0" y="348"/>
                </a:lnTo>
                <a:lnTo>
                  <a:pt x="0" y="469"/>
                </a:lnTo>
                <a:cubicBezTo>
                  <a:pt x="0" y="516"/>
                  <a:pt x="37" y="562"/>
                  <a:pt x="112" y="581"/>
                </a:cubicBezTo>
                <a:cubicBezTo>
                  <a:pt x="172" y="590"/>
                  <a:pt x="233" y="595"/>
                  <a:pt x="293" y="595"/>
                </a:cubicBezTo>
                <a:cubicBezTo>
                  <a:pt x="353" y="595"/>
                  <a:pt x="414" y="590"/>
                  <a:pt x="474" y="581"/>
                </a:cubicBezTo>
                <a:lnTo>
                  <a:pt x="474" y="581"/>
                </a:lnTo>
                <a:cubicBezTo>
                  <a:pt x="409" y="599"/>
                  <a:pt x="344" y="637"/>
                  <a:pt x="279" y="683"/>
                </a:cubicBezTo>
                <a:lnTo>
                  <a:pt x="223" y="655"/>
                </a:lnTo>
                <a:lnTo>
                  <a:pt x="223" y="776"/>
                </a:lnTo>
                <a:cubicBezTo>
                  <a:pt x="223" y="823"/>
                  <a:pt x="260" y="869"/>
                  <a:pt x="335" y="888"/>
                </a:cubicBezTo>
                <a:cubicBezTo>
                  <a:pt x="362" y="896"/>
                  <a:pt x="389" y="900"/>
                  <a:pt x="415" y="900"/>
                </a:cubicBezTo>
                <a:cubicBezTo>
                  <a:pt x="479" y="900"/>
                  <a:pt x="537" y="875"/>
                  <a:pt x="577" y="823"/>
                </a:cubicBezTo>
                <a:lnTo>
                  <a:pt x="577" y="823"/>
                </a:lnTo>
                <a:cubicBezTo>
                  <a:pt x="539" y="888"/>
                  <a:pt x="586" y="953"/>
                  <a:pt x="679" y="971"/>
                </a:cubicBezTo>
                <a:cubicBezTo>
                  <a:pt x="706" y="979"/>
                  <a:pt x="733" y="984"/>
                  <a:pt x="759" y="984"/>
                </a:cubicBezTo>
                <a:cubicBezTo>
                  <a:pt x="823" y="984"/>
                  <a:pt x="881" y="959"/>
                  <a:pt x="921" y="906"/>
                </a:cubicBezTo>
                <a:cubicBezTo>
                  <a:pt x="939" y="888"/>
                  <a:pt x="949" y="860"/>
                  <a:pt x="949" y="823"/>
                </a:cubicBezTo>
                <a:cubicBezTo>
                  <a:pt x="949" y="813"/>
                  <a:pt x="949" y="804"/>
                  <a:pt x="949" y="795"/>
                </a:cubicBezTo>
                <a:lnTo>
                  <a:pt x="949" y="711"/>
                </a:lnTo>
                <a:cubicBezTo>
                  <a:pt x="1023" y="776"/>
                  <a:pt x="1107" y="823"/>
                  <a:pt x="1190" y="841"/>
                </a:cubicBezTo>
                <a:cubicBezTo>
                  <a:pt x="1215" y="848"/>
                  <a:pt x="1239" y="852"/>
                  <a:pt x="1263" y="852"/>
                </a:cubicBezTo>
                <a:cubicBezTo>
                  <a:pt x="1329" y="852"/>
                  <a:pt x="1391" y="824"/>
                  <a:pt x="1432" y="776"/>
                </a:cubicBezTo>
                <a:cubicBezTo>
                  <a:pt x="1441" y="767"/>
                  <a:pt x="1441" y="748"/>
                  <a:pt x="1441" y="730"/>
                </a:cubicBezTo>
                <a:lnTo>
                  <a:pt x="1441" y="637"/>
                </a:lnTo>
                <a:cubicBezTo>
                  <a:pt x="1488" y="627"/>
                  <a:pt x="1534" y="599"/>
                  <a:pt x="1562" y="562"/>
                </a:cubicBezTo>
                <a:cubicBezTo>
                  <a:pt x="1572" y="553"/>
                  <a:pt x="1572" y="544"/>
                  <a:pt x="1572" y="525"/>
                </a:cubicBezTo>
                <a:lnTo>
                  <a:pt x="1572" y="404"/>
                </a:lnTo>
                <a:lnTo>
                  <a:pt x="1534" y="432"/>
                </a:lnTo>
                <a:cubicBezTo>
                  <a:pt x="1516" y="423"/>
                  <a:pt x="1497" y="413"/>
                  <a:pt x="1469" y="413"/>
                </a:cubicBezTo>
                <a:cubicBezTo>
                  <a:pt x="1409" y="399"/>
                  <a:pt x="1348" y="392"/>
                  <a:pt x="1288" y="392"/>
                </a:cubicBezTo>
                <a:cubicBezTo>
                  <a:pt x="1228" y="392"/>
                  <a:pt x="1167" y="399"/>
                  <a:pt x="1107" y="413"/>
                </a:cubicBezTo>
                <a:cubicBezTo>
                  <a:pt x="1200" y="376"/>
                  <a:pt x="1293" y="320"/>
                  <a:pt x="1348" y="246"/>
                </a:cubicBezTo>
                <a:cubicBezTo>
                  <a:pt x="1358" y="227"/>
                  <a:pt x="1367" y="209"/>
                  <a:pt x="1367" y="190"/>
                </a:cubicBezTo>
                <a:lnTo>
                  <a:pt x="1367" y="79"/>
                </a:lnTo>
                <a:lnTo>
                  <a:pt x="1321" y="125"/>
                </a:lnTo>
                <a:cubicBezTo>
                  <a:pt x="1302" y="107"/>
                  <a:pt x="1274" y="97"/>
                  <a:pt x="1246" y="88"/>
                </a:cubicBezTo>
                <a:cubicBezTo>
                  <a:pt x="1226" y="83"/>
                  <a:pt x="1205" y="81"/>
                  <a:pt x="1184" y="81"/>
                </a:cubicBezTo>
                <a:cubicBezTo>
                  <a:pt x="1119" y="81"/>
                  <a:pt x="1054" y="104"/>
                  <a:pt x="1004" y="153"/>
                </a:cubicBezTo>
                <a:cubicBezTo>
                  <a:pt x="1042" y="97"/>
                  <a:pt x="995" y="32"/>
                  <a:pt x="902" y="4"/>
                </a:cubicBezTo>
                <a:cubicBezTo>
                  <a:pt x="884" y="2"/>
                  <a:pt x="867" y="1"/>
                  <a:pt x="849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0" name="Google Shape;940;p30"/>
          <p:cNvSpPr/>
          <p:nvPr/>
        </p:nvSpPr>
        <p:spPr>
          <a:xfrm>
            <a:off x="3036853" y="3674459"/>
            <a:ext cx="239121" cy="146859"/>
          </a:xfrm>
          <a:custGeom>
            <a:avLst/>
            <a:gdLst/>
            <a:ahLst/>
            <a:cxnLst/>
            <a:rect l="l" t="t" r="r" b="b"/>
            <a:pathLst>
              <a:path w="1638" h="1006" extrusionOk="0">
                <a:moveTo>
                  <a:pt x="837" y="1"/>
                </a:moveTo>
                <a:cubicBezTo>
                  <a:pt x="690" y="1"/>
                  <a:pt x="585" y="174"/>
                  <a:pt x="679" y="308"/>
                </a:cubicBezTo>
                <a:cubicBezTo>
                  <a:pt x="605" y="233"/>
                  <a:pt x="512" y="187"/>
                  <a:pt x="410" y="159"/>
                </a:cubicBezTo>
                <a:cubicBezTo>
                  <a:pt x="388" y="152"/>
                  <a:pt x="365" y="148"/>
                  <a:pt x="343" y="148"/>
                </a:cubicBezTo>
                <a:cubicBezTo>
                  <a:pt x="279" y="148"/>
                  <a:pt x="216" y="176"/>
                  <a:pt x="168" y="224"/>
                </a:cubicBezTo>
                <a:cubicBezTo>
                  <a:pt x="134" y="274"/>
                  <a:pt x="169" y="340"/>
                  <a:pt x="245" y="366"/>
                </a:cubicBezTo>
                <a:lnTo>
                  <a:pt x="245" y="366"/>
                </a:lnTo>
                <a:cubicBezTo>
                  <a:pt x="231" y="363"/>
                  <a:pt x="217" y="362"/>
                  <a:pt x="203" y="362"/>
                </a:cubicBezTo>
                <a:cubicBezTo>
                  <a:pt x="140" y="362"/>
                  <a:pt x="79" y="390"/>
                  <a:pt x="38" y="438"/>
                </a:cubicBezTo>
                <a:cubicBezTo>
                  <a:pt x="0" y="503"/>
                  <a:pt x="47" y="568"/>
                  <a:pt x="140" y="587"/>
                </a:cubicBezTo>
                <a:cubicBezTo>
                  <a:pt x="200" y="601"/>
                  <a:pt x="261" y="608"/>
                  <a:pt x="321" y="608"/>
                </a:cubicBezTo>
                <a:cubicBezTo>
                  <a:pt x="382" y="608"/>
                  <a:pt x="442" y="601"/>
                  <a:pt x="503" y="587"/>
                </a:cubicBezTo>
                <a:lnTo>
                  <a:pt x="503" y="587"/>
                </a:lnTo>
                <a:cubicBezTo>
                  <a:pt x="410" y="614"/>
                  <a:pt x="317" y="680"/>
                  <a:pt x="261" y="754"/>
                </a:cubicBezTo>
                <a:cubicBezTo>
                  <a:pt x="224" y="810"/>
                  <a:pt x="270" y="875"/>
                  <a:pt x="363" y="903"/>
                </a:cubicBezTo>
                <a:cubicBezTo>
                  <a:pt x="385" y="910"/>
                  <a:pt x="407" y="914"/>
                  <a:pt x="430" y="914"/>
                </a:cubicBezTo>
                <a:cubicBezTo>
                  <a:pt x="494" y="914"/>
                  <a:pt x="557" y="886"/>
                  <a:pt x="605" y="838"/>
                </a:cubicBezTo>
                <a:lnTo>
                  <a:pt x="605" y="838"/>
                </a:lnTo>
                <a:cubicBezTo>
                  <a:pt x="568" y="893"/>
                  <a:pt x="614" y="968"/>
                  <a:pt x="707" y="986"/>
                </a:cubicBezTo>
                <a:cubicBezTo>
                  <a:pt x="736" y="999"/>
                  <a:pt x="764" y="1005"/>
                  <a:pt x="791" y="1005"/>
                </a:cubicBezTo>
                <a:cubicBezTo>
                  <a:pt x="938" y="1005"/>
                  <a:pt x="1043" y="832"/>
                  <a:pt x="949" y="698"/>
                </a:cubicBezTo>
                <a:lnTo>
                  <a:pt x="949" y="698"/>
                </a:lnTo>
                <a:cubicBezTo>
                  <a:pt x="1023" y="773"/>
                  <a:pt x="1116" y="819"/>
                  <a:pt x="1219" y="847"/>
                </a:cubicBezTo>
                <a:cubicBezTo>
                  <a:pt x="1243" y="854"/>
                  <a:pt x="1267" y="858"/>
                  <a:pt x="1291" y="858"/>
                </a:cubicBezTo>
                <a:cubicBezTo>
                  <a:pt x="1358" y="858"/>
                  <a:pt x="1419" y="830"/>
                  <a:pt x="1460" y="782"/>
                </a:cubicBezTo>
                <a:cubicBezTo>
                  <a:pt x="1497" y="727"/>
                  <a:pt x="1453" y="664"/>
                  <a:pt x="1365" y="635"/>
                </a:cubicBezTo>
                <a:lnTo>
                  <a:pt x="1365" y="635"/>
                </a:lnTo>
                <a:cubicBezTo>
                  <a:pt x="1385" y="641"/>
                  <a:pt x="1405" y="644"/>
                  <a:pt x="1425" y="644"/>
                </a:cubicBezTo>
                <a:cubicBezTo>
                  <a:pt x="1489" y="644"/>
                  <a:pt x="1552" y="616"/>
                  <a:pt x="1600" y="568"/>
                </a:cubicBezTo>
                <a:cubicBezTo>
                  <a:pt x="1637" y="512"/>
                  <a:pt x="1591" y="447"/>
                  <a:pt x="1488" y="419"/>
                </a:cubicBezTo>
                <a:cubicBezTo>
                  <a:pt x="1428" y="405"/>
                  <a:pt x="1367" y="398"/>
                  <a:pt x="1307" y="398"/>
                </a:cubicBezTo>
                <a:cubicBezTo>
                  <a:pt x="1247" y="398"/>
                  <a:pt x="1186" y="405"/>
                  <a:pt x="1126" y="419"/>
                </a:cubicBezTo>
                <a:cubicBezTo>
                  <a:pt x="1219" y="391"/>
                  <a:pt x="1312" y="335"/>
                  <a:pt x="1367" y="252"/>
                </a:cubicBezTo>
                <a:cubicBezTo>
                  <a:pt x="1405" y="196"/>
                  <a:pt x="1358" y="131"/>
                  <a:pt x="1265" y="103"/>
                </a:cubicBezTo>
                <a:cubicBezTo>
                  <a:pt x="1243" y="96"/>
                  <a:pt x="1221" y="92"/>
                  <a:pt x="1198" y="92"/>
                </a:cubicBezTo>
                <a:cubicBezTo>
                  <a:pt x="1135" y="92"/>
                  <a:pt x="1071" y="120"/>
                  <a:pt x="1023" y="168"/>
                </a:cubicBezTo>
                <a:cubicBezTo>
                  <a:pt x="1061" y="112"/>
                  <a:pt x="1014" y="47"/>
                  <a:pt x="921" y="19"/>
                </a:cubicBezTo>
                <a:cubicBezTo>
                  <a:pt x="892" y="6"/>
                  <a:pt x="864" y="1"/>
                  <a:pt x="837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1" name="Google Shape;941;p30"/>
          <p:cNvSpPr/>
          <p:nvPr/>
        </p:nvSpPr>
        <p:spPr>
          <a:xfrm>
            <a:off x="3054516" y="4049200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2539" y="0"/>
                </a:moveTo>
                <a:lnTo>
                  <a:pt x="0" y="10"/>
                </a:lnTo>
                <a:lnTo>
                  <a:pt x="0" y="382"/>
                </a:lnTo>
                <a:cubicBezTo>
                  <a:pt x="0" y="940"/>
                  <a:pt x="661" y="1191"/>
                  <a:pt x="1256" y="1191"/>
                </a:cubicBezTo>
                <a:cubicBezTo>
                  <a:pt x="1851" y="1191"/>
                  <a:pt x="2539" y="940"/>
                  <a:pt x="2539" y="382"/>
                </a:cubicBezTo>
                <a:lnTo>
                  <a:pt x="2539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2" name="Google Shape;942;p30"/>
          <p:cNvSpPr/>
          <p:nvPr/>
        </p:nvSpPr>
        <p:spPr>
          <a:xfrm>
            <a:off x="3053203" y="3935189"/>
            <a:ext cx="370652" cy="234887"/>
          </a:xfrm>
          <a:custGeom>
            <a:avLst/>
            <a:gdLst/>
            <a:ahLst/>
            <a:cxnLst/>
            <a:rect l="l" t="t" r="r" b="b"/>
            <a:pathLst>
              <a:path w="2539" h="1609" extrusionOk="0">
                <a:moveTo>
                  <a:pt x="1255" y="0"/>
                </a:moveTo>
                <a:cubicBezTo>
                  <a:pt x="707" y="0"/>
                  <a:pt x="0" y="233"/>
                  <a:pt x="0" y="791"/>
                </a:cubicBezTo>
                <a:cubicBezTo>
                  <a:pt x="0" y="1349"/>
                  <a:pt x="670" y="1609"/>
                  <a:pt x="1265" y="1609"/>
                </a:cubicBezTo>
                <a:cubicBezTo>
                  <a:pt x="1860" y="1609"/>
                  <a:pt x="2539" y="1358"/>
                  <a:pt x="2539" y="791"/>
                </a:cubicBezTo>
                <a:cubicBezTo>
                  <a:pt x="2539" y="233"/>
                  <a:pt x="1832" y="0"/>
                  <a:pt x="1255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3" name="Google Shape;943;p30"/>
          <p:cNvSpPr/>
          <p:nvPr/>
        </p:nvSpPr>
        <p:spPr>
          <a:xfrm>
            <a:off x="3074808" y="3944675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17" y="0"/>
                </a:moveTo>
                <a:cubicBezTo>
                  <a:pt x="624" y="0"/>
                  <a:pt x="1" y="205"/>
                  <a:pt x="1" y="698"/>
                </a:cubicBezTo>
                <a:cubicBezTo>
                  <a:pt x="1" y="1191"/>
                  <a:pt x="587" y="1423"/>
                  <a:pt x="1117" y="1423"/>
                </a:cubicBezTo>
                <a:cubicBezTo>
                  <a:pt x="1647" y="1423"/>
                  <a:pt x="2251" y="1200"/>
                  <a:pt x="2251" y="698"/>
                </a:cubicBezTo>
                <a:cubicBezTo>
                  <a:pt x="2251" y="205"/>
                  <a:pt x="1619" y="0"/>
                  <a:pt x="1117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4" name="Google Shape;944;p30"/>
          <p:cNvSpPr/>
          <p:nvPr/>
        </p:nvSpPr>
        <p:spPr>
          <a:xfrm>
            <a:off x="3073493" y="3944676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05" y="0"/>
                  <a:pt x="1" y="205"/>
                  <a:pt x="1" y="698"/>
                </a:cubicBezTo>
                <a:cubicBezTo>
                  <a:pt x="1" y="716"/>
                  <a:pt x="1" y="744"/>
                  <a:pt x="1" y="772"/>
                </a:cubicBezTo>
                <a:cubicBezTo>
                  <a:pt x="66" y="335"/>
                  <a:pt x="651" y="140"/>
                  <a:pt x="1126" y="140"/>
                </a:cubicBezTo>
                <a:cubicBezTo>
                  <a:pt x="1600" y="140"/>
                  <a:pt x="2195" y="335"/>
                  <a:pt x="2251" y="781"/>
                </a:cubicBezTo>
                <a:cubicBezTo>
                  <a:pt x="2251" y="754"/>
                  <a:pt x="2251" y="735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5" name="Google Shape;945;p30"/>
          <p:cNvSpPr/>
          <p:nvPr/>
        </p:nvSpPr>
        <p:spPr>
          <a:xfrm>
            <a:off x="3125025" y="3990807"/>
            <a:ext cx="229632" cy="144232"/>
          </a:xfrm>
          <a:custGeom>
            <a:avLst/>
            <a:gdLst/>
            <a:ahLst/>
            <a:cxnLst/>
            <a:rect l="l" t="t" r="r" b="b"/>
            <a:pathLst>
              <a:path w="1573" h="988" extrusionOk="0">
                <a:moveTo>
                  <a:pt x="1340" y="633"/>
                </a:moveTo>
                <a:cubicBezTo>
                  <a:pt x="1359" y="633"/>
                  <a:pt x="1377" y="637"/>
                  <a:pt x="1399" y="637"/>
                </a:cubicBezTo>
                <a:cubicBezTo>
                  <a:pt x="1409" y="637"/>
                  <a:pt x="1421" y="636"/>
                  <a:pt x="1433" y="633"/>
                </a:cubicBezTo>
                <a:lnTo>
                  <a:pt x="1433" y="633"/>
                </a:lnTo>
                <a:lnTo>
                  <a:pt x="1405" y="661"/>
                </a:lnTo>
                <a:cubicBezTo>
                  <a:pt x="1386" y="642"/>
                  <a:pt x="1359" y="633"/>
                  <a:pt x="1340" y="633"/>
                </a:cubicBezTo>
                <a:close/>
                <a:moveTo>
                  <a:pt x="931" y="689"/>
                </a:moveTo>
                <a:lnTo>
                  <a:pt x="949" y="698"/>
                </a:lnTo>
                <a:lnTo>
                  <a:pt x="940" y="707"/>
                </a:lnTo>
                <a:lnTo>
                  <a:pt x="931" y="689"/>
                </a:lnTo>
                <a:close/>
                <a:moveTo>
                  <a:pt x="833" y="1"/>
                </a:moveTo>
                <a:cubicBezTo>
                  <a:pt x="782" y="1"/>
                  <a:pt x="734" y="15"/>
                  <a:pt x="689" y="4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24" y="205"/>
                  <a:pt x="633" y="252"/>
                  <a:pt x="661" y="298"/>
                </a:cubicBezTo>
                <a:cubicBezTo>
                  <a:pt x="587" y="224"/>
                  <a:pt x="494" y="177"/>
                  <a:pt x="391" y="149"/>
                </a:cubicBezTo>
                <a:cubicBezTo>
                  <a:pt x="367" y="143"/>
                  <a:pt x="343" y="140"/>
                  <a:pt x="320" y="140"/>
                </a:cubicBezTo>
                <a:cubicBezTo>
                  <a:pt x="274" y="140"/>
                  <a:pt x="230" y="152"/>
                  <a:pt x="187" y="177"/>
                </a:cubicBezTo>
                <a:lnTo>
                  <a:pt x="131" y="131"/>
                </a:lnTo>
                <a:lnTo>
                  <a:pt x="131" y="252"/>
                </a:lnTo>
                <a:cubicBezTo>
                  <a:pt x="131" y="298"/>
                  <a:pt x="178" y="345"/>
                  <a:pt x="252" y="363"/>
                </a:cubicBezTo>
                <a:cubicBezTo>
                  <a:pt x="228" y="360"/>
                  <a:pt x="204" y="358"/>
                  <a:pt x="180" y="358"/>
                </a:cubicBezTo>
                <a:cubicBezTo>
                  <a:pt x="139" y="358"/>
                  <a:pt x="98" y="364"/>
                  <a:pt x="57" y="382"/>
                </a:cubicBezTo>
                <a:lnTo>
                  <a:pt x="1" y="345"/>
                </a:lnTo>
                <a:lnTo>
                  <a:pt x="1" y="475"/>
                </a:lnTo>
                <a:cubicBezTo>
                  <a:pt x="1" y="521"/>
                  <a:pt x="38" y="568"/>
                  <a:pt x="112" y="586"/>
                </a:cubicBezTo>
                <a:cubicBezTo>
                  <a:pt x="173" y="596"/>
                  <a:pt x="233" y="600"/>
                  <a:pt x="294" y="600"/>
                </a:cubicBezTo>
                <a:cubicBezTo>
                  <a:pt x="354" y="600"/>
                  <a:pt x="415" y="596"/>
                  <a:pt x="475" y="586"/>
                </a:cubicBezTo>
                <a:lnTo>
                  <a:pt x="475" y="586"/>
                </a:lnTo>
                <a:cubicBezTo>
                  <a:pt x="410" y="605"/>
                  <a:pt x="345" y="642"/>
                  <a:pt x="289" y="689"/>
                </a:cubicBezTo>
                <a:lnTo>
                  <a:pt x="224" y="661"/>
                </a:lnTo>
                <a:lnTo>
                  <a:pt x="224" y="782"/>
                </a:lnTo>
                <a:cubicBezTo>
                  <a:pt x="224" y="828"/>
                  <a:pt x="261" y="875"/>
                  <a:pt x="336" y="893"/>
                </a:cubicBezTo>
                <a:cubicBezTo>
                  <a:pt x="363" y="901"/>
                  <a:pt x="390" y="906"/>
                  <a:pt x="416" y="906"/>
                </a:cubicBezTo>
                <a:cubicBezTo>
                  <a:pt x="480" y="906"/>
                  <a:pt x="538" y="881"/>
                  <a:pt x="577" y="828"/>
                </a:cubicBezTo>
                <a:lnTo>
                  <a:pt x="577" y="828"/>
                </a:lnTo>
                <a:cubicBezTo>
                  <a:pt x="540" y="893"/>
                  <a:pt x="587" y="958"/>
                  <a:pt x="689" y="977"/>
                </a:cubicBezTo>
                <a:cubicBezTo>
                  <a:pt x="711" y="984"/>
                  <a:pt x="733" y="988"/>
                  <a:pt x="756" y="988"/>
                </a:cubicBezTo>
                <a:cubicBezTo>
                  <a:pt x="819" y="988"/>
                  <a:pt x="880" y="960"/>
                  <a:pt x="922" y="912"/>
                </a:cubicBezTo>
                <a:cubicBezTo>
                  <a:pt x="940" y="893"/>
                  <a:pt x="949" y="865"/>
                  <a:pt x="949" y="828"/>
                </a:cubicBezTo>
                <a:cubicBezTo>
                  <a:pt x="959" y="819"/>
                  <a:pt x="959" y="809"/>
                  <a:pt x="949" y="800"/>
                </a:cubicBezTo>
                <a:lnTo>
                  <a:pt x="949" y="726"/>
                </a:lnTo>
                <a:cubicBezTo>
                  <a:pt x="1024" y="782"/>
                  <a:pt x="1107" y="828"/>
                  <a:pt x="1191" y="847"/>
                </a:cubicBezTo>
                <a:cubicBezTo>
                  <a:pt x="1215" y="854"/>
                  <a:pt x="1240" y="857"/>
                  <a:pt x="1263" y="857"/>
                </a:cubicBezTo>
                <a:cubicBezTo>
                  <a:pt x="1330" y="857"/>
                  <a:pt x="1392" y="830"/>
                  <a:pt x="1433" y="782"/>
                </a:cubicBezTo>
                <a:cubicBezTo>
                  <a:pt x="1442" y="772"/>
                  <a:pt x="1452" y="754"/>
                  <a:pt x="1452" y="744"/>
                </a:cubicBezTo>
                <a:lnTo>
                  <a:pt x="1452" y="642"/>
                </a:lnTo>
                <a:cubicBezTo>
                  <a:pt x="1498" y="633"/>
                  <a:pt x="1535" y="605"/>
                  <a:pt x="1563" y="568"/>
                </a:cubicBezTo>
                <a:cubicBezTo>
                  <a:pt x="1572" y="558"/>
                  <a:pt x="1572" y="549"/>
                  <a:pt x="1572" y="540"/>
                </a:cubicBezTo>
                <a:lnTo>
                  <a:pt x="1572" y="410"/>
                </a:lnTo>
                <a:lnTo>
                  <a:pt x="1535" y="438"/>
                </a:lnTo>
                <a:cubicBezTo>
                  <a:pt x="1517" y="428"/>
                  <a:pt x="1498" y="419"/>
                  <a:pt x="1470" y="419"/>
                </a:cubicBezTo>
                <a:cubicBezTo>
                  <a:pt x="1410" y="405"/>
                  <a:pt x="1349" y="398"/>
                  <a:pt x="1289" y="398"/>
                </a:cubicBezTo>
                <a:cubicBezTo>
                  <a:pt x="1228" y="398"/>
                  <a:pt x="1168" y="405"/>
                  <a:pt x="1107" y="419"/>
                </a:cubicBezTo>
                <a:cubicBezTo>
                  <a:pt x="1200" y="382"/>
                  <a:pt x="1293" y="326"/>
                  <a:pt x="1349" y="252"/>
                </a:cubicBezTo>
                <a:cubicBezTo>
                  <a:pt x="1359" y="233"/>
                  <a:pt x="1368" y="214"/>
                  <a:pt x="1368" y="196"/>
                </a:cubicBezTo>
                <a:lnTo>
                  <a:pt x="1368" y="84"/>
                </a:lnTo>
                <a:lnTo>
                  <a:pt x="1321" y="121"/>
                </a:lnTo>
                <a:cubicBezTo>
                  <a:pt x="1303" y="112"/>
                  <a:pt x="1275" y="103"/>
                  <a:pt x="1247" y="93"/>
                </a:cubicBezTo>
                <a:cubicBezTo>
                  <a:pt x="1225" y="86"/>
                  <a:pt x="1203" y="83"/>
                  <a:pt x="1180" y="83"/>
                </a:cubicBezTo>
                <a:cubicBezTo>
                  <a:pt x="1117" y="83"/>
                  <a:pt x="1053" y="110"/>
                  <a:pt x="1005" y="159"/>
                </a:cubicBezTo>
                <a:cubicBezTo>
                  <a:pt x="1042" y="103"/>
                  <a:pt x="996" y="28"/>
                  <a:pt x="903" y="10"/>
                </a:cubicBezTo>
                <a:cubicBezTo>
                  <a:pt x="879" y="4"/>
                  <a:pt x="856" y="1"/>
                  <a:pt x="833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6" name="Google Shape;946;p30"/>
          <p:cNvSpPr/>
          <p:nvPr/>
        </p:nvSpPr>
        <p:spPr>
          <a:xfrm>
            <a:off x="3122399" y="3972997"/>
            <a:ext cx="238975" cy="145837"/>
          </a:xfrm>
          <a:custGeom>
            <a:avLst/>
            <a:gdLst/>
            <a:ahLst/>
            <a:cxnLst/>
            <a:rect l="l" t="t" r="r" b="b"/>
            <a:pathLst>
              <a:path w="1637" h="999" extrusionOk="0">
                <a:moveTo>
                  <a:pt x="854" y="0"/>
                </a:moveTo>
                <a:cubicBezTo>
                  <a:pt x="791" y="0"/>
                  <a:pt x="727" y="28"/>
                  <a:pt x="679" y="76"/>
                </a:cubicBezTo>
                <a:cubicBezTo>
                  <a:pt x="642" y="150"/>
                  <a:pt x="642" y="234"/>
                  <a:pt x="679" y="308"/>
                </a:cubicBezTo>
                <a:cubicBezTo>
                  <a:pt x="605" y="234"/>
                  <a:pt x="512" y="178"/>
                  <a:pt x="409" y="160"/>
                </a:cubicBezTo>
                <a:cubicBezTo>
                  <a:pt x="388" y="152"/>
                  <a:pt x="365" y="149"/>
                  <a:pt x="343" y="149"/>
                </a:cubicBezTo>
                <a:cubicBezTo>
                  <a:pt x="279" y="149"/>
                  <a:pt x="216" y="177"/>
                  <a:pt x="168" y="225"/>
                </a:cubicBezTo>
                <a:cubicBezTo>
                  <a:pt x="131" y="279"/>
                  <a:pt x="175" y="343"/>
                  <a:pt x="272" y="372"/>
                </a:cubicBezTo>
                <a:lnTo>
                  <a:pt x="272" y="372"/>
                </a:lnTo>
                <a:cubicBezTo>
                  <a:pt x="250" y="366"/>
                  <a:pt x="228" y="363"/>
                  <a:pt x="207" y="363"/>
                </a:cubicBezTo>
                <a:cubicBezTo>
                  <a:pt x="140" y="363"/>
                  <a:pt x="79" y="391"/>
                  <a:pt x="37" y="439"/>
                </a:cubicBezTo>
                <a:cubicBezTo>
                  <a:pt x="0" y="494"/>
                  <a:pt x="47" y="560"/>
                  <a:pt x="140" y="587"/>
                </a:cubicBezTo>
                <a:cubicBezTo>
                  <a:pt x="200" y="597"/>
                  <a:pt x="261" y="601"/>
                  <a:pt x="321" y="601"/>
                </a:cubicBezTo>
                <a:cubicBezTo>
                  <a:pt x="382" y="601"/>
                  <a:pt x="442" y="597"/>
                  <a:pt x="502" y="587"/>
                </a:cubicBezTo>
                <a:lnTo>
                  <a:pt x="502" y="587"/>
                </a:lnTo>
                <a:cubicBezTo>
                  <a:pt x="409" y="615"/>
                  <a:pt x="326" y="671"/>
                  <a:pt x="261" y="755"/>
                </a:cubicBezTo>
                <a:cubicBezTo>
                  <a:pt x="223" y="811"/>
                  <a:pt x="270" y="876"/>
                  <a:pt x="363" y="904"/>
                </a:cubicBezTo>
                <a:cubicBezTo>
                  <a:pt x="387" y="911"/>
                  <a:pt x="412" y="914"/>
                  <a:pt x="435" y="914"/>
                </a:cubicBezTo>
                <a:cubicBezTo>
                  <a:pt x="502" y="914"/>
                  <a:pt x="564" y="887"/>
                  <a:pt x="605" y="839"/>
                </a:cubicBezTo>
                <a:lnTo>
                  <a:pt x="605" y="839"/>
                </a:lnTo>
                <a:cubicBezTo>
                  <a:pt x="568" y="894"/>
                  <a:pt x="614" y="959"/>
                  <a:pt x="716" y="987"/>
                </a:cubicBezTo>
                <a:cubicBezTo>
                  <a:pt x="738" y="995"/>
                  <a:pt x="761" y="998"/>
                  <a:pt x="783" y="998"/>
                </a:cubicBezTo>
                <a:cubicBezTo>
                  <a:pt x="846" y="998"/>
                  <a:pt x="908" y="970"/>
                  <a:pt x="949" y="922"/>
                </a:cubicBezTo>
                <a:cubicBezTo>
                  <a:pt x="986" y="848"/>
                  <a:pt x="986" y="764"/>
                  <a:pt x="949" y="699"/>
                </a:cubicBezTo>
                <a:lnTo>
                  <a:pt x="949" y="699"/>
                </a:lnTo>
                <a:cubicBezTo>
                  <a:pt x="1023" y="764"/>
                  <a:pt x="1116" y="820"/>
                  <a:pt x="1218" y="848"/>
                </a:cubicBezTo>
                <a:cubicBezTo>
                  <a:pt x="1243" y="855"/>
                  <a:pt x="1267" y="859"/>
                  <a:pt x="1291" y="859"/>
                </a:cubicBezTo>
                <a:cubicBezTo>
                  <a:pt x="1358" y="859"/>
                  <a:pt x="1419" y="831"/>
                  <a:pt x="1460" y="783"/>
                </a:cubicBezTo>
                <a:cubicBezTo>
                  <a:pt x="1494" y="724"/>
                  <a:pt x="1459" y="666"/>
                  <a:pt x="1384" y="641"/>
                </a:cubicBezTo>
                <a:lnTo>
                  <a:pt x="1384" y="641"/>
                </a:lnTo>
                <a:cubicBezTo>
                  <a:pt x="1398" y="643"/>
                  <a:pt x="1411" y="645"/>
                  <a:pt x="1425" y="645"/>
                </a:cubicBezTo>
                <a:cubicBezTo>
                  <a:pt x="1488" y="645"/>
                  <a:pt x="1552" y="617"/>
                  <a:pt x="1600" y="569"/>
                </a:cubicBezTo>
                <a:cubicBezTo>
                  <a:pt x="1637" y="504"/>
                  <a:pt x="1590" y="429"/>
                  <a:pt x="1488" y="411"/>
                </a:cubicBezTo>
                <a:cubicBezTo>
                  <a:pt x="1428" y="397"/>
                  <a:pt x="1367" y="390"/>
                  <a:pt x="1307" y="390"/>
                </a:cubicBezTo>
                <a:cubicBezTo>
                  <a:pt x="1246" y="390"/>
                  <a:pt x="1186" y="397"/>
                  <a:pt x="1125" y="411"/>
                </a:cubicBezTo>
                <a:cubicBezTo>
                  <a:pt x="1218" y="383"/>
                  <a:pt x="1311" y="327"/>
                  <a:pt x="1367" y="243"/>
                </a:cubicBezTo>
                <a:cubicBezTo>
                  <a:pt x="1404" y="188"/>
                  <a:pt x="1358" y="122"/>
                  <a:pt x="1265" y="95"/>
                </a:cubicBezTo>
                <a:cubicBezTo>
                  <a:pt x="1243" y="87"/>
                  <a:pt x="1221" y="84"/>
                  <a:pt x="1198" y="84"/>
                </a:cubicBezTo>
                <a:cubicBezTo>
                  <a:pt x="1135" y="84"/>
                  <a:pt x="1071" y="112"/>
                  <a:pt x="1023" y="160"/>
                </a:cubicBezTo>
                <a:cubicBezTo>
                  <a:pt x="1060" y="104"/>
                  <a:pt x="1014" y="39"/>
                  <a:pt x="921" y="11"/>
                </a:cubicBezTo>
                <a:cubicBezTo>
                  <a:pt x="899" y="4"/>
                  <a:pt x="877" y="0"/>
                  <a:pt x="854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7" name="Google Shape;947;p30"/>
          <p:cNvSpPr/>
          <p:nvPr/>
        </p:nvSpPr>
        <p:spPr>
          <a:xfrm>
            <a:off x="3294807" y="4311243"/>
            <a:ext cx="370652" cy="173867"/>
          </a:xfrm>
          <a:custGeom>
            <a:avLst/>
            <a:gdLst/>
            <a:ahLst/>
            <a:cxnLst/>
            <a:rect l="l" t="t" r="r" b="b"/>
            <a:pathLst>
              <a:path w="2539" h="1191" extrusionOk="0">
                <a:moveTo>
                  <a:pt x="0" y="0"/>
                </a:moveTo>
                <a:lnTo>
                  <a:pt x="0" y="372"/>
                </a:lnTo>
                <a:cubicBezTo>
                  <a:pt x="0" y="930"/>
                  <a:pt x="670" y="1190"/>
                  <a:pt x="1265" y="1190"/>
                </a:cubicBezTo>
                <a:cubicBezTo>
                  <a:pt x="1860" y="1190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30"/>
          <p:cNvSpPr/>
          <p:nvPr/>
        </p:nvSpPr>
        <p:spPr>
          <a:xfrm>
            <a:off x="3294807" y="4197085"/>
            <a:ext cx="370652" cy="233719"/>
          </a:xfrm>
          <a:custGeom>
            <a:avLst/>
            <a:gdLst/>
            <a:ahLst/>
            <a:cxnLst/>
            <a:rect l="l" t="t" r="r" b="b"/>
            <a:pathLst>
              <a:path w="2539" h="1601" extrusionOk="0">
                <a:moveTo>
                  <a:pt x="1256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00"/>
                  <a:pt x="1265" y="1600"/>
                </a:cubicBezTo>
                <a:cubicBezTo>
                  <a:pt x="1860" y="1600"/>
                  <a:pt x="2539" y="1349"/>
                  <a:pt x="2539" y="79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30"/>
          <p:cNvSpPr/>
          <p:nvPr/>
        </p:nvSpPr>
        <p:spPr>
          <a:xfrm>
            <a:off x="3315097" y="4205259"/>
            <a:ext cx="328755" cy="209195"/>
          </a:xfrm>
          <a:custGeom>
            <a:avLst/>
            <a:gdLst/>
            <a:ahLst/>
            <a:cxnLst/>
            <a:rect l="l" t="t" r="r" b="b"/>
            <a:pathLst>
              <a:path w="2252" h="1433" extrusionOk="0">
                <a:moveTo>
                  <a:pt x="1117" y="1"/>
                </a:moveTo>
                <a:cubicBezTo>
                  <a:pt x="624" y="1"/>
                  <a:pt x="1" y="215"/>
                  <a:pt x="1" y="707"/>
                </a:cubicBezTo>
                <a:cubicBezTo>
                  <a:pt x="1" y="1200"/>
                  <a:pt x="596" y="1433"/>
                  <a:pt x="1126" y="1433"/>
                </a:cubicBezTo>
                <a:cubicBezTo>
                  <a:pt x="1647" y="1433"/>
                  <a:pt x="2251" y="1210"/>
                  <a:pt x="2251" y="707"/>
                </a:cubicBezTo>
                <a:cubicBezTo>
                  <a:pt x="2251" y="215"/>
                  <a:pt x="1628" y="1"/>
                  <a:pt x="1117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30"/>
          <p:cNvSpPr/>
          <p:nvPr/>
        </p:nvSpPr>
        <p:spPr>
          <a:xfrm>
            <a:off x="3315097" y="4205260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1"/>
                </a:moveTo>
                <a:cubicBezTo>
                  <a:pt x="605" y="1"/>
                  <a:pt x="1" y="215"/>
                  <a:pt x="1" y="707"/>
                </a:cubicBezTo>
                <a:cubicBezTo>
                  <a:pt x="1" y="735"/>
                  <a:pt x="1" y="754"/>
                  <a:pt x="1" y="782"/>
                </a:cubicBezTo>
                <a:cubicBezTo>
                  <a:pt x="66" y="336"/>
                  <a:pt x="652" y="150"/>
                  <a:pt x="1117" y="150"/>
                </a:cubicBezTo>
                <a:cubicBezTo>
                  <a:pt x="1600" y="150"/>
                  <a:pt x="2195" y="345"/>
                  <a:pt x="2251" y="782"/>
                </a:cubicBezTo>
                <a:cubicBezTo>
                  <a:pt x="2251" y="763"/>
                  <a:pt x="2251" y="735"/>
                  <a:pt x="2251" y="707"/>
                </a:cubicBezTo>
                <a:cubicBezTo>
                  <a:pt x="2251" y="215"/>
                  <a:pt x="1619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30"/>
          <p:cNvSpPr/>
          <p:nvPr/>
        </p:nvSpPr>
        <p:spPr>
          <a:xfrm>
            <a:off x="3365316" y="4252264"/>
            <a:ext cx="232405" cy="143648"/>
          </a:xfrm>
          <a:custGeom>
            <a:avLst/>
            <a:gdLst/>
            <a:ahLst/>
            <a:cxnLst/>
            <a:rect l="l" t="t" r="r" b="b"/>
            <a:pathLst>
              <a:path w="1592" h="984" extrusionOk="0">
                <a:moveTo>
                  <a:pt x="1349" y="627"/>
                </a:moveTo>
                <a:lnTo>
                  <a:pt x="1349" y="627"/>
                </a:lnTo>
                <a:cubicBezTo>
                  <a:pt x="1377" y="637"/>
                  <a:pt x="1405" y="637"/>
                  <a:pt x="1433" y="637"/>
                </a:cubicBezTo>
                <a:lnTo>
                  <a:pt x="1414" y="655"/>
                </a:lnTo>
                <a:cubicBezTo>
                  <a:pt x="1396" y="646"/>
                  <a:pt x="1368" y="637"/>
                  <a:pt x="1349" y="627"/>
                </a:cubicBezTo>
                <a:close/>
                <a:moveTo>
                  <a:pt x="860" y="1"/>
                </a:moveTo>
                <a:cubicBezTo>
                  <a:pt x="803" y="1"/>
                  <a:pt x="748" y="13"/>
                  <a:pt x="698" y="41"/>
                </a:cubicBezTo>
                <a:lnTo>
                  <a:pt x="643" y="51"/>
                </a:lnTo>
                <a:lnTo>
                  <a:pt x="643" y="153"/>
                </a:lnTo>
                <a:cubicBezTo>
                  <a:pt x="633" y="200"/>
                  <a:pt x="643" y="255"/>
                  <a:pt x="661" y="302"/>
                </a:cubicBezTo>
                <a:cubicBezTo>
                  <a:pt x="587" y="227"/>
                  <a:pt x="494" y="172"/>
                  <a:pt x="391" y="144"/>
                </a:cubicBezTo>
                <a:cubicBezTo>
                  <a:pt x="375" y="141"/>
                  <a:pt x="359" y="140"/>
                  <a:pt x="343" y="140"/>
                </a:cubicBezTo>
                <a:cubicBezTo>
                  <a:pt x="294" y="140"/>
                  <a:pt x="245" y="151"/>
                  <a:pt x="196" y="172"/>
                </a:cubicBezTo>
                <a:lnTo>
                  <a:pt x="140" y="125"/>
                </a:lnTo>
                <a:lnTo>
                  <a:pt x="140" y="255"/>
                </a:lnTo>
                <a:cubicBezTo>
                  <a:pt x="140" y="300"/>
                  <a:pt x="183" y="345"/>
                  <a:pt x="253" y="365"/>
                </a:cubicBezTo>
                <a:lnTo>
                  <a:pt x="253" y="365"/>
                </a:lnTo>
                <a:cubicBezTo>
                  <a:pt x="233" y="360"/>
                  <a:pt x="212" y="357"/>
                  <a:pt x="192" y="357"/>
                </a:cubicBezTo>
                <a:cubicBezTo>
                  <a:pt x="150" y="357"/>
                  <a:pt x="108" y="367"/>
                  <a:pt x="66" y="385"/>
                </a:cubicBezTo>
                <a:lnTo>
                  <a:pt x="1" y="348"/>
                </a:lnTo>
                <a:lnTo>
                  <a:pt x="1" y="469"/>
                </a:lnTo>
                <a:cubicBezTo>
                  <a:pt x="1" y="516"/>
                  <a:pt x="47" y="562"/>
                  <a:pt x="122" y="581"/>
                </a:cubicBezTo>
                <a:cubicBezTo>
                  <a:pt x="182" y="590"/>
                  <a:pt x="243" y="595"/>
                  <a:pt x="303" y="595"/>
                </a:cubicBezTo>
                <a:cubicBezTo>
                  <a:pt x="364" y="595"/>
                  <a:pt x="424" y="590"/>
                  <a:pt x="484" y="581"/>
                </a:cubicBezTo>
                <a:lnTo>
                  <a:pt x="484" y="581"/>
                </a:lnTo>
                <a:cubicBezTo>
                  <a:pt x="410" y="599"/>
                  <a:pt x="354" y="637"/>
                  <a:pt x="289" y="683"/>
                </a:cubicBezTo>
                <a:lnTo>
                  <a:pt x="233" y="655"/>
                </a:lnTo>
                <a:lnTo>
                  <a:pt x="233" y="776"/>
                </a:lnTo>
                <a:cubicBezTo>
                  <a:pt x="233" y="823"/>
                  <a:pt x="271" y="869"/>
                  <a:pt x="345" y="888"/>
                </a:cubicBezTo>
                <a:cubicBezTo>
                  <a:pt x="369" y="896"/>
                  <a:pt x="395" y="900"/>
                  <a:pt x="420" y="900"/>
                </a:cubicBezTo>
                <a:cubicBezTo>
                  <a:pt x="480" y="900"/>
                  <a:pt x="541" y="875"/>
                  <a:pt x="587" y="823"/>
                </a:cubicBezTo>
                <a:lnTo>
                  <a:pt x="587" y="823"/>
                </a:lnTo>
                <a:cubicBezTo>
                  <a:pt x="550" y="888"/>
                  <a:pt x="596" y="953"/>
                  <a:pt x="689" y="971"/>
                </a:cubicBezTo>
                <a:cubicBezTo>
                  <a:pt x="716" y="979"/>
                  <a:pt x="743" y="984"/>
                  <a:pt x="769" y="984"/>
                </a:cubicBezTo>
                <a:cubicBezTo>
                  <a:pt x="833" y="984"/>
                  <a:pt x="891" y="959"/>
                  <a:pt x="931" y="906"/>
                </a:cubicBezTo>
                <a:cubicBezTo>
                  <a:pt x="949" y="888"/>
                  <a:pt x="959" y="860"/>
                  <a:pt x="959" y="823"/>
                </a:cubicBezTo>
                <a:cubicBezTo>
                  <a:pt x="959" y="813"/>
                  <a:pt x="959" y="804"/>
                  <a:pt x="959" y="795"/>
                </a:cubicBezTo>
                <a:lnTo>
                  <a:pt x="959" y="711"/>
                </a:lnTo>
                <a:cubicBezTo>
                  <a:pt x="1033" y="776"/>
                  <a:pt x="1117" y="823"/>
                  <a:pt x="1200" y="841"/>
                </a:cubicBezTo>
                <a:cubicBezTo>
                  <a:pt x="1225" y="848"/>
                  <a:pt x="1249" y="852"/>
                  <a:pt x="1273" y="852"/>
                </a:cubicBezTo>
                <a:cubicBezTo>
                  <a:pt x="1340" y="852"/>
                  <a:pt x="1401" y="824"/>
                  <a:pt x="1442" y="776"/>
                </a:cubicBezTo>
                <a:cubicBezTo>
                  <a:pt x="1452" y="767"/>
                  <a:pt x="1452" y="748"/>
                  <a:pt x="1452" y="730"/>
                </a:cubicBezTo>
                <a:lnTo>
                  <a:pt x="1452" y="637"/>
                </a:lnTo>
                <a:cubicBezTo>
                  <a:pt x="1507" y="627"/>
                  <a:pt x="1545" y="609"/>
                  <a:pt x="1582" y="562"/>
                </a:cubicBezTo>
                <a:cubicBezTo>
                  <a:pt x="1582" y="553"/>
                  <a:pt x="1591" y="544"/>
                  <a:pt x="1591" y="525"/>
                </a:cubicBezTo>
                <a:lnTo>
                  <a:pt x="1591" y="395"/>
                </a:lnTo>
                <a:lnTo>
                  <a:pt x="1545" y="441"/>
                </a:lnTo>
                <a:cubicBezTo>
                  <a:pt x="1526" y="432"/>
                  <a:pt x="1498" y="423"/>
                  <a:pt x="1479" y="413"/>
                </a:cubicBezTo>
                <a:cubicBezTo>
                  <a:pt x="1419" y="399"/>
                  <a:pt x="1359" y="392"/>
                  <a:pt x="1298" y="392"/>
                </a:cubicBezTo>
                <a:cubicBezTo>
                  <a:pt x="1238" y="392"/>
                  <a:pt x="1177" y="399"/>
                  <a:pt x="1117" y="413"/>
                </a:cubicBezTo>
                <a:cubicBezTo>
                  <a:pt x="1210" y="385"/>
                  <a:pt x="1293" y="330"/>
                  <a:pt x="1359" y="246"/>
                </a:cubicBezTo>
                <a:cubicBezTo>
                  <a:pt x="1368" y="237"/>
                  <a:pt x="1377" y="218"/>
                  <a:pt x="1368" y="200"/>
                </a:cubicBezTo>
                <a:lnTo>
                  <a:pt x="1368" y="79"/>
                </a:lnTo>
                <a:lnTo>
                  <a:pt x="1331" y="125"/>
                </a:lnTo>
                <a:cubicBezTo>
                  <a:pt x="1303" y="107"/>
                  <a:pt x="1284" y="97"/>
                  <a:pt x="1256" y="88"/>
                </a:cubicBezTo>
                <a:cubicBezTo>
                  <a:pt x="1236" y="83"/>
                  <a:pt x="1215" y="81"/>
                  <a:pt x="1194" y="81"/>
                </a:cubicBezTo>
                <a:cubicBezTo>
                  <a:pt x="1129" y="81"/>
                  <a:pt x="1064" y="104"/>
                  <a:pt x="1014" y="153"/>
                </a:cubicBezTo>
                <a:cubicBezTo>
                  <a:pt x="1052" y="97"/>
                  <a:pt x="1005" y="32"/>
                  <a:pt x="912" y="4"/>
                </a:cubicBezTo>
                <a:cubicBezTo>
                  <a:pt x="895" y="2"/>
                  <a:pt x="877" y="1"/>
                  <a:pt x="860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30"/>
          <p:cNvSpPr/>
          <p:nvPr/>
        </p:nvSpPr>
        <p:spPr>
          <a:xfrm>
            <a:off x="3364003" y="4234894"/>
            <a:ext cx="237661" cy="145253"/>
          </a:xfrm>
          <a:custGeom>
            <a:avLst/>
            <a:gdLst/>
            <a:ahLst/>
            <a:cxnLst/>
            <a:rect l="l" t="t" r="r" b="b"/>
            <a:pathLst>
              <a:path w="1628" h="995" extrusionOk="0">
                <a:moveTo>
                  <a:pt x="849" y="1"/>
                </a:moveTo>
                <a:cubicBezTo>
                  <a:pt x="782" y="1"/>
                  <a:pt x="721" y="29"/>
                  <a:pt x="679" y="77"/>
                </a:cubicBezTo>
                <a:cubicBezTo>
                  <a:pt x="642" y="142"/>
                  <a:pt x="642" y="226"/>
                  <a:pt x="679" y="300"/>
                </a:cubicBezTo>
                <a:cubicBezTo>
                  <a:pt x="605" y="226"/>
                  <a:pt x="512" y="170"/>
                  <a:pt x="410" y="151"/>
                </a:cubicBezTo>
                <a:cubicBezTo>
                  <a:pt x="388" y="144"/>
                  <a:pt x="365" y="140"/>
                  <a:pt x="343" y="140"/>
                </a:cubicBezTo>
                <a:cubicBezTo>
                  <a:pt x="279" y="140"/>
                  <a:pt x="216" y="168"/>
                  <a:pt x="168" y="216"/>
                </a:cubicBezTo>
                <a:cubicBezTo>
                  <a:pt x="132" y="271"/>
                  <a:pt x="175" y="334"/>
                  <a:pt x="263" y="363"/>
                </a:cubicBezTo>
                <a:lnTo>
                  <a:pt x="263" y="363"/>
                </a:lnTo>
                <a:cubicBezTo>
                  <a:pt x="244" y="357"/>
                  <a:pt x="223" y="354"/>
                  <a:pt x="204" y="354"/>
                </a:cubicBezTo>
                <a:cubicBezTo>
                  <a:pt x="140" y="354"/>
                  <a:pt x="79" y="382"/>
                  <a:pt x="38" y="430"/>
                </a:cubicBezTo>
                <a:cubicBezTo>
                  <a:pt x="1" y="486"/>
                  <a:pt x="47" y="551"/>
                  <a:pt x="140" y="579"/>
                </a:cubicBezTo>
                <a:cubicBezTo>
                  <a:pt x="200" y="588"/>
                  <a:pt x="261" y="593"/>
                  <a:pt x="321" y="593"/>
                </a:cubicBezTo>
                <a:cubicBezTo>
                  <a:pt x="382" y="593"/>
                  <a:pt x="442" y="588"/>
                  <a:pt x="503" y="579"/>
                </a:cubicBezTo>
                <a:lnTo>
                  <a:pt x="503" y="579"/>
                </a:lnTo>
                <a:cubicBezTo>
                  <a:pt x="410" y="607"/>
                  <a:pt x="326" y="663"/>
                  <a:pt x="261" y="746"/>
                </a:cubicBezTo>
                <a:cubicBezTo>
                  <a:pt x="224" y="802"/>
                  <a:pt x="270" y="867"/>
                  <a:pt x="363" y="895"/>
                </a:cubicBezTo>
                <a:cubicBezTo>
                  <a:pt x="385" y="902"/>
                  <a:pt x="408" y="906"/>
                  <a:pt x="430" y="906"/>
                </a:cubicBezTo>
                <a:cubicBezTo>
                  <a:pt x="494" y="906"/>
                  <a:pt x="557" y="878"/>
                  <a:pt x="605" y="830"/>
                </a:cubicBezTo>
                <a:lnTo>
                  <a:pt x="605" y="830"/>
                </a:lnTo>
                <a:cubicBezTo>
                  <a:pt x="568" y="886"/>
                  <a:pt x="614" y="951"/>
                  <a:pt x="707" y="979"/>
                </a:cubicBezTo>
                <a:cubicBezTo>
                  <a:pt x="734" y="990"/>
                  <a:pt x="761" y="994"/>
                  <a:pt x="786" y="994"/>
                </a:cubicBezTo>
                <a:cubicBezTo>
                  <a:pt x="936" y="994"/>
                  <a:pt x="1044" y="824"/>
                  <a:pt x="949" y="681"/>
                </a:cubicBezTo>
                <a:lnTo>
                  <a:pt x="949" y="681"/>
                </a:lnTo>
                <a:cubicBezTo>
                  <a:pt x="1023" y="756"/>
                  <a:pt x="1116" y="811"/>
                  <a:pt x="1219" y="839"/>
                </a:cubicBezTo>
                <a:cubicBezTo>
                  <a:pt x="1243" y="847"/>
                  <a:pt x="1267" y="850"/>
                  <a:pt x="1291" y="850"/>
                </a:cubicBezTo>
                <a:cubicBezTo>
                  <a:pt x="1358" y="850"/>
                  <a:pt x="1419" y="822"/>
                  <a:pt x="1461" y="774"/>
                </a:cubicBezTo>
                <a:cubicBezTo>
                  <a:pt x="1494" y="716"/>
                  <a:pt x="1460" y="657"/>
                  <a:pt x="1385" y="632"/>
                </a:cubicBezTo>
                <a:lnTo>
                  <a:pt x="1385" y="632"/>
                </a:lnTo>
                <a:cubicBezTo>
                  <a:pt x="1398" y="635"/>
                  <a:pt x="1412" y="636"/>
                  <a:pt x="1425" y="636"/>
                </a:cubicBezTo>
                <a:cubicBezTo>
                  <a:pt x="1489" y="636"/>
                  <a:pt x="1552" y="608"/>
                  <a:pt x="1600" y="560"/>
                </a:cubicBezTo>
                <a:cubicBezTo>
                  <a:pt x="1628" y="495"/>
                  <a:pt x="1581" y="430"/>
                  <a:pt x="1488" y="411"/>
                </a:cubicBezTo>
                <a:cubicBezTo>
                  <a:pt x="1428" y="398"/>
                  <a:pt x="1368" y="391"/>
                  <a:pt x="1307" y="391"/>
                </a:cubicBezTo>
                <a:cubicBezTo>
                  <a:pt x="1247" y="391"/>
                  <a:pt x="1186" y="398"/>
                  <a:pt x="1126" y="411"/>
                </a:cubicBezTo>
                <a:cubicBezTo>
                  <a:pt x="1219" y="374"/>
                  <a:pt x="1302" y="319"/>
                  <a:pt x="1368" y="244"/>
                </a:cubicBezTo>
                <a:cubicBezTo>
                  <a:pt x="1405" y="179"/>
                  <a:pt x="1358" y="114"/>
                  <a:pt x="1265" y="95"/>
                </a:cubicBezTo>
                <a:cubicBezTo>
                  <a:pt x="1241" y="87"/>
                  <a:pt x="1216" y="83"/>
                  <a:pt x="1191" y="83"/>
                </a:cubicBezTo>
                <a:cubicBezTo>
                  <a:pt x="1130" y="83"/>
                  <a:pt x="1070" y="108"/>
                  <a:pt x="1023" y="160"/>
                </a:cubicBezTo>
                <a:cubicBezTo>
                  <a:pt x="1061" y="95"/>
                  <a:pt x="1014" y="30"/>
                  <a:pt x="921" y="12"/>
                </a:cubicBezTo>
                <a:cubicBezTo>
                  <a:pt x="897" y="4"/>
                  <a:pt x="873" y="1"/>
                  <a:pt x="849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30"/>
          <p:cNvSpPr/>
          <p:nvPr/>
        </p:nvSpPr>
        <p:spPr>
          <a:xfrm>
            <a:off x="3601519" y="4452408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61" y="1181"/>
                  <a:pt x="1256" y="1181"/>
                </a:cubicBezTo>
                <a:cubicBezTo>
                  <a:pt x="1851" y="1181"/>
                  <a:pt x="2540" y="930"/>
                  <a:pt x="2540" y="372"/>
                </a:cubicBezTo>
                <a:lnTo>
                  <a:pt x="2540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30"/>
          <p:cNvSpPr/>
          <p:nvPr/>
        </p:nvSpPr>
        <p:spPr>
          <a:xfrm>
            <a:off x="3600204" y="4336938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707" y="1"/>
                  <a:pt x="1" y="233"/>
                  <a:pt x="1" y="791"/>
                </a:cubicBezTo>
                <a:cubicBezTo>
                  <a:pt x="1" y="1358"/>
                  <a:pt x="670" y="1610"/>
                  <a:pt x="1265" y="1610"/>
                </a:cubicBezTo>
                <a:cubicBezTo>
                  <a:pt x="1860" y="1610"/>
                  <a:pt x="2539" y="1358"/>
                  <a:pt x="2539" y="791"/>
                </a:cubicBezTo>
                <a:cubicBezTo>
                  <a:pt x="2539" y="233"/>
                  <a:pt x="1833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30"/>
          <p:cNvSpPr/>
          <p:nvPr/>
        </p:nvSpPr>
        <p:spPr>
          <a:xfrm>
            <a:off x="3621956" y="4346424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15"/>
                  <a:pt x="0" y="698"/>
                </a:cubicBezTo>
                <a:cubicBezTo>
                  <a:pt x="0" y="1191"/>
                  <a:pt x="596" y="1424"/>
                  <a:pt x="1126" y="1424"/>
                </a:cubicBezTo>
                <a:cubicBezTo>
                  <a:pt x="1646" y="1424"/>
                  <a:pt x="2251" y="1200"/>
                  <a:pt x="2251" y="708"/>
                </a:cubicBezTo>
                <a:cubicBezTo>
                  <a:pt x="2251" y="205"/>
                  <a:pt x="1618" y="1"/>
                  <a:pt x="1116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30"/>
          <p:cNvSpPr/>
          <p:nvPr/>
        </p:nvSpPr>
        <p:spPr>
          <a:xfrm>
            <a:off x="3620641" y="4346427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25" y="1"/>
                </a:moveTo>
                <a:cubicBezTo>
                  <a:pt x="614" y="1"/>
                  <a:pt x="9" y="215"/>
                  <a:pt x="9" y="698"/>
                </a:cubicBezTo>
                <a:cubicBezTo>
                  <a:pt x="0" y="726"/>
                  <a:pt x="0" y="745"/>
                  <a:pt x="9" y="773"/>
                </a:cubicBezTo>
                <a:cubicBezTo>
                  <a:pt x="65" y="336"/>
                  <a:pt x="651" y="150"/>
                  <a:pt x="1125" y="150"/>
                </a:cubicBezTo>
                <a:cubicBezTo>
                  <a:pt x="1609" y="150"/>
                  <a:pt x="2195" y="336"/>
                  <a:pt x="2260" y="782"/>
                </a:cubicBezTo>
                <a:lnTo>
                  <a:pt x="2260" y="708"/>
                </a:lnTo>
                <a:cubicBezTo>
                  <a:pt x="2260" y="215"/>
                  <a:pt x="1627" y="1"/>
                  <a:pt x="1125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30"/>
          <p:cNvSpPr/>
          <p:nvPr/>
        </p:nvSpPr>
        <p:spPr>
          <a:xfrm>
            <a:off x="3672177" y="4392996"/>
            <a:ext cx="230945" cy="145253"/>
          </a:xfrm>
          <a:custGeom>
            <a:avLst/>
            <a:gdLst/>
            <a:ahLst/>
            <a:cxnLst/>
            <a:rect l="l" t="t" r="r" b="b"/>
            <a:pathLst>
              <a:path w="1582" h="995" extrusionOk="0">
                <a:moveTo>
                  <a:pt x="1373" y="638"/>
                </a:moveTo>
                <a:cubicBezTo>
                  <a:pt x="1391" y="640"/>
                  <a:pt x="1410" y="640"/>
                  <a:pt x="1433" y="640"/>
                </a:cubicBezTo>
                <a:lnTo>
                  <a:pt x="1405" y="658"/>
                </a:lnTo>
                <a:cubicBezTo>
                  <a:pt x="1396" y="649"/>
                  <a:pt x="1384" y="642"/>
                  <a:pt x="1373" y="638"/>
                </a:cubicBezTo>
                <a:close/>
                <a:moveTo>
                  <a:pt x="940" y="695"/>
                </a:moveTo>
                <a:lnTo>
                  <a:pt x="949" y="705"/>
                </a:lnTo>
                <a:lnTo>
                  <a:pt x="940" y="705"/>
                </a:lnTo>
                <a:lnTo>
                  <a:pt x="940" y="695"/>
                </a:lnTo>
                <a:close/>
                <a:moveTo>
                  <a:pt x="843" y="0"/>
                </a:moveTo>
                <a:cubicBezTo>
                  <a:pt x="789" y="0"/>
                  <a:pt x="736" y="17"/>
                  <a:pt x="689" y="45"/>
                </a:cubicBezTo>
                <a:lnTo>
                  <a:pt x="633" y="54"/>
                </a:lnTo>
                <a:lnTo>
                  <a:pt x="633" y="156"/>
                </a:lnTo>
                <a:cubicBezTo>
                  <a:pt x="624" y="203"/>
                  <a:pt x="633" y="258"/>
                  <a:pt x="661" y="305"/>
                </a:cubicBezTo>
                <a:cubicBezTo>
                  <a:pt x="586" y="231"/>
                  <a:pt x="484" y="175"/>
                  <a:pt x="382" y="147"/>
                </a:cubicBezTo>
                <a:cubicBezTo>
                  <a:pt x="365" y="145"/>
                  <a:pt x="349" y="143"/>
                  <a:pt x="333" y="143"/>
                </a:cubicBezTo>
                <a:cubicBezTo>
                  <a:pt x="284" y="143"/>
                  <a:pt x="235" y="154"/>
                  <a:pt x="186" y="175"/>
                </a:cubicBezTo>
                <a:lnTo>
                  <a:pt x="131" y="128"/>
                </a:lnTo>
                <a:lnTo>
                  <a:pt x="131" y="258"/>
                </a:lnTo>
                <a:cubicBezTo>
                  <a:pt x="131" y="305"/>
                  <a:pt x="177" y="342"/>
                  <a:pt x="252" y="361"/>
                </a:cubicBezTo>
                <a:cubicBezTo>
                  <a:pt x="235" y="358"/>
                  <a:pt x="219" y="357"/>
                  <a:pt x="203" y="357"/>
                </a:cubicBezTo>
                <a:cubicBezTo>
                  <a:pt x="154" y="357"/>
                  <a:pt x="105" y="368"/>
                  <a:pt x="56" y="389"/>
                </a:cubicBezTo>
                <a:lnTo>
                  <a:pt x="0" y="351"/>
                </a:lnTo>
                <a:lnTo>
                  <a:pt x="0" y="472"/>
                </a:lnTo>
                <a:cubicBezTo>
                  <a:pt x="0" y="519"/>
                  <a:pt x="38" y="565"/>
                  <a:pt x="112" y="575"/>
                </a:cubicBezTo>
                <a:cubicBezTo>
                  <a:pt x="173" y="589"/>
                  <a:pt x="233" y="596"/>
                  <a:pt x="293" y="596"/>
                </a:cubicBezTo>
                <a:cubicBezTo>
                  <a:pt x="354" y="596"/>
                  <a:pt x="414" y="589"/>
                  <a:pt x="475" y="575"/>
                </a:cubicBezTo>
                <a:lnTo>
                  <a:pt x="475" y="575"/>
                </a:lnTo>
                <a:cubicBezTo>
                  <a:pt x="410" y="602"/>
                  <a:pt x="345" y="640"/>
                  <a:pt x="279" y="686"/>
                </a:cubicBezTo>
                <a:lnTo>
                  <a:pt x="224" y="658"/>
                </a:lnTo>
                <a:lnTo>
                  <a:pt x="224" y="779"/>
                </a:lnTo>
                <a:cubicBezTo>
                  <a:pt x="224" y="826"/>
                  <a:pt x="261" y="872"/>
                  <a:pt x="335" y="900"/>
                </a:cubicBezTo>
                <a:cubicBezTo>
                  <a:pt x="357" y="907"/>
                  <a:pt x="380" y="911"/>
                  <a:pt x="402" y="911"/>
                </a:cubicBezTo>
                <a:cubicBezTo>
                  <a:pt x="466" y="911"/>
                  <a:pt x="529" y="883"/>
                  <a:pt x="577" y="835"/>
                </a:cubicBezTo>
                <a:lnTo>
                  <a:pt x="577" y="835"/>
                </a:lnTo>
                <a:cubicBezTo>
                  <a:pt x="540" y="891"/>
                  <a:pt x="586" y="956"/>
                  <a:pt x="679" y="984"/>
                </a:cubicBezTo>
                <a:cubicBezTo>
                  <a:pt x="704" y="991"/>
                  <a:pt x="728" y="995"/>
                  <a:pt x="752" y="995"/>
                </a:cubicBezTo>
                <a:cubicBezTo>
                  <a:pt x="818" y="995"/>
                  <a:pt x="880" y="967"/>
                  <a:pt x="921" y="919"/>
                </a:cubicBezTo>
                <a:cubicBezTo>
                  <a:pt x="940" y="891"/>
                  <a:pt x="949" y="863"/>
                  <a:pt x="949" y="835"/>
                </a:cubicBezTo>
                <a:lnTo>
                  <a:pt x="949" y="714"/>
                </a:lnTo>
                <a:cubicBezTo>
                  <a:pt x="1023" y="779"/>
                  <a:pt x="1098" y="826"/>
                  <a:pt x="1191" y="844"/>
                </a:cubicBezTo>
                <a:cubicBezTo>
                  <a:pt x="1213" y="852"/>
                  <a:pt x="1235" y="855"/>
                  <a:pt x="1258" y="855"/>
                </a:cubicBezTo>
                <a:cubicBezTo>
                  <a:pt x="1321" y="855"/>
                  <a:pt x="1384" y="827"/>
                  <a:pt x="1433" y="779"/>
                </a:cubicBezTo>
                <a:cubicBezTo>
                  <a:pt x="1442" y="770"/>
                  <a:pt x="1442" y="751"/>
                  <a:pt x="1442" y="733"/>
                </a:cubicBezTo>
                <a:lnTo>
                  <a:pt x="1442" y="640"/>
                </a:lnTo>
                <a:cubicBezTo>
                  <a:pt x="1488" y="630"/>
                  <a:pt x="1535" y="602"/>
                  <a:pt x="1563" y="565"/>
                </a:cubicBezTo>
                <a:cubicBezTo>
                  <a:pt x="1572" y="556"/>
                  <a:pt x="1581" y="547"/>
                  <a:pt x="1581" y="528"/>
                </a:cubicBezTo>
                <a:lnTo>
                  <a:pt x="1581" y="398"/>
                </a:lnTo>
                <a:lnTo>
                  <a:pt x="1535" y="444"/>
                </a:lnTo>
                <a:cubicBezTo>
                  <a:pt x="1516" y="426"/>
                  <a:pt x="1498" y="417"/>
                  <a:pt x="1470" y="417"/>
                </a:cubicBezTo>
                <a:cubicBezTo>
                  <a:pt x="1409" y="403"/>
                  <a:pt x="1349" y="396"/>
                  <a:pt x="1288" y="396"/>
                </a:cubicBezTo>
                <a:cubicBezTo>
                  <a:pt x="1228" y="396"/>
                  <a:pt x="1168" y="403"/>
                  <a:pt x="1107" y="417"/>
                </a:cubicBezTo>
                <a:cubicBezTo>
                  <a:pt x="1200" y="389"/>
                  <a:pt x="1293" y="324"/>
                  <a:pt x="1349" y="249"/>
                </a:cubicBezTo>
                <a:cubicBezTo>
                  <a:pt x="1358" y="231"/>
                  <a:pt x="1367" y="212"/>
                  <a:pt x="1367" y="203"/>
                </a:cubicBezTo>
                <a:lnTo>
                  <a:pt x="1367" y="82"/>
                </a:lnTo>
                <a:lnTo>
                  <a:pt x="1321" y="128"/>
                </a:lnTo>
                <a:cubicBezTo>
                  <a:pt x="1302" y="110"/>
                  <a:pt x="1274" y="100"/>
                  <a:pt x="1247" y="91"/>
                </a:cubicBezTo>
                <a:cubicBezTo>
                  <a:pt x="1225" y="84"/>
                  <a:pt x="1202" y="80"/>
                  <a:pt x="1180" y="80"/>
                </a:cubicBezTo>
                <a:cubicBezTo>
                  <a:pt x="1116" y="80"/>
                  <a:pt x="1053" y="108"/>
                  <a:pt x="1005" y="156"/>
                </a:cubicBezTo>
                <a:cubicBezTo>
                  <a:pt x="1042" y="100"/>
                  <a:pt x="996" y="35"/>
                  <a:pt x="903" y="7"/>
                </a:cubicBezTo>
                <a:cubicBezTo>
                  <a:pt x="883" y="2"/>
                  <a:pt x="863" y="0"/>
                  <a:pt x="843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30"/>
          <p:cNvSpPr/>
          <p:nvPr/>
        </p:nvSpPr>
        <p:spPr>
          <a:xfrm>
            <a:off x="3669402" y="4375332"/>
            <a:ext cx="239121" cy="146421"/>
          </a:xfrm>
          <a:custGeom>
            <a:avLst/>
            <a:gdLst/>
            <a:ahLst/>
            <a:cxnLst/>
            <a:rect l="l" t="t" r="r" b="b"/>
            <a:pathLst>
              <a:path w="1638" h="1003" extrusionOk="0">
                <a:moveTo>
                  <a:pt x="854" y="1"/>
                </a:moveTo>
                <a:cubicBezTo>
                  <a:pt x="786" y="1"/>
                  <a:pt x="722" y="23"/>
                  <a:pt x="680" y="73"/>
                </a:cubicBezTo>
                <a:cubicBezTo>
                  <a:pt x="633" y="147"/>
                  <a:pt x="633" y="240"/>
                  <a:pt x="680" y="305"/>
                </a:cubicBezTo>
                <a:cubicBezTo>
                  <a:pt x="605" y="231"/>
                  <a:pt x="512" y="184"/>
                  <a:pt x="410" y="156"/>
                </a:cubicBezTo>
                <a:cubicBezTo>
                  <a:pt x="388" y="149"/>
                  <a:pt x="366" y="145"/>
                  <a:pt x="343" y="145"/>
                </a:cubicBezTo>
                <a:cubicBezTo>
                  <a:pt x="280" y="145"/>
                  <a:pt x="216" y="173"/>
                  <a:pt x="168" y="221"/>
                </a:cubicBezTo>
                <a:cubicBezTo>
                  <a:pt x="132" y="276"/>
                  <a:pt x="175" y="339"/>
                  <a:pt x="264" y="368"/>
                </a:cubicBezTo>
                <a:lnTo>
                  <a:pt x="264" y="368"/>
                </a:lnTo>
                <a:cubicBezTo>
                  <a:pt x="244" y="362"/>
                  <a:pt x="224" y="359"/>
                  <a:pt x="204" y="359"/>
                </a:cubicBezTo>
                <a:cubicBezTo>
                  <a:pt x="141" y="359"/>
                  <a:pt x="79" y="387"/>
                  <a:pt x="38" y="435"/>
                </a:cubicBezTo>
                <a:cubicBezTo>
                  <a:pt x="1" y="491"/>
                  <a:pt x="47" y="565"/>
                  <a:pt x="140" y="584"/>
                </a:cubicBezTo>
                <a:cubicBezTo>
                  <a:pt x="201" y="598"/>
                  <a:pt x="261" y="605"/>
                  <a:pt x="322" y="605"/>
                </a:cubicBezTo>
                <a:cubicBezTo>
                  <a:pt x="382" y="605"/>
                  <a:pt x="443" y="598"/>
                  <a:pt x="503" y="584"/>
                </a:cubicBezTo>
                <a:lnTo>
                  <a:pt x="503" y="584"/>
                </a:lnTo>
                <a:cubicBezTo>
                  <a:pt x="410" y="612"/>
                  <a:pt x="317" y="677"/>
                  <a:pt x="261" y="751"/>
                </a:cubicBezTo>
                <a:cubicBezTo>
                  <a:pt x="224" y="807"/>
                  <a:pt x="271" y="872"/>
                  <a:pt x="364" y="900"/>
                </a:cubicBezTo>
                <a:cubicBezTo>
                  <a:pt x="385" y="907"/>
                  <a:pt x="408" y="911"/>
                  <a:pt x="430" y="911"/>
                </a:cubicBezTo>
                <a:cubicBezTo>
                  <a:pt x="494" y="911"/>
                  <a:pt x="557" y="883"/>
                  <a:pt x="605" y="835"/>
                </a:cubicBezTo>
                <a:lnTo>
                  <a:pt x="605" y="835"/>
                </a:lnTo>
                <a:cubicBezTo>
                  <a:pt x="568" y="891"/>
                  <a:pt x="615" y="956"/>
                  <a:pt x="708" y="984"/>
                </a:cubicBezTo>
                <a:cubicBezTo>
                  <a:pt x="736" y="997"/>
                  <a:pt x="765" y="1003"/>
                  <a:pt x="792" y="1003"/>
                </a:cubicBezTo>
                <a:cubicBezTo>
                  <a:pt x="939" y="1003"/>
                  <a:pt x="1044" y="829"/>
                  <a:pt x="949" y="696"/>
                </a:cubicBezTo>
                <a:lnTo>
                  <a:pt x="949" y="696"/>
                </a:lnTo>
                <a:cubicBezTo>
                  <a:pt x="1024" y="770"/>
                  <a:pt x="1117" y="816"/>
                  <a:pt x="1219" y="844"/>
                </a:cubicBezTo>
                <a:cubicBezTo>
                  <a:pt x="1241" y="852"/>
                  <a:pt x="1263" y="855"/>
                  <a:pt x="1286" y="855"/>
                </a:cubicBezTo>
                <a:cubicBezTo>
                  <a:pt x="1349" y="855"/>
                  <a:pt x="1413" y="827"/>
                  <a:pt x="1461" y="779"/>
                </a:cubicBezTo>
                <a:cubicBezTo>
                  <a:pt x="1495" y="729"/>
                  <a:pt x="1460" y="663"/>
                  <a:pt x="1383" y="637"/>
                </a:cubicBezTo>
                <a:lnTo>
                  <a:pt x="1383" y="637"/>
                </a:lnTo>
                <a:cubicBezTo>
                  <a:pt x="1397" y="640"/>
                  <a:pt x="1411" y="641"/>
                  <a:pt x="1425" y="641"/>
                </a:cubicBezTo>
                <a:cubicBezTo>
                  <a:pt x="1488" y="641"/>
                  <a:pt x="1550" y="613"/>
                  <a:pt x="1591" y="565"/>
                </a:cubicBezTo>
                <a:cubicBezTo>
                  <a:pt x="1638" y="500"/>
                  <a:pt x="1582" y="435"/>
                  <a:pt x="1489" y="407"/>
                </a:cubicBezTo>
                <a:cubicBezTo>
                  <a:pt x="1428" y="398"/>
                  <a:pt x="1368" y="393"/>
                  <a:pt x="1307" y="393"/>
                </a:cubicBezTo>
                <a:cubicBezTo>
                  <a:pt x="1247" y="393"/>
                  <a:pt x="1187" y="398"/>
                  <a:pt x="1126" y="407"/>
                </a:cubicBezTo>
                <a:cubicBezTo>
                  <a:pt x="1219" y="379"/>
                  <a:pt x="1303" y="324"/>
                  <a:pt x="1368" y="240"/>
                </a:cubicBezTo>
                <a:cubicBezTo>
                  <a:pt x="1405" y="184"/>
                  <a:pt x="1359" y="119"/>
                  <a:pt x="1266" y="91"/>
                </a:cubicBezTo>
                <a:cubicBezTo>
                  <a:pt x="1244" y="84"/>
                  <a:pt x="1221" y="80"/>
                  <a:pt x="1199" y="80"/>
                </a:cubicBezTo>
                <a:cubicBezTo>
                  <a:pt x="1135" y="80"/>
                  <a:pt x="1072" y="108"/>
                  <a:pt x="1024" y="156"/>
                </a:cubicBezTo>
                <a:cubicBezTo>
                  <a:pt x="1061" y="100"/>
                  <a:pt x="1015" y="35"/>
                  <a:pt x="922" y="7"/>
                </a:cubicBezTo>
                <a:cubicBezTo>
                  <a:pt x="899" y="3"/>
                  <a:pt x="876" y="1"/>
                  <a:pt x="854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30"/>
          <p:cNvSpPr/>
          <p:nvPr/>
        </p:nvSpPr>
        <p:spPr>
          <a:xfrm>
            <a:off x="3661371" y="4231096"/>
            <a:ext cx="370652" cy="172552"/>
          </a:xfrm>
          <a:custGeom>
            <a:avLst/>
            <a:gdLst/>
            <a:ahLst/>
            <a:cxnLst/>
            <a:rect l="l" t="t" r="r" b="b"/>
            <a:pathLst>
              <a:path w="2539" h="1182" extrusionOk="0">
                <a:moveTo>
                  <a:pt x="0" y="0"/>
                </a:moveTo>
                <a:lnTo>
                  <a:pt x="0" y="372"/>
                </a:lnTo>
                <a:cubicBezTo>
                  <a:pt x="0" y="930"/>
                  <a:pt x="670" y="1181"/>
                  <a:pt x="1265" y="1181"/>
                </a:cubicBezTo>
                <a:cubicBezTo>
                  <a:pt x="1851" y="1181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30"/>
          <p:cNvSpPr/>
          <p:nvPr/>
        </p:nvSpPr>
        <p:spPr>
          <a:xfrm>
            <a:off x="3661371" y="4115626"/>
            <a:ext cx="370652" cy="235033"/>
          </a:xfrm>
          <a:custGeom>
            <a:avLst/>
            <a:gdLst/>
            <a:ahLst/>
            <a:cxnLst/>
            <a:rect l="l" t="t" r="r" b="b"/>
            <a:pathLst>
              <a:path w="2539" h="1610" extrusionOk="0">
                <a:moveTo>
                  <a:pt x="1255" y="1"/>
                </a:moveTo>
                <a:cubicBezTo>
                  <a:pt x="698" y="1"/>
                  <a:pt x="0" y="233"/>
                  <a:pt x="0" y="801"/>
                </a:cubicBezTo>
                <a:cubicBezTo>
                  <a:pt x="0" y="1359"/>
                  <a:pt x="660" y="1610"/>
                  <a:pt x="1255" y="1610"/>
                </a:cubicBezTo>
                <a:cubicBezTo>
                  <a:pt x="1851" y="1610"/>
                  <a:pt x="2539" y="1359"/>
                  <a:pt x="2539" y="801"/>
                </a:cubicBezTo>
                <a:cubicBezTo>
                  <a:pt x="2539" y="233"/>
                  <a:pt x="1823" y="1"/>
                  <a:pt x="1255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30"/>
          <p:cNvSpPr/>
          <p:nvPr/>
        </p:nvSpPr>
        <p:spPr>
          <a:xfrm>
            <a:off x="3681663" y="4125259"/>
            <a:ext cx="328608" cy="209195"/>
          </a:xfrm>
          <a:custGeom>
            <a:avLst/>
            <a:gdLst/>
            <a:ahLst/>
            <a:cxnLst/>
            <a:rect l="l" t="t" r="r" b="b"/>
            <a:pathLst>
              <a:path w="2251" h="1433" extrusionOk="0">
                <a:moveTo>
                  <a:pt x="1116" y="0"/>
                </a:moveTo>
                <a:cubicBezTo>
                  <a:pt x="624" y="0"/>
                  <a:pt x="1" y="205"/>
                  <a:pt x="1" y="707"/>
                </a:cubicBezTo>
                <a:cubicBezTo>
                  <a:pt x="1" y="1200"/>
                  <a:pt x="596" y="1432"/>
                  <a:pt x="1116" y="1432"/>
                </a:cubicBezTo>
                <a:cubicBezTo>
                  <a:pt x="1647" y="1432"/>
                  <a:pt x="2251" y="1200"/>
                  <a:pt x="2251" y="707"/>
                </a:cubicBezTo>
                <a:cubicBezTo>
                  <a:pt x="2251" y="214"/>
                  <a:pt x="1619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30"/>
          <p:cNvSpPr/>
          <p:nvPr/>
        </p:nvSpPr>
        <p:spPr>
          <a:xfrm>
            <a:off x="3680349" y="4125259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16" y="0"/>
                </a:moveTo>
                <a:cubicBezTo>
                  <a:pt x="614" y="0"/>
                  <a:pt x="0" y="205"/>
                  <a:pt x="0" y="707"/>
                </a:cubicBezTo>
                <a:cubicBezTo>
                  <a:pt x="0" y="725"/>
                  <a:pt x="0" y="753"/>
                  <a:pt x="0" y="781"/>
                </a:cubicBezTo>
                <a:cubicBezTo>
                  <a:pt x="75" y="335"/>
                  <a:pt x="661" y="149"/>
                  <a:pt x="1125" y="149"/>
                </a:cubicBezTo>
                <a:cubicBezTo>
                  <a:pt x="1609" y="149"/>
                  <a:pt x="2195" y="335"/>
                  <a:pt x="2251" y="781"/>
                </a:cubicBezTo>
                <a:cubicBezTo>
                  <a:pt x="2260" y="763"/>
                  <a:pt x="2260" y="735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30"/>
          <p:cNvSpPr/>
          <p:nvPr/>
        </p:nvSpPr>
        <p:spPr>
          <a:xfrm>
            <a:off x="3731884" y="4171682"/>
            <a:ext cx="230945" cy="143940"/>
          </a:xfrm>
          <a:custGeom>
            <a:avLst/>
            <a:gdLst/>
            <a:ahLst/>
            <a:cxnLst/>
            <a:rect l="l" t="t" r="r" b="b"/>
            <a:pathLst>
              <a:path w="1582" h="986" extrusionOk="0">
                <a:moveTo>
                  <a:pt x="1340" y="631"/>
                </a:moveTo>
                <a:lnTo>
                  <a:pt x="1340" y="631"/>
                </a:lnTo>
                <a:cubicBezTo>
                  <a:pt x="1368" y="640"/>
                  <a:pt x="1405" y="640"/>
                  <a:pt x="1433" y="640"/>
                </a:cubicBezTo>
                <a:lnTo>
                  <a:pt x="1405" y="659"/>
                </a:lnTo>
                <a:cubicBezTo>
                  <a:pt x="1386" y="649"/>
                  <a:pt x="1368" y="640"/>
                  <a:pt x="1340" y="631"/>
                </a:cubicBezTo>
                <a:close/>
                <a:moveTo>
                  <a:pt x="940" y="696"/>
                </a:moveTo>
                <a:lnTo>
                  <a:pt x="958" y="705"/>
                </a:lnTo>
                <a:lnTo>
                  <a:pt x="940" y="705"/>
                </a:lnTo>
                <a:cubicBezTo>
                  <a:pt x="940" y="705"/>
                  <a:pt x="940" y="696"/>
                  <a:pt x="940" y="696"/>
                </a:cubicBezTo>
                <a:close/>
                <a:moveTo>
                  <a:pt x="847" y="0"/>
                </a:moveTo>
                <a:cubicBezTo>
                  <a:pt x="795" y="0"/>
                  <a:pt x="739" y="18"/>
                  <a:pt x="698" y="45"/>
                </a:cubicBezTo>
                <a:lnTo>
                  <a:pt x="633" y="54"/>
                </a:lnTo>
                <a:lnTo>
                  <a:pt x="633" y="147"/>
                </a:lnTo>
                <a:cubicBezTo>
                  <a:pt x="633" y="203"/>
                  <a:pt x="642" y="259"/>
                  <a:pt x="661" y="305"/>
                </a:cubicBezTo>
                <a:cubicBezTo>
                  <a:pt x="587" y="231"/>
                  <a:pt x="494" y="175"/>
                  <a:pt x="391" y="147"/>
                </a:cubicBezTo>
                <a:cubicBezTo>
                  <a:pt x="370" y="141"/>
                  <a:pt x="347" y="138"/>
                  <a:pt x="324" y="138"/>
                </a:cubicBezTo>
                <a:cubicBezTo>
                  <a:pt x="279" y="138"/>
                  <a:pt x="233" y="150"/>
                  <a:pt x="196" y="175"/>
                </a:cubicBezTo>
                <a:lnTo>
                  <a:pt x="140" y="128"/>
                </a:lnTo>
                <a:lnTo>
                  <a:pt x="140" y="259"/>
                </a:lnTo>
                <a:cubicBezTo>
                  <a:pt x="140" y="305"/>
                  <a:pt x="187" y="342"/>
                  <a:pt x="252" y="361"/>
                </a:cubicBezTo>
                <a:cubicBezTo>
                  <a:pt x="238" y="359"/>
                  <a:pt x="223" y="357"/>
                  <a:pt x="207" y="357"/>
                </a:cubicBezTo>
                <a:cubicBezTo>
                  <a:pt x="160" y="357"/>
                  <a:pt x="108" y="368"/>
                  <a:pt x="66" y="389"/>
                </a:cubicBezTo>
                <a:lnTo>
                  <a:pt x="1" y="342"/>
                </a:lnTo>
                <a:lnTo>
                  <a:pt x="1" y="473"/>
                </a:lnTo>
                <a:cubicBezTo>
                  <a:pt x="1" y="519"/>
                  <a:pt x="47" y="556"/>
                  <a:pt x="122" y="575"/>
                </a:cubicBezTo>
                <a:cubicBezTo>
                  <a:pt x="182" y="589"/>
                  <a:pt x="242" y="596"/>
                  <a:pt x="303" y="596"/>
                </a:cubicBezTo>
                <a:cubicBezTo>
                  <a:pt x="363" y="596"/>
                  <a:pt x="424" y="589"/>
                  <a:pt x="484" y="575"/>
                </a:cubicBezTo>
                <a:lnTo>
                  <a:pt x="484" y="575"/>
                </a:lnTo>
                <a:cubicBezTo>
                  <a:pt x="410" y="603"/>
                  <a:pt x="345" y="640"/>
                  <a:pt x="289" y="686"/>
                </a:cubicBezTo>
                <a:lnTo>
                  <a:pt x="224" y="659"/>
                </a:lnTo>
                <a:lnTo>
                  <a:pt x="224" y="779"/>
                </a:lnTo>
                <a:cubicBezTo>
                  <a:pt x="224" y="826"/>
                  <a:pt x="270" y="872"/>
                  <a:pt x="345" y="891"/>
                </a:cubicBezTo>
                <a:cubicBezTo>
                  <a:pt x="367" y="898"/>
                  <a:pt x="389" y="902"/>
                  <a:pt x="411" y="902"/>
                </a:cubicBezTo>
                <a:cubicBezTo>
                  <a:pt x="474" y="902"/>
                  <a:pt x="536" y="874"/>
                  <a:pt x="577" y="826"/>
                </a:cubicBezTo>
                <a:lnTo>
                  <a:pt x="577" y="826"/>
                </a:lnTo>
                <a:cubicBezTo>
                  <a:pt x="540" y="882"/>
                  <a:pt x="587" y="956"/>
                  <a:pt x="689" y="975"/>
                </a:cubicBezTo>
                <a:cubicBezTo>
                  <a:pt x="711" y="982"/>
                  <a:pt x="733" y="985"/>
                  <a:pt x="756" y="985"/>
                </a:cubicBezTo>
                <a:cubicBezTo>
                  <a:pt x="819" y="985"/>
                  <a:pt x="883" y="958"/>
                  <a:pt x="931" y="910"/>
                </a:cubicBezTo>
                <a:cubicBezTo>
                  <a:pt x="940" y="882"/>
                  <a:pt x="949" y="854"/>
                  <a:pt x="958" y="826"/>
                </a:cubicBezTo>
                <a:cubicBezTo>
                  <a:pt x="958" y="817"/>
                  <a:pt x="958" y="807"/>
                  <a:pt x="958" y="789"/>
                </a:cubicBezTo>
                <a:lnTo>
                  <a:pt x="958" y="714"/>
                </a:lnTo>
                <a:cubicBezTo>
                  <a:pt x="1024" y="779"/>
                  <a:pt x="1107" y="817"/>
                  <a:pt x="1200" y="844"/>
                </a:cubicBezTo>
                <a:cubicBezTo>
                  <a:pt x="1222" y="852"/>
                  <a:pt x="1245" y="855"/>
                  <a:pt x="1267" y="855"/>
                </a:cubicBezTo>
                <a:cubicBezTo>
                  <a:pt x="1331" y="855"/>
                  <a:pt x="1394" y="827"/>
                  <a:pt x="1442" y="779"/>
                </a:cubicBezTo>
                <a:cubicBezTo>
                  <a:pt x="1442" y="761"/>
                  <a:pt x="1451" y="752"/>
                  <a:pt x="1451" y="733"/>
                </a:cubicBezTo>
                <a:lnTo>
                  <a:pt x="1451" y="631"/>
                </a:lnTo>
                <a:cubicBezTo>
                  <a:pt x="1498" y="621"/>
                  <a:pt x="1535" y="603"/>
                  <a:pt x="1563" y="566"/>
                </a:cubicBezTo>
                <a:cubicBezTo>
                  <a:pt x="1572" y="547"/>
                  <a:pt x="1582" y="538"/>
                  <a:pt x="1582" y="528"/>
                </a:cubicBezTo>
                <a:lnTo>
                  <a:pt x="1582" y="398"/>
                </a:lnTo>
                <a:lnTo>
                  <a:pt x="1535" y="445"/>
                </a:lnTo>
                <a:cubicBezTo>
                  <a:pt x="1516" y="426"/>
                  <a:pt x="1498" y="417"/>
                  <a:pt x="1479" y="417"/>
                </a:cubicBezTo>
                <a:cubicBezTo>
                  <a:pt x="1419" y="403"/>
                  <a:pt x="1356" y="396"/>
                  <a:pt x="1293" y="396"/>
                </a:cubicBezTo>
                <a:cubicBezTo>
                  <a:pt x="1230" y="396"/>
                  <a:pt x="1168" y="403"/>
                  <a:pt x="1107" y="417"/>
                </a:cubicBezTo>
                <a:cubicBezTo>
                  <a:pt x="1210" y="389"/>
                  <a:pt x="1293" y="324"/>
                  <a:pt x="1358" y="249"/>
                </a:cubicBezTo>
                <a:cubicBezTo>
                  <a:pt x="1368" y="231"/>
                  <a:pt x="1368" y="212"/>
                  <a:pt x="1368" y="203"/>
                </a:cubicBezTo>
                <a:lnTo>
                  <a:pt x="1368" y="82"/>
                </a:lnTo>
                <a:lnTo>
                  <a:pt x="1321" y="128"/>
                </a:lnTo>
                <a:cubicBezTo>
                  <a:pt x="1303" y="110"/>
                  <a:pt x="1275" y="101"/>
                  <a:pt x="1247" y="91"/>
                </a:cubicBezTo>
                <a:cubicBezTo>
                  <a:pt x="1225" y="84"/>
                  <a:pt x="1202" y="80"/>
                  <a:pt x="1180" y="80"/>
                </a:cubicBezTo>
                <a:cubicBezTo>
                  <a:pt x="1117" y="80"/>
                  <a:pt x="1055" y="108"/>
                  <a:pt x="1014" y="156"/>
                </a:cubicBezTo>
                <a:cubicBezTo>
                  <a:pt x="1051" y="101"/>
                  <a:pt x="996" y="35"/>
                  <a:pt x="903" y="8"/>
                </a:cubicBezTo>
                <a:cubicBezTo>
                  <a:pt x="885" y="3"/>
                  <a:pt x="866" y="0"/>
                  <a:pt x="847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30"/>
          <p:cNvSpPr/>
          <p:nvPr/>
        </p:nvSpPr>
        <p:spPr>
          <a:xfrm>
            <a:off x="3729255" y="4152705"/>
            <a:ext cx="238975" cy="147735"/>
          </a:xfrm>
          <a:custGeom>
            <a:avLst/>
            <a:gdLst/>
            <a:ahLst/>
            <a:cxnLst/>
            <a:rect l="l" t="t" r="r" b="b"/>
            <a:pathLst>
              <a:path w="1637" h="1012" extrusionOk="0">
                <a:moveTo>
                  <a:pt x="845" y="1"/>
                </a:moveTo>
                <a:cubicBezTo>
                  <a:pt x="699" y="1"/>
                  <a:pt x="584" y="171"/>
                  <a:pt x="679" y="314"/>
                </a:cubicBezTo>
                <a:cubicBezTo>
                  <a:pt x="605" y="240"/>
                  <a:pt x="512" y="184"/>
                  <a:pt x="409" y="156"/>
                </a:cubicBezTo>
                <a:cubicBezTo>
                  <a:pt x="389" y="152"/>
                  <a:pt x="368" y="149"/>
                  <a:pt x="347" y="149"/>
                </a:cubicBezTo>
                <a:cubicBezTo>
                  <a:pt x="282" y="149"/>
                  <a:pt x="217" y="172"/>
                  <a:pt x="167" y="221"/>
                </a:cubicBezTo>
                <a:cubicBezTo>
                  <a:pt x="131" y="285"/>
                  <a:pt x="175" y="349"/>
                  <a:pt x="273" y="369"/>
                </a:cubicBezTo>
                <a:lnTo>
                  <a:pt x="273" y="369"/>
                </a:lnTo>
                <a:cubicBezTo>
                  <a:pt x="253" y="365"/>
                  <a:pt x="232" y="363"/>
                  <a:pt x="212" y="363"/>
                </a:cubicBezTo>
                <a:cubicBezTo>
                  <a:pt x="143" y="363"/>
                  <a:pt x="80" y="386"/>
                  <a:pt x="37" y="435"/>
                </a:cubicBezTo>
                <a:cubicBezTo>
                  <a:pt x="0" y="500"/>
                  <a:pt x="47" y="565"/>
                  <a:pt x="140" y="584"/>
                </a:cubicBezTo>
                <a:cubicBezTo>
                  <a:pt x="200" y="598"/>
                  <a:pt x="260" y="605"/>
                  <a:pt x="321" y="605"/>
                </a:cubicBezTo>
                <a:cubicBezTo>
                  <a:pt x="381" y="605"/>
                  <a:pt x="442" y="598"/>
                  <a:pt x="502" y="584"/>
                </a:cubicBezTo>
                <a:lnTo>
                  <a:pt x="502" y="584"/>
                </a:lnTo>
                <a:cubicBezTo>
                  <a:pt x="409" y="621"/>
                  <a:pt x="326" y="677"/>
                  <a:pt x="270" y="761"/>
                </a:cubicBezTo>
                <a:cubicBezTo>
                  <a:pt x="233" y="816"/>
                  <a:pt x="279" y="891"/>
                  <a:pt x="372" y="909"/>
                </a:cubicBezTo>
                <a:cubicBezTo>
                  <a:pt x="394" y="917"/>
                  <a:pt x="416" y="920"/>
                  <a:pt x="439" y="920"/>
                </a:cubicBezTo>
                <a:cubicBezTo>
                  <a:pt x="502" y="920"/>
                  <a:pt x="566" y="892"/>
                  <a:pt x="614" y="844"/>
                </a:cubicBezTo>
                <a:lnTo>
                  <a:pt x="614" y="844"/>
                </a:lnTo>
                <a:cubicBezTo>
                  <a:pt x="577" y="900"/>
                  <a:pt x="623" y="974"/>
                  <a:pt x="716" y="993"/>
                </a:cubicBezTo>
                <a:cubicBezTo>
                  <a:pt x="743" y="1006"/>
                  <a:pt x="771" y="1012"/>
                  <a:pt x="797" y="1012"/>
                </a:cubicBezTo>
                <a:cubicBezTo>
                  <a:pt x="941" y="1012"/>
                  <a:pt x="1052" y="838"/>
                  <a:pt x="958" y="705"/>
                </a:cubicBezTo>
                <a:lnTo>
                  <a:pt x="958" y="705"/>
                </a:lnTo>
                <a:cubicBezTo>
                  <a:pt x="1032" y="779"/>
                  <a:pt x="1125" y="826"/>
                  <a:pt x="1228" y="854"/>
                </a:cubicBezTo>
                <a:cubicBezTo>
                  <a:pt x="1249" y="861"/>
                  <a:pt x="1272" y="864"/>
                  <a:pt x="1294" y="864"/>
                </a:cubicBezTo>
                <a:cubicBezTo>
                  <a:pt x="1358" y="864"/>
                  <a:pt x="1421" y="837"/>
                  <a:pt x="1469" y="789"/>
                </a:cubicBezTo>
                <a:cubicBezTo>
                  <a:pt x="1506" y="734"/>
                  <a:pt x="1462" y="671"/>
                  <a:pt x="1365" y="642"/>
                </a:cubicBezTo>
                <a:lnTo>
                  <a:pt x="1365" y="642"/>
                </a:lnTo>
                <a:cubicBezTo>
                  <a:pt x="1387" y="648"/>
                  <a:pt x="1409" y="650"/>
                  <a:pt x="1430" y="650"/>
                </a:cubicBezTo>
                <a:cubicBezTo>
                  <a:pt x="1497" y="650"/>
                  <a:pt x="1558" y="623"/>
                  <a:pt x="1600" y="575"/>
                </a:cubicBezTo>
                <a:cubicBezTo>
                  <a:pt x="1637" y="510"/>
                  <a:pt x="1590" y="444"/>
                  <a:pt x="1497" y="417"/>
                </a:cubicBezTo>
                <a:cubicBezTo>
                  <a:pt x="1437" y="407"/>
                  <a:pt x="1374" y="403"/>
                  <a:pt x="1311" y="403"/>
                </a:cubicBezTo>
                <a:cubicBezTo>
                  <a:pt x="1248" y="403"/>
                  <a:pt x="1186" y="407"/>
                  <a:pt x="1125" y="417"/>
                </a:cubicBezTo>
                <a:cubicBezTo>
                  <a:pt x="1228" y="389"/>
                  <a:pt x="1311" y="333"/>
                  <a:pt x="1376" y="249"/>
                </a:cubicBezTo>
                <a:cubicBezTo>
                  <a:pt x="1414" y="193"/>
                  <a:pt x="1367" y="128"/>
                  <a:pt x="1265" y="100"/>
                </a:cubicBezTo>
                <a:cubicBezTo>
                  <a:pt x="1244" y="96"/>
                  <a:pt x="1224" y="94"/>
                  <a:pt x="1203" y="94"/>
                </a:cubicBezTo>
                <a:cubicBezTo>
                  <a:pt x="1138" y="94"/>
                  <a:pt x="1075" y="116"/>
                  <a:pt x="1032" y="165"/>
                </a:cubicBezTo>
                <a:cubicBezTo>
                  <a:pt x="1069" y="110"/>
                  <a:pt x="1014" y="45"/>
                  <a:pt x="921" y="17"/>
                </a:cubicBezTo>
                <a:cubicBezTo>
                  <a:pt x="895" y="6"/>
                  <a:pt x="869" y="1"/>
                  <a:pt x="845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30"/>
          <p:cNvSpPr/>
          <p:nvPr/>
        </p:nvSpPr>
        <p:spPr>
          <a:xfrm>
            <a:off x="3954508" y="4319271"/>
            <a:ext cx="370797" cy="174012"/>
          </a:xfrm>
          <a:custGeom>
            <a:avLst/>
            <a:gdLst/>
            <a:ahLst/>
            <a:cxnLst/>
            <a:rect l="l" t="t" r="r" b="b"/>
            <a:pathLst>
              <a:path w="2540" h="1192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70" y="1191"/>
                  <a:pt x="1265" y="1191"/>
                </a:cubicBezTo>
                <a:cubicBezTo>
                  <a:pt x="1861" y="1191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30"/>
          <p:cNvSpPr/>
          <p:nvPr/>
        </p:nvSpPr>
        <p:spPr>
          <a:xfrm>
            <a:off x="3954508" y="4205260"/>
            <a:ext cx="370797" cy="233719"/>
          </a:xfrm>
          <a:custGeom>
            <a:avLst/>
            <a:gdLst/>
            <a:ahLst/>
            <a:cxnLst/>
            <a:rect l="l" t="t" r="r" b="b"/>
            <a:pathLst>
              <a:path w="2540" h="1601" extrusionOk="0">
                <a:moveTo>
                  <a:pt x="1256" y="1"/>
                </a:moveTo>
                <a:cubicBezTo>
                  <a:pt x="698" y="1"/>
                  <a:pt x="1" y="233"/>
                  <a:pt x="1" y="791"/>
                </a:cubicBezTo>
                <a:cubicBezTo>
                  <a:pt x="1" y="1349"/>
                  <a:pt x="670" y="1600"/>
                  <a:pt x="1265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24"/>
                  <a:pt x="1833" y="1"/>
                  <a:pt x="1256" y="1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30"/>
          <p:cNvSpPr/>
          <p:nvPr/>
        </p:nvSpPr>
        <p:spPr>
          <a:xfrm>
            <a:off x="3974945" y="4213432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14"/>
                  <a:pt x="0" y="698"/>
                </a:cubicBezTo>
                <a:cubicBezTo>
                  <a:pt x="0" y="1191"/>
                  <a:pt x="595" y="1423"/>
                  <a:pt x="1125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05"/>
                  <a:pt x="1628" y="1"/>
                  <a:pt x="1116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8" name="Google Shape;968;p30"/>
          <p:cNvSpPr/>
          <p:nvPr/>
        </p:nvSpPr>
        <p:spPr>
          <a:xfrm>
            <a:off x="3973487" y="4213435"/>
            <a:ext cx="330068" cy="114159"/>
          </a:xfrm>
          <a:custGeom>
            <a:avLst/>
            <a:gdLst/>
            <a:ahLst/>
            <a:cxnLst/>
            <a:rect l="l" t="t" r="r" b="b"/>
            <a:pathLst>
              <a:path w="2261" h="782" extrusionOk="0">
                <a:moveTo>
                  <a:pt x="1126" y="1"/>
                </a:moveTo>
                <a:cubicBezTo>
                  <a:pt x="615" y="1"/>
                  <a:pt x="10" y="214"/>
                  <a:pt x="10" y="698"/>
                </a:cubicBezTo>
                <a:cubicBezTo>
                  <a:pt x="1" y="726"/>
                  <a:pt x="1" y="754"/>
                  <a:pt x="10" y="772"/>
                </a:cubicBezTo>
                <a:cubicBezTo>
                  <a:pt x="75" y="335"/>
                  <a:pt x="661" y="149"/>
                  <a:pt x="1126" y="149"/>
                </a:cubicBezTo>
                <a:cubicBezTo>
                  <a:pt x="1610" y="149"/>
                  <a:pt x="2205" y="345"/>
                  <a:pt x="2261" y="782"/>
                </a:cubicBezTo>
                <a:cubicBezTo>
                  <a:pt x="2261" y="763"/>
                  <a:pt x="2261" y="735"/>
                  <a:pt x="2261" y="707"/>
                </a:cubicBezTo>
                <a:cubicBezTo>
                  <a:pt x="2261" y="214"/>
                  <a:pt x="1628" y="1"/>
                  <a:pt x="112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9" name="Google Shape;969;p30"/>
          <p:cNvSpPr/>
          <p:nvPr/>
        </p:nvSpPr>
        <p:spPr>
          <a:xfrm>
            <a:off x="4025166" y="4259857"/>
            <a:ext cx="230945" cy="143940"/>
          </a:xfrm>
          <a:custGeom>
            <a:avLst/>
            <a:gdLst/>
            <a:ahLst/>
            <a:cxnLst/>
            <a:rect l="l" t="t" r="r" b="b"/>
            <a:pathLst>
              <a:path w="1582" h="986" extrusionOk="0">
                <a:moveTo>
                  <a:pt x="1349" y="631"/>
                </a:moveTo>
                <a:lnTo>
                  <a:pt x="1349" y="631"/>
                </a:lnTo>
                <a:cubicBezTo>
                  <a:pt x="1377" y="640"/>
                  <a:pt x="1404" y="640"/>
                  <a:pt x="1432" y="640"/>
                </a:cubicBezTo>
                <a:lnTo>
                  <a:pt x="1414" y="659"/>
                </a:lnTo>
                <a:cubicBezTo>
                  <a:pt x="1395" y="650"/>
                  <a:pt x="1367" y="640"/>
                  <a:pt x="1349" y="631"/>
                </a:cubicBezTo>
                <a:close/>
                <a:moveTo>
                  <a:pt x="848" y="1"/>
                </a:moveTo>
                <a:cubicBezTo>
                  <a:pt x="798" y="1"/>
                  <a:pt x="745" y="18"/>
                  <a:pt x="698" y="45"/>
                </a:cubicBezTo>
                <a:lnTo>
                  <a:pt x="633" y="55"/>
                </a:lnTo>
                <a:lnTo>
                  <a:pt x="633" y="157"/>
                </a:lnTo>
                <a:cubicBezTo>
                  <a:pt x="633" y="203"/>
                  <a:pt x="642" y="259"/>
                  <a:pt x="661" y="306"/>
                </a:cubicBezTo>
                <a:cubicBezTo>
                  <a:pt x="586" y="231"/>
                  <a:pt x="493" y="175"/>
                  <a:pt x="391" y="148"/>
                </a:cubicBezTo>
                <a:cubicBezTo>
                  <a:pt x="375" y="145"/>
                  <a:pt x="358" y="144"/>
                  <a:pt x="342" y="144"/>
                </a:cubicBezTo>
                <a:cubicBezTo>
                  <a:pt x="293" y="144"/>
                  <a:pt x="244" y="154"/>
                  <a:pt x="196" y="175"/>
                </a:cubicBezTo>
                <a:lnTo>
                  <a:pt x="140" y="129"/>
                </a:lnTo>
                <a:lnTo>
                  <a:pt x="140" y="259"/>
                </a:lnTo>
                <a:cubicBezTo>
                  <a:pt x="140" y="304"/>
                  <a:pt x="183" y="349"/>
                  <a:pt x="252" y="368"/>
                </a:cubicBezTo>
                <a:lnTo>
                  <a:pt x="252" y="368"/>
                </a:lnTo>
                <a:cubicBezTo>
                  <a:pt x="232" y="363"/>
                  <a:pt x="212" y="361"/>
                  <a:pt x="191" y="361"/>
                </a:cubicBezTo>
                <a:cubicBezTo>
                  <a:pt x="149" y="361"/>
                  <a:pt x="107" y="371"/>
                  <a:pt x="65" y="389"/>
                </a:cubicBezTo>
                <a:lnTo>
                  <a:pt x="0" y="352"/>
                </a:lnTo>
                <a:lnTo>
                  <a:pt x="0" y="473"/>
                </a:lnTo>
                <a:cubicBezTo>
                  <a:pt x="0" y="519"/>
                  <a:pt x="47" y="566"/>
                  <a:pt x="121" y="585"/>
                </a:cubicBezTo>
                <a:cubicBezTo>
                  <a:pt x="182" y="594"/>
                  <a:pt x="242" y="599"/>
                  <a:pt x="303" y="599"/>
                </a:cubicBezTo>
                <a:cubicBezTo>
                  <a:pt x="363" y="599"/>
                  <a:pt x="423" y="594"/>
                  <a:pt x="484" y="585"/>
                </a:cubicBezTo>
                <a:lnTo>
                  <a:pt x="484" y="585"/>
                </a:lnTo>
                <a:cubicBezTo>
                  <a:pt x="409" y="603"/>
                  <a:pt x="344" y="640"/>
                  <a:pt x="289" y="687"/>
                </a:cubicBezTo>
                <a:lnTo>
                  <a:pt x="223" y="659"/>
                </a:lnTo>
                <a:lnTo>
                  <a:pt x="223" y="780"/>
                </a:lnTo>
                <a:cubicBezTo>
                  <a:pt x="223" y="826"/>
                  <a:pt x="270" y="873"/>
                  <a:pt x="344" y="891"/>
                </a:cubicBezTo>
                <a:cubicBezTo>
                  <a:pt x="369" y="900"/>
                  <a:pt x="394" y="904"/>
                  <a:pt x="419" y="904"/>
                </a:cubicBezTo>
                <a:cubicBezTo>
                  <a:pt x="480" y="904"/>
                  <a:pt x="540" y="879"/>
                  <a:pt x="586" y="826"/>
                </a:cubicBezTo>
                <a:lnTo>
                  <a:pt x="586" y="826"/>
                </a:lnTo>
                <a:cubicBezTo>
                  <a:pt x="549" y="891"/>
                  <a:pt x="595" y="957"/>
                  <a:pt x="688" y="975"/>
                </a:cubicBezTo>
                <a:cubicBezTo>
                  <a:pt x="710" y="982"/>
                  <a:pt x="733" y="986"/>
                  <a:pt x="755" y="986"/>
                </a:cubicBezTo>
                <a:cubicBezTo>
                  <a:pt x="819" y="986"/>
                  <a:pt x="882" y="958"/>
                  <a:pt x="930" y="910"/>
                </a:cubicBezTo>
                <a:cubicBezTo>
                  <a:pt x="949" y="891"/>
                  <a:pt x="958" y="854"/>
                  <a:pt x="958" y="826"/>
                </a:cubicBezTo>
                <a:cubicBezTo>
                  <a:pt x="958" y="817"/>
                  <a:pt x="958" y="808"/>
                  <a:pt x="958" y="798"/>
                </a:cubicBezTo>
                <a:lnTo>
                  <a:pt x="958" y="724"/>
                </a:lnTo>
                <a:cubicBezTo>
                  <a:pt x="1023" y="789"/>
                  <a:pt x="1107" y="826"/>
                  <a:pt x="1200" y="854"/>
                </a:cubicBezTo>
                <a:cubicBezTo>
                  <a:pt x="1220" y="859"/>
                  <a:pt x="1241" y="861"/>
                  <a:pt x="1262" y="861"/>
                </a:cubicBezTo>
                <a:cubicBezTo>
                  <a:pt x="1327" y="861"/>
                  <a:pt x="1392" y="838"/>
                  <a:pt x="1442" y="789"/>
                </a:cubicBezTo>
                <a:cubicBezTo>
                  <a:pt x="1451" y="771"/>
                  <a:pt x="1451" y="761"/>
                  <a:pt x="1451" y="743"/>
                </a:cubicBezTo>
                <a:lnTo>
                  <a:pt x="1451" y="640"/>
                </a:lnTo>
                <a:cubicBezTo>
                  <a:pt x="1497" y="640"/>
                  <a:pt x="1544" y="612"/>
                  <a:pt x="1572" y="575"/>
                </a:cubicBezTo>
                <a:cubicBezTo>
                  <a:pt x="1572" y="566"/>
                  <a:pt x="1581" y="547"/>
                  <a:pt x="1581" y="538"/>
                </a:cubicBezTo>
                <a:lnTo>
                  <a:pt x="1581" y="408"/>
                </a:lnTo>
                <a:lnTo>
                  <a:pt x="1544" y="445"/>
                </a:lnTo>
                <a:cubicBezTo>
                  <a:pt x="1525" y="426"/>
                  <a:pt x="1497" y="426"/>
                  <a:pt x="1479" y="417"/>
                </a:cubicBezTo>
                <a:cubicBezTo>
                  <a:pt x="1418" y="403"/>
                  <a:pt x="1358" y="396"/>
                  <a:pt x="1298" y="396"/>
                </a:cubicBezTo>
                <a:cubicBezTo>
                  <a:pt x="1237" y="396"/>
                  <a:pt x="1177" y="403"/>
                  <a:pt x="1116" y="417"/>
                </a:cubicBezTo>
                <a:cubicBezTo>
                  <a:pt x="1209" y="389"/>
                  <a:pt x="1293" y="333"/>
                  <a:pt x="1358" y="250"/>
                </a:cubicBezTo>
                <a:cubicBezTo>
                  <a:pt x="1367" y="231"/>
                  <a:pt x="1377" y="222"/>
                  <a:pt x="1367" y="203"/>
                </a:cubicBezTo>
                <a:lnTo>
                  <a:pt x="1367" y="82"/>
                </a:lnTo>
                <a:lnTo>
                  <a:pt x="1330" y="129"/>
                </a:lnTo>
                <a:cubicBezTo>
                  <a:pt x="1302" y="110"/>
                  <a:pt x="1274" y="101"/>
                  <a:pt x="1256" y="92"/>
                </a:cubicBezTo>
                <a:cubicBezTo>
                  <a:pt x="1233" y="87"/>
                  <a:pt x="1211" y="85"/>
                  <a:pt x="1189" y="85"/>
                </a:cubicBezTo>
                <a:cubicBezTo>
                  <a:pt x="1120" y="85"/>
                  <a:pt x="1056" y="108"/>
                  <a:pt x="1014" y="157"/>
                </a:cubicBezTo>
                <a:cubicBezTo>
                  <a:pt x="1051" y="101"/>
                  <a:pt x="1005" y="36"/>
                  <a:pt x="902" y="8"/>
                </a:cubicBezTo>
                <a:cubicBezTo>
                  <a:pt x="885" y="3"/>
                  <a:pt x="867" y="1"/>
                  <a:pt x="848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0" name="Google Shape;970;p30"/>
          <p:cNvSpPr/>
          <p:nvPr/>
        </p:nvSpPr>
        <p:spPr>
          <a:xfrm>
            <a:off x="4022392" y="4242338"/>
            <a:ext cx="239121" cy="145108"/>
          </a:xfrm>
          <a:custGeom>
            <a:avLst/>
            <a:gdLst/>
            <a:ahLst/>
            <a:cxnLst/>
            <a:rect l="l" t="t" r="r" b="b"/>
            <a:pathLst>
              <a:path w="1638" h="994" extrusionOk="0">
                <a:moveTo>
                  <a:pt x="859" y="0"/>
                </a:moveTo>
                <a:cubicBezTo>
                  <a:pt x="795" y="0"/>
                  <a:pt x="731" y="23"/>
                  <a:pt x="689" y="72"/>
                </a:cubicBezTo>
                <a:cubicBezTo>
                  <a:pt x="642" y="147"/>
                  <a:pt x="642" y="230"/>
                  <a:pt x="689" y="305"/>
                </a:cubicBezTo>
                <a:cubicBezTo>
                  <a:pt x="614" y="230"/>
                  <a:pt x="521" y="175"/>
                  <a:pt x="419" y="156"/>
                </a:cubicBezTo>
                <a:cubicBezTo>
                  <a:pt x="391" y="148"/>
                  <a:pt x="363" y="143"/>
                  <a:pt x="336" y="143"/>
                </a:cubicBezTo>
                <a:cubicBezTo>
                  <a:pt x="274" y="143"/>
                  <a:pt x="216" y="166"/>
                  <a:pt x="177" y="212"/>
                </a:cubicBezTo>
                <a:cubicBezTo>
                  <a:pt x="141" y="276"/>
                  <a:pt x="185" y="339"/>
                  <a:pt x="274" y="359"/>
                </a:cubicBezTo>
                <a:lnTo>
                  <a:pt x="274" y="359"/>
                </a:lnTo>
                <a:cubicBezTo>
                  <a:pt x="256" y="356"/>
                  <a:pt x="237" y="354"/>
                  <a:pt x="218" y="354"/>
                </a:cubicBezTo>
                <a:cubicBezTo>
                  <a:pt x="152" y="354"/>
                  <a:pt x="87" y="376"/>
                  <a:pt x="38" y="426"/>
                </a:cubicBezTo>
                <a:cubicBezTo>
                  <a:pt x="1" y="491"/>
                  <a:pt x="47" y="556"/>
                  <a:pt x="149" y="574"/>
                </a:cubicBezTo>
                <a:cubicBezTo>
                  <a:pt x="205" y="588"/>
                  <a:pt x="266" y="595"/>
                  <a:pt x="327" y="595"/>
                </a:cubicBezTo>
                <a:cubicBezTo>
                  <a:pt x="389" y="595"/>
                  <a:pt x="452" y="588"/>
                  <a:pt x="512" y="574"/>
                </a:cubicBezTo>
                <a:lnTo>
                  <a:pt x="512" y="574"/>
                </a:lnTo>
                <a:cubicBezTo>
                  <a:pt x="410" y="612"/>
                  <a:pt x="326" y="667"/>
                  <a:pt x="270" y="742"/>
                </a:cubicBezTo>
                <a:cubicBezTo>
                  <a:pt x="233" y="807"/>
                  <a:pt x="280" y="872"/>
                  <a:pt x="373" y="891"/>
                </a:cubicBezTo>
                <a:cubicBezTo>
                  <a:pt x="395" y="898"/>
                  <a:pt x="417" y="901"/>
                  <a:pt x="440" y="901"/>
                </a:cubicBezTo>
                <a:cubicBezTo>
                  <a:pt x="503" y="901"/>
                  <a:pt x="566" y="874"/>
                  <a:pt x="614" y="825"/>
                </a:cubicBezTo>
                <a:lnTo>
                  <a:pt x="614" y="825"/>
                </a:lnTo>
                <a:cubicBezTo>
                  <a:pt x="577" y="891"/>
                  <a:pt x="624" y="956"/>
                  <a:pt x="717" y="974"/>
                </a:cubicBezTo>
                <a:cubicBezTo>
                  <a:pt x="746" y="988"/>
                  <a:pt x="776" y="994"/>
                  <a:pt x="803" y="994"/>
                </a:cubicBezTo>
                <a:cubicBezTo>
                  <a:pt x="949" y="994"/>
                  <a:pt x="1052" y="827"/>
                  <a:pt x="959" y="686"/>
                </a:cubicBezTo>
                <a:lnTo>
                  <a:pt x="959" y="686"/>
                </a:lnTo>
                <a:cubicBezTo>
                  <a:pt x="1033" y="760"/>
                  <a:pt x="1126" y="816"/>
                  <a:pt x="1228" y="835"/>
                </a:cubicBezTo>
                <a:cubicBezTo>
                  <a:pt x="1253" y="843"/>
                  <a:pt x="1278" y="847"/>
                  <a:pt x="1303" y="847"/>
                </a:cubicBezTo>
                <a:cubicBezTo>
                  <a:pt x="1364" y="847"/>
                  <a:pt x="1424" y="822"/>
                  <a:pt x="1470" y="770"/>
                </a:cubicBezTo>
                <a:cubicBezTo>
                  <a:pt x="1506" y="715"/>
                  <a:pt x="1463" y="652"/>
                  <a:pt x="1366" y="623"/>
                </a:cubicBezTo>
                <a:lnTo>
                  <a:pt x="1366" y="623"/>
                </a:lnTo>
                <a:cubicBezTo>
                  <a:pt x="1391" y="630"/>
                  <a:pt x="1415" y="633"/>
                  <a:pt x="1439" y="633"/>
                </a:cubicBezTo>
                <a:cubicBezTo>
                  <a:pt x="1502" y="633"/>
                  <a:pt x="1561" y="608"/>
                  <a:pt x="1600" y="556"/>
                </a:cubicBezTo>
                <a:cubicBezTo>
                  <a:pt x="1637" y="500"/>
                  <a:pt x="1591" y="435"/>
                  <a:pt x="1498" y="416"/>
                </a:cubicBezTo>
                <a:cubicBezTo>
                  <a:pt x="1437" y="402"/>
                  <a:pt x="1377" y="395"/>
                  <a:pt x="1317" y="395"/>
                </a:cubicBezTo>
                <a:cubicBezTo>
                  <a:pt x="1256" y="395"/>
                  <a:pt x="1196" y="402"/>
                  <a:pt x="1135" y="416"/>
                </a:cubicBezTo>
                <a:cubicBezTo>
                  <a:pt x="1228" y="379"/>
                  <a:pt x="1312" y="323"/>
                  <a:pt x="1377" y="240"/>
                </a:cubicBezTo>
                <a:cubicBezTo>
                  <a:pt x="1414" y="184"/>
                  <a:pt x="1368" y="119"/>
                  <a:pt x="1275" y="100"/>
                </a:cubicBezTo>
                <a:cubicBezTo>
                  <a:pt x="1247" y="92"/>
                  <a:pt x="1219" y="88"/>
                  <a:pt x="1192" y="88"/>
                </a:cubicBezTo>
                <a:cubicBezTo>
                  <a:pt x="1129" y="88"/>
                  <a:pt x="1072" y="110"/>
                  <a:pt x="1033" y="156"/>
                </a:cubicBezTo>
                <a:cubicBezTo>
                  <a:pt x="1070" y="100"/>
                  <a:pt x="1024" y="35"/>
                  <a:pt x="921" y="7"/>
                </a:cubicBezTo>
                <a:cubicBezTo>
                  <a:pt x="901" y="3"/>
                  <a:pt x="880" y="0"/>
                  <a:pt x="859" y="0"/>
                </a:cubicBezTo>
                <a:close/>
              </a:path>
            </a:pathLst>
          </a:custGeom>
          <a:solidFill>
            <a:srgbClr val="F6E97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1" name="Google Shape;971;p30"/>
          <p:cNvSpPr/>
          <p:nvPr/>
        </p:nvSpPr>
        <p:spPr>
          <a:xfrm>
            <a:off x="5085447" y="6232105"/>
            <a:ext cx="370652" cy="173867"/>
          </a:xfrm>
          <a:custGeom>
            <a:avLst/>
            <a:gdLst/>
            <a:ahLst/>
            <a:cxnLst/>
            <a:rect l="l" t="t" r="r" b="b"/>
            <a:pathLst>
              <a:path w="2539" h="1191" extrusionOk="0">
                <a:moveTo>
                  <a:pt x="0" y="1"/>
                </a:moveTo>
                <a:lnTo>
                  <a:pt x="0" y="373"/>
                </a:lnTo>
                <a:cubicBezTo>
                  <a:pt x="0" y="930"/>
                  <a:pt x="670" y="1191"/>
                  <a:pt x="1265" y="1191"/>
                </a:cubicBezTo>
                <a:cubicBezTo>
                  <a:pt x="1860" y="1191"/>
                  <a:pt x="2539" y="930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2" name="Google Shape;972;p30"/>
          <p:cNvSpPr/>
          <p:nvPr/>
        </p:nvSpPr>
        <p:spPr>
          <a:xfrm>
            <a:off x="5085447" y="6118092"/>
            <a:ext cx="370652" cy="233573"/>
          </a:xfrm>
          <a:custGeom>
            <a:avLst/>
            <a:gdLst/>
            <a:ahLst/>
            <a:cxnLst/>
            <a:rect l="l" t="t" r="r" b="b"/>
            <a:pathLst>
              <a:path w="2539" h="1600" extrusionOk="0">
                <a:moveTo>
                  <a:pt x="1255" y="0"/>
                </a:moveTo>
                <a:cubicBezTo>
                  <a:pt x="697" y="0"/>
                  <a:pt x="0" y="233"/>
                  <a:pt x="0" y="791"/>
                </a:cubicBezTo>
                <a:cubicBezTo>
                  <a:pt x="0" y="1349"/>
                  <a:pt x="660" y="1600"/>
                  <a:pt x="1255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24"/>
                  <a:pt x="1823" y="0"/>
                  <a:pt x="125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3" name="Google Shape;973;p30"/>
          <p:cNvSpPr/>
          <p:nvPr/>
        </p:nvSpPr>
        <p:spPr>
          <a:xfrm>
            <a:off x="5105737" y="6126264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0"/>
                </a:moveTo>
                <a:cubicBezTo>
                  <a:pt x="624" y="0"/>
                  <a:pt x="1" y="214"/>
                  <a:pt x="1" y="698"/>
                </a:cubicBezTo>
                <a:cubicBezTo>
                  <a:pt x="1" y="1191"/>
                  <a:pt x="596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05"/>
                  <a:pt x="1619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4" name="Google Shape;974;p30"/>
          <p:cNvSpPr/>
          <p:nvPr/>
        </p:nvSpPr>
        <p:spPr>
          <a:xfrm>
            <a:off x="5104425" y="6126267"/>
            <a:ext cx="329923" cy="114159"/>
          </a:xfrm>
          <a:custGeom>
            <a:avLst/>
            <a:gdLst/>
            <a:ahLst/>
            <a:cxnLst/>
            <a:rect l="l" t="t" r="r" b="b"/>
            <a:pathLst>
              <a:path w="2260" h="782" extrusionOk="0">
                <a:moveTo>
                  <a:pt x="1116" y="0"/>
                </a:moveTo>
                <a:cubicBezTo>
                  <a:pt x="614" y="0"/>
                  <a:pt x="0" y="205"/>
                  <a:pt x="0" y="698"/>
                </a:cubicBezTo>
                <a:cubicBezTo>
                  <a:pt x="0" y="726"/>
                  <a:pt x="10" y="744"/>
                  <a:pt x="10" y="772"/>
                </a:cubicBezTo>
                <a:cubicBezTo>
                  <a:pt x="75" y="335"/>
                  <a:pt x="660" y="149"/>
                  <a:pt x="1125" y="149"/>
                </a:cubicBezTo>
                <a:cubicBezTo>
                  <a:pt x="1609" y="149"/>
                  <a:pt x="2195" y="335"/>
                  <a:pt x="2251" y="781"/>
                </a:cubicBezTo>
                <a:cubicBezTo>
                  <a:pt x="2260" y="753"/>
                  <a:pt x="2260" y="735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5" name="Google Shape;975;p30"/>
          <p:cNvSpPr/>
          <p:nvPr/>
        </p:nvSpPr>
        <p:spPr>
          <a:xfrm>
            <a:off x="5155958" y="6172688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62" y="636"/>
                </a:moveTo>
                <a:lnTo>
                  <a:pt x="1362" y="636"/>
                </a:lnTo>
                <a:cubicBezTo>
                  <a:pt x="1383" y="640"/>
                  <a:pt x="1405" y="640"/>
                  <a:pt x="1433" y="640"/>
                </a:cubicBezTo>
                <a:lnTo>
                  <a:pt x="1405" y="659"/>
                </a:lnTo>
                <a:cubicBezTo>
                  <a:pt x="1393" y="653"/>
                  <a:pt x="1376" y="643"/>
                  <a:pt x="1362" y="636"/>
                </a:cubicBezTo>
                <a:close/>
                <a:moveTo>
                  <a:pt x="938" y="700"/>
                </a:moveTo>
                <a:lnTo>
                  <a:pt x="949" y="705"/>
                </a:lnTo>
                <a:lnTo>
                  <a:pt x="940" y="705"/>
                </a:lnTo>
                <a:cubicBezTo>
                  <a:pt x="940" y="705"/>
                  <a:pt x="940" y="702"/>
                  <a:pt x="938" y="700"/>
                </a:cubicBezTo>
                <a:close/>
                <a:moveTo>
                  <a:pt x="843" y="0"/>
                </a:moveTo>
                <a:cubicBezTo>
                  <a:pt x="789" y="0"/>
                  <a:pt x="736" y="18"/>
                  <a:pt x="689" y="45"/>
                </a:cubicBezTo>
                <a:lnTo>
                  <a:pt x="633" y="54"/>
                </a:lnTo>
                <a:lnTo>
                  <a:pt x="633" y="156"/>
                </a:lnTo>
                <a:cubicBezTo>
                  <a:pt x="624" y="203"/>
                  <a:pt x="633" y="259"/>
                  <a:pt x="661" y="305"/>
                </a:cubicBezTo>
                <a:cubicBezTo>
                  <a:pt x="586" y="231"/>
                  <a:pt x="493" y="175"/>
                  <a:pt x="391" y="147"/>
                </a:cubicBezTo>
                <a:cubicBezTo>
                  <a:pt x="375" y="145"/>
                  <a:pt x="358" y="144"/>
                  <a:pt x="341" y="144"/>
                </a:cubicBezTo>
                <a:cubicBezTo>
                  <a:pt x="289" y="144"/>
                  <a:pt x="235" y="154"/>
                  <a:pt x="187" y="175"/>
                </a:cubicBezTo>
                <a:lnTo>
                  <a:pt x="131" y="129"/>
                </a:lnTo>
                <a:lnTo>
                  <a:pt x="131" y="259"/>
                </a:lnTo>
                <a:cubicBezTo>
                  <a:pt x="131" y="304"/>
                  <a:pt x="174" y="348"/>
                  <a:pt x="243" y="368"/>
                </a:cubicBezTo>
                <a:lnTo>
                  <a:pt x="243" y="368"/>
                </a:lnTo>
                <a:cubicBezTo>
                  <a:pt x="223" y="363"/>
                  <a:pt x="203" y="361"/>
                  <a:pt x="183" y="361"/>
                </a:cubicBezTo>
                <a:cubicBezTo>
                  <a:pt x="142" y="361"/>
                  <a:pt x="102" y="371"/>
                  <a:pt x="66" y="389"/>
                </a:cubicBezTo>
                <a:lnTo>
                  <a:pt x="1" y="352"/>
                </a:lnTo>
                <a:lnTo>
                  <a:pt x="1" y="473"/>
                </a:lnTo>
                <a:cubicBezTo>
                  <a:pt x="1" y="519"/>
                  <a:pt x="38" y="566"/>
                  <a:pt x="112" y="584"/>
                </a:cubicBezTo>
                <a:cubicBezTo>
                  <a:pt x="173" y="594"/>
                  <a:pt x="233" y="598"/>
                  <a:pt x="294" y="598"/>
                </a:cubicBezTo>
                <a:cubicBezTo>
                  <a:pt x="354" y="598"/>
                  <a:pt x="414" y="594"/>
                  <a:pt x="475" y="584"/>
                </a:cubicBezTo>
                <a:lnTo>
                  <a:pt x="475" y="584"/>
                </a:lnTo>
                <a:cubicBezTo>
                  <a:pt x="410" y="603"/>
                  <a:pt x="345" y="640"/>
                  <a:pt x="280" y="687"/>
                </a:cubicBezTo>
                <a:lnTo>
                  <a:pt x="224" y="659"/>
                </a:lnTo>
                <a:lnTo>
                  <a:pt x="224" y="780"/>
                </a:lnTo>
                <a:cubicBezTo>
                  <a:pt x="224" y="826"/>
                  <a:pt x="261" y="873"/>
                  <a:pt x="335" y="891"/>
                </a:cubicBezTo>
                <a:cubicBezTo>
                  <a:pt x="362" y="899"/>
                  <a:pt x="390" y="903"/>
                  <a:pt x="416" y="903"/>
                </a:cubicBezTo>
                <a:cubicBezTo>
                  <a:pt x="479" y="903"/>
                  <a:pt x="538" y="879"/>
                  <a:pt x="577" y="826"/>
                </a:cubicBezTo>
                <a:lnTo>
                  <a:pt x="577" y="826"/>
                </a:lnTo>
                <a:cubicBezTo>
                  <a:pt x="540" y="891"/>
                  <a:pt x="586" y="956"/>
                  <a:pt x="679" y="975"/>
                </a:cubicBezTo>
                <a:cubicBezTo>
                  <a:pt x="707" y="983"/>
                  <a:pt x="734" y="987"/>
                  <a:pt x="760" y="987"/>
                </a:cubicBezTo>
                <a:cubicBezTo>
                  <a:pt x="823" y="987"/>
                  <a:pt x="882" y="962"/>
                  <a:pt x="921" y="910"/>
                </a:cubicBezTo>
                <a:cubicBezTo>
                  <a:pt x="940" y="891"/>
                  <a:pt x="949" y="863"/>
                  <a:pt x="949" y="826"/>
                </a:cubicBezTo>
                <a:cubicBezTo>
                  <a:pt x="958" y="817"/>
                  <a:pt x="958" y="798"/>
                  <a:pt x="949" y="789"/>
                </a:cubicBezTo>
                <a:lnTo>
                  <a:pt x="949" y="714"/>
                </a:lnTo>
                <a:cubicBezTo>
                  <a:pt x="1024" y="770"/>
                  <a:pt x="1107" y="817"/>
                  <a:pt x="1191" y="835"/>
                </a:cubicBezTo>
                <a:cubicBezTo>
                  <a:pt x="1218" y="843"/>
                  <a:pt x="1245" y="848"/>
                  <a:pt x="1271" y="848"/>
                </a:cubicBezTo>
                <a:cubicBezTo>
                  <a:pt x="1335" y="848"/>
                  <a:pt x="1393" y="823"/>
                  <a:pt x="1433" y="770"/>
                </a:cubicBezTo>
                <a:cubicBezTo>
                  <a:pt x="1442" y="761"/>
                  <a:pt x="1451" y="752"/>
                  <a:pt x="1451" y="733"/>
                </a:cubicBezTo>
                <a:lnTo>
                  <a:pt x="1451" y="631"/>
                </a:lnTo>
                <a:cubicBezTo>
                  <a:pt x="1498" y="631"/>
                  <a:pt x="1544" y="603"/>
                  <a:pt x="1572" y="566"/>
                </a:cubicBezTo>
                <a:cubicBezTo>
                  <a:pt x="1572" y="556"/>
                  <a:pt x="1581" y="538"/>
                  <a:pt x="1581" y="528"/>
                </a:cubicBezTo>
                <a:lnTo>
                  <a:pt x="1581" y="398"/>
                </a:lnTo>
                <a:lnTo>
                  <a:pt x="1535" y="445"/>
                </a:lnTo>
                <a:cubicBezTo>
                  <a:pt x="1516" y="426"/>
                  <a:pt x="1498" y="417"/>
                  <a:pt x="1470" y="417"/>
                </a:cubicBezTo>
                <a:cubicBezTo>
                  <a:pt x="1409" y="403"/>
                  <a:pt x="1349" y="396"/>
                  <a:pt x="1289" y="396"/>
                </a:cubicBezTo>
                <a:cubicBezTo>
                  <a:pt x="1228" y="396"/>
                  <a:pt x="1168" y="403"/>
                  <a:pt x="1107" y="417"/>
                </a:cubicBezTo>
                <a:cubicBezTo>
                  <a:pt x="1200" y="389"/>
                  <a:pt x="1293" y="324"/>
                  <a:pt x="1349" y="249"/>
                </a:cubicBezTo>
                <a:cubicBezTo>
                  <a:pt x="1358" y="231"/>
                  <a:pt x="1368" y="222"/>
                  <a:pt x="1368" y="203"/>
                </a:cubicBezTo>
                <a:lnTo>
                  <a:pt x="1368" y="82"/>
                </a:lnTo>
                <a:lnTo>
                  <a:pt x="1321" y="129"/>
                </a:lnTo>
                <a:cubicBezTo>
                  <a:pt x="1302" y="110"/>
                  <a:pt x="1275" y="101"/>
                  <a:pt x="1247" y="91"/>
                </a:cubicBezTo>
                <a:cubicBezTo>
                  <a:pt x="1226" y="87"/>
                  <a:pt x="1206" y="85"/>
                  <a:pt x="1185" y="85"/>
                </a:cubicBezTo>
                <a:cubicBezTo>
                  <a:pt x="1120" y="85"/>
                  <a:pt x="1054" y="107"/>
                  <a:pt x="1005" y="156"/>
                </a:cubicBezTo>
                <a:cubicBezTo>
                  <a:pt x="1042" y="101"/>
                  <a:pt x="996" y="36"/>
                  <a:pt x="903" y="8"/>
                </a:cubicBezTo>
                <a:cubicBezTo>
                  <a:pt x="883" y="3"/>
                  <a:pt x="863" y="0"/>
                  <a:pt x="843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6" name="Google Shape;976;p30"/>
          <p:cNvSpPr/>
          <p:nvPr/>
        </p:nvSpPr>
        <p:spPr>
          <a:xfrm>
            <a:off x="5153185" y="6155609"/>
            <a:ext cx="239121" cy="144669"/>
          </a:xfrm>
          <a:custGeom>
            <a:avLst/>
            <a:gdLst/>
            <a:ahLst/>
            <a:cxnLst/>
            <a:rect l="l" t="t" r="r" b="b"/>
            <a:pathLst>
              <a:path w="1638" h="991" extrusionOk="0">
                <a:moveTo>
                  <a:pt x="847" y="1"/>
                </a:moveTo>
                <a:cubicBezTo>
                  <a:pt x="786" y="1"/>
                  <a:pt x="726" y="25"/>
                  <a:pt x="680" y="78"/>
                </a:cubicBezTo>
                <a:cubicBezTo>
                  <a:pt x="643" y="143"/>
                  <a:pt x="643" y="236"/>
                  <a:pt x="680" y="311"/>
                </a:cubicBezTo>
                <a:cubicBezTo>
                  <a:pt x="605" y="227"/>
                  <a:pt x="512" y="180"/>
                  <a:pt x="410" y="153"/>
                </a:cubicBezTo>
                <a:cubicBezTo>
                  <a:pt x="388" y="145"/>
                  <a:pt x="366" y="142"/>
                  <a:pt x="343" y="142"/>
                </a:cubicBezTo>
                <a:cubicBezTo>
                  <a:pt x="280" y="142"/>
                  <a:pt x="219" y="170"/>
                  <a:pt x="178" y="218"/>
                </a:cubicBezTo>
                <a:cubicBezTo>
                  <a:pt x="144" y="276"/>
                  <a:pt x="179" y="335"/>
                  <a:pt x="253" y="360"/>
                </a:cubicBezTo>
                <a:lnTo>
                  <a:pt x="253" y="360"/>
                </a:lnTo>
                <a:cubicBezTo>
                  <a:pt x="240" y="357"/>
                  <a:pt x="227" y="356"/>
                  <a:pt x="213" y="356"/>
                </a:cubicBezTo>
                <a:cubicBezTo>
                  <a:pt x="150" y="356"/>
                  <a:pt x="86" y="383"/>
                  <a:pt x="38" y="432"/>
                </a:cubicBezTo>
                <a:cubicBezTo>
                  <a:pt x="1" y="487"/>
                  <a:pt x="47" y="562"/>
                  <a:pt x="140" y="580"/>
                </a:cubicBezTo>
                <a:cubicBezTo>
                  <a:pt x="201" y="594"/>
                  <a:pt x="261" y="601"/>
                  <a:pt x="322" y="601"/>
                </a:cubicBezTo>
                <a:cubicBezTo>
                  <a:pt x="382" y="601"/>
                  <a:pt x="443" y="594"/>
                  <a:pt x="503" y="580"/>
                </a:cubicBezTo>
                <a:lnTo>
                  <a:pt x="503" y="580"/>
                </a:lnTo>
                <a:cubicBezTo>
                  <a:pt x="410" y="618"/>
                  <a:pt x="326" y="673"/>
                  <a:pt x="261" y="748"/>
                </a:cubicBezTo>
                <a:cubicBezTo>
                  <a:pt x="224" y="804"/>
                  <a:pt x="271" y="878"/>
                  <a:pt x="373" y="897"/>
                </a:cubicBezTo>
                <a:cubicBezTo>
                  <a:pt x="395" y="904"/>
                  <a:pt x="417" y="907"/>
                  <a:pt x="440" y="907"/>
                </a:cubicBezTo>
                <a:cubicBezTo>
                  <a:pt x="503" y="907"/>
                  <a:pt x="567" y="880"/>
                  <a:pt x="615" y="831"/>
                </a:cubicBezTo>
                <a:lnTo>
                  <a:pt x="615" y="831"/>
                </a:lnTo>
                <a:cubicBezTo>
                  <a:pt x="578" y="887"/>
                  <a:pt x="624" y="962"/>
                  <a:pt x="717" y="980"/>
                </a:cubicBezTo>
                <a:cubicBezTo>
                  <a:pt x="739" y="988"/>
                  <a:pt x="761" y="991"/>
                  <a:pt x="784" y="991"/>
                </a:cubicBezTo>
                <a:cubicBezTo>
                  <a:pt x="847" y="991"/>
                  <a:pt x="911" y="963"/>
                  <a:pt x="959" y="915"/>
                </a:cubicBezTo>
                <a:cubicBezTo>
                  <a:pt x="996" y="841"/>
                  <a:pt x="996" y="757"/>
                  <a:pt x="959" y="692"/>
                </a:cubicBezTo>
                <a:lnTo>
                  <a:pt x="959" y="692"/>
                </a:lnTo>
                <a:cubicBezTo>
                  <a:pt x="1033" y="766"/>
                  <a:pt x="1126" y="813"/>
                  <a:pt x="1228" y="841"/>
                </a:cubicBezTo>
                <a:cubicBezTo>
                  <a:pt x="1250" y="848"/>
                  <a:pt x="1273" y="852"/>
                  <a:pt x="1295" y="852"/>
                </a:cubicBezTo>
                <a:cubicBezTo>
                  <a:pt x="1358" y="852"/>
                  <a:pt x="1420" y="824"/>
                  <a:pt x="1461" y="776"/>
                </a:cubicBezTo>
                <a:cubicBezTo>
                  <a:pt x="1497" y="721"/>
                  <a:pt x="1454" y="658"/>
                  <a:pt x="1366" y="629"/>
                </a:cubicBezTo>
                <a:lnTo>
                  <a:pt x="1366" y="629"/>
                </a:lnTo>
                <a:cubicBezTo>
                  <a:pt x="1385" y="635"/>
                  <a:pt x="1405" y="638"/>
                  <a:pt x="1426" y="638"/>
                </a:cubicBezTo>
                <a:cubicBezTo>
                  <a:pt x="1489" y="638"/>
                  <a:pt x="1552" y="610"/>
                  <a:pt x="1600" y="562"/>
                </a:cubicBezTo>
                <a:cubicBezTo>
                  <a:pt x="1638" y="497"/>
                  <a:pt x="1591" y="432"/>
                  <a:pt x="1498" y="413"/>
                </a:cubicBezTo>
                <a:cubicBezTo>
                  <a:pt x="1438" y="399"/>
                  <a:pt x="1375" y="392"/>
                  <a:pt x="1312" y="392"/>
                </a:cubicBezTo>
                <a:cubicBezTo>
                  <a:pt x="1249" y="392"/>
                  <a:pt x="1187" y="399"/>
                  <a:pt x="1126" y="413"/>
                </a:cubicBezTo>
                <a:cubicBezTo>
                  <a:pt x="1228" y="376"/>
                  <a:pt x="1312" y="320"/>
                  <a:pt x="1377" y="246"/>
                </a:cubicBezTo>
                <a:cubicBezTo>
                  <a:pt x="1414" y="180"/>
                  <a:pt x="1368" y="115"/>
                  <a:pt x="1266" y="97"/>
                </a:cubicBezTo>
                <a:cubicBezTo>
                  <a:pt x="1241" y="89"/>
                  <a:pt x="1216" y="84"/>
                  <a:pt x="1191" y="84"/>
                </a:cubicBezTo>
                <a:cubicBezTo>
                  <a:pt x="1131" y="84"/>
                  <a:pt x="1073" y="109"/>
                  <a:pt x="1033" y="162"/>
                </a:cubicBezTo>
                <a:cubicBezTo>
                  <a:pt x="1070" y="97"/>
                  <a:pt x="1024" y="32"/>
                  <a:pt x="922" y="13"/>
                </a:cubicBezTo>
                <a:cubicBezTo>
                  <a:pt x="897" y="5"/>
                  <a:pt x="872" y="1"/>
                  <a:pt x="8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7" name="Google Shape;977;p30"/>
          <p:cNvSpPr/>
          <p:nvPr/>
        </p:nvSpPr>
        <p:spPr>
          <a:xfrm>
            <a:off x="4712019" y="6385532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70" y="1181"/>
                  <a:pt x="1265" y="1181"/>
                </a:cubicBezTo>
                <a:cubicBezTo>
                  <a:pt x="1861" y="1181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8" name="Google Shape;978;p30"/>
          <p:cNvSpPr/>
          <p:nvPr/>
        </p:nvSpPr>
        <p:spPr>
          <a:xfrm>
            <a:off x="4712019" y="6270062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707" y="1"/>
                  <a:pt x="1" y="233"/>
                  <a:pt x="1" y="791"/>
                </a:cubicBezTo>
                <a:cubicBezTo>
                  <a:pt x="1" y="1359"/>
                  <a:pt x="670" y="1610"/>
                  <a:pt x="1265" y="1610"/>
                </a:cubicBezTo>
                <a:cubicBezTo>
                  <a:pt x="1861" y="1610"/>
                  <a:pt x="2539" y="1359"/>
                  <a:pt x="2539" y="791"/>
                </a:cubicBezTo>
                <a:cubicBezTo>
                  <a:pt x="2539" y="233"/>
                  <a:pt x="1833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79" name="Google Shape;979;p30"/>
          <p:cNvSpPr/>
          <p:nvPr/>
        </p:nvSpPr>
        <p:spPr>
          <a:xfrm>
            <a:off x="4732456" y="6279696"/>
            <a:ext cx="328608" cy="207735"/>
          </a:xfrm>
          <a:custGeom>
            <a:avLst/>
            <a:gdLst/>
            <a:ahLst/>
            <a:cxnLst/>
            <a:rect l="l" t="t" r="r" b="b"/>
            <a:pathLst>
              <a:path w="2251" h="1423" extrusionOk="0">
                <a:moveTo>
                  <a:pt x="1116" y="0"/>
                </a:moveTo>
                <a:cubicBezTo>
                  <a:pt x="623" y="0"/>
                  <a:pt x="0" y="205"/>
                  <a:pt x="0" y="707"/>
                </a:cubicBezTo>
                <a:cubicBezTo>
                  <a:pt x="0" y="1200"/>
                  <a:pt x="595" y="1423"/>
                  <a:pt x="1125" y="1423"/>
                </a:cubicBezTo>
                <a:cubicBezTo>
                  <a:pt x="1655" y="1423"/>
                  <a:pt x="2251" y="1200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0" name="Google Shape;980;p30"/>
          <p:cNvSpPr/>
          <p:nvPr/>
        </p:nvSpPr>
        <p:spPr>
          <a:xfrm>
            <a:off x="4732456" y="6279696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05" y="0"/>
                  <a:pt x="0" y="205"/>
                  <a:pt x="0" y="697"/>
                </a:cubicBezTo>
                <a:cubicBezTo>
                  <a:pt x="0" y="725"/>
                  <a:pt x="0" y="753"/>
                  <a:pt x="0" y="772"/>
                </a:cubicBezTo>
                <a:cubicBezTo>
                  <a:pt x="65" y="335"/>
                  <a:pt x="651" y="140"/>
                  <a:pt x="1116" y="140"/>
                </a:cubicBezTo>
                <a:cubicBezTo>
                  <a:pt x="1600" y="140"/>
                  <a:pt x="2195" y="335"/>
                  <a:pt x="2251" y="781"/>
                </a:cubicBezTo>
                <a:lnTo>
                  <a:pt x="2251" y="707"/>
                </a:lnTo>
                <a:cubicBezTo>
                  <a:pt x="2251" y="205"/>
                  <a:pt x="161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1" name="Google Shape;981;p30"/>
          <p:cNvSpPr/>
          <p:nvPr/>
        </p:nvSpPr>
        <p:spPr>
          <a:xfrm>
            <a:off x="4782677" y="6325825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9" y="633"/>
                </a:moveTo>
                <a:cubicBezTo>
                  <a:pt x="1367" y="633"/>
                  <a:pt x="1386" y="637"/>
                  <a:pt x="1404" y="637"/>
                </a:cubicBezTo>
                <a:cubicBezTo>
                  <a:pt x="1414" y="637"/>
                  <a:pt x="1423" y="636"/>
                  <a:pt x="1432" y="633"/>
                </a:cubicBezTo>
                <a:lnTo>
                  <a:pt x="1432" y="633"/>
                </a:lnTo>
                <a:lnTo>
                  <a:pt x="1414" y="660"/>
                </a:lnTo>
                <a:cubicBezTo>
                  <a:pt x="1395" y="642"/>
                  <a:pt x="1367" y="633"/>
                  <a:pt x="1349" y="633"/>
                </a:cubicBezTo>
                <a:close/>
                <a:moveTo>
                  <a:pt x="841" y="1"/>
                </a:moveTo>
                <a:cubicBezTo>
                  <a:pt x="791" y="1"/>
                  <a:pt x="742" y="15"/>
                  <a:pt x="698" y="47"/>
                </a:cubicBezTo>
                <a:lnTo>
                  <a:pt x="642" y="56"/>
                </a:lnTo>
                <a:lnTo>
                  <a:pt x="642" y="149"/>
                </a:lnTo>
                <a:cubicBezTo>
                  <a:pt x="633" y="205"/>
                  <a:pt x="642" y="251"/>
                  <a:pt x="661" y="298"/>
                </a:cubicBezTo>
                <a:cubicBezTo>
                  <a:pt x="586" y="223"/>
                  <a:pt x="493" y="177"/>
                  <a:pt x="391" y="149"/>
                </a:cubicBezTo>
                <a:cubicBezTo>
                  <a:pt x="369" y="143"/>
                  <a:pt x="347" y="140"/>
                  <a:pt x="326" y="140"/>
                </a:cubicBezTo>
                <a:cubicBezTo>
                  <a:pt x="282" y="140"/>
                  <a:pt x="239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307"/>
                  <a:pt x="186" y="344"/>
                  <a:pt x="261" y="363"/>
                </a:cubicBezTo>
                <a:cubicBezTo>
                  <a:pt x="237" y="359"/>
                  <a:pt x="213" y="357"/>
                  <a:pt x="189" y="357"/>
                </a:cubicBezTo>
                <a:cubicBezTo>
                  <a:pt x="148" y="357"/>
                  <a:pt x="107" y="364"/>
                  <a:pt x="65" y="381"/>
                </a:cubicBezTo>
                <a:lnTo>
                  <a:pt x="0" y="344"/>
                </a:lnTo>
                <a:lnTo>
                  <a:pt x="0" y="474"/>
                </a:lnTo>
                <a:cubicBezTo>
                  <a:pt x="0" y="521"/>
                  <a:pt x="47" y="558"/>
                  <a:pt x="121" y="577"/>
                </a:cubicBezTo>
                <a:cubicBezTo>
                  <a:pt x="182" y="591"/>
                  <a:pt x="242" y="598"/>
                  <a:pt x="303" y="598"/>
                </a:cubicBezTo>
                <a:cubicBezTo>
                  <a:pt x="363" y="598"/>
                  <a:pt x="423" y="591"/>
                  <a:pt x="484" y="577"/>
                </a:cubicBezTo>
                <a:lnTo>
                  <a:pt x="484" y="577"/>
                </a:lnTo>
                <a:cubicBezTo>
                  <a:pt x="409" y="605"/>
                  <a:pt x="344" y="642"/>
                  <a:pt x="289" y="688"/>
                </a:cubicBezTo>
                <a:lnTo>
                  <a:pt x="223" y="660"/>
                </a:lnTo>
                <a:lnTo>
                  <a:pt x="223" y="781"/>
                </a:lnTo>
                <a:cubicBezTo>
                  <a:pt x="223" y="828"/>
                  <a:pt x="270" y="874"/>
                  <a:pt x="344" y="893"/>
                </a:cubicBezTo>
                <a:cubicBezTo>
                  <a:pt x="366" y="900"/>
                  <a:pt x="389" y="904"/>
                  <a:pt x="411" y="904"/>
                </a:cubicBezTo>
                <a:cubicBezTo>
                  <a:pt x="475" y="904"/>
                  <a:pt x="538" y="876"/>
                  <a:pt x="586" y="828"/>
                </a:cubicBezTo>
                <a:lnTo>
                  <a:pt x="586" y="828"/>
                </a:lnTo>
                <a:cubicBezTo>
                  <a:pt x="549" y="884"/>
                  <a:pt x="595" y="958"/>
                  <a:pt x="688" y="977"/>
                </a:cubicBezTo>
                <a:cubicBezTo>
                  <a:pt x="710" y="984"/>
                  <a:pt x="733" y="987"/>
                  <a:pt x="755" y="987"/>
                </a:cubicBezTo>
                <a:cubicBezTo>
                  <a:pt x="819" y="987"/>
                  <a:pt x="882" y="960"/>
                  <a:pt x="930" y="912"/>
                </a:cubicBezTo>
                <a:cubicBezTo>
                  <a:pt x="949" y="884"/>
                  <a:pt x="958" y="856"/>
                  <a:pt x="958" y="828"/>
                </a:cubicBezTo>
                <a:lnTo>
                  <a:pt x="958" y="707"/>
                </a:lnTo>
                <a:lnTo>
                  <a:pt x="949" y="707"/>
                </a:lnTo>
                <a:cubicBezTo>
                  <a:pt x="949" y="707"/>
                  <a:pt x="949" y="698"/>
                  <a:pt x="949" y="688"/>
                </a:cubicBezTo>
                <a:lnTo>
                  <a:pt x="958" y="707"/>
                </a:lnTo>
                <a:cubicBezTo>
                  <a:pt x="1023" y="772"/>
                  <a:pt x="1107" y="819"/>
                  <a:pt x="1200" y="837"/>
                </a:cubicBezTo>
                <a:cubicBezTo>
                  <a:pt x="1222" y="844"/>
                  <a:pt x="1244" y="848"/>
                  <a:pt x="1267" y="848"/>
                </a:cubicBezTo>
                <a:cubicBezTo>
                  <a:pt x="1330" y="848"/>
                  <a:pt x="1394" y="820"/>
                  <a:pt x="1442" y="772"/>
                </a:cubicBezTo>
                <a:cubicBezTo>
                  <a:pt x="1451" y="763"/>
                  <a:pt x="1451" y="744"/>
                  <a:pt x="1451" y="735"/>
                </a:cubicBezTo>
                <a:lnTo>
                  <a:pt x="1451" y="642"/>
                </a:lnTo>
                <a:cubicBezTo>
                  <a:pt x="1497" y="633"/>
                  <a:pt x="1544" y="605"/>
                  <a:pt x="1572" y="567"/>
                </a:cubicBezTo>
                <a:cubicBezTo>
                  <a:pt x="1572" y="558"/>
                  <a:pt x="1581" y="549"/>
                  <a:pt x="1581" y="530"/>
                </a:cubicBezTo>
                <a:lnTo>
                  <a:pt x="1581" y="400"/>
                </a:lnTo>
                <a:lnTo>
                  <a:pt x="1544" y="437"/>
                </a:lnTo>
                <a:cubicBezTo>
                  <a:pt x="1525" y="428"/>
                  <a:pt x="1497" y="419"/>
                  <a:pt x="1479" y="419"/>
                </a:cubicBezTo>
                <a:cubicBezTo>
                  <a:pt x="1418" y="405"/>
                  <a:pt x="1358" y="398"/>
                  <a:pt x="1298" y="398"/>
                </a:cubicBezTo>
                <a:cubicBezTo>
                  <a:pt x="1237" y="398"/>
                  <a:pt x="1177" y="405"/>
                  <a:pt x="1116" y="419"/>
                </a:cubicBezTo>
                <a:cubicBezTo>
                  <a:pt x="1209" y="381"/>
                  <a:pt x="1293" y="326"/>
                  <a:pt x="1358" y="251"/>
                </a:cubicBezTo>
                <a:cubicBezTo>
                  <a:pt x="1367" y="233"/>
                  <a:pt x="1377" y="214"/>
                  <a:pt x="1367" y="196"/>
                </a:cubicBezTo>
                <a:lnTo>
                  <a:pt x="1367" y="84"/>
                </a:lnTo>
                <a:lnTo>
                  <a:pt x="1330" y="121"/>
                </a:lnTo>
                <a:cubicBezTo>
                  <a:pt x="1302" y="112"/>
                  <a:pt x="1284" y="103"/>
                  <a:pt x="1256" y="93"/>
                </a:cubicBezTo>
                <a:cubicBezTo>
                  <a:pt x="1234" y="86"/>
                  <a:pt x="1211" y="82"/>
                  <a:pt x="1189" y="82"/>
                </a:cubicBezTo>
                <a:cubicBezTo>
                  <a:pt x="1125" y="82"/>
                  <a:pt x="1062" y="110"/>
                  <a:pt x="1014" y="158"/>
                </a:cubicBezTo>
                <a:cubicBezTo>
                  <a:pt x="1051" y="103"/>
                  <a:pt x="1005" y="28"/>
                  <a:pt x="912" y="10"/>
                </a:cubicBezTo>
                <a:cubicBezTo>
                  <a:pt x="888" y="4"/>
                  <a:pt x="865" y="1"/>
                  <a:pt x="841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2" name="Google Shape;982;p30"/>
          <p:cNvSpPr/>
          <p:nvPr/>
        </p:nvSpPr>
        <p:spPr>
          <a:xfrm>
            <a:off x="4781217" y="6307870"/>
            <a:ext cx="237807" cy="144524"/>
          </a:xfrm>
          <a:custGeom>
            <a:avLst/>
            <a:gdLst/>
            <a:ahLst/>
            <a:cxnLst/>
            <a:rect l="l" t="t" r="r" b="b"/>
            <a:pathLst>
              <a:path w="1629" h="990" extrusionOk="0">
                <a:moveTo>
                  <a:pt x="849" y="1"/>
                </a:moveTo>
                <a:cubicBezTo>
                  <a:pt x="783" y="1"/>
                  <a:pt x="721" y="29"/>
                  <a:pt x="680" y="77"/>
                </a:cubicBezTo>
                <a:cubicBezTo>
                  <a:pt x="643" y="151"/>
                  <a:pt x="643" y="235"/>
                  <a:pt x="680" y="300"/>
                </a:cubicBezTo>
                <a:cubicBezTo>
                  <a:pt x="605" y="226"/>
                  <a:pt x="512" y="179"/>
                  <a:pt x="410" y="151"/>
                </a:cubicBezTo>
                <a:cubicBezTo>
                  <a:pt x="388" y="144"/>
                  <a:pt x="366" y="140"/>
                  <a:pt x="343" y="140"/>
                </a:cubicBezTo>
                <a:cubicBezTo>
                  <a:pt x="280" y="140"/>
                  <a:pt x="216" y="168"/>
                  <a:pt x="168" y="216"/>
                </a:cubicBezTo>
                <a:cubicBezTo>
                  <a:pt x="135" y="275"/>
                  <a:pt x="169" y="333"/>
                  <a:pt x="244" y="358"/>
                </a:cubicBezTo>
                <a:lnTo>
                  <a:pt x="244" y="358"/>
                </a:lnTo>
                <a:cubicBezTo>
                  <a:pt x="231" y="355"/>
                  <a:pt x="217" y="354"/>
                  <a:pt x="204" y="354"/>
                </a:cubicBezTo>
                <a:cubicBezTo>
                  <a:pt x="141" y="354"/>
                  <a:pt x="79" y="382"/>
                  <a:pt x="38" y="430"/>
                </a:cubicBezTo>
                <a:cubicBezTo>
                  <a:pt x="1" y="486"/>
                  <a:pt x="47" y="560"/>
                  <a:pt x="140" y="579"/>
                </a:cubicBezTo>
                <a:cubicBezTo>
                  <a:pt x="201" y="593"/>
                  <a:pt x="261" y="600"/>
                  <a:pt x="322" y="600"/>
                </a:cubicBezTo>
                <a:cubicBezTo>
                  <a:pt x="382" y="600"/>
                  <a:pt x="443" y="593"/>
                  <a:pt x="503" y="579"/>
                </a:cubicBezTo>
                <a:lnTo>
                  <a:pt x="503" y="579"/>
                </a:lnTo>
                <a:cubicBezTo>
                  <a:pt x="410" y="607"/>
                  <a:pt x="326" y="672"/>
                  <a:pt x="261" y="746"/>
                </a:cubicBezTo>
                <a:cubicBezTo>
                  <a:pt x="224" y="802"/>
                  <a:pt x="271" y="876"/>
                  <a:pt x="364" y="895"/>
                </a:cubicBezTo>
                <a:cubicBezTo>
                  <a:pt x="386" y="902"/>
                  <a:pt x="408" y="906"/>
                  <a:pt x="431" y="906"/>
                </a:cubicBezTo>
                <a:cubicBezTo>
                  <a:pt x="494" y="906"/>
                  <a:pt x="557" y="878"/>
                  <a:pt x="605" y="830"/>
                </a:cubicBezTo>
                <a:lnTo>
                  <a:pt x="605" y="830"/>
                </a:lnTo>
                <a:cubicBezTo>
                  <a:pt x="568" y="886"/>
                  <a:pt x="615" y="951"/>
                  <a:pt x="708" y="979"/>
                </a:cubicBezTo>
                <a:cubicBezTo>
                  <a:pt x="732" y="986"/>
                  <a:pt x="756" y="990"/>
                  <a:pt x="780" y="990"/>
                </a:cubicBezTo>
                <a:cubicBezTo>
                  <a:pt x="847" y="990"/>
                  <a:pt x="908" y="962"/>
                  <a:pt x="950" y="914"/>
                </a:cubicBezTo>
                <a:cubicBezTo>
                  <a:pt x="987" y="839"/>
                  <a:pt x="987" y="756"/>
                  <a:pt x="950" y="690"/>
                </a:cubicBezTo>
                <a:lnTo>
                  <a:pt x="950" y="690"/>
                </a:lnTo>
                <a:cubicBezTo>
                  <a:pt x="1024" y="765"/>
                  <a:pt x="1117" y="811"/>
                  <a:pt x="1219" y="839"/>
                </a:cubicBezTo>
                <a:cubicBezTo>
                  <a:pt x="1241" y="847"/>
                  <a:pt x="1264" y="850"/>
                  <a:pt x="1286" y="850"/>
                </a:cubicBezTo>
                <a:cubicBezTo>
                  <a:pt x="1350" y="850"/>
                  <a:pt x="1413" y="822"/>
                  <a:pt x="1461" y="774"/>
                </a:cubicBezTo>
                <a:cubicBezTo>
                  <a:pt x="1497" y="720"/>
                  <a:pt x="1454" y="656"/>
                  <a:pt x="1356" y="627"/>
                </a:cubicBezTo>
                <a:lnTo>
                  <a:pt x="1356" y="627"/>
                </a:lnTo>
                <a:cubicBezTo>
                  <a:pt x="1378" y="633"/>
                  <a:pt x="1400" y="636"/>
                  <a:pt x="1422" y="636"/>
                </a:cubicBezTo>
                <a:cubicBezTo>
                  <a:pt x="1488" y="636"/>
                  <a:pt x="1550" y="608"/>
                  <a:pt x="1591" y="560"/>
                </a:cubicBezTo>
                <a:cubicBezTo>
                  <a:pt x="1628" y="504"/>
                  <a:pt x="1582" y="439"/>
                  <a:pt x="1489" y="411"/>
                </a:cubicBezTo>
                <a:cubicBezTo>
                  <a:pt x="1428" y="398"/>
                  <a:pt x="1368" y="391"/>
                  <a:pt x="1308" y="391"/>
                </a:cubicBezTo>
                <a:cubicBezTo>
                  <a:pt x="1247" y="391"/>
                  <a:pt x="1187" y="398"/>
                  <a:pt x="1126" y="411"/>
                </a:cubicBezTo>
                <a:cubicBezTo>
                  <a:pt x="1219" y="384"/>
                  <a:pt x="1303" y="328"/>
                  <a:pt x="1368" y="244"/>
                </a:cubicBezTo>
                <a:cubicBezTo>
                  <a:pt x="1405" y="188"/>
                  <a:pt x="1359" y="123"/>
                  <a:pt x="1266" y="95"/>
                </a:cubicBezTo>
                <a:cubicBezTo>
                  <a:pt x="1244" y="88"/>
                  <a:pt x="1221" y="85"/>
                  <a:pt x="1199" y="85"/>
                </a:cubicBezTo>
                <a:cubicBezTo>
                  <a:pt x="1135" y="85"/>
                  <a:pt x="1072" y="112"/>
                  <a:pt x="1024" y="160"/>
                </a:cubicBezTo>
                <a:cubicBezTo>
                  <a:pt x="1061" y="105"/>
                  <a:pt x="1015" y="40"/>
                  <a:pt x="922" y="12"/>
                </a:cubicBezTo>
                <a:cubicBezTo>
                  <a:pt x="897" y="4"/>
                  <a:pt x="873" y="1"/>
                  <a:pt x="84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3" name="Google Shape;983;p30"/>
          <p:cNvSpPr/>
          <p:nvPr/>
        </p:nvSpPr>
        <p:spPr>
          <a:xfrm>
            <a:off x="4903404" y="6154732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1"/>
                </a:moveTo>
                <a:lnTo>
                  <a:pt x="1" y="372"/>
                </a:lnTo>
                <a:cubicBezTo>
                  <a:pt x="1" y="930"/>
                  <a:pt x="661" y="1182"/>
                  <a:pt x="1256" y="1182"/>
                </a:cubicBezTo>
                <a:cubicBezTo>
                  <a:pt x="1851" y="1182"/>
                  <a:pt x="2540" y="930"/>
                  <a:pt x="2540" y="372"/>
                </a:cubicBezTo>
                <a:lnTo>
                  <a:pt x="254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4" name="Google Shape;984;p30"/>
          <p:cNvSpPr/>
          <p:nvPr/>
        </p:nvSpPr>
        <p:spPr>
          <a:xfrm>
            <a:off x="4902092" y="6040720"/>
            <a:ext cx="370797" cy="233573"/>
          </a:xfrm>
          <a:custGeom>
            <a:avLst/>
            <a:gdLst/>
            <a:ahLst/>
            <a:cxnLst/>
            <a:rect l="l" t="t" r="r" b="b"/>
            <a:pathLst>
              <a:path w="2540" h="1600" extrusionOk="0">
                <a:moveTo>
                  <a:pt x="1256" y="0"/>
                </a:moveTo>
                <a:cubicBezTo>
                  <a:pt x="707" y="0"/>
                  <a:pt x="1" y="233"/>
                  <a:pt x="1" y="791"/>
                </a:cubicBezTo>
                <a:cubicBezTo>
                  <a:pt x="1" y="1349"/>
                  <a:pt x="670" y="1600"/>
                  <a:pt x="1265" y="1600"/>
                </a:cubicBezTo>
                <a:cubicBezTo>
                  <a:pt x="1860" y="1600"/>
                  <a:pt x="2539" y="1349"/>
                  <a:pt x="2539" y="791"/>
                </a:cubicBezTo>
                <a:cubicBezTo>
                  <a:pt x="2539" y="224"/>
                  <a:pt x="183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5" name="Google Shape;985;p30"/>
          <p:cNvSpPr/>
          <p:nvPr/>
        </p:nvSpPr>
        <p:spPr>
          <a:xfrm>
            <a:off x="4923841" y="6048896"/>
            <a:ext cx="328608" cy="207735"/>
          </a:xfrm>
          <a:custGeom>
            <a:avLst/>
            <a:gdLst/>
            <a:ahLst/>
            <a:cxnLst/>
            <a:rect l="l" t="t" r="r" b="b"/>
            <a:pathLst>
              <a:path w="2251" h="1423" extrusionOk="0">
                <a:moveTo>
                  <a:pt x="1116" y="0"/>
                </a:moveTo>
                <a:cubicBezTo>
                  <a:pt x="623" y="0"/>
                  <a:pt x="0" y="214"/>
                  <a:pt x="0" y="698"/>
                </a:cubicBezTo>
                <a:cubicBezTo>
                  <a:pt x="0" y="1190"/>
                  <a:pt x="586" y="1423"/>
                  <a:pt x="1116" y="1423"/>
                </a:cubicBezTo>
                <a:cubicBezTo>
                  <a:pt x="1646" y="1423"/>
                  <a:pt x="2251" y="1200"/>
                  <a:pt x="2251" y="707"/>
                </a:cubicBezTo>
                <a:cubicBezTo>
                  <a:pt x="2251" y="214"/>
                  <a:pt x="1618" y="0"/>
                  <a:pt x="11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6" name="Google Shape;986;p30"/>
          <p:cNvSpPr/>
          <p:nvPr/>
        </p:nvSpPr>
        <p:spPr>
          <a:xfrm>
            <a:off x="4922528" y="6048896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05" y="0"/>
                  <a:pt x="0" y="214"/>
                  <a:pt x="0" y="698"/>
                </a:cubicBezTo>
                <a:cubicBezTo>
                  <a:pt x="0" y="726"/>
                  <a:pt x="0" y="753"/>
                  <a:pt x="0" y="772"/>
                </a:cubicBezTo>
                <a:cubicBezTo>
                  <a:pt x="65" y="335"/>
                  <a:pt x="651" y="149"/>
                  <a:pt x="1125" y="149"/>
                </a:cubicBezTo>
                <a:cubicBezTo>
                  <a:pt x="1600" y="149"/>
                  <a:pt x="2195" y="335"/>
                  <a:pt x="2251" y="781"/>
                </a:cubicBezTo>
                <a:lnTo>
                  <a:pt x="2251" y="707"/>
                </a:lnTo>
                <a:cubicBezTo>
                  <a:pt x="2251" y="214"/>
                  <a:pt x="1627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7" name="Google Shape;987;p30"/>
          <p:cNvSpPr/>
          <p:nvPr/>
        </p:nvSpPr>
        <p:spPr>
          <a:xfrm>
            <a:off x="4974062" y="6095316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0" y="631"/>
                </a:moveTo>
                <a:lnTo>
                  <a:pt x="1340" y="631"/>
                </a:lnTo>
                <a:cubicBezTo>
                  <a:pt x="1367" y="640"/>
                  <a:pt x="1395" y="640"/>
                  <a:pt x="1433" y="640"/>
                </a:cubicBezTo>
                <a:lnTo>
                  <a:pt x="1405" y="659"/>
                </a:lnTo>
                <a:cubicBezTo>
                  <a:pt x="1386" y="649"/>
                  <a:pt x="1358" y="640"/>
                  <a:pt x="1340" y="631"/>
                </a:cubicBezTo>
                <a:close/>
                <a:moveTo>
                  <a:pt x="940" y="696"/>
                </a:moveTo>
                <a:lnTo>
                  <a:pt x="949" y="705"/>
                </a:lnTo>
                <a:lnTo>
                  <a:pt x="940" y="705"/>
                </a:lnTo>
                <a:cubicBezTo>
                  <a:pt x="940" y="705"/>
                  <a:pt x="940" y="696"/>
                  <a:pt x="940" y="696"/>
                </a:cubicBezTo>
                <a:close/>
                <a:moveTo>
                  <a:pt x="843" y="0"/>
                </a:moveTo>
                <a:cubicBezTo>
                  <a:pt x="789" y="0"/>
                  <a:pt x="736" y="18"/>
                  <a:pt x="689" y="45"/>
                </a:cubicBezTo>
                <a:lnTo>
                  <a:pt x="633" y="54"/>
                </a:lnTo>
                <a:lnTo>
                  <a:pt x="633" y="156"/>
                </a:lnTo>
                <a:cubicBezTo>
                  <a:pt x="624" y="203"/>
                  <a:pt x="633" y="259"/>
                  <a:pt x="661" y="305"/>
                </a:cubicBezTo>
                <a:cubicBezTo>
                  <a:pt x="586" y="231"/>
                  <a:pt x="493" y="175"/>
                  <a:pt x="391" y="147"/>
                </a:cubicBezTo>
                <a:cubicBezTo>
                  <a:pt x="372" y="145"/>
                  <a:pt x="354" y="144"/>
                  <a:pt x="337" y="144"/>
                </a:cubicBezTo>
                <a:cubicBezTo>
                  <a:pt x="284" y="144"/>
                  <a:pt x="235" y="154"/>
                  <a:pt x="186" y="175"/>
                </a:cubicBezTo>
                <a:lnTo>
                  <a:pt x="131" y="129"/>
                </a:lnTo>
                <a:lnTo>
                  <a:pt x="131" y="259"/>
                </a:lnTo>
                <a:cubicBezTo>
                  <a:pt x="131" y="303"/>
                  <a:pt x="174" y="348"/>
                  <a:pt x="243" y="368"/>
                </a:cubicBezTo>
                <a:lnTo>
                  <a:pt x="243" y="368"/>
                </a:lnTo>
                <a:cubicBezTo>
                  <a:pt x="223" y="363"/>
                  <a:pt x="203" y="361"/>
                  <a:pt x="182" y="361"/>
                </a:cubicBezTo>
                <a:cubicBezTo>
                  <a:pt x="140" y="361"/>
                  <a:pt x="98" y="371"/>
                  <a:pt x="56" y="389"/>
                </a:cubicBezTo>
                <a:lnTo>
                  <a:pt x="0" y="352"/>
                </a:lnTo>
                <a:lnTo>
                  <a:pt x="0" y="473"/>
                </a:lnTo>
                <a:cubicBezTo>
                  <a:pt x="0" y="519"/>
                  <a:pt x="38" y="566"/>
                  <a:pt x="112" y="584"/>
                </a:cubicBezTo>
                <a:cubicBezTo>
                  <a:pt x="173" y="593"/>
                  <a:pt x="233" y="598"/>
                  <a:pt x="293" y="598"/>
                </a:cubicBezTo>
                <a:cubicBezTo>
                  <a:pt x="354" y="598"/>
                  <a:pt x="414" y="593"/>
                  <a:pt x="475" y="584"/>
                </a:cubicBezTo>
                <a:lnTo>
                  <a:pt x="475" y="584"/>
                </a:lnTo>
                <a:cubicBezTo>
                  <a:pt x="410" y="603"/>
                  <a:pt x="345" y="640"/>
                  <a:pt x="279" y="686"/>
                </a:cubicBezTo>
                <a:lnTo>
                  <a:pt x="224" y="659"/>
                </a:lnTo>
                <a:lnTo>
                  <a:pt x="224" y="779"/>
                </a:lnTo>
                <a:cubicBezTo>
                  <a:pt x="224" y="826"/>
                  <a:pt x="261" y="872"/>
                  <a:pt x="335" y="891"/>
                </a:cubicBezTo>
                <a:cubicBezTo>
                  <a:pt x="357" y="898"/>
                  <a:pt x="380" y="902"/>
                  <a:pt x="402" y="902"/>
                </a:cubicBezTo>
                <a:cubicBezTo>
                  <a:pt x="466" y="902"/>
                  <a:pt x="529" y="874"/>
                  <a:pt x="577" y="826"/>
                </a:cubicBezTo>
                <a:lnTo>
                  <a:pt x="577" y="826"/>
                </a:lnTo>
                <a:cubicBezTo>
                  <a:pt x="540" y="891"/>
                  <a:pt x="586" y="956"/>
                  <a:pt x="679" y="975"/>
                </a:cubicBezTo>
                <a:cubicBezTo>
                  <a:pt x="706" y="983"/>
                  <a:pt x="734" y="987"/>
                  <a:pt x="760" y="987"/>
                </a:cubicBezTo>
                <a:cubicBezTo>
                  <a:pt x="823" y="987"/>
                  <a:pt x="882" y="962"/>
                  <a:pt x="921" y="910"/>
                </a:cubicBezTo>
                <a:cubicBezTo>
                  <a:pt x="940" y="891"/>
                  <a:pt x="949" y="863"/>
                  <a:pt x="949" y="826"/>
                </a:cubicBezTo>
                <a:lnTo>
                  <a:pt x="949" y="714"/>
                </a:lnTo>
                <a:cubicBezTo>
                  <a:pt x="1023" y="770"/>
                  <a:pt x="1107" y="817"/>
                  <a:pt x="1191" y="845"/>
                </a:cubicBezTo>
                <a:cubicBezTo>
                  <a:pt x="1211" y="849"/>
                  <a:pt x="1232" y="851"/>
                  <a:pt x="1253" y="851"/>
                </a:cubicBezTo>
                <a:cubicBezTo>
                  <a:pt x="1318" y="851"/>
                  <a:pt x="1383" y="829"/>
                  <a:pt x="1433" y="779"/>
                </a:cubicBezTo>
                <a:cubicBezTo>
                  <a:pt x="1442" y="761"/>
                  <a:pt x="1442" y="752"/>
                  <a:pt x="1442" y="733"/>
                </a:cubicBezTo>
                <a:lnTo>
                  <a:pt x="1442" y="631"/>
                </a:lnTo>
                <a:cubicBezTo>
                  <a:pt x="1498" y="631"/>
                  <a:pt x="1535" y="603"/>
                  <a:pt x="1563" y="566"/>
                </a:cubicBezTo>
                <a:cubicBezTo>
                  <a:pt x="1572" y="556"/>
                  <a:pt x="1581" y="538"/>
                  <a:pt x="1581" y="528"/>
                </a:cubicBezTo>
                <a:lnTo>
                  <a:pt x="1581" y="398"/>
                </a:lnTo>
                <a:lnTo>
                  <a:pt x="1535" y="445"/>
                </a:lnTo>
                <a:cubicBezTo>
                  <a:pt x="1516" y="426"/>
                  <a:pt x="1498" y="417"/>
                  <a:pt x="1470" y="417"/>
                </a:cubicBezTo>
                <a:cubicBezTo>
                  <a:pt x="1409" y="403"/>
                  <a:pt x="1349" y="396"/>
                  <a:pt x="1288" y="396"/>
                </a:cubicBezTo>
                <a:cubicBezTo>
                  <a:pt x="1228" y="396"/>
                  <a:pt x="1168" y="403"/>
                  <a:pt x="1107" y="417"/>
                </a:cubicBezTo>
                <a:cubicBezTo>
                  <a:pt x="1200" y="389"/>
                  <a:pt x="1293" y="324"/>
                  <a:pt x="1349" y="249"/>
                </a:cubicBezTo>
                <a:cubicBezTo>
                  <a:pt x="1358" y="231"/>
                  <a:pt x="1367" y="222"/>
                  <a:pt x="1367" y="203"/>
                </a:cubicBezTo>
                <a:lnTo>
                  <a:pt x="1367" y="82"/>
                </a:lnTo>
                <a:lnTo>
                  <a:pt x="1321" y="129"/>
                </a:lnTo>
                <a:cubicBezTo>
                  <a:pt x="1302" y="110"/>
                  <a:pt x="1274" y="101"/>
                  <a:pt x="1247" y="91"/>
                </a:cubicBezTo>
                <a:cubicBezTo>
                  <a:pt x="1225" y="84"/>
                  <a:pt x="1202" y="81"/>
                  <a:pt x="1180" y="81"/>
                </a:cubicBezTo>
                <a:cubicBezTo>
                  <a:pt x="1116" y="81"/>
                  <a:pt x="1053" y="108"/>
                  <a:pt x="1005" y="156"/>
                </a:cubicBezTo>
                <a:cubicBezTo>
                  <a:pt x="1042" y="101"/>
                  <a:pt x="996" y="36"/>
                  <a:pt x="903" y="8"/>
                </a:cubicBezTo>
                <a:cubicBezTo>
                  <a:pt x="883" y="3"/>
                  <a:pt x="863" y="0"/>
                  <a:pt x="843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8" name="Google Shape;988;p30"/>
          <p:cNvSpPr/>
          <p:nvPr/>
        </p:nvSpPr>
        <p:spPr>
          <a:xfrm>
            <a:off x="4971289" y="6078236"/>
            <a:ext cx="239121" cy="145984"/>
          </a:xfrm>
          <a:custGeom>
            <a:avLst/>
            <a:gdLst/>
            <a:ahLst/>
            <a:cxnLst/>
            <a:rect l="l" t="t" r="r" b="b"/>
            <a:pathLst>
              <a:path w="1638" h="1000" extrusionOk="0">
                <a:moveTo>
                  <a:pt x="847" y="1"/>
                </a:moveTo>
                <a:cubicBezTo>
                  <a:pt x="786" y="1"/>
                  <a:pt x="726" y="25"/>
                  <a:pt x="680" y="78"/>
                </a:cubicBezTo>
                <a:cubicBezTo>
                  <a:pt x="643" y="143"/>
                  <a:pt x="643" y="236"/>
                  <a:pt x="680" y="311"/>
                </a:cubicBezTo>
                <a:cubicBezTo>
                  <a:pt x="605" y="227"/>
                  <a:pt x="512" y="180"/>
                  <a:pt x="410" y="153"/>
                </a:cubicBezTo>
                <a:cubicBezTo>
                  <a:pt x="388" y="145"/>
                  <a:pt x="366" y="142"/>
                  <a:pt x="343" y="142"/>
                </a:cubicBezTo>
                <a:cubicBezTo>
                  <a:pt x="280" y="142"/>
                  <a:pt x="216" y="170"/>
                  <a:pt x="168" y="218"/>
                </a:cubicBezTo>
                <a:cubicBezTo>
                  <a:pt x="135" y="276"/>
                  <a:pt x="169" y="335"/>
                  <a:pt x="251" y="360"/>
                </a:cubicBezTo>
                <a:lnTo>
                  <a:pt x="251" y="360"/>
                </a:lnTo>
                <a:cubicBezTo>
                  <a:pt x="236" y="357"/>
                  <a:pt x="222" y="356"/>
                  <a:pt x="208" y="356"/>
                </a:cubicBezTo>
                <a:cubicBezTo>
                  <a:pt x="141" y="356"/>
                  <a:pt x="79" y="383"/>
                  <a:pt x="38" y="432"/>
                </a:cubicBezTo>
                <a:cubicBezTo>
                  <a:pt x="1" y="497"/>
                  <a:pt x="47" y="562"/>
                  <a:pt x="140" y="580"/>
                </a:cubicBezTo>
                <a:cubicBezTo>
                  <a:pt x="201" y="594"/>
                  <a:pt x="261" y="601"/>
                  <a:pt x="322" y="601"/>
                </a:cubicBezTo>
                <a:cubicBezTo>
                  <a:pt x="382" y="601"/>
                  <a:pt x="443" y="594"/>
                  <a:pt x="503" y="580"/>
                </a:cubicBezTo>
                <a:lnTo>
                  <a:pt x="503" y="580"/>
                </a:lnTo>
                <a:cubicBezTo>
                  <a:pt x="410" y="618"/>
                  <a:pt x="326" y="673"/>
                  <a:pt x="261" y="748"/>
                </a:cubicBezTo>
                <a:cubicBezTo>
                  <a:pt x="224" y="813"/>
                  <a:pt x="271" y="878"/>
                  <a:pt x="373" y="896"/>
                </a:cubicBezTo>
                <a:cubicBezTo>
                  <a:pt x="395" y="904"/>
                  <a:pt x="417" y="907"/>
                  <a:pt x="440" y="907"/>
                </a:cubicBezTo>
                <a:cubicBezTo>
                  <a:pt x="503" y="907"/>
                  <a:pt x="564" y="879"/>
                  <a:pt x="605" y="831"/>
                </a:cubicBezTo>
                <a:lnTo>
                  <a:pt x="605" y="831"/>
                </a:lnTo>
                <a:cubicBezTo>
                  <a:pt x="568" y="887"/>
                  <a:pt x="615" y="962"/>
                  <a:pt x="717" y="980"/>
                </a:cubicBezTo>
                <a:cubicBezTo>
                  <a:pt x="745" y="994"/>
                  <a:pt x="773" y="1000"/>
                  <a:pt x="800" y="1000"/>
                </a:cubicBezTo>
                <a:cubicBezTo>
                  <a:pt x="943" y="1000"/>
                  <a:pt x="1053" y="833"/>
                  <a:pt x="959" y="692"/>
                </a:cubicBezTo>
                <a:lnTo>
                  <a:pt x="959" y="692"/>
                </a:lnTo>
                <a:cubicBezTo>
                  <a:pt x="1033" y="766"/>
                  <a:pt x="1126" y="813"/>
                  <a:pt x="1228" y="841"/>
                </a:cubicBezTo>
                <a:cubicBezTo>
                  <a:pt x="1250" y="848"/>
                  <a:pt x="1273" y="851"/>
                  <a:pt x="1295" y="851"/>
                </a:cubicBezTo>
                <a:cubicBezTo>
                  <a:pt x="1358" y="851"/>
                  <a:pt x="1420" y="824"/>
                  <a:pt x="1461" y="776"/>
                </a:cubicBezTo>
                <a:cubicBezTo>
                  <a:pt x="1497" y="721"/>
                  <a:pt x="1454" y="658"/>
                  <a:pt x="1366" y="629"/>
                </a:cubicBezTo>
                <a:lnTo>
                  <a:pt x="1366" y="629"/>
                </a:lnTo>
                <a:cubicBezTo>
                  <a:pt x="1385" y="635"/>
                  <a:pt x="1405" y="638"/>
                  <a:pt x="1425" y="638"/>
                </a:cubicBezTo>
                <a:cubicBezTo>
                  <a:pt x="1489" y="638"/>
                  <a:pt x="1552" y="610"/>
                  <a:pt x="1600" y="562"/>
                </a:cubicBezTo>
                <a:cubicBezTo>
                  <a:pt x="1638" y="497"/>
                  <a:pt x="1591" y="432"/>
                  <a:pt x="1489" y="413"/>
                </a:cubicBezTo>
                <a:cubicBezTo>
                  <a:pt x="1428" y="399"/>
                  <a:pt x="1368" y="392"/>
                  <a:pt x="1307" y="392"/>
                </a:cubicBezTo>
                <a:cubicBezTo>
                  <a:pt x="1247" y="392"/>
                  <a:pt x="1187" y="399"/>
                  <a:pt x="1126" y="413"/>
                </a:cubicBezTo>
                <a:cubicBezTo>
                  <a:pt x="1219" y="376"/>
                  <a:pt x="1312" y="320"/>
                  <a:pt x="1368" y="246"/>
                </a:cubicBezTo>
                <a:cubicBezTo>
                  <a:pt x="1405" y="180"/>
                  <a:pt x="1359" y="115"/>
                  <a:pt x="1266" y="97"/>
                </a:cubicBezTo>
                <a:cubicBezTo>
                  <a:pt x="1241" y="89"/>
                  <a:pt x="1216" y="84"/>
                  <a:pt x="1191" y="84"/>
                </a:cubicBezTo>
                <a:cubicBezTo>
                  <a:pt x="1130" y="84"/>
                  <a:pt x="1070" y="109"/>
                  <a:pt x="1024" y="162"/>
                </a:cubicBezTo>
                <a:cubicBezTo>
                  <a:pt x="1061" y="97"/>
                  <a:pt x="1015" y="32"/>
                  <a:pt x="922" y="13"/>
                </a:cubicBezTo>
                <a:cubicBezTo>
                  <a:pt x="897" y="5"/>
                  <a:pt x="872" y="1"/>
                  <a:pt x="84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89" name="Google Shape;989;p30"/>
          <p:cNvSpPr/>
          <p:nvPr/>
        </p:nvSpPr>
        <p:spPr>
          <a:xfrm>
            <a:off x="1451174" y="5374153"/>
            <a:ext cx="395177" cy="207880"/>
          </a:xfrm>
          <a:custGeom>
            <a:avLst/>
            <a:gdLst/>
            <a:ahLst/>
            <a:cxnLst/>
            <a:rect l="l" t="t" r="r" b="b"/>
            <a:pathLst>
              <a:path w="2707" h="1424" extrusionOk="0">
                <a:moveTo>
                  <a:pt x="1340" y="0"/>
                </a:moveTo>
                <a:cubicBezTo>
                  <a:pt x="754" y="0"/>
                  <a:pt x="1" y="214"/>
                  <a:pt x="1" y="698"/>
                </a:cubicBezTo>
                <a:cubicBezTo>
                  <a:pt x="1" y="1191"/>
                  <a:pt x="708" y="1423"/>
                  <a:pt x="1349" y="1423"/>
                </a:cubicBezTo>
                <a:cubicBezTo>
                  <a:pt x="1982" y="1423"/>
                  <a:pt x="2707" y="1200"/>
                  <a:pt x="2707" y="707"/>
                </a:cubicBezTo>
                <a:cubicBezTo>
                  <a:pt x="2707" y="214"/>
                  <a:pt x="1944" y="0"/>
                  <a:pt x="1340" y="0"/>
                </a:cubicBezTo>
                <a:close/>
              </a:path>
            </a:pathLst>
          </a:custGeom>
          <a:solidFill>
            <a:srgbClr val="00E8ED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0" name="Google Shape;990;p30"/>
          <p:cNvSpPr/>
          <p:nvPr/>
        </p:nvSpPr>
        <p:spPr>
          <a:xfrm>
            <a:off x="1441684" y="5379557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1" y="1"/>
                </a:moveTo>
                <a:lnTo>
                  <a:pt x="1" y="373"/>
                </a:lnTo>
                <a:cubicBezTo>
                  <a:pt x="1" y="931"/>
                  <a:pt x="661" y="1191"/>
                  <a:pt x="1256" y="1191"/>
                </a:cubicBezTo>
                <a:cubicBezTo>
                  <a:pt x="1851" y="1191"/>
                  <a:pt x="2539" y="940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1" name="Google Shape;991;p30"/>
          <p:cNvSpPr/>
          <p:nvPr/>
        </p:nvSpPr>
        <p:spPr>
          <a:xfrm>
            <a:off x="1441684" y="5265544"/>
            <a:ext cx="370797" cy="233573"/>
          </a:xfrm>
          <a:custGeom>
            <a:avLst/>
            <a:gdLst/>
            <a:ahLst/>
            <a:cxnLst/>
            <a:rect l="l" t="t" r="r" b="b"/>
            <a:pathLst>
              <a:path w="2540" h="1600" extrusionOk="0">
                <a:moveTo>
                  <a:pt x="1256" y="0"/>
                </a:moveTo>
                <a:cubicBezTo>
                  <a:pt x="698" y="0"/>
                  <a:pt x="1" y="233"/>
                  <a:pt x="1" y="791"/>
                </a:cubicBezTo>
                <a:cubicBezTo>
                  <a:pt x="1" y="1349"/>
                  <a:pt x="661" y="1600"/>
                  <a:pt x="1256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24"/>
                  <a:pt x="182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2" name="Google Shape;992;p30"/>
          <p:cNvSpPr/>
          <p:nvPr/>
        </p:nvSpPr>
        <p:spPr>
          <a:xfrm>
            <a:off x="1462121" y="5275033"/>
            <a:ext cx="328608" cy="206567"/>
          </a:xfrm>
          <a:custGeom>
            <a:avLst/>
            <a:gdLst/>
            <a:ahLst/>
            <a:cxnLst/>
            <a:rect l="l" t="t" r="r" b="b"/>
            <a:pathLst>
              <a:path w="2251" h="1415" extrusionOk="0">
                <a:moveTo>
                  <a:pt x="1116" y="1"/>
                </a:moveTo>
                <a:cubicBezTo>
                  <a:pt x="623" y="1"/>
                  <a:pt x="0" y="205"/>
                  <a:pt x="0" y="698"/>
                </a:cubicBezTo>
                <a:cubicBezTo>
                  <a:pt x="0" y="1182"/>
                  <a:pt x="586" y="1414"/>
                  <a:pt x="1116" y="1414"/>
                </a:cubicBezTo>
                <a:cubicBezTo>
                  <a:pt x="1646" y="1414"/>
                  <a:pt x="2251" y="1191"/>
                  <a:pt x="2251" y="698"/>
                </a:cubicBezTo>
                <a:cubicBezTo>
                  <a:pt x="2251" y="205"/>
                  <a:pt x="1618" y="1"/>
                  <a:pt x="11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3" name="Google Shape;993;p30"/>
          <p:cNvSpPr/>
          <p:nvPr/>
        </p:nvSpPr>
        <p:spPr>
          <a:xfrm>
            <a:off x="1460661" y="5275033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1"/>
                </a:moveTo>
                <a:cubicBezTo>
                  <a:pt x="615" y="1"/>
                  <a:pt x="1" y="205"/>
                  <a:pt x="1" y="698"/>
                </a:cubicBezTo>
                <a:cubicBezTo>
                  <a:pt x="1" y="717"/>
                  <a:pt x="1" y="745"/>
                  <a:pt x="1" y="763"/>
                </a:cubicBezTo>
                <a:cubicBezTo>
                  <a:pt x="66" y="326"/>
                  <a:pt x="652" y="140"/>
                  <a:pt x="1126" y="140"/>
                </a:cubicBezTo>
                <a:cubicBezTo>
                  <a:pt x="1610" y="140"/>
                  <a:pt x="2196" y="335"/>
                  <a:pt x="2251" y="782"/>
                </a:cubicBezTo>
                <a:lnTo>
                  <a:pt x="2251" y="707"/>
                </a:lnTo>
                <a:cubicBezTo>
                  <a:pt x="2251" y="205"/>
                  <a:pt x="1628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4" name="Google Shape;994;p30"/>
          <p:cNvSpPr/>
          <p:nvPr/>
        </p:nvSpPr>
        <p:spPr>
          <a:xfrm>
            <a:off x="1512342" y="5320723"/>
            <a:ext cx="230945" cy="143356"/>
          </a:xfrm>
          <a:custGeom>
            <a:avLst/>
            <a:gdLst/>
            <a:ahLst/>
            <a:cxnLst/>
            <a:rect l="l" t="t" r="r" b="b"/>
            <a:pathLst>
              <a:path w="1582" h="982" extrusionOk="0">
                <a:moveTo>
                  <a:pt x="1339" y="627"/>
                </a:moveTo>
                <a:lnTo>
                  <a:pt x="1339" y="627"/>
                </a:lnTo>
                <a:cubicBezTo>
                  <a:pt x="1367" y="636"/>
                  <a:pt x="1395" y="636"/>
                  <a:pt x="1432" y="636"/>
                </a:cubicBezTo>
                <a:lnTo>
                  <a:pt x="1405" y="655"/>
                </a:lnTo>
                <a:cubicBezTo>
                  <a:pt x="1386" y="645"/>
                  <a:pt x="1367" y="636"/>
                  <a:pt x="1339" y="627"/>
                </a:cubicBezTo>
                <a:close/>
                <a:moveTo>
                  <a:pt x="940" y="692"/>
                </a:moveTo>
                <a:lnTo>
                  <a:pt x="949" y="701"/>
                </a:lnTo>
                <a:lnTo>
                  <a:pt x="940" y="710"/>
                </a:lnTo>
                <a:cubicBezTo>
                  <a:pt x="940" y="701"/>
                  <a:pt x="940" y="701"/>
                  <a:pt x="940" y="692"/>
                </a:cubicBezTo>
                <a:close/>
                <a:moveTo>
                  <a:pt x="850" y="0"/>
                </a:moveTo>
                <a:cubicBezTo>
                  <a:pt x="793" y="0"/>
                  <a:pt x="738" y="13"/>
                  <a:pt x="688" y="41"/>
                </a:cubicBezTo>
                <a:lnTo>
                  <a:pt x="633" y="50"/>
                </a:lnTo>
                <a:lnTo>
                  <a:pt x="633" y="153"/>
                </a:lnTo>
                <a:cubicBezTo>
                  <a:pt x="623" y="199"/>
                  <a:pt x="633" y="255"/>
                  <a:pt x="661" y="301"/>
                </a:cubicBezTo>
                <a:cubicBezTo>
                  <a:pt x="586" y="227"/>
                  <a:pt x="493" y="171"/>
                  <a:pt x="391" y="143"/>
                </a:cubicBezTo>
                <a:cubicBezTo>
                  <a:pt x="375" y="141"/>
                  <a:pt x="358" y="140"/>
                  <a:pt x="341" y="140"/>
                </a:cubicBezTo>
                <a:cubicBezTo>
                  <a:pt x="289" y="140"/>
                  <a:pt x="235" y="150"/>
                  <a:pt x="186" y="171"/>
                </a:cubicBezTo>
                <a:lnTo>
                  <a:pt x="131" y="125"/>
                </a:lnTo>
                <a:lnTo>
                  <a:pt x="131" y="255"/>
                </a:lnTo>
                <a:cubicBezTo>
                  <a:pt x="131" y="300"/>
                  <a:pt x="174" y="344"/>
                  <a:pt x="243" y="364"/>
                </a:cubicBezTo>
                <a:lnTo>
                  <a:pt x="243" y="364"/>
                </a:lnTo>
                <a:cubicBezTo>
                  <a:pt x="223" y="359"/>
                  <a:pt x="203" y="357"/>
                  <a:pt x="183" y="357"/>
                </a:cubicBezTo>
                <a:cubicBezTo>
                  <a:pt x="141" y="357"/>
                  <a:pt x="101" y="367"/>
                  <a:pt x="65" y="385"/>
                </a:cubicBezTo>
                <a:lnTo>
                  <a:pt x="0" y="348"/>
                </a:lnTo>
                <a:lnTo>
                  <a:pt x="0" y="469"/>
                </a:lnTo>
                <a:cubicBezTo>
                  <a:pt x="0" y="515"/>
                  <a:pt x="47" y="562"/>
                  <a:pt x="112" y="580"/>
                </a:cubicBezTo>
                <a:cubicBezTo>
                  <a:pt x="172" y="590"/>
                  <a:pt x="233" y="594"/>
                  <a:pt x="293" y="594"/>
                </a:cubicBezTo>
                <a:cubicBezTo>
                  <a:pt x="354" y="594"/>
                  <a:pt x="414" y="590"/>
                  <a:pt x="475" y="580"/>
                </a:cubicBezTo>
                <a:lnTo>
                  <a:pt x="475" y="580"/>
                </a:lnTo>
                <a:cubicBezTo>
                  <a:pt x="410" y="599"/>
                  <a:pt x="344" y="636"/>
                  <a:pt x="289" y="683"/>
                </a:cubicBezTo>
                <a:lnTo>
                  <a:pt x="224" y="655"/>
                </a:lnTo>
                <a:lnTo>
                  <a:pt x="224" y="776"/>
                </a:lnTo>
                <a:cubicBezTo>
                  <a:pt x="224" y="822"/>
                  <a:pt x="261" y="869"/>
                  <a:pt x="335" y="887"/>
                </a:cubicBezTo>
                <a:cubicBezTo>
                  <a:pt x="359" y="894"/>
                  <a:pt x="384" y="898"/>
                  <a:pt x="407" y="898"/>
                </a:cubicBezTo>
                <a:cubicBezTo>
                  <a:pt x="474" y="898"/>
                  <a:pt x="536" y="870"/>
                  <a:pt x="577" y="822"/>
                </a:cubicBezTo>
                <a:lnTo>
                  <a:pt x="577" y="822"/>
                </a:lnTo>
                <a:cubicBezTo>
                  <a:pt x="540" y="887"/>
                  <a:pt x="586" y="952"/>
                  <a:pt x="679" y="971"/>
                </a:cubicBezTo>
                <a:cubicBezTo>
                  <a:pt x="704" y="978"/>
                  <a:pt x="728" y="982"/>
                  <a:pt x="751" y="982"/>
                </a:cubicBezTo>
                <a:cubicBezTo>
                  <a:pt x="818" y="982"/>
                  <a:pt x="880" y="954"/>
                  <a:pt x="921" y="906"/>
                </a:cubicBezTo>
                <a:cubicBezTo>
                  <a:pt x="940" y="887"/>
                  <a:pt x="949" y="850"/>
                  <a:pt x="949" y="822"/>
                </a:cubicBezTo>
                <a:lnTo>
                  <a:pt x="949" y="710"/>
                </a:lnTo>
                <a:cubicBezTo>
                  <a:pt x="1023" y="766"/>
                  <a:pt x="1107" y="813"/>
                  <a:pt x="1191" y="831"/>
                </a:cubicBezTo>
                <a:cubicBezTo>
                  <a:pt x="1215" y="839"/>
                  <a:pt x="1239" y="842"/>
                  <a:pt x="1263" y="842"/>
                </a:cubicBezTo>
                <a:cubicBezTo>
                  <a:pt x="1330" y="842"/>
                  <a:pt x="1391" y="814"/>
                  <a:pt x="1432" y="766"/>
                </a:cubicBezTo>
                <a:cubicBezTo>
                  <a:pt x="1442" y="757"/>
                  <a:pt x="1451" y="738"/>
                  <a:pt x="1442" y="729"/>
                </a:cubicBezTo>
                <a:lnTo>
                  <a:pt x="1442" y="627"/>
                </a:lnTo>
                <a:cubicBezTo>
                  <a:pt x="1498" y="618"/>
                  <a:pt x="1535" y="599"/>
                  <a:pt x="1572" y="562"/>
                </a:cubicBezTo>
                <a:cubicBezTo>
                  <a:pt x="1572" y="543"/>
                  <a:pt x="1581" y="534"/>
                  <a:pt x="1581" y="525"/>
                </a:cubicBezTo>
                <a:lnTo>
                  <a:pt x="1581" y="394"/>
                </a:lnTo>
                <a:lnTo>
                  <a:pt x="1535" y="441"/>
                </a:lnTo>
                <a:cubicBezTo>
                  <a:pt x="1516" y="432"/>
                  <a:pt x="1498" y="422"/>
                  <a:pt x="1470" y="413"/>
                </a:cubicBezTo>
                <a:cubicBezTo>
                  <a:pt x="1409" y="404"/>
                  <a:pt x="1349" y="399"/>
                  <a:pt x="1288" y="399"/>
                </a:cubicBezTo>
                <a:cubicBezTo>
                  <a:pt x="1228" y="399"/>
                  <a:pt x="1167" y="404"/>
                  <a:pt x="1107" y="413"/>
                </a:cubicBezTo>
                <a:cubicBezTo>
                  <a:pt x="1209" y="385"/>
                  <a:pt x="1293" y="329"/>
                  <a:pt x="1358" y="246"/>
                </a:cubicBezTo>
                <a:cubicBezTo>
                  <a:pt x="1367" y="236"/>
                  <a:pt x="1367" y="218"/>
                  <a:pt x="1367" y="199"/>
                </a:cubicBezTo>
                <a:lnTo>
                  <a:pt x="1367" y="78"/>
                </a:lnTo>
                <a:lnTo>
                  <a:pt x="1321" y="125"/>
                </a:lnTo>
                <a:cubicBezTo>
                  <a:pt x="1302" y="106"/>
                  <a:pt x="1274" y="97"/>
                  <a:pt x="1246" y="87"/>
                </a:cubicBezTo>
                <a:cubicBezTo>
                  <a:pt x="1226" y="83"/>
                  <a:pt x="1205" y="81"/>
                  <a:pt x="1184" y="81"/>
                </a:cubicBezTo>
                <a:cubicBezTo>
                  <a:pt x="1119" y="81"/>
                  <a:pt x="1054" y="103"/>
                  <a:pt x="1005" y="153"/>
                </a:cubicBezTo>
                <a:cubicBezTo>
                  <a:pt x="1042" y="97"/>
                  <a:pt x="995" y="32"/>
                  <a:pt x="902" y="4"/>
                </a:cubicBezTo>
                <a:cubicBezTo>
                  <a:pt x="885" y="2"/>
                  <a:pt x="867" y="0"/>
                  <a:pt x="850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5" name="Google Shape;995;p30"/>
          <p:cNvSpPr/>
          <p:nvPr/>
        </p:nvSpPr>
        <p:spPr>
          <a:xfrm>
            <a:off x="1509568" y="5302183"/>
            <a:ext cx="239121" cy="145692"/>
          </a:xfrm>
          <a:custGeom>
            <a:avLst/>
            <a:gdLst/>
            <a:ahLst/>
            <a:cxnLst/>
            <a:rect l="l" t="t" r="r" b="b"/>
            <a:pathLst>
              <a:path w="1638" h="998" extrusionOk="0">
                <a:moveTo>
                  <a:pt x="840" y="0"/>
                </a:moveTo>
                <a:cubicBezTo>
                  <a:pt x="697" y="0"/>
                  <a:pt x="585" y="174"/>
                  <a:pt x="680" y="307"/>
                </a:cubicBezTo>
                <a:cubicBezTo>
                  <a:pt x="605" y="233"/>
                  <a:pt x="512" y="177"/>
                  <a:pt x="410" y="159"/>
                </a:cubicBezTo>
                <a:cubicBezTo>
                  <a:pt x="388" y="151"/>
                  <a:pt x="366" y="148"/>
                  <a:pt x="343" y="148"/>
                </a:cubicBezTo>
                <a:cubicBezTo>
                  <a:pt x="280" y="148"/>
                  <a:pt x="216" y="176"/>
                  <a:pt x="168" y="224"/>
                </a:cubicBezTo>
                <a:cubicBezTo>
                  <a:pt x="132" y="278"/>
                  <a:pt x="175" y="342"/>
                  <a:pt x="273" y="371"/>
                </a:cubicBezTo>
                <a:lnTo>
                  <a:pt x="273" y="371"/>
                </a:lnTo>
                <a:cubicBezTo>
                  <a:pt x="251" y="365"/>
                  <a:pt x="229" y="362"/>
                  <a:pt x="207" y="362"/>
                </a:cubicBezTo>
                <a:cubicBezTo>
                  <a:pt x="141" y="362"/>
                  <a:pt x="79" y="390"/>
                  <a:pt x="38" y="438"/>
                </a:cubicBezTo>
                <a:cubicBezTo>
                  <a:pt x="1" y="493"/>
                  <a:pt x="47" y="559"/>
                  <a:pt x="140" y="586"/>
                </a:cubicBezTo>
                <a:cubicBezTo>
                  <a:pt x="201" y="596"/>
                  <a:pt x="261" y="600"/>
                  <a:pt x="322" y="600"/>
                </a:cubicBezTo>
                <a:cubicBezTo>
                  <a:pt x="382" y="600"/>
                  <a:pt x="442" y="596"/>
                  <a:pt x="503" y="586"/>
                </a:cubicBezTo>
                <a:lnTo>
                  <a:pt x="503" y="586"/>
                </a:lnTo>
                <a:cubicBezTo>
                  <a:pt x="410" y="614"/>
                  <a:pt x="326" y="670"/>
                  <a:pt x="261" y="754"/>
                </a:cubicBezTo>
                <a:cubicBezTo>
                  <a:pt x="224" y="810"/>
                  <a:pt x="270" y="875"/>
                  <a:pt x="363" y="903"/>
                </a:cubicBezTo>
                <a:cubicBezTo>
                  <a:pt x="388" y="910"/>
                  <a:pt x="412" y="913"/>
                  <a:pt x="436" y="913"/>
                </a:cubicBezTo>
                <a:cubicBezTo>
                  <a:pt x="502" y="913"/>
                  <a:pt x="564" y="886"/>
                  <a:pt x="605" y="837"/>
                </a:cubicBezTo>
                <a:lnTo>
                  <a:pt x="605" y="837"/>
                </a:lnTo>
                <a:cubicBezTo>
                  <a:pt x="568" y="893"/>
                  <a:pt x="615" y="958"/>
                  <a:pt x="717" y="986"/>
                </a:cubicBezTo>
                <a:cubicBezTo>
                  <a:pt x="739" y="994"/>
                  <a:pt x="761" y="997"/>
                  <a:pt x="784" y="997"/>
                </a:cubicBezTo>
                <a:cubicBezTo>
                  <a:pt x="847" y="997"/>
                  <a:pt x="908" y="969"/>
                  <a:pt x="949" y="921"/>
                </a:cubicBezTo>
                <a:cubicBezTo>
                  <a:pt x="986" y="847"/>
                  <a:pt x="986" y="763"/>
                  <a:pt x="949" y="698"/>
                </a:cubicBezTo>
                <a:lnTo>
                  <a:pt x="949" y="698"/>
                </a:lnTo>
                <a:cubicBezTo>
                  <a:pt x="1024" y="772"/>
                  <a:pt x="1117" y="819"/>
                  <a:pt x="1219" y="847"/>
                </a:cubicBezTo>
                <a:cubicBezTo>
                  <a:pt x="1241" y="854"/>
                  <a:pt x="1263" y="858"/>
                  <a:pt x="1286" y="858"/>
                </a:cubicBezTo>
                <a:cubicBezTo>
                  <a:pt x="1349" y="858"/>
                  <a:pt x="1413" y="830"/>
                  <a:pt x="1461" y="782"/>
                </a:cubicBezTo>
                <a:cubicBezTo>
                  <a:pt x="1494" y="731"/>
                  <a:pt x="1459" y="665"/>
                  <a:pt x="1383" y="640"/>
                </a:cubicBezTo>
                <a:lnTo>
                  <a:pt x="1383" y="640"/>
                </a:lnTo>
                <a:cubicBezTo>
                  <a:pt x="1397" y="642"/>
                  <a:pt x="1411" y="644"/>
                  <a:pt x="1425" y="644"/>
                </a:cubicBezTo>
                <a:cubicBezTo>
                  <a:pt x="1488" y="644"/>
                  <a:pt x="1550" y="616"/>
                  <a:pt x="1591" y="568"/>
                </a:cubicBezTo>
                <a:cubicBezTo>
                  <a:pt x="1637" y="503"/>
                  <a:pt x="1591" y="447"/>
                  <a:pt x="1489" y="419"/>
                </a:cubicBezTo>
                <a:cubicBezTo>
                  <a:pt x="1428" y="405"/>
                  <a:pt x="1368" y="398"/>
                  <a:pt x="1307" y="398"/>
                </a:cubicBezTo>
                <a:cubicBezTo>
                  <a:pt x="1247" y="398"/>
                  <a:pt x="1186" y="405"/>
                  <a:pt x="1126" y="419"/>
                </a:cubicBezTo>
                <a:cubicBezTo>
                  <a:pt x="1228" y="391"/>
                  <a:pt x="1312" y="326"/>
                  <a:pt x="1377" y="252"/>
                </a:cubicBezTo>
                <a:cubicBezTo>
                  <a:pt x="1414" y="187"/>
                  <a:pt x="1368" y="121"/>
                  <a:pt x="1265" y="103"/>
                </a:cubicBezTo>
                <a:cubicBezTo>
                  <a:pt x="1244" y="96"/>
                  <a:pt x="1221" y="92"/>
                  <a:pt x="1199" y="92"/>
                </a:cubicBezTo>
                <a:cubicBezTo>
                  <a:pt x="1135" y="92"/>
                  <a:pt x="1072" y="120"/>
                  <a:pt x="1024" y="168"/>
                </a:cubicBezTo>
                <a:cubicBezTo>
                  <a:pt x="1061" y="103"/>
                  <a:pt x="1014" y="38"/>
                  <a:pt x="921" y="19"/>
                </a:cubicBezTo>
                <a:cubicBezTo>
                  <a:pt x="894" y="6"/>
                  <a:pt x="867" y="0"/>
                  <a:pt x="8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6" name="Google Shape;996;p30"/>
          <p:cNvSpPr/>
          <p:nvPr/>
        </p:nvSpPr>
        <p:spPr>
          <a:xfrm>
            <a:off x="2907947" y="4824376"/>
            <a:ext cx="230800" cy="458680"/>
          </a:xfrm>
          <a:custGeom>
            <a:avLst/>
            <a:gdLst/>
            <a:ahLst/>
            <a:cxnLst/>
            <a:rect l="l" t="t" r="r" b="b"/>
            <a:pathLst>
              <a:path w="1581" h="3142" extrusionOk="0">
                <a:moveTo>
                  <a:pt x="0" y="0"/>
                </a:moveTo>
                <a:lnTo>
                  <a:pt x="0" y="1869"/>
                </a:lnTo>
                <a:cubicBezTo>
                  <a:pt x="0" y="2325"/>
                  <a:pt x="242" y="2753"/>
                  <a:pt x="632" y="2985"/>
                </a:cubicBezTo>
                <a:lnTo>
                  <a:pt x="781" y="3069"/>
                </a:lnTo>
                <a:cubicBezTo>
                  <a:pt x="867" y="3119"/>
                  <a:pt x="959" y="3142"/>
                  <a:pt x="1048" y="3142"/>
                </a:cubicBezTo>
                <a:cubicBezTo>
                  <a:pt x="1325" y="3142"/>
                  <a:pt x="1581" y="2921"/>
                  <a:pt x="1581" y="2604"/>
                </a:cubicBezTo>
                <a:lnTo>
                  <a:pt x="1581" y="902"/>
                </a:lnTo>
                <a:lnTo>
                  <a:pt x="0" y="0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7" name="Google Shape;997;p30"/>
          <p:cNvSpPr/>
          <p:nvPr/>
        </p:nvSpPr>
        <p:spPr>
          <a:xfrm>
            <a:off x="2907949" y="4794452"/>
            <a:ext cx="281017" cy="161749"/>
          </a:xfrm>
          <a:custGeom>
            <a:avLst/>
            <a:gdLst/>
            <a:ahLst/>
            <a:cxnLst/>
            <a:rect l="l" t="t" r="r" b="b"/>
            <a:pathLst>
              <a:path w="1925" h="1108" extrusionOk="0">
                <a:moveTo>
                  <a:pt x="344" y="1"/>
                </a:moveTo>
                <a:lnTo>
                  <a:pt x="0" y="205"/>
                </a:lnTo>
                <a:lnTo>
                  <a:pt x="1581" y="1107"/>
                </a:lnTo>
                <a:lnTo>
                  <a:pt x="1925" y="912"/>
                </a:lnTo>
                <a:lnTo>
                  <a:pt x="344" y="1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8" name="Google Shape;998;p30"/>
          <p:cNvSpPr/>
          <p:nvPr/>
        </p:nvSpPr>
        <p:spPr>
          <a:xfrm>
            <a:off x="3138603" y="4927441"/>
            <a:ext cx="50364" cy="216056"/>
          </a:xfrm>
          <a:custGeom>
            <a:avLst/>
            <a:gdLst/>
            <a:ahLst/>
            <a:cxnLst/>
            <a:rect l="l" t="t" r="r" b="b"/>
            <a:pathLst>
              <a:path w="345" h="1480" extrusionOk="0">
                <a:moveTo>
                  <a:pt x="345" y="1"/>
                </a:moveTo>
                <a:lnTo>
                  <a:pt x="1" y="196"/>
                </a:lnTo>
                <a:lnTo>
                  <a:pt x="1" y="1480"/>
                </a:lnTo>
                <a:lnTo>
                  <a:pt x="345" y="1284"/>
                </a:lnTo>
                <a:lnTo>
                  <a:pt x="345" y="1"/>
                </a:ln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99" name="Google Shape;999;p30"/>
          <p:cNvSpPr/>
          <p:nvPr/>
        </p:nvSpPr>
        <p:spPr>
          <a:xfrm>
            <a:off x="2906490" y="5011385"/>
            <a:ext cx="232260" cy="289339"/>
          </a:xfrm>
          <a:custGeom>
            <a:avLst/>
            <a:gdLst/>
            <a:ahLst/>
            <a:cxnLst/>
            <a:rect l="l" t="t" r="r" b="b"/>
            <a:pathLst>
              <a:path w="1591" h="1982" extrusionOk="0">
                <a:moveTo>
                  <a:pt x="500" y="0"/>
                </a:moveTo>
                <a:cubicBezTo>
                  <a:pt x="212" y="0"/>
                  <a:pt x="1" y="247"/>
                  <a:pt x="1" y="542"/>
                </a:cubicBezTo>
                <a:cubicBezTo>
                  <a:pt x="10" y="1100"/>
                  <a:pt x="308" y="1621"/>
                  <a:pt x="791" y="1909"/>
                </a:cubicBezTo>
                <a:cubicBezTo>
                  <a:pt x="877" y="1959"/>
                  <a:pt x="969" y="1981"/>
                  <a:pt x="1058" y="1981"/>
                </a:cubicBezTo>
                <a:cubicBezTo>
                  <a:pt x="1335" y="1981"/>
                  <a:pt x="1591" y="1761"/>
                  <a:pt x="1591" y="1444"/>
                </a:cubicBezTo>
                <a:cubicBezTo>
                  <a:pt x="1582" y="886"/>
                  <a:pt x="1284" y="365"/>
                  <a:pt x="800" y="86"/>
                </a:cubicBezTo>
                <a:cubicBezTo>
                  <a:pt x="695" y="27"/>
                  <a:pt x="593" y="0"/>
                  <a:pt x="500" y="0"/>
                </a:cubicBez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0" name="Google Shape;1000;p30"/>
          <p:cNvSpPr/>
          <p:nvPr/>
        </p:nvSpPr>
        <p:spPr>
          <a:xfrm>
            <a:off x="2973642" y="4982332"/>
            <a:ext cx="97225" cy="213136"/>
          </a:xfrm>
          <a:custGeom>
            <a:avLst/>
            <a:gdLst/>
            <a:ahLst/>
            <a:cxnLst/>
            <a:rect l="l" t="t" r="r" b="b"/>
            <a:pathLst>
              <a:path w="666" h="1460" extrusionOk="0">
                <a:moveTo>
                  <a:pt x="225" y="1"/>
                </a:moveTo>
                <a:cubicBezTo>
                  <a:pt x="108" y="1"/>
                  <a:pt x="1" y="97"/>
                  <a:pt x="15" y="229"/>
                </a:cubicBezTo>
                <a:cubicBezTo>
                  <a:pt x="15" y="378"/>
                  <a:pt x="71" y="527"/>
                  <a:pt x="164" y="639"/>
                </a:cubicBezTo>
                <a:lnTo>
                  <a:pt x="164" y="1159"/>
                </a:lnTo>
                <a:cubicBezTo>
                  <a:pt x="164" y="1159"/>
                  <a:pt x="164" y="1169"/>
                  <a:pt x="164" y="1178"/>
                </a:cubicBezTo>
                <a:lnTo>
                  <a:pt x="164" y="1187"/>
                </a:lnTo>
                <a:cubicBezTo>
                  <a:pt x="182" y="1299"/>
                  <a:pt x="238" y="1392"/>
                  <a:pt x="331" y="1448"/>
                </a:cubicBezTo>
                <a:cubicBezTo>
                  <a:pt x="347" y="1456"/>
                  <a:pt x="364" y="1459"/>
                  <a:pt x="381" y="1459"/>
                </a:cubicBezTo>
                <a:cubicBezTo>
                  <a:pt x="441" y="1459"/>
                  <a:pt x="499" y="1411"/>
                  <a:pt x="499" y="1345"/>
                </a:cubicBezTo>
                <a:lnTo>
                  <a:pt x="499" y="1336"/>
                </a:lnTo>
                <a:lnTo>
                  <a:pt x="499" y="806"/>
                </a:lnTo>
                <a:cubicBezTo>
                  <a:pt x="601" y="778"/>
                  <a:pt x="666" y="694"/>
                  <a:pt x="657" y="592"/>
                </a:cubicBezTo>
                <a:cubicBezTo>
                  <a:pt x="657" y="360"/>
                  <a:pt x="536" y="155"/>
                  <a:pt x="340" y="34"/>
                </a:cubicBezTo>
                <a:cubicBezTo>
                  <a:pt x="303" y="11"/>
                  <a:pt x="264" y="1"/>
                  <a:pt x="225" y="1"/>
                </a:cubicBezTo>
                <a:close/>
              </a:path>
            </a:pathLst>
          </a:custGeom>
          <a:solidFill>
            <a:srgbClr val="9DA1B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1" name="Google Shape;1001;p30"/>
          <p:cNvSpPr/>
          <p:nvPr/>
        </p:nvSpPr>
        <p:spPr>
          <a:xfrm>
            <a:off x="2973495" y="4982332"/>
            <a:ext cx="68904" cy="213136"/>
          </a:xfrm>
          <a:custGeom>
            <a:avLst/>
            <a:gdLst/>
            <a:ahLst/>
            <a:cxnLst/>
            <a:rect l="l" t="t" r="r" b="b"/>
            <a:pathLst>
              <a:path w="472" h="1460" extrusionOk="0">
                <a:moveTo>
                  <a:pt x="220" y="1"/>
                </a:moveTo>
                <a:cubicBezTo>
                  <a:pt x="105" y="1"/>
                  <a:pt x="1" y="99"/>
                  <a:pt x="16" y="229"/>
                </a:cubicBezTo>
                <a:cubicBezTo>
                  <a:pt x="16" y="378"/>
                  <a:pt x="72" y="527"/>
                  <a:pt x="165" y="639"/>
                </a:cubicBezTo>
                <a:lnTo>
                  <a:pt x="165" y="1159"/>
                </a:lnTo>
                <a:cubicBezTo>
                  <a:pt x="165" y="1159"/>
                  <a:pt x="165" y="1169"/>
                  <a:pt x="165" y="1178"/>
                </a:cubicBezTo>
                <a:lnTo>
                  <a:pt x="165" y="1187"/>
                </a:lnTo>
                <a:cubicBezTo>
                  <a:pt x="183" y="1299"/>
                  <a:pt x="239" y="1392"/>
                  <a:pt x="332" y="1448"/>
                </a:cubicBezTo>
                <a:cubicBezTo>
                  <a:pt x="351" y="1455"/>
                  <a:pt x="372" y="1460"/>
                  <a:pt x="393" y="1460"/>
                </a:cubicBezTo>
                <a:cubicBezTo>
                  <a:pt x="422" y="1460"/>
                  <a:pt x="450" y="1451"/>
                  <a:pt x="472" y="1429"/>
                </a:cubicBezTo>
                <a:cubicBezTo>
                  <a:pt x="388" y="1373"/>
                  <a:pt x="341" y="1280"/>
                  <a:pt x="332" y="1187"/>
                </a:cubicBezTo>
                <a:lnTo>
                  <a:pt x="332" y="1178"/>
                </a:lnTo>
                <a:cubicBezTo>
                  <a:pt x="323" y="1169"/>
                  <a:pt x="323" y="1159"/>
                  <a:pt x="332" y="1159"/>
                </a:cubicBezTo>
                <a:cubicBezTo>
                  <a:pt x="323" y="1150"/>
                  <a:pt x="323" y="1150"/>
                  <a:pt x="332" y="1141"/>
                </a:cubicBezTo>
                <a:lnTo>
                  <a:pt x="332" y="639"/>
                </a:lnTo>
                <a:cubicBezTo>
                  <a:pt x="230" y="527"/>
                  <a:pt x="174" y="378"/>
                  <a:pt x="174" y="229"/>
                </a:cubicBezTo>
                <a:cubicBezTo>
                  <a:pt x="165" y="136"/>
                  <a:pt x="221" y="53"/>
                  <a:pt x="295" y="16"/>
                </a:cubicBezTo>
                <a:cubicBezTo>
                  <a:pt x="270" y="6"/>
                  <a:pt x="245" y="1"/>
                  <a:pt x="220" y="1"/>
                </a:cubicBez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2" name="Google Shape;1002;p30"/>
          <p:cNvSpPr/>
          <p:nvPr/>
        </p:nvSpPr>
        <p:spPr>
          <a:xfrm>
            <a:off x="4926616" y="4983211"/>
            <a:ext cx="91093" cy="905535"/>
          </a:xfrm>
          <a:custGeom>
            <a:avLst/>
            <a:gdLst/>
            <a:ahLst/>
            <a:cxnLst/>
            <a:rect l="l" t="t" r="r" b="b"/>
            <a:pathLst>
              <a:path w="624" h="6203" extrusionOk="0">
                <a:moveTo>
                  <a:pt x="0" y="0"/>
                </a:moveTo>
                <a:lnTo>
                  <a:pt x="0" y="6203"/>
                </a:lnTo>
                <a:lnTo>
                  <a:pt x="623" y="5887"/>
                </a:lnTo>
                <a:lnTo>
                  <a:pt x="623" y="0"/>
                </a:ln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3" name="Google Shape;1003;p30"/>
          <p:cNvSpPr/>
          <p:nvPr/>
        </p:nvSpPr>
        <p:spPr>
          <a:xfrm>
            <a:off x="2188392" y="4532409"/>
            <a:ext cx="112845" cy="752252"/>
          </a:xfrm>
          <a:custGeom>
            <a:avLst/>
            <a:gdLst/>
            <a:ahLst/>
            <a:cxnLst/>
            <a:rect l="l" t="t" r="r" b="b"/>
            <a:pathLst>
              <a:path w="773" h="5153" extrusionOk="0">
                <a:moveTo>
                  <a:pt x="0" y="1"/>
                </a:moveTo>
                <a:lnTo>
                  <a:pt x="0" y="5153"/>
                </a:lnTo>
                <a:lnTo>
                  <a:pt x="772" y="4688"/>
                </a:lnTo>
                <a:lnTo>
                  <a:pt x="772" y="447"/>
                </a:lnTo>
                <a:lnTo>
                  <a:pt x="0" y="1"/>
                </a:lnTo>
                <a:close/>
              </a:path>
            </a:pathLst>
          </a:custGeom>
          <a:solidFill>
            <a:srgbClr val="D3D6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4" name="Google Shape;1004;p30"/>
          <p:cNvSpPr/>
          <p:nvPr/>
        </p:nvSpPr>
        <p:spPr>
          <a:xfrm>
            <a:off x="4027793" y="5435177"/>
            <a:ext cx="141457" cy="935607"/>
          </a:xfrm>
          <a:custGeom>
            <a:avLst/>
            <a:gdLst/>
            <a:ahLst/>
            <a:cxnLst/>
            <a:rect l="l" t="t" r="r" b="b"/>
            <a:pathLst>
              <a:path w="969" h="6409" extrusionOk="0">
                <a:moveTo>
                  <a:pt x="968" y="1"/>
                </a:moveTo>
                <a:lnTo>
                  <a:pt x="1" y="215"/>
                </a:lnTo>
                <a:lnTo>
                  <a:pt x="1" y="6408"/>
                </a:lnTo>
                <a:lnTo>
                  <a:pt x="968" y="5878"/>
                </a:lnTo>
                <a:lnTo>
                  <a:pt x="968" y="1"/>
                </a:lnTo>
                <a:close/>
              </a:path>
            </a:pathLst>
          </a:custGeom>
          <a:solidFill>
            <a:srgbClr val="B2B6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5" name="Google Shape;1005;p30"/>
          <p:cNvSpPr/>
          <p:nvPr/>
        </p:nvSpPr>
        <p:spPr>
          <a:xfrm>
            <a:off x="3915239" y="5440725"/>
            <a:ext cx="114159" cy="904221"/>
          </a:xfrm>
          <a:custGeom>
            <a:avLst/>
            <a:gdLst/>
            <a:ahLst/>
            <a:cxnLst/>
            <a:rect l="l" t="t" r="r" b="b"/>
            <a:pathLst>
              <a:path w="782" h="6194" extrusionOk="0">
                <a:moveTo>
                  <a:pt x="0" y="0"/>
                </a:moveTo>
                <a:lnTo>
                  <a:pt x="0" y="6193"/>
                </a:lnTo>
                <a:lnTo>
                  <a:pt x="781" y="6054"/>
                </a:lnTo>
                <a:lnTo>
                  <a:pt x="781" y="167"/>
                </a:lnTo>
                <a:lnTo>
                  <a:pt x="0" y="0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30"/>
          <p:cNvSpPr/>
          <p:nvPr/>
        </p:nvSpPr>
        <p:spPr>
          <a:xfrm>
            <a:off x="2143576" y="4398105"/>
            <a:ext cx="112845" cy="905535"/>
          </a:xfrm>
          <a:custGeom>
            <a:avLst/>
            <a:gdLst/>
            <a:ahLst/>
            <a:cxnLst/>
            <a:rect l="l" t="t" r="r" b="b"/>
            <a:pathLst>
              <a:path w="773" h="6203" extrusionOk="0">
                <a:moveTo>
                  <a:pt x="1" y="0"/>
                </a:moveTo>
                <a:lnTo>
                  <a:pt x="1" y="6203"/>
                </a:lnTo>
                <a:lnTo>
                  <a:pt x="772" y="6054"/>
                </a:lnTo>
                <a:lnTo>
                  <a:pt x="772" y="177"/>
                </a:lnTo>
                <a:lnTo>
                  <a:pt x="1" y="0"/>
                </a:lnTo>
                <a:close/>
              </a:path>
            </a:pathLst>
          </a:custGeom>
          <a:solidFill>
            <a:srgbClr val="E7E8E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7" name="Google Shape;1007;p30"/>
          <p:cNvSpPr/>
          <p:nvPr/>
        </p:nvSpPr>
        <p:spPr>
          <a:xfrm>
            <a:off x="-695085" y="2168925"/>
            <a:ext cx="3740239" cy="2115299"/>
          </a:xfrm>
          <a:custGeom>
            <a:avLst/>
            <a:gdLst/>
            <a:ahLst/>
            <a:cxnLst/>
            <a:rect l="l" t="t" r="r" b="b"/>
            <a:pathLst>
              <a:path w="25621" h="14490" extrusionOk="0">
                <a:moveTo>
                  <a:pt x="11895" y="1"/>
                </a:moveTo>
                <a:cubicBezTo>
                  <a:pt x="11727" y="1"/>
                  <a:pt x="159" y="1"/>
                  <a:pt x="1" y="10"/>
                </a:cubicBezTo>
                <a:lnTo>
                  <a:pt x="1" y="2354"/>
                </a:lnTo>
                <a:cubicBezTo>
                  <a:pt x="159" y="2354"/>
                  <a:pt x="11736" y="2344"/>
                  <a:pt x="11895" y="2344"/>
                </a:cubicBezTo>
                <a:cubicBezTo>
                  <a:pt x="17679" y="2354"/>
                  <a:pt x="22356" y="7040"/>
                  <a:pt x="22365" y="12815"/>
                </a:cubicBezTo>
                <a:cubicBezTo>
                  <a:pt x="22365" y="13038"/>
                  <a:pt x="22356" y="13252"/>
                  <a:pt x="22347" y="13475"/>
                </a:cubicBezTo>
                <a:cubicBezTo>
                  <a:pt x="22923" y="13689"/>
                  <a:pt x="23481" y="13940"/>
                  <a:pt x="24021" y="14229"/>
                </a:cubicBezTo>
                <a:lnTo>
                  <a:pt x="24607" y="14489"/>
                </a:lnTo>
                <a:cubicBezTo>
                  <a:pt x="25620" y="6808"/>
                  <a:pt x="19641" y="1"/>
                  <a:pt x="119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8" name="Google Shape;1008;p30"/>
          <p:cNvSpPr/>
          <p:nvPr/>
        </p:nvSpPr>
        <p:spPr>
          <a:xfrm>
            <a:off x="-695085" y="1816082"/>
            <a:ext cx="3960089" cy="2617481"/>
          </a:xfrm>
          <a:custGeom>
            <a:avLst/>
            <a:gdLst/>
            <a:ahLst/>
            <a:cxnLst/>
            <a:rect l="l" t="t" r="r" b="b"/>
            <a:pathLst>
              <a:path w="27127" h="17930" extrusionOk="0">
                <a:moveTo>
                  <a:pt x="11895" y="0"/>
                </a:moveTo>
                <a:cubicBezTo>
                  <a:pt x="11736" y="0"/>
                  <a:pt x="159" y="0"/>
                  <a:pt x="1" y="9"/>
                </a:cubicBezTo>
                <a:lnTo>
                  <a:pt x="1" y="2483"/>
                </a:lnTo>
                <a:cubicBezTo>
                  <a:pt x="159" y="2483"/>
                  <a:pt x="11736" y="2474"/>
                  <a:pt x="11895" y="2474"/>
                </a:cubicBezTo>
                <a:cubicBezTo>
                  <a:pt x="11900" y="2474"/>
                  <a:pt x="11905" y="2474"/>
                  <a:pt x="11910" y="2474"/>
                </a:cubicBezTo>
                <a:cubicBezTo>
                  <a:pt x="19612" y="2474"/>
                  <a:pt x="25554" y="9249"/>
                  <a:pt x="24551" y="16888"/>
                </a:cubicBezTo>
                <a:cubicBezTo>
                  <a:pt x="25332" y="17232"/>
                  <a:pt x="26113" y="17576"/>
                  <a:pt x="26885" y="17929"/>
                </a:cubicBezTo>
                <a:cubicBezTo>
                  <a:pt x="27052" y="17046"/>
                  <a:pt x="27127" y="16144"/>
                  <a:pt x="27127" y="15232"/>
                </a:cubicBezTo>
                <a:cubicBezTo>
                  <a:pt x="27127" y="6835"/>
                  <a:pt x="20301" y="0"/>
                  <a:pt x="1189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9" name="Google Shape;1009;p30"/>
          <p:cNvSpPr/>
          <p:nvPr/>
        </p:nvSpPr>
        <p:spPr>
          <a:xfrm>
            <a:off x="-695087" y="1482067"/>
            <a:ext cx="4295413" cy="3095284"/>
          </a:xfrm>
          <a:custGeom>
            <a:avLst/>
            <a:gdLst/>
            <a:ahLst/>
            <a:cxnLst/>
            <a:rect l="l" t="t" r="r" b="b"/>
            <a:pathLst>
              <a:path w="29424" h="21203" extrusionOk="0">
                <a:moveTo>
                  <a:pt x="1" y="0"/>
                </a:moveTo>
                <a:lnTo>
                  <a:pt x="1" y="2353"/>
                </a:lnTo>
                <a:cubicBezTo>
                  <a:pt x="159" y="2353"/>
                  <a:pt x="11736" y="2344"/>
                  <a:pt x="11895" y="2344"/>
                </a:cubicBezTo>
                <a:cubicBezTo>
                  <a:pt x="20264" y="2344"/>
                  <a:pt x="27071" y="9151"/>
                  <a:pt x="27071" y="17520"/>
                </a:cubicBezTo>
                <a:cubicBezTo>
                  <a:pt x="27080" y="18413"/>
                  <a:pt x="26997" y="19315"/>
                  <a:pt x="26838" y="20198"/>
                </a:cubicBezTo>
                <a:lnTo>
                  <a:pt x="27145" y="20329"/>
                </a:lnTo>
                <a:cubicBezTo>
                  <a:pt x="27778" y="20617"/>
                  <a:pt x="28401" y="20905"/>
                  <a:pt x="29033" y="21203"/>
                </a:cubicBezTo>
                <a:cubicBezTo>
                  <a:pt x="29293" y="19994"/>
                  <a:pt x="29424" y="18757"/>
                  <a:pt x="29424" y="17520"/>
                </a:cubicBezTo>
                <a:cubicBezTo>
                  <a:pt x="29424" y="7858"/>
                  <a:pt x="21556" y="0"/>
                  <a:pt x="1189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0" name="Google Shape;1010;p30"/>
          <p:cNvSpPr/>
          <p:nvPr/>
        </p:nvSpPr>
        <p:spPr>
          <a:xfrm>
            <a:off x="-695086" y="1135937"/>
            <a:ext cx="4641540" cy="3594840"/>
          </a:xfrm>
          <a:custGeom>
            <a:avLst/>
            <a:gdLst/>
            <a:ahLst/>
            <a:cxnLst/>
            <a:rect l="l" t="t" r="r" b="b"/>
            <a:pathLst>
              <a:path w="31795" h="24625" extrusionOk="0">
                <a:moveTo>
                  <a:pt x="1" y="0"/>
                </a:moveTo>
                <a:lnTo>
                  <a:pt x="1" y="2483"/>
                </a:lnTo>
                <a:lnTo>
                  <a:pt x="11895" y="2483"/>
                </a:lnTo>
                <a:cubicBezTo>
                  <a:pt x="21501" y="2483"/>
                  <a:pt x="29312" y="10294"/>
                  <a:pt x="29312" y="19891"/>
                </a:cubicBezTo>
                <a:cubicBezTo>
                  <a:pt x="29312" y="21109"/>
                  <a:pt x="29182" y="22328"/>
                  <a:pt x="28921" y="23527"/>
                </a:cubicBezTo>
                <a:cubicBezTo>
                  <a:pt x="29693" y="23890"/>
                  <a:pt x="30456" y="24253"/>
                  <a:pt x="31218" y="24625"/>
                </a:cubicBezTo>
                <a:cubicBezTo>
                  <a:pt x="31600" y="23072"/>
                  <a:pt x="31795" y="21491"/>
                  <a:pt x="31795" y="19891"/>
                </a:cubicBezTo>
                <a:cubicBezTo>
                  <a:pt x="31795" y="8918"/>
                  <a:pt x="22868" y="0"/>
                  <a:pt x="1189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1" name="Google Shape;1011;p30"/>
          <p:cNvSpPr/>
          <p:nvPr/>
        </p:nvSpPr>
        <p:spPr>
          <a:xfrm>
            <a:off x="-695086" y="808644"/>
            <a:ext cx="4970148" cy="4070161"/>
          </a:xfrm>
          <a:custGeom>
            <a:avLst/>
            <a:gdLst/>
            <a:ahLst/>
            <a:cxnLst/>
            <a:rect l="l" t="t" r="r" b="b"/>
            <a:pathLst>
              <a:path w="34046" h="27881" extrusionOk="0">
                <a:moveTo>
                  <a:pt x="11939" y="1"/>
                </a:moveTo>
                <a:cubicBezTo>
                  <a:pt x="11927" y="1"/>
                  <a:pt x="11915" y="1"/>
                  <a:pt x="11904" y="1"/>
                </a:cubicBezTo>
                <a:lnTo>
                  <a:pt x="1" y="1"/>
                </a:lnTo>
                <a:lnTo>
                  <a:pt x="1" y="2456"/>
                </a:lnTo>
                <a:lnTo>
                  <a:pt x="11904" y="2456"/>
                </a:lnTo>
                <a:cubicBezTo>
                  <a:pt x="22756" y="2456"/>
                  <a:pt x="31581" y="11290"/>
                  <a:pt x="31581" y="22133"/>
                </a:cubicBezTo>
                <a:cubicBezTo>
                  <a:pt x="31581" y="23696"/>
                  <a:pt x="31395" y="25248"/>
                  <a:pt x="31023" y="26774"/>
                </a:cubicBezTo>
                <a:cubicBezTo>
                  <a:pt x="31776" y="27136"/>
                  <a:pt x="32530" y="27508"/>
                  <a:pt x="33283" y="27880"/>
                </a:cubicBezTo>
                <a:cubicBezTo>
                  <a:pt x="33776" y="26002"/>
                  <a:pt x="34036" y="24077"/>
                  <a:pt x="34036" y="22133"/>
                </a:cubicBezTo>
                <a:cubicBezTo>
                  <a:pt x="34045" y="16265"/>
                  <a:pt x="31711" y="10630"/>
                  <a:pt x="27554" y="6483"/>
                </a:cubicBezTo>
                <a:cubicBezTo>
                  <a:pt x="23415" y="2334"/>
                  <a:pt x="17794" y="1"/>
                  <a:pt x="1193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2" name="Google Shape;1012;p30"/>
          <p:cNvSpPr/>
          <p:nvPr/>
        </p:nvSpPr>
        <p:spPr>
          <a:xfrm>
            <a:off x="-696398" y="495069"/>
            <a:ext cx="5499484" cy="4526213"/>
          </a:xfrm>
          <a:custGeom>
            <a:avLst/>
            <a:gdLst/>
            <a:ahLst/>
            <a:cxnLst/>
            <a:rect l="l" t="t" r="r" b="b"/>
            <a:pathLst>
              <a:path w="37672" h="31005" extrusionOk="0">
                <a:moveTo>
                  <a:pt x="11973" y="1"/>
                </a:moveTo>
                <a:cubicBezTo>
                  <a:pt x="11950" y="1"/>
                  <a:pt x="11927" y="1"/>
                  <a:pt x="11904" y="1"/>
                </a:cubicBezTo>
                <a:lnTo>
                  <a:pt x="0" y="1"/>
                </a:lnTo>
                <a:lnTo>
                  <a:pt x="0" y="2344"/>
                </a:lnTo>
                <a:lnTo>
                  <a:pt x="11904" y="2344"/>
                </a:lnTo>
                <a:cubicBezTo>
                  <a:pt x="23993" y="2344"/>
                  <a:pt x="33831" y="12183"/>
                  <a:pt x="33831" y="24272"/>
                </a:cubicBezTo>
                <a:cubicBezTo>
                  <a:pt x="33831" y="26188"/>
                  <a:pt x="33589" y="28085"/>
                  <a:pt x="33097" y="29935"/>
                </a:cubicBezTo>
                <a:cubicBezTo>
                  <a:pt x="33813" y="30289"/>
                  <a:pt x="34529" y="30642"/>
                  <a:pt x="35235" y="31005"/>
                </a:cubicBezTo>
                <a:cubicBezTo>
                  <a:pt x="37672" y="22514"/>
                  <a:pt x="35310" y="13364"/>
                  <a:pt x="29070" y="7115"/>
                </a:cubicBezTo>
                <a:cubicBezTo>
                  <a:pt x="24539" y="2565"/>
                  <a:pt x="18392" y="1"/>
                  <a:pt x="11973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3" name="Google Shape;1013;p30"/>
          <p:cNvSpPr/>
          <p:nvPr/>
        </p:nvSpPr>
        <p:spPr>
          <a:xfrm>
            <a:off x="2920064" y="4330222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61" y="1191"/>
                  <a:pt x="1256" y="1191"/>
                </a:cubicBezTo>
                <a:cubicBezTo>
                  <a:pt x="1851" y="1191"/>
                  <a:pt x="2539" y="940"/>
                  <a:pt x="2539" y="372"/>
                </a:cubicBezTo>
                <a:lnTo>
                  <a:pt x="2539" y="10"/>
                </a:lnTo>
                <a:lnTo>
                  <a:pt x="1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4" name="Google Shape;1014;p30"/>
          <p:cNvSpPr/>
          <p:nvPr/>
        </p:nvSpPr>
        <p:spPr>
          <a:xfrm>
            <a:off x="2918751" y="4216209"/>
            <a:ext cx="370797" cy="234887"/>
          </a:xfrm>
          <a:custGeom>
            <a:avLst/>
            <a:gdLst/>
            <a:ahLst/>
            <a:cxnLst/>
            <a:rect l="l" t="t" r="r" b="b"/>
            <a:pathLst>
              <a:path w="2540" h="1609" extrusionOk="0">
                <a:moveTo>
                  <a:pt x="1256" y="0"/>
                </a:moveTo>
                <a:cubicBezTo>
                  <a:pt x="707" y="0"/>
                  <a:pt x="0" y="233"/>
                  <a:pt x="0" y="791"/>
                </a:cubicBezTo>
                <a:cubicBezTo>
                  <a:pt x="0" y="1349"/>
                  <a:pt x="670" y="1609"/>
                  <a:pt x="1265" y="1609"/>
                </a:cubicBezTo>
                <a:cubicBezTo>
                  <a:pt x="1851" y="1609"/>
                  <a:pt x="2539" y="1349"/>
                  <a:pt x="2539" y="791"/>
                </a:cubicBezTo>
                <a:cubicBezTo>
                  <a:pt x="2539" y="233"/>
                  <a:pt x="1832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5" name="Google Shape;1015;p30"/>
          <p:cNvSpPr/>
          <p:nvPr/>
        </p:nvSpPr>
        <p:spPr>
          <a:xfrm>
            <a:off x="2939041" y="4225695"/>
            <a:ext cx="328755" cy="206420"/>
          </a:xfrm>
          <a:custGeom>
            <a:avLst/>
            <a:gdLst/>
            <a:ahLst/>
            <a:cxnLst/>
            <a:rect l="l" t="t" r="r" b="b"/>
            <a:pathLst>
              <a:path w="2252" h="1414" extrusionOk="0">
                <a:moveTo>
                  <a:pt x="1117" y="0"/>
                </a:moveTo>
                <a:cubicBezTo>
                  <a:pt x="624" y="0"/>
                  <a:pt x="1" y="205"/>
                  <a:pt x="1" y="698"/>
                </a:cubicBezTo>
                <a:cubicBezTo>
                  <a:pt x="1" y="1181"/>
                  <a:pt x="596" y="1414"/>
                  <a:pt x="1126" y="1414"/>
                </a:cubicBezTo>
                <a:cubicBezTo>
                  <a:pt x="1647" y="1414"/>
                  <a:pt x="2251" y="1191"/>
                  <a:pt x="2251" y="698"/>
                </a:cubicBezTo>
                <a:cubicBezTo>
                  <a:pt x="2251" y="205"/>
                  <a:pt x="1628" y="0"/>
                  <a:pt x="1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6" name="Google Shape;1016;p30"/>
          <p:cNvSpPr/>
          <p:nvPr/>
        </p:nvSpPr>
        <p:spPr>
          <a:xfrm>
            <a:off x="2939041" y="4225697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0"/>
                </a:moveTo>
                <a:cubicBezTo>
                  <a:pt x="605" y="0"/>
                  <a:pt x="1" y="205"/>
                  <a:pt x="1" y="698"/>
                </a:cubicBezTo>
                <a:cubicBezTo>
                  <a:pt x="1" y="726"/>
                  <a:pt x="1" y="744"/>
                  <a:pt x="1" y="772"/>
                </a:cubicBezTo>
                <a:cubicBezTo>
                  <a:pt x="66" y="326"/>
                  <a:pt x="652" y="149"/>
                  <a:pt x="1117" y="149"/>
                </a:cubicBezTo>
                <a:cubicBezTo>
                  <a:pt x="1600" y="149"/>
                  <a:pt x="2196" y="335"/>
                  <a:pt x="2251" y="781"/>
                </a:cubicBezTo>
                <a:lnTo>
                  <a:pt x="2251" y="707"/>
                </a:lnTo>
                <a:cubicBezTo>
                  <a:pt x="2251" y="214"/>
                  <a:pt x="1619" y="0"/>
                  <a:pt x="1117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7" name="Google Shape;1017;p30"/>
          <p:cNvSpPr/>
          <p:nvPr/>
        </p:nvSpPr>
        <p:spPr>
          <a:xfrm>
            <a:off x="2989262" y="4271829"/>
            <a:ext cx="230945" cy="142917"/>
          </a:xfrm>
          <a:custGeom>
            <a:avLst/>
            <a:gdLst/>
            <a:ahLst/>
            <a:cxnLst/>
            <a:rect l="l" t="t" r="r" b="b"/>
            <a:pathLst>
              <a:path w="1582" h="979" extrusionOk="0">
                <a:moveTo>
                  <a:pt x="1349" y="623"/>
                </a:moveTo>
                <a:lnTo>
                  <a:pt x="1349" y="623"/>
                </a:lnTo>
                <a:cubicBezTo>
                  <a:pt x="1377" y="633"/>
                  <a:pt x="1405" y="633"/>
                  <a:pt x="1433" y="633"/>
                </a:cubicBezTo>
                <a:lnTo>
                  <a:pt x="1414" y="651"/>
                </a:lnTo>
                <a:cubicBezTo>
                  <a:pt x="1396" y="642"/>
                  <a:pt x="1368" y="633"/>
                  <a:pt x="1349" y="623"/>
                </a:cubicBezTo>
                <a:close/>
                <a:moveTo>
                  <a:pt x="949" y="689"/>
                </a:moveTo>
                <a:lnTo>
                  <a:pt x="959" y="698"/>
                </a:lnTo>
                <a:lnTo>
                  <a:pt x="949" y="707"/>
                </a:lnTo>
                <a:cubicBezTo>
                  <a:pt x="949" y="698"/>
                  <a:pt x="949" y="698"/>
                  <a:pt x="949" y="689"/>
                </a:cubicBezTo>
                <a:close/>
                <a:moveTo>
                  <a:pt x="835" y="0"/>
                </a:moveTo>
                <a:cubicBezTo>
                  <a:pt x="789" y="0"/>
                  <a:pt x="742" y="13"/>
                  <a:pt x="698" y="38"/>
                </a:cubicBezTo>
                <a:lnTo>
                  <a:pt x="633" y="47"/>
                </a:lnTo>
                <a:lnTo>
                  <a:pt x="633" y="149"/>
                </a:lnTo>
                <a:cubicBezTo>
                  <a:pt x="633" y="196"/>
                  <a:pt x="643" y="251"/>
                  <a:pt x="661" y="298"/>
                </a:cubicBezTo>
                <a:cubicBezTo>
                  <a:pt x="587" y="224"/>
                  <a:pt x="494" y="168"/>
                  <a:pt x="392" y="149"/>
                </a:cubicBezTo>
                <a:cubicBezTo>
                  <a:pt x="368" y="143"/>
                  <a:pt x="344" y="140"/>
                  <a:pt x="320" y="140"/>
                </a:cubicBezTo>
                <a:cubicBezTo>
                  <a:pt x="276" y="140"/>
                  <a:pt x="232" y="150"/>
                  <a:pt x="196" y="168"/>
                </a:cubicBezTo>
                <a:lnTo>
                  <a:pt x="140" y="121"/>
                </a:lnTo>
                <a:lnTo>
                  <a:pt x="140" y="251"/>
                </a:lnTo>
                <a:cubicBezTo>
                  <a:pt x="140" y="296"/>
                  <a:pt x="183" y="341"/>
                  <a:pt x="244" y="361"/>
                </a:cubicBezTo>
                <a:lnTo>
                  <a:pt x="244" y="361"/>
                </a:lnTo>
                <a:cubicBezTo>
                  <a:pt x="227" y="356"/>
                  <a:pt x="207" y="353"/>
                  <a:pt x="187" y="353"/>
                </a:cubicBezTo>
                <a:cubicBezTo>
                  <a:pt x="146" y="353"/>
                  <a:pt x="102" y="364"/>
                  <a:pt x="66" y="382"/>
                </a:cubicBezTo>
                <a:lnTo>
                  <a:pt x="1" y="344"/>
                </a:lnTo>
                <a:lnTo>
                  <a:pt x="1" y="465"/>
                </a:lnTo>
                <a:cubicBezTo>
                  <a:pt x="1" y="512"/>
                  <a:pt x="47" y="558"/>
                  <a:pt x="122" y="577"/>
                </a:cubicBezTo>
                <a:cubicBezTo>
                  <a:pt x="182" y="586"/>
                  <a:pt x="243" y="591"/>
                  <a:pt x="303" y="591"/>
                </a:cubicBezTo>
                <a:cubicBezTo>
                  <a:pt x="364" y="591"/>
                  <a:pt x="424" y="586"/>
                  <a:pt x="485" y="577"/>
                </a:cubicBezTo>
                <a:lnTo>
                  <a:pt x="485" y="577"/>
                </a:lnTo>
                <a:cubicBezTo>
                  <a:pt x="410" y="596"/>
                  <a:pt x="345" y="633"/>
                  <a:pt x="289" y="679"/>
                </a:cubicBezTo>
                <a:lnTo>
                  <a:pt x="224" y="651"/>
                </a:lnTo>
                <a:lnTo>
                  <a:pt x="224" y="772"/>
                </a:lnTo>
                <a:cubicBezTo>
                  <a:pt x="224" y="819"/>
                  <a:pt x="271" y="865"/>
                  <a:pt x="345" y="884"/>
                </a:cubicBezTo>
                <a:cubicBezTo>
                  <a:pt x="369" y="892"/>
                  <a:pt x="395" y="896"/>
                  <a:pt x="420" y="896"/>
                </a:cubicBezTo>
                <a:cubicBezTo>
                  <a:pt x="481" y="896"/>
                  <a:pt x="541" y="871"/>
                  <a:pt x="587" y="819"/>
                </a:cubicBezTo>
                <a:lnTo>
                  <a:pt x="587" y="819"/>
                </a:lnTo>
                <a:cubicBezTo>
                  <a:pt x="550" y="884"/>
                  <a:pt x="596" y="949"/>
                  <a:pt x="689" y="968"/>
                </a:cubicBezTo>
                <a:cubicBezTo>
                  <a:pt x="711" y="975"/>
                  <a:pt x="733" y="978"/>
                  <a:pt x="756" y="978"/>
                </a:cubicBezTo>
                <a:cubicBezTo>
                  <a:pt x="820" y="978"/>
                  <a:pt x="883" y="951"/>
                  <a:pt x="931" y="902"/>
                </a:cubicBezTo>
                <a:cubicBezTo>
                  <a:pt x="949" y="884"/>
                  <a:pt x="959" y="856"/>
                  <a:pt x="959" y="819"/>
                </a:cubicBezTo>
                <a:lnTo>
                  <a:pt x="959" y="707"/>
                </a:lnTo>
                <a:cubicBezTo>
                  <a:pt x="1024" y="763"/>
                  <a:pt x="1108" y="809"/>
                  <a:pt x="1201" y="828"/>
                </a:cubicBezTo>
                <a:cubicBezTo>
                  <a:pt x="1222" y="835"/>
                  <a:pt x="1245" y="839"/>
                  <a:pt x="1267" y="839"/>
                </a:cubicBezTo>
                <a:cubicBezTo>
                  <a:pt x="1331" y="839"/>
                  <a:pt x="1394" y="811"/>
                  <a:pt x="1442" y="763"/>
                </a:cubicBezTo>
                <a:cubicBezTo>
                  <a:pt x="1452" y="754"/>
                  <a:pt x="1452" y="735"/>
                  <a:pt x="1452" y="726"/>
                </a:cubicBezTo>
                <a:lnTo>
                  <a:pt x="1452" y="623"/>
                </a:lnTo>
                <a:cubicBezTo>
                  <a:pt x="1498" y="614"/>
                  <a:pt x="1545" y="596"/>
                  <a:pt x="1573" y="558"/>
                </a:cubicBezTo>
                <a:cubicBezTo>
                  <a:pt x="1573" y="549"/>
                  <a:pt x="1582" y="530"/>
                  <a:pt x="1582" y="521"/>
                </a:cubicBezTo>
                <a:lnTo>
                  <a:pt x="1582" y="391"/>
                </a:lnTo>
                <a:lnTo>
                  <a:pt x="1545" y="437"/>
                </a:lnTo>
                <a:cubicBezTo>
                  <a:pt x="1526" y="428"/>
                  <a:pt x="1498" y="419"/>
                  <a:pt x="1480" y="410"/>
                </a:cubicBezTo>
                <a:cubicBezTo>
                  <a:pt x="1419" y="400"/>
                  <a:pt x="1359" y="396"/>
                  <a:pt x="1298" y="396"/>
                </a:cubicBezTo>
                <a:cubicBezTo>
                  <a:pt x="1238" y="396"/>
                  <a:pt x="1177" y="400"/>
                  <a:pt x="1117" y="410"/>
                </a:cubicBezTo>
                <a:cubicBezTo>
                  <a:pt x="1210" y="382"/>
                  <a:pt x="1294" y="326"/>
                  <a:pt x="1359" y="242"/>
                </a:cubicBezTo>
                <a:cubicBezTo>
                  <a:pt x="1368" y="233"/>
                  <a:pt x="1368" y="214"/>
                  <a:pt x="1368" y="196"/>
                </a:cubicBezTo>
                <a:lnTo>
                  <a:pt x="1368" y="75"/>
                </a:lnTo>
                <a:lnTo>
                  <a:pt x="1331" y="121"/>
                </a:lnTo>
                <a:cubicBezTo>
                  <a:pt x="1303" y="103"/>
                  <a:pt x="1284" y="93"/>
                  <a:pt x="1256" y="84"/>
                </a:cubicBezTo>
                <a:cubicBezTo>
                  <a:pt x="1234" y="80"/>
                  <a:pt x="1212" y="77"/>
                  <a:pt x="1191" y="77"/>
                </a:cubicBezTo>
                <a:cubicBezTo>
                  <a:pt x="1122" y="77"/>
                  <a:pt x="1057" y="102"/>
                  <a:pt x="1015" y="158"/>
                </a:cubicBezTo>
                <a:cubicBezTo>
                  <a:pt x="1052" y="93"/>
                  <a:pt x="1005" y="28"/>
                  <a:pt x="903" y="10"/>
                </a:cubicBezTo>
                <a:cubicBezTo>
                  <a:pt x="881" y="4"/>
                  <a:pt x="859" y="0"/>
                  <a:pt x="835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8" name="Google Shape;1018;p30"/>
          <p:cNvSpPr/>
          <p:nvPr/>
        </p:nvSpPr>
        <p:spPr>
          <a:xfrm>
            <a:off x="2986636" y="4252851"/>
            <a:ext cx="239121" cy="145545"/>
          </a:xfrm>
          <a:custGeom>
            <a:avLst/>
            <a:gdLst/>
            <a:ahLst/>
            <a:cxnLst/>
            <a:rect l="l" t="t" r="r" b="b"/>
            <a:pathLst>
              <a:path w="1638" h="997" extrusionOk="0">
                <a:moveTo>
                  <a:pt x="840" y="0"/>
                </a:moveTo>
                <a:cubicBezTo>
                  <a:pt x="696" y="0"/>
                  <a:pt x="585" y="173"/>
                  <a:pt x="679" y="307"/>
                </a:cubicBezTo>
                <a:cubicBezTo>
                  <a:pt x="614" y="233"/>
                  <a:pt x="512" y="177"/>
                  <a:pt x="410" y="158"/>
                </a:cubicBezTo>
                <a:cubicBezTo>
                  <a:pt x="388" y="151"/>
                  <a:pt x="365" y="148"/>
                  <a:pt x="343" y="148"/>
                </a:cubicBezTo>
                <a:cubicBezTo>
                  <a:pt x="280" y="148"/>
                  <a:pt x="218" y="175"/>
                  <a:pt x="177" y="223"/>
                </a:cubicBezTo>
                <a:cubicBezTo>
                  <a:pt x="141" y="278"/>
                  <a:pt x="184" y="341"/>
                  <a:pt x="272" y="370"/>
                </a:cubicBezTo>
                <a:lnTo>
                  <a:pt x="272" y="370"/>
                </a:lnTo>
                <a:cubicBezTo>
                  <a:pt x="253" y="364"/>
                  <a:pt x="233" y="361"/>
                  <a:pt x="212" y="361"/>
                </a:cubicBezTo>
                <a:cubicBezTo>
                  <a:pt x="149" y="361"/>
                  <a:pt x="86" y="389"/>
                  <a:pt x="38" y="437"/>
                </a:cubicBezTo>
                <a:cubicBezTo>
                  <a:pt x="0" y="493"/>
                  <a:pt x="47" y="558"/>
                  <a:pt x="149" y="586"/>
                </a:cubicBezTo>
                <a:cubicBezTo>
                  <a:pt x="205" y="595"/>
                  <a:pt x="265" y="600"/>
                  <a:pt x="327" y="600"/>
                </a:cubicBezTo>
                <a:cubicBezTo>
                  <a:pt x="389" y="600"/>
                  <a:pt x="451" y="595"/>
                  <a:pt x="512" y="586"/>
                </a:cubicBezTo>
                <a:lnTo>
                  <a:pt x="512" y="586"/>
                </a:lnTo>
                <a:cubicBezTo>
                  <a:pt x="410" y="614"/>
                  <a:pt x="326" y="670"/>
                  <a:pt x="270" y="753"/>
                </a:cubicBezTo>
                <a:cubicBezTo>
                  <a:pt x="233" y="809"/>
                  <a:pt x="279" y="874"/>
                  <a:pt x="372" y="902"/>
                </a:cubicBezTo>
                <a:cubicBezTo>
                  <a:pt x="394" y="910"/>
                  <a:pt x="417" y="913"/>
                  <a:pt x="439" y="913"/>
                </a:cubicBezTo>
                <a:cubicBezTo>
                  <a:pt x="503" y="913"/>
                  <a:pt x="566" y="885"/>
                  <a:pt x="614" y="837"/>
                </a:cubicBezTo>
                <a:lnTo>
                  <a:pt x="614" y="837"/>
                </a:lnTo>
                <a:cubicBezTo>
                  <a:pt x="577" y="893"/>
                  <a:pt x="623" y="958"/>
                  <a:pt x="716" y="986"/>
                </a:cubicBezTo>
                <a:cubicBezTo>
                  <a:pt x="738" y="993"/>
                  <a:pt x="761" y="997"/>
                  <a:pt x="783" y="997"/>
                </a:cubicBezTo>
                <a:cubicBezTo>
                  <a:pt x="847" y="997"/>
                  <a:pt x="910" y="969"/>
                  <a:pt x="958" y="921"/>
                </a:cubicBezTo>
                <a:cubicBezTo>
                  <a:pt x="995" y="846"/>
                  <a:pt x="995" y="763"/>
                  <a:pt x="958" y="698"/>
                </a:cubicBezTo>
                <a:lnTo>
                  <a:pt x="958" y="698"/>
                </a:lnTo>
                <a:cubicBezTo>
                  <a:pt x="1033" y="772"/>
                  <a:pt x="1126" y="819"/>
                  <a:pt x="1228" y="846"/>
                </a:cubicBezTo>
                <a:cubicBezTo>
                  <a:pt x="1250" y="854"/>
                  <a:pt x="1272" y="857"/>
                  <a:pt x="1295" y="857"/>
                </a:cubicBezTo>
                <a:cubicBezTo>
                  <a:pt x="1358" y="857"/>
                  <a:pt x="1419" y="829"/>
                  <a:pt x="1460" y="781"/>
                </a:cubicBezTo>
                <a:cubicBezTo>
                  <a:pt x="1494" y="723"/>
                  <a:pt x="1460" y="664"/>
                  <a:pt x="1385" y="640"/>
                </a:cubicBezTo>
                <a:lnTo>
                  <a:pt x="1385" y="640"/>
                </a:lnTo>
                <a:cubicBezTo>
                  <a:pt x="1398" y="642"/>
                  <a:pt x="1411" y="643"/>
                  <a:pt x="1425" y="643"/>
                </a:cubicBezTo>
                <a:cubicBezTo>
                  <a:pt x="1488" y="643"/>
                  <a:pt x="1552" y="616"/>
                  <a:pt x="1600" y="567"/>
                </a:cubicBezTo>
                <a:cubicBezTo>
                  <a:pt x="1637" y="502"/>
                  <a:pt x="1591" y="437"/>
                  <a:pt x="1498" y="419"/>
                </a:cubicBezTo>
                <a:cubicBezTo>
                  <a:pt x="1437" y="405"/>
                  <a:pt x="1377" y="398"/>
                  <a:pt x="1316" y="398"/>
                </a:cubicBezTo>
                <a:cubicBezTo>
                  <a:pt x="1256" y="398"/>
                  <a:pt x="1195" y="405"/>
                  <a:pt x="1135" y="419"/>
                </a:cubicBezTo>
                <a:cubicBezTo>
                  <a:pt x="1228" y="391"/>
                  <a:pt x="1312" y="326"/>
                  <a:pt x="1377" y="251"/>
                </a:cubicBezTo>
                <a:cubicBezTo>
                  <a:pt x="1414" y="186"/>
                  <a:pt x="1367" y="121"/>
                  <a:pt x="1274" y="103"/>
                </a:cubicBezTo>
                <a:cubicBezTo>
                  <a:pt x="1250" y="95"/>
                  <a:pt x="1226" y="92"/>
                  <a:pt x="1202" y="92"/>
                </a:cubicBezTo>
                <a:cubicBezTo>
                  <a:pt x="1135" y="92"/>
                  <a:pt x="1074" y="120"/>
                  <a:pt x="1033" y="168"/>
                </a:cubicBezTo>
                <a:cubicBezTo>
                  <a:pt x="1070" y="103"/>
                  <a:pt x="1023" y="37"/>
                  <a:pt x="921" y="19"/>
                </a:cubicBezTo>
                <a:cubicBezTo>
                  <a:pt x="894" y="6"/>
                  <a:pt x="866" y="0"/>
                  <a:pt x="8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9" name="Google Shape;1019;p30"/>
          <p:cNvSpPr/>
          <p:nvPr/>
        </p:nvSpPr>
        <p:spPr>
          <a:xfrm>
            <a:off x="2454523" y="4153725"/>
            <a:ext cx="370652" cy="172552"/>
          </a:xfrm>
          <a:custGeom>
            <a:avLst/>
            <a:gdLst/>
            <a:ahLst/>
            <a:cxnLst/>
            <a:rect l="l" t="t" r="r" b="b"/>
            <a:pathLst>
              <a:path w="2539" h="1182" extrusionOk="0">
                <a:moveTo>
                  <a:pt x="0" y="0"/>
                </a:moveTo>
                <a:lnTo>
                  <a:pt x="0" y="372"/>
                </a:lnTo>
                <a:cubicBezTo>
                  <a:pt x="0" y="930"/>
                  <a:pt x="660" y="1181"/>
                  <a:pt x="1255" y="1181"/>
                </a:cubicBezTo>
                <a:cubicBezTo>
                  <a:pt x="1851" y="1181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0" name="Google Shape;1020;p30"/>
          <p:cNvSpPr/>
          <p:nvPr/>
        </p:nvSpPr>
        <p:spPr>
          <a:xfrm>
            <a:off x="2454523" y="4038254"/>
            <a:ext cx="370652" cy="235033"/>
          </a:xfrm>
          <a:custGeom>
            <a:avLst/>
            <a:gdLst/>
            <a:ahLst/>
            <a:cxnLst/>
            <a:rect l="l" t="t" r="r" b="b"/>
            <a:pathLst>
              <a:path w="2539" h="1610" extrusionOk="0">
                <a:moveTo>
                  <a:pt x="1255" y="1"/>
                </a:moveTo>
                <a:cubicBezTo>
                  <a:pt x="697" y="1"/>
                  <a:pt x="0" y="233"/>
                  <a:pt x="0" y="801"/>
                </a:cubicBezTo>
                <a:cubicBezTo>
                  <a:pt x="0" y="1359"/>
                  <a:pt x="660" y="1610"/>
                  <a:pt x="1255" y="1610"/>
                </a:cubicBezTo>
                <a:cubicBezTo>
                  <a:pt x="1851" y="1610"/>
                  <a:pt x="2539" y="1359"/>
                  <a:pt x="2539" y="801"/>
                </a:cubicBezTo>
                <a:cubicBezTo>
                  <a:pt x="2539" y="233"/>
                  <a:pt x="1823" y="1"/>
                  <a:pt x="125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1" name="Google Shape;1021;p30"/>
          <p:cNvSpPr/>
          <p:nvPr/>
        </p:nvSpPr>
        <p:spPr>
          <a:xfrm>
            <a:off x="2474812" y="4047889"/>
            <a:ext cx="328608" cy="207735"/>
          </a:xfrm>
          <a:custGeom>
            <a:avLst/>
            <a:gdLst/>
            <a:ahLst/>
            <a:cxnLst/>
            <a:rect l="l" t="t" r="r" b="b"/>
            <a:pathLst>
              <a:path w="2251" h="1423" extrusionOk="0">
                <a:moveTo>
                  <a:pt x="1116" y="0"/>
                </a:moveTo>
                <a:cubicBezTo>
                  <a:pt x="624" y="0"/>
                  <a:pt x="1" y="205"/>
                  <a:pt x="1" y="697"/>
                </a:cubicBezTo>
                <a:cubicBezTo>
                  <a:pt x="1" y="1190"/>
                  <a:pt x="586" y="1423"/>
                  <a:pt x="1116" y="1423"/>
                </a:cubicBezTo>
                <a:cubicBezTo>
                  <a:pt x="1647" y="1423"/>
                  <a:pt x="2251" y="1200"/>
                  <a:pt x="2251" y="707"/>
                </a:cubicBezTo>
                <a:cubicBezTo>
                  <a:pt x="2251" y="205"/>
                  <a:pt x="1619" y="0"/>
                  <a:pt x="11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2" name="Google Shape;1022;p30"/>
          <p:cNvSpPr/>
          <p:nvPr/>
        </p:nvSpPr>
        <p:spPr>
          <a:xfrm>
            <a:off x="2473499" y="4047889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23" y="0"/>
                  <a:pt x="0" y="205"/>
                  <a:pt x="0" y="697"/>
                </a:cubicBezTo>
                <a:cubicBezTo>
                  <a:pt x="0" y="725"/>
                  <a:pt x="0" y="744"/>
                  <a:pt x="0" y="772"/>
                </a:cubicBezTo>
                <a:cubicBezTo>
                  <a:pt x="65" y="335"/>
                  <a:pt x="651" y="149"/>
                  <a:pt x="1125" y="149"/>
                </a:cubicBezTo>
                <a:cubicBezTo>
                  <a:pt x="1609" y="149"/>
                  <a:pt x="2195" y="335"/>
                  <a:pt x="2251" y="781"/>
                </a:cubicBezTo>
                <a:lnTo>
                  <a:pt x="2251" y="707"/>
                </a:ln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3" name="Google Shape;1023;p30"/>
          <p:cNvSpPr/>
          <p:nvPr/>
        </p:nvSpPr>
        <p:spPr>
          <a:xfrm>
            <a:off x="2525033" y="4094017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433" y="633"/>
                </a:moveTo>
                <a:lnTo>
                  <a:pt x="1414" y="660"/>
                </a:lnTo>
                <a:cubicBezTo>
                  <a:pt x="1400" y="651"/>
                  <a:pt x="1388" y="644"/>
                  <a:pt x="1376" y="639"/>
                </a:cubicBezTo>
                <a:lnTo>
                  <a:pt x="1376" y="639"/>
                </a:lnTo>
                <a:cubicBezTo>
                  <a:pt x="1379" y="639"/>
                  <a:pt x="1383" y="640"/>
                  <a:pt x="1386" y="640"/>
                </a:cubicBezTo>
                <a:cubicBezTo>
                  <a:pt x="1402" y="640"/>
                  <a:pt x="1419" y="637"/>
                  <a:pt x="1433" y="633"/>
                </a:cubicBezTo>
                <a:close/>
                <a:moveTo>
                  <a:pt x="949" y="688"/>
                </a:moveTo>
                <a:lnTo>
                  <a:pt x="958" y="707"/>
                </a:lnTo>
                <a:lnTo>
                  <a:pt x="949" y="707"/>
                </a:lnTo>
                <a:cubicBezTo>
                  <a:pt x="949" y="707"/>
                  <a:pt x="949" y="698"/>
                  <a:pt x="949" y="688"/>
                </a:cubicBezTo>
                <a:close/>
                <a:moveTo>
                  <a:pt x="835" y="0"/>
                </a:moveTo>
                <a:cubicBezTo>
                  <a:pt x="789" y="0"/>
                  <a:pt x="741" y="13"/>
                  <a:pt x="698" y="37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51"/>
                  <a:pt x="661" y="298"/>
                </a:cubicBezTo>
                <a:cubicBezTo>
                  <a:pt x="586" y="223"/>
                  <a:pt x="493" y="177"/>
                  <a:pt x="391" y="149"/>
                </a:cubicBezTo>
                <a:cubicBezTo>
                  <a:pt x="369" y="143"/>
                  <a:pt x="347" y="140"/>
                  <a:pt x="324" y="140"/>
                </a:cubicBezTo>
                <a:cubicBezTo>
                  <a:pt x="279" y="140"/>
                  <a:pt x="233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296"/>
                  <a:pt x="183" y="341"/>
                  <a:pt x="244" y="361"/>
                </a:cubicBezTo>
                <a:lnTo>
                  <a:pt x="244" y="361"/>
                </a:lnTo>
                <a:cubicBezTo>
                  <a:pt x="226" y="356"/>
                  <a:pt x="207" y="353"/>
                  <a:pt x="187" y="353"/>
                </a:cubicBezTo>
                <a:cubicBezTo>
                  <a:pt x="146" y="353"/>
                  <a:pt x="102" y="363"/>
                  <a:pt x="66" y="381"/>
                </a:cubicBezTo>
                <a:lnTo>
                  <a:pt x="1" y="344"/>
                </a:lnTo>
                <a:lnTo>
                  <a:pt x="1" y="465"/>
                </a:lnTo>
                <a:cubicBezTo>
                  <a:pt x="1" y="512"/>
                  <a:pt x="47" y="558"/>
                  <a:pt x="121" y="577"/>
                </a:cubicBezTo>
                <a:cubicBezTo>
                  <a:pt x="177" y="591"/>
                  <a:pt x="238" y="598"/>
                  <a:pt x="299" y="598"/>
                </a:cubicBezTo>
                <a:cubicBezTo>
                  <a:pt x="361" y="598"/>
                  <a:pt x="424" y="591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42"/>
                  <a:pt x="289" y="688"/>
                </a:cubicBezTo>
                <a:lnTo>
                  <a:pt x="224" y="660"/>
                </a:lnTo>
                <a:lnTo>
                  <a:pt x="224" y="772"/>
                </a:lnTo>
                <a:cubicBezTo>
                  <a:pt x="224" y="819"/>
                  <a:pt x="270" y="865"/>
                  <a:pt x="345" y="893"/>
                </a:cubicBezTo>
                <a:cubicBezTo>
                  <a:pt x="367" y="900"/>
                  <a:pt x="389" y="904"/>
                  <a:pt x="411" y="904"/>
                </a:cubicBezTo>
                <a:cubicBezTo>
                  <a:pt x="474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49"/>
                  <a:pt x="689" y="977"/>
                </a:cubicBezTo>
                <a:cubicBezTo>
                  <a:pt x="711" y="984"/>
                  <a:pt x="733" y="987"/>
                  <a:pt x="756" y="987"/>
                </a:cubicBezTo>
                <a:cubicBezTo>
                  <a:pt x="819" y="987"/>
                  <a:pt x="882" y="960"/>
                  <a:pt x="931" y="912"/>
                </a:cubicBezTo>
                <a:cubicBezTo>
                  <a:pt x="940" y="884"/>
                  <a:pt x="949" y="856"/>
                  <a:pt x="958" y="828"/>
                </a:cubicBezTo>
                <a:cubicBezTo>
                  <a:pt x="958" y="819"/>
                  <a:pt x="958" y="800"/>
                  <a:pt x="958" y="791"/>
                </a:cubicBezTo>
                <a:lnTo>
                  <a:pt x="958" y="716"/>
                </a:lnTo>
                <a:cubicBezTo>
                  <a:pt x="1024" y="772"/>
                  <a:pt x="1107" y="819"/>
                  <a:pt x="1200" y="837"/>
                </a:cubicBezTo>
                <a:cubicBezTo>
                  <a:pt x="1225" y="845"/>
                  <a:pt x="1250" y="849"/>
                  <a:pt x="1275" y="849"/>
                </a:cubicBezTo>
                <a:cubicBezTo>
                  <a:pt x="1336" y="849"/>
                  <a:pt x="1396" y="825"/>
                  <a:pt x="1442" y="772"/>
                </a:cubicBezTo>
                <a:cubicBezTo>
                  <a:pt x="1442" y="763"/>
                  <a:pt x="1451" y="744"/>
                  <a:pt x="1451" y="735"/>
                </a:cubicBezTo>
                <a:lnTo>
                  <a:pt x="1451" y="633"/>
                </a:lnTo>
                <a:cubicBezTo>
                  <a:pt x="1498" y="623"/>
                  <a:pt x="1535" y="605"/>
                  <a:pt x="1563" y="567"/>
                </a:cubicBezTo>
                <a:cubicBezTo>
                  <a:pt x="1572" y="558"/>
                  <a:pt x="1581" y="540"/>
                  <a:pt x="1581" y="530"/>
                </a:cubicBezTo>
                <a:lnTo>
                  <a:pt x="1581" y="400"/>
                </a:lnTo>
                <a:lnTo>
                  <a:pt x="1544" y="437"/>
                </a:lnTo>
                <a:cubicBezTo>
                  <a:pt x="1516" y="428"/>
                  <a:pt x="1498" y="419"/>
                  <a:pt x="1479" y="419"/>
                </a:cubicBezTo>
                <a:cubicBezTo>
                  <a:pt x="1419" y="405"/>
                  <a:pt x="1356" y="398"/>
                  <a:pt x="1294" y="398"/>
                </a:cubicBezTo>
                <a:cubicBezTo>
                  <a:pt x="1233" y="398"/>
                  <a:pt x="1172" y="405"/>
                  <a:pt x="1117" y="419"/>
                </a:cubicBezTo>
                <a:cubicBezTo>
                  <a:pt x="1210" y="381"/>
                  <a:pt x="1293" y="326"/>
                  <a:pt x="1358" y="251"/>
                </a:cubicBezTo>
                <a:cubicBezTo>
                  <a:pt x="1368" y="233"/>
                  <a:pt x="1368" y="214"/>
                  <a:pt x="1368" y="195"/>
                </a:cubicBezTo>
                <a:lnTo>
                  <a:pt x="1368" y="84"/>
                </a:lnTo>
                <a:lnTo>
                  <a:pt x="1321" y="121"/>
                </a:lnTo>
                <a:cubicBezTo>
                  <a:pt x="1303" y="112"/>
                  <a:pt x="1275" y="102"/>
                  <a:pt x="1247" y="93"/>
                </a:cubicBezTo>
                <a:cubicBezTo>
                  <a:pt x="1225" y="86"/>
                  <a:pt x="1202" y="82"/>
                  <a:pt x="1180" y="82"/>
                </a:cubicBezTo>
                <a:cubicBezTo>
                  <a:pt x="1117" y="82"/>
                  <a:pt x="1055" y="110"/>
                  <a:pt x="1014" y="158"/>
                </a:cubicBezTo>
                <a:cubicBezTo>
                  <a:pt x="1051" y="102"/>
                  <a:pt x="1005" y="28"/>
                  <a:pt x="903" y="10"/>
                </a:cubicBezTo>
                <a:cubicBezTo>
                  <a:pt x="881" y="3"/>
                  <a:pt x="858" y="0"/>
                  <a:pt x="835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4" name="Google Shape;1024;p30"/>
          <p:cNvSpPr/>
          <p:nvPr/>
        </p:nvSpPr>
        <p:spPr>
          <a:xfrm>
            <a:off x="2522405" y="4074896"/>
            <a:ext cx="238975" cy="147005"/>
          </a:xfrm>
          <a:custGeom>
            <a:avLst/>
            <a:gdLst/>
            <a:ahLst/>
            <a:cxnLst/>
            <a:rect l="l" t="t" r="r" b="b"/>
            <a:pathLst>
              <a:path w="1637" h="1007" extrusionOk="0">
                <a:moveTo>
                  <a:pt x="840" y="1"/>
                </a:moveTo>
                <a:cubicBezTo>
                  <a:pt x="696" y="1"/>
                  <a:pt x="584" y="176"/>
                  <a:pt x="679" y="317"/>
                </a:cubicBezTo>
                <a:cubicBezTo>
                  <a:pt x="604" y="243"/>
                  <a:pt x="511" y="187"/>
                  <a:pt x="409" y="159"/>
                </a:cubicBezTo>
                <a:cubicBezTo>
                  <a:pt x="387" y="152"/>
                  <a:pt x="365" y="148"/>
                  <a:pt x="342" y="148"/>
                </a:cubicBezTo>
                <a:cubicBezTo>
                  <a:pt x="279" y="148"/>
                  <a:pt x="215" y="176"/>
                  <a:pt x="167" y="224"/>
                </a:cubicBezTo>
                <a:cubicBezTo>
                  <a:pt x="134" y="283"/>
                  <a:pt x="168" y="341"/>
                  <a:pt x="250" y="366"/>
                </a:cubicBezTo>
                <a:lnTo>
                  <a:pt x="250" y="366"/>
                </a:lnTo>
                <a:cubicBezTo>
                  <a:pt x="235" y="363"/>
                  <a:pt x="221" y="362"/>
                  <a:pt x="207" y="362"/>
                </a:cubicBezTo>
                <a:cubicBezTo>
                  <a:pt x="140" y="362"/>
                  <a:pt x="78" y="390"/>
                  <a:pt x="37" y="438"/>
                </a:cubicBezTo>
                <a:cubicBezTo>
                  <a:pt x="0" y="503"/>
                  <a:pt x="47" y="568"/>
                  <a:pt x="139" y="587"/>
                </a:cubicBezTo>
                <a:cubicBezTo>
                  <a:pt x="200" y="601"/>
                  <a:pt x="260" y="608"/>
                  <a:pt x="321" y="608"/>
                </a:cubicBezTo>
                <a:cubicBezTo>
                  <a:pt x="381" y="608"/>
                  <a:pt x="442" y="601"/>
                  <a:pt x="502" y="587"/>
                </a:cubicBezTo>
                <a:lnTo>
                  <a:pt x="502" y="587"/>
                </a:lnTo>
                <a:cubicBezTo>
                  <a:pt x="409" y="624"/>
                  <a:pt x="325" y="680"/>
                  <a:pt x="260" y="754"/>
                </a:cubicBezTo>
                <a:cubicBezTo>
                  <a:pt x="223" y="819"/>
                  <a:pt x="270" y="884"/>
                  <a:pt x="363" y="903"/>
                </a:cubicBezTo>
                <a:cubicBezTo>
                  <a:pt x="387" y="910"/>
                  <a:pt x="411" y="914"/>
                  <a:pt x="435" y="914"/>
                </a:cubicBezTo>
                <a:cubicBezTo>
                  <a:pt x="502" y="914"/>
                  <a:pt x="563" y="886"/>
                  <a:pt x="604" y="838"/>
                </a:cubicBezTo>
                <a:lnTo>
                  <a:pt x="604" y="838"/>
                </a:lnTo>
                <a:cubicBezTo>
                  <a:pt x="567" y="903"/>
                  <a:pt x="614" y="968"/>
                  <a:pt x="716" y="987"/>
                </a:cubicBezTo>
                <a:cubicBezTo>
                  <a:pt x="744" y="1000"/>
                  <a:pt x="772" y="1006"/>
                  <a:pt x="799" y="1006"/>
                </a:cubicBezTo>
                <a:cubicBezTo>
                  <a:pt x="942" y="1006"/>
                  <a:pt x="1052" y="839"/>
                  <a:pt x="958" y="698"/>
                </a:cubicBezTo>
                <a:lnTo>
                  <a:pt x="958" y="698"/>
                </a:lnTo>
                <a:cubicBezTo>
                  <a:pt x="1032" y="773"/>
                  <a:pt x="1125" y="829"/>
                  <a:pt x="1228" y="847"/>
                </a:cubicBezTo>
                <a:cubicBezTo>
                  <a:pt x="1249" y="855"/>
                  <a:pt x="1272" y="858"/>
                  <a:pt x="1294" y="858"/>
                </a:cubicBezTo>
                <a:cubicBezTo>
                  <a:pt x="1357" y="858"/>
                  <a:pt x="1419" y="830"/>
                  <a:pt x="1460" y="782"/>
                </a:cubicBezTo>
                <a:cubicBezTo>
                  <a:pt x="1496" y="728"/>
                  <a:pt x="1453" y="665"/>
                  <a:pt x="1365" y="636"/>
                </a:cubicBezTo>
                <a:lnTo>
                  <a:pt x="1365" y="636"/>
                </a:lnTo>
                <a:cubicBezTo>
                  <a:pt x="1384" y="641"/>
                  <a:pt x="1404" y="644"/>
                  <a:pt x="1425" y="644"/>
                </a:cubicBezTo>
                <a:cubicBezTo>
                  <a:pt x="1488" y="644"/>
                  <a:pt x="1551" y="616"/>
                  <a:pt x="1599" y="568"/>
                </a:cubicBezTo>
                <a:cubicBezTo>
                  <a:pt x="1637" y="512"/>
                  <a:pt x="1590" y="447"/>
                  <a:pt x="1497" y="419"/>
                </a:cubicBezTo>
                <a:cubicBezTo>
                  <a:pt x="1437" y="410"/>
                  <a:pt x="1374" y="406"/>
                  <a:pt x="1311" y="406"/>
                </a:cubicBezTo>
                <a:cubicBezTo>
                  <a:pt x="1248" y="406"/>
                  <a:pt x="1186" y="410"/>
                  <a:pt x="1125" y="419"/>
                </a:cubicBezTo>
                <a:cubicBezTo>
                  <a:pt x="1228" y="392"/>
                  <a:pt x="1311" y="336"/>
                  <a:pt x="1376" y="252"/>
                </a:cubicBezTo>
                <a:cubicBezTo>
                  <a:pt x="1413" y="196"/>
                  <a:pt x="1367" y="131"/>
                  <a:pt x="1265" y="103"/>
                </a:cubicBezTo>
                <a:cubicBezTo>
                  <a:pt x="1243" y="96"/>
                  <a:pt x="1220" y="93"/>
                  <a:pt x="1198" y="93"/>
                </a:cubicBezTo>
                <a:cubicBezTo>
                  <a:pt x="1134" y="93"/>
                  <a:pt x="1071" y="120"/>
                  <a:pt x="1023" y="168"/>
                </a:cubicBezTo>
                <a:cubicBezTo>
                  <a:pt x="1060" y="113"/>
                  <a:pt x="1014" y="48"/>
                  <a:pt x="921" y="20"/>
                </a:cubicBezTo>
                <a:cubicBezTo>
                  <a:pt x="893" y="7"/>
                  <a:pt x="866" y="1"/>
                  <a:pt x="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5" name="Google Shape;1025;p30"/>
          <p:cNvSpPr/>
          <p:nvPr/>
        </p:nvSpPr>
        <p:spPr>
          <a:xfrm>
            <a:off x="4145892" y="4960143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70" y="1190"/>
                  <a:pt x="1266" y="1190"/>
                </a:cubicBezTo>
                <a:cubicBezTo>
                  <a:pt x="1851" y="1190"/>
                  <a:pt x="2540" y="939"/>
                  <a:pt x="2540" y="372"/>
                </a:cubicBezTo>
                <a:lnTo>
                  <a:pt x="2540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6" name="Google Shape;1026;p30"/>
          <p:cNvSpPr/>
          <p:nvPr/>
        </p:nvSpPr>
        <p:spPr>
          <a:xfrm>
            <a:off x="4145892" y="4846131"/>
            <a:ext cx="370797" cy="234887"/>
          </a:xfrm>
          <a:custGeom>
            <a:avLst/>
            <a:gdLst/>
            <a:ahLst/>
            <a:cxnLst/>
            <a:rect l="l" t="t" r="r" b="b"/>
            <a:pathLst>
              <a:path w="2540" h="1609" extrusionOk="0">
                <a:moveTo>
                  <a:pt x="1256" y="0"/>
                </a:moveTo>
                <a:cubicBezTo>
                  <a:pt x="698" y="0"/>
                  <a:pt x="1" y="232"/>
                  <a:pt x="1" y="790"/>
                </a:cubicBezTo>
                <a:cubicBezTo>
                  <a:pt x="1" y="1348"/>
                  <a:pt x="670" y="1609"/>
                  <a:pt x="1256" y="1609"/>
                </a:cubicBezTo>
                <a:cubicBezTo>
                  <a:pt x="1851" y="1609"/>
                  <a:pt x="2540" y="1348"/>
                  <a:pt x="2540" y="790"/>
                </a:cubicBezTo>
                <a:cubicBezTo>
                  <a:pt x="2540" y="232"/>
                  <a:pt x="183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7" name="Google Shape;1027;p30"/>
          <p:cNvSpPr/>
          <p:nvPr/>
        </p:nvSpPr>
        <p:spPr>
          <a:xfrm>
            <a:off x="4166331" y="4854159"/>
            <a:ext cx="328608" cy="209195"/>
          </a:xfrm>
          <a:custGeom>
            <a:avLst/>
            <a:gdLst/>
            <a:ahLst/>
            <a:cxnLst/>
            <a:rect l="l" t="t" r="r" b="b"/>
            <a:pathLst>
              <a:path w="2251" h="1433" extrusionOk="0">
                <a:moveTo>
                  <a:pt x="1116" y="1"/>
                </a:moveTo>
                <a:cubicBezTo>
                  <a:pt x="623" y="1"/>
                  <a:pt x="0" y="215"/>
                  <a:pt x="0" y="708"/>
                </a:cubicBezTo>
                <a:cubicBezTo>
                  <a:pt x="0" y="1200"/>
                  <a:pt x="596" y="1433"/>
                  <a:pt x="1126" y="1433"/>
                </a:cubicBezTo>
                <a:cubicBezTo>
                  <a:pt x="1646" y="1433"/>
                  <a:pt x="2251" y="1210"/>
                  <a:pt x="2251" y="717"/>
                </a:cubicBezTo>
                <a:cubicBezTo>
                  <a:pt x="2251" y="215"/>
                  <a:pt x="1628" y="1"/>
                  <a:pt x="11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8" name="Google Shape;1028;p30"/>
          <p:cNvSpPr/>
          <p:nvPr/>
        </p:nvSpPr>
        <p:spPr>
          <a:xfrm>
            <a:off x="4165017" y="4855619"/>
            <a:ext cx="329923" cy="112699"/>
          </a:xfrm>
          <a:custGeom>
            <a:avLst/>
            <a:gdLst/>
            <a:ahLst/>
            <a:cxnLst/>
            <a:rect l="l" t="t" r="r" b="b"/>
            <a:pathLst>
              <a:path w="2260" h="772" extrusionOk="0">
                <a:moveTo>
                  <a:pt x="1125" y="0"/>
                </a:moveTo>
                <a:cubicBezTo>
                  <a:pt x="614" y="0"/>
                  <a:pt x="9" y="205"/>
                  <a:pt x="9" y="698"/>
                </a:cubicBezTo>
                <a:cubicBezTo>
                  <a:pt x="0" y="725"/>
                  <a:pt x="0" y="744"/>
                  <a:pt x="9" y="772"/>
                </a:cubicBezTo>
                <a:cubicBezTo>
                  <a:pt x="75" y="326"/>
                  <a:pt x="660" y="140"/>
                  <a:pt x="1125" y="140"/>
                </a:cubicBezTo>
                <a:cubicBezTo>
                  <a:pt x="1609" y="140"/>
                  <a:pt x="2195" y="335"/>
                  <a:pt x="2260" y="772"/>
                </a:cubicBezTo>
                <a:lnTo>
                  <a:pt x="2260" y="707"/>
                </a:lnTo>
                <a:cubicBezTo>
                  <a:pt x="2260" y="205"/>
                  <a:pt x="1627" y="0"/>
                  <a:pt x="1125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29" name="Google Shape;1029;p30"/>
          <p:cNvSpPr/>
          <p:nvPr/>
        </p:nvSpPr>
        <p:spPr>
          <a:xfrm>
            <a:off x="4216552" y="4901750"/>
            <a:ext cx="230945" cy="142917"/>
          </a:xfrm>
          <a:custGeom>
            <a:avLst/>
            <a:gdLst/>
            <a:ahLst/>
            <a:cxnLst/>
            <a:rect l="l" t="t" r="r" b="b"/>
            <a:pathLst>
              <a:path w="1582" h="979" extrusionOk="0">
                <a:moveTo>
                  <a:pt x="1340" y="623"/>
                </a:moveTo>
                <a:lnTo>
                  <a:pt x="1340" y="623"/>
                </a:lnTo>
                <a:cubicBezTo>
                  <a:pt x="1377" y="633"/>
                  <a:pt x="1405" y="633"/>
                  <a:pt x="1433" y="633"/>
                </a:cubicBezTo>
                <a:lnTo>
                  <a:pt x="1414" y="651"/>
                </a:lnTo>
                <a:cubicBezTo>
                  <a:pt x="1386" y="642"/>
                  <a:pt x="1367" y="633"/>
                  <a:pt x="1340" y="623"/>
                </a:cubicBezTo>
                <a:close/>
                <a:moveTo>
                  <a:pt x="949" y="688"/>
                </a:moveTo>
                <a:lnTo>
                  <a:pt x="958" y="698"/>
                </a:lnTo>
                <a:lnTo>
                  <a:pt x="949" y="707"/>
                </a:lnTo>
                <a:cubicBezTo>
                  <a:pt x="949" y="698"/>
                  <a:pt x="949" y="698"/>
                  <a:pt x="949" y="688"/>
                </a:cubicBezTo>
                <a:close/>
                <a:moveTo>
                  <a:pt x="835" y="0"/>
                </a:moveTo>
                <a:cubicBezTo>
                  <a:pt x="789" y="0"/>
                  <a:pt x="741" y="13"/>
                  <a:pt x="698" y="37"/>
                </a:cubicBezTo>
                <a:lnTo>
                  <a:pt x="633" y="47"/>
                </a:lnTo>
                <a:lnTo>
                  <a:pt x="633" y="149"/>
                </a:lnTo>
                <a:cubicBezTo>
                  <a:pt x="633" y="196"/>
                  <a:pt x="642" y="251"/>
                  <a:pt x="661" y="298"/>
                </a:cubicBezTo>
                <a:cubicBezTo>
                  <a:pt x="586" y="223"/>
                  <a:pt x="493" y="168"/>
                  <a:pt x="391" y="149"/>
                </a:cubicBezTo>
                <a:cubicBezTo>
                  <a:pt x="368" y="142"/>
                  <a:pt x="344" y="139"/>
                  <a:pt x="320" y="139"/>
                </a:cubicBezTo>
                <a:cubicBezTo>
                  <a:pt x="276" y="139"/>
                  <a:pt x="232" y="150"/>
                  <a:pt x="196" y="168"/>
                </a:cubicBezTo>
                <a:lnTo>
                  <a:pt x="140" y="121"/>
                </a:lnTo>
                <a:lnTo>
                  <a:pt x="140" y="251"/>
                </a:lnTo>
                <a:cubicBezTo>
                  <a:pt x="140" y="295"/>
                  <a:pt x="172" y="338"/>
                  <a:pt x="237" y="359"/>
                </a:cubicBezTo>
                <a:lnTo>
                  <a:pt x="237" y="359"/>
                </a:lnTo>
                <a:cubicBezTo>
                  <a:pt x="221" y="355"/>
                  <a:pt x="204" y="353"/>
                  <a:pt x="187" y="353"/>
                </a:cubicBezTo>
                <a:cubicBezTo>
                  <a:pt x="145" y="353"/>
                  <a:pt x="102" y="364"/>
                  <a:pt x="66" y="382"/>
                </a:cubicBezTo>
                <a:lnTo>
                  <a:pt x="0" y="344"/>
                </a:lnTo>
                <a:lnTo>
                  <a:pt x="0" y="465"/>
                </a:lnTo>
                <a:cubicBezTo>
                  <a:pt x="0" y="512"/>
                  <a:pt x="47" y="558"/>
                  <a:pt x="121" y="577"/>
                </a:cubicBezTo>
                <a:cubicBezTo>
                  <a:pt x="182" y="586"/>
                  <a:pt x="242" y="591"/>
                  <a:pt x="303" y="591"/>
                </a:cubicBezTo>
                <a:cubicBezTo>
                  <a:pt x="363" y="591"/>
                  <a:pt x="424" y="586"/>
                  <a:pt x="484" y="577"/>
                </a:cubicBezTo>
                <a:lnTo>
                  <a:pt x="484" y="577"/>
                </a:lnTo>
                <a:cubicBezTo>
                  <a:pt x="410" y="595"/>
                  <a:pt x="345" y="633"/>
                  <a:pt x="289" y="679"/>
                </a:cubicBezTo>
                <a:lnTo>
                  <a:pt x="224" y="651"/>
                </a:lnTo>
                <a:lnTo>
                  <a:pt x="224" y="772"/>
                </a:lnTo>
                <a:cubicBezTo>
                  <a:pt x="224" y="819"/>
                  <a:pt x="270" y="865"/>
                  <a:pt x="345" y="884"/>
                </a:cubicBezTo>
                <a:cubicBezTo>
                  <a:pt x="369" y="892"/>
                  <a:pt x="394" y="896"/>
                  <a:pt x="419" y="896"/>
                </a:cubicBezTo>
                <a:cubicBezTo>
                  <a:pt x="480" y="896"/>
                  <a:pt x="540" y="871"/>
                  <a:pt x="586" y="819"/>
                </a:cubicBezTo>
                <a:lnTo>
                  <a:pt x="586" y="819"/>
                </a:lnTo>
                <a:cubicBezTo>
                  <a:pt x="549" y="884"/>
                  <a:pt x="596" y="949"/>
                  <a:pt x="689" y="967"/>
                </a:cubicBezTo>
                <a:cubicBezTo>
                  <a:pt x="711" y="975"/>
                  <a:pt x="733" y="978"/>
                  <a:pt x="756" y="978"/>
                </a:cubicBezTo>
                <a:cubicBezTo>
                  <a:pt x="819" y="978"/>
                  <a:pt x="882" y="950"/>
                  <a:pt x="930" y="902"/>
                </a:cubicBezTo>
                <a:cubicBezTo>
                  <a:pt x="949" y="884"/>
                  <a:pt x="958" y="856"/>
                  <a:pt x="958" y="819"/>
                </a:cubicBezTo>
                <a:lnTo>
                  <a:pt x="958" y="707"/>
                </a:lnTo>
                <a:cubicBezTo>
                  <a:pt x="1023" y="763"/>
                  <a:pt x="1107" y="809"/>
                  <a:pt x="1200" y="828"/>
                </a:cubicBezTo>
                <a:cubicBezTo>
                  <a:pt x="1222" y="835"/>
                  <a:pt x="1244" y="839"/>
                  <a:pt x="1267" y="839"/>
                </a:cubicBezTo>
                <a:cubicBezTo>
                  <a:pt x="1331" y="839"/>
                  <a:pt x="1394" y="811"/>
                  <a:pt x="1442" y="763"/>
                </a:cubicBezTo>
                <a:cubicBezTo>
                  <a:pt x="1451" y="754"/>
                  <a:pt x="1451" y="735"/>
                  <a:pt x="1451" y="726"/>
                </a:cubicBezTo>
                <a:lnTo>
                  <a:pt x="1451" y="633"/>
                </a:lnTo>
                <a:cubicBezTo>
                  <a:pt x="1498" y="623"/>
                  <a:pt x="1535" y="595"/>
                  <a:pt x="1563" y="558"/>
                </a:cubicBezTo>
                <a:cubicBezTo>
                  <a:pt x="1572" y="549"/>
                  <a:pt x="1581" y="540"/>
                  <a:pt x="1581" y="521"/>
                </a:cubicBezTo>
                <a:lnTo>
                  <a:pt x="1581" y="400"/>
                </a:lnTo>
                <a:lnTo>
                  <a:pt x="1544" y="437"/>
                </a:lnTo>
                <a:cubicBezTo>
                  <a:pt x="1516" y="428"/>
                  <a:pt x="1498" y="419"/>
                  <a:pt x="1479" y="409"/>
                </a:cubicBezTo>
                <a:cubicBezTo>
                  <a:pt x="1419" y="400"/>
                  <a:pt x="1356" y="395"/>
                  <a:pt x="1294" y="395"/>
                </a:cubicBezTo>
                <a:cubicBezTo>
                  <a:pt x="1233" y="395"/>
                  <a:pt x="1172" y="400"/>
                  <a:pt x="1116" y="409"/>
                </a:cubicBezTo>
                <a:cubicBezTo>
                  <a:pt x="1209" y="382"/>
                  <a:pt x="1293" y="326"/>
                  <a:pt x="1358" y="242"/>
                </a:cubicBezTo>
                <a:cubicBezTo>
                  <a:pt x="1367" y="233"/>
                  <a:pt x="1367" y="214"/>
                  <a:pt x="1367" y="196"/>
                </a:cubicBezTo>
                <a:lnTo>
                  <a:pt x="1367" y="75"/>
                </a:lnTo>
                <a:lnTo>
                  <a:pt x="1321" y="121"/>
                </a:lnTo>
                <a:cubicBezTo>
                  <a:pt x="1302" y="103"/>
                  <a:pt x="1274" y="93"/>
                  <a:pt x="1256" y="84"/>
                </a:cubicBezTo>
                <a:cubicBezTo>
                  <a:pt x="1234" y="80"/>
                  <a:pt x="1212" y="77"/>
                  <a:pt x="1191" y="77"/>
                </a:cubicBezTo>
                <a:cubicBezTo>
                  <a:pt x="1121" y="77"/>
                  <a:pt x="1057" y="102"/>
                  <a:pt x="1014" y="158"/>
                </a:cubicBezTo>
                <a:cubicBezTo>
                  <a:pt x="1051" y="93"/>
                  <a:pt x="1005" y="28"/>
                  <a:pt x="903" y="10"/>
                </a:cubicBezTo>
                <a:cubicBezTo>
                  <a:pt x="881" y="3"/>
                  <a:pt x="858" y="0"/>
                  <a:pt x="835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0" name="Google Shape;1030;p30"/>
          <p:cNvSpPr/>
          <p:nvPr/>
        </p:nvSpPr>
        <p:spPr>
          <a:xfrm>
            <a:off x="4213777" y="4882625"/>
            <a:ext cx="239121" cy="145692"/>
          </a:xfrm>
          <a:custGeom>
            <a:avLst/>
            <a:gdLst/>
            <a:ahLst/>
            <a:cxnLst/>
            <a:rect l="l" t="t" r="r" b="b"/>
            <a:pathLst>
              <a:path w="1638" h="998" extrusionOk="0">
                <a:moveTo>
                  <a:pt x="841" y="1"/>
                </a:moveTo>
                <a:cubicBezTo>
                  <a:pt x="697" y="1"/>
                  <a:pt x="585" y="174"/>
                  <a:pt x="680" y="308"/>
                </a:cubicBezTo>
                <a:cubicBezTo>
                  <a:pt x="605" y="234"/>
                  <a:pt x="512" y="178"/>
                  <a:pt x="410" y="159"/>
                </a:cubicBezTo>
                <a:cubicBezTo>
                  <a:pt x="388" y="152"/>
                  <a:pt x="366" y="148"/>
                  <a:pt x="343" y="148"/>
                </a:cubicBezTo>
                <a:cubicBezTo>
                  <a:pt x="280" y="148"/>
                  <a:pt x="219" y="176"/>
                  <a:pt x="178" y="224"/>
                </a:cubicBezTo>
                <a:cubicBezTo>
                  <a:pt x="141" y="279"/>
                  <a:pt x="185" y="342"/>
                  <a:pt x="273" y="371"/>
                </a:cubicBezTo>
                <a:lnTo>
                  <a:pt x="273" y="371"/>
                </a:lnTo>
                <a:cubicBezTo>
                  <a:pt x="253" y="365"/>
                  <a:pt x="233" y="362"/>
                  <a:pt x="213" y="362"/>
                </a:cubicBezTo>
                <a:cubicBezTo>
                  <a:pt x="149" y="362"/>
                  <a:pt x="86" y="390"/>
                  <a:pt x="38" y="438"/>
                </a:cubicBezTo>
                <a:cubicBezTo>
                  <a:pt x="1" y="494"/>
                  <a:pt x="47" y="559"/>
                  <a:pt x="150" y="587"/>
                </a:cubicBezTo>
                <a:cubicBezTo>
                  <a:pt x="205" y="596"/>
                  <a:pt x="266" y="601"/>
                  <a:pt x="326" y="601"/>
                </a:cubicBezTo>
                <a:cubicBezTo>
                  <a:pt x="387" y="601"/>
                  <a:pt x="447" y="596"/>
                  <a:pt x="503" y="587"/>
                </a:cubicBezTo>
                <a:lnTo>
                  <a:pt x="503" y="587"/>
                </a:lnTo>
                <a:cubicBezTo>
                  <a:pt x="410" y="615"/>
                  <a:pt x="326" y="671"/>
                  <a:pt x="261" y="754"/>
                </a:cubicBezTo>
                <a:cubicBezTo>
                  <a:pt x="224" y="810"/>
                  <a:pt x="271" y="875"/>
                  <a:pt x="373" y="903"/>
                </a:cubicBezTo>
                <a:cubicBezTo>
                  <a:pt x="395" y="910"/>
                  <a:pt x="417" y="914"/>
                  <a:pt x="440" y="914"/>
                </a:cubicBezTo>
                <a:cubicBezTo>
                  <a:pt x="503" y="914"/>
                  <a:pt x="567" y="886"/>
                  <a:pt x="615" y="838"/>
                </a:cubicBezTo>
                <a:lnTo>
                  <a:pt x="615" y="838"/>
                </a:lnTo>
                <a:cubicBezTo>
                  <a:pt x="577" y="894"/>
                  <a:pt x="624" y="959"/>
                  <a:pt x="717" y="987"/>
                </a:cubicBezTo>
                <a:cubicBezTo>
                  <a:pt x="739" y="994"/>
                  <a:pt x="761" y="998"/>
                  <a:pt x="784" y="998"/>
                </a:cubicBezTo>
                <a:cubicBezTo>
                  <a:pt x="847" y="998"/>
                  <a:pt x="911" y="970"/>
                  <a:pt x="959" y="922"/>
                </a:cubicBezTo>
                <a:cubicBezTo>
                  <a:pt x="996" y="847"/>
                  <a:pt x="996" y="764"/>
                  <a:pt x="959" y="699"/>
                </a:cubicBezTo>
                <a:lnTo>
                  <a:pt x="959" y="699"/>
                </a:lnTo>
                <a:cubicBezTo>
                  <a:pt x="1033" y="773"/>
                  <a:pt x="1126" y="819"/>
                  <a:pt x="1228" y="847"/>
                </a:cubicBezTo>
                <a:cubicBezTo>
                  <a:pt x="1250" y="855"/>
                  <a:pt x="1273" y="858"/>
                  <a:pt x="1295" y="858"/>
                </a:cubicBezTo>
                <a:cubicBezTo>
                  <a:pt x="1358" y="858"/>
                  <a:pt x="1420" y="830"/>
                  <a:pt x="1461" y="782"/>
                </a:cubicBezTo>
                <a:cubicBezTo>
                  <a:pt x="1494" y="724"/>
                  <a:pt x="1460" y="665"/>
                  <a:pt x="1385" y="640"/>
                </a:cubicBezTo>
                <a:lnTo>
                  <a:pt x="1385" y="640"/>
                </a:lnTo>
                <a:cubicBezTo>
                  <a:pt x="1398" y="643"/>
                  <a:pt x="1412" y="644"/>
                  <a:pt x="1425" y="644"/>
                </a:cubicBezTo>
                <a:cubicBezTo>
                  <a:pt x="1489" y="644"/>
                  <a:pt x="1552" y="616"/>
                  <a:pt x="1600" y="568"/>
                </a:cubicBezTo>
                <a:cubicBezTo>
                  <a:pt x="1638" y="503"/>
                  <a:pt x="1600" y="438"/>
                  <a:pt x="1498" y="420"/>
                </a:cubicBezTo>
                <a:cubicBezTo>
                  <a:pt x="1438" y="406"/>
                  <a:pt x="1375" y="399"/>
                  <a:pt x="1313" y="399"/>
                </a:cubicBezTo>
                <a:cubicBezTo>
                  <a:pt x="1252" y="399"/>
                  <a:pt x="1191" y="406"/>
                  <a:pt x="1135" y="420"/>
                </a:cubicBezTo>
                <a:cubicBezTo>
                  <a:pt x="1228" y="392"/>
                  <a:pt x="1312" y="327"/>
                  <a:pt x="1377" y="252"/>
                </a:cubicBezTo>
                <a:cubicBezTo>
                  <a:pt x="1414" y="187"/>
                  <a:pt x="1368" y="122"/>
                  <a:pt x="1275" y="103"/>
                </a:cubicBezTo>
                <a:cubicBezTo>
                  <a:pt x="1251" y="96"/>
                  <a:pt x="1226" y="93"/>
                  <a:pt x="1203" y="93"/>
                </a:cubicBezTo>
                <a:cubicBezTo>
                  <a:pt x="1136" y="93"/>
                  <a:pt x="1074" y="120"/>
                  <a:pt x="1033" y="168"/>
                </a:cubicBezTo>
                <a:cubicBezTo>
                  <a:pt x="1070" y="103"/>
                  <a:pt x="1024" y="38"/>
                  <a:pt x="922" y="20"/>
                </a:cubicBezTo>
                <a:cubicBezTo>
                  <a:pt x="894" y="7"/>
                  <a:pt x="867" y="1"/>
                  <a:pt x="84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1" name="Google Shape;1031;p30"/>
          <p:cNvSpPr/>
          <p:nvPr/>
        </p:nvSpPr>
        <p:spPr>
          <a:xfrm>
            <a:off x="3476703" y="4700728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0" y="1"/>
                </a:moveTo>
                <a:lnTo>
                  <a:pt x="0" y="373"/>
                </a:lnTo>
                <a:cubicBezTo>
                  <a:pt x="0" y="931"/>
                  <a:pt x="661" y="1182"/>
                  <a:pt x="1256" y="1182"/>
                </a:cubicBezTo>
                <a:cubicBezTo>
                  <a:pt x="1851" y="1182"/>
                  <a:pt x="2539" y="931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2" name="Google Shape;1032;p30"/>
          <p:cNvSpPr/>
          <p:nvPr/>
        </p:nvSpPr>
        <p:spPr>
          <a:xfrm>
            <a:off x="3476703" y="4586717"/>
            <a:ext cx="370797" cy="233719"/>
          </a:xfrm>
          <a:custGeom>
            <a:avLst/>
            <a:gdLst/>
            <a:ahLst/>
            <a:cxnLst/>
            <a:rect l="l" t="t" r="r" b="b"/>
            <a:pathLst>
              <a:path w="2540" h="1601" extrusionOk="0">
                <a:moveTo>
                  <a:pt x="1256" y="1"/>
                </a:moveTo>
                <a:cubicBezTo>
                  <a:pt x="698" y="1"/>
                  <a:pt x="0" y="233"/>
                  <a:pt x="0" y="791"/>
                </a:cubicBezTo>
                <a:cubicBezTo>
                  <a:pt x="0" y="1349"/>
                  <a:pt x="661" y="1600"/>
                  <a:pt x="1256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24"/>
                  <a:pt x="1823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3" name="Google Shape;1033;p30"/>
          <p:cNvSpPr/>
          <p:nvPr/>
        </p:nvSpPr>
        <p:spPr>
          <a:xfrm>
            <a:off x="3496993" y="4594889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17" y="1"/>
                </a:moveTo>
                <a:cubicBezTo>
                  <a:pt x="624" y="1"/>
                  <a:pt x="1" y="205"/>
                  <a:pt x="1" y="698"/>
                </a:cubicBezTo>
                <a:cubicBezTo>
                  <a:pt x="1" y="1191"/>
                  <a:pt x="587" y="1423"/>
                  <a:pt x="1117" y="1423"/>
                </a:cubicBezTo>
                <a:cubicBezTo>
                  <a:pt x="1647" y="1423"/>
                  <a:pt x="2251" y="1200"/>
                  <a:pt x="2251" y="698"/>
                </a:cubicBezTo>
                <a:cubicBezTo>
                  <a:pt x="2251" y="205"/>
                  <a:pt x="1628" y="1"/>
                  <a:pt x="11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4" name="Google Shape;1034;p30"/>
          <p:cNvSpPr/>
          <p:nvPr/>
        </p:nvSpPr>
        <p:spPr>
          <a:xfrm>
            <a:off x="3495679" y="4594892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1"/>
                </a:moveTo>
                <a:cubicBezTo>
                  <a:pt x="614" y="1"/>
                  <a:pt x="1" y="205"/>
                  <a:pt x="1" y="698"/>
                </a:cubicBezTo>
                <a:cubicBezTo>
                  <a:pt x="1" y="717"/>
                  <a:pt x="1" y="745"/>
                  <a:pt x="1" y="772"/>
                </a:cubicBezTo>
                <a:cubicBezTo>
                  <a:pt x="66" y="335"/>
                  <a:pt x="661" y="140"/>
                  <a:pt x="1126" y="140"/>
                </a:cubicBezTo>
                <a:cubicBezTo>
                  <a:pt x="1609" y="140"/>
                  <a:pt x="2195" y="335"/>
                  <a:pt x="2251" y="782"/>
                </a:cubicBezTo>
                <a:cubicBezTo>
                  <a:pt x="2251" y="754"/>
                  <a:pt x="2251" y="735"/>
                  <a:pt x="2251" y="707"/>
                </a:cubicBezTo>
                <a:cubicBezTo>
                  <a:pt x="2251" y="215"/>
                  <a:pt x="1628" y="1"/>
                  <a:pt x="111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5" name="Google Shape;1035;p30"/>
          <p:cNvSpPr/>
          <p:nvPr/>
        </p:nvSpPr>
        <p:spPr>
          <a:xfrm>
            <a:off x="3547214" y="4641020"/>
            <a:ext cx="230945" cy="143648"/>
          </a:xfrm>
          <a:custGeom>
            <a:avLst/>
            <a:gdLst/>
            <a:ahLst/>
            <a:cxnLst/>
            <a:rect l="l" t="t" r="r" b="b"/>
            <a:pathLst>
              <a:path w="1582" h="984" extrusionOk="0">
                <a:moveTo>
                  <a:pt x="1340" y="624"/>
                </a:moveTo>
                <a:cubicBezTo>
                  <a:pt x="1368" y="633"/>
                  <a:pt x="1405" y="633"/>
                  <a:pt x="1433" y="633"/>
                </a:cubicBezTo>
                <a:lnTo>
                  <a:pt x="1405" y="652"/>
                </a:lnTo>
                <a:cubicBezTo>
                  <a:pt x="1387" y="642"/>
                  <a:pt x="1368" y="633"/>
                  <a:pt x="1340" y="624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0" y="708"/>
                </a:lnTo>
                <a:lnTo>
                  <a:pt x="940" y="689"/>
                </a:lnTo>
                <a:close/>
                <a:moveTo>
                  <a:pt x="829" y="1"/>
                </a:moveTo>
                <a:cubicBezTo>
                  <a:pt x="781" y="1"/>
                  <a:pt x="736" y="13"/>
                  <a:pt x="698" y="38"/>
                </a:cubicBezTo>
                <a:lnTo>
                  <a:pt x="633" y="47"/>
                </a:lnTo>
                <a:lnTo>
                  <a:pt x="633" y="150"/>
                </a:lnTo>
                <a:cubicBezTo>
                  <a:pt x="633" y="196"/>
                  <a:pt x="643" y="252"/>
                  <a:pt x="661" y="298"/>
                </a:cubicBezTo>
                <a:cubicBezTo>
                  <a:pt x="587" y="224"/>
                  <a:pt x="494" y="168"/>
                  <a:pt x="392" y="150"/>
                </a:cubicBezTo>
                <a:cubicBezTo>
                  <a:pt x="368" y="143"/>
                  <a:pt x="344" y="140"/>
                  <a:pt x="320" y="140"/>
                </a:cubicBezTo>
                <a:cubicBezTo>
                  <a:pt x="276" y="140"/>
                  <a:pt x="232" y="150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7"/>
                  <a:pt x="175" y="342"/>
                  <a:pt x="244" y="361"/>
                </a:cubicBezTo>
                <a:lnTo>
                  <a:pt x="244" y="361"/>
                </a:lnTo>
                <a:cubicBezTo>
                  <a:pt x="224" y="356"/>
                  <a:pt x="203" y="354"/>
                  <a:pt x="183" y="354"/>
                </a:cubicBezTo>
                <a:cubicBezTo>
                  <a:pt x="142" y="354"/>
                  <a:pt x="102" y="364"/>
                  <a:pt x="66" y="382"/>
                </a:cubicBezTo>
                <a:lnTo>
                  <a:pt x="1" y="345"/>
                </a:lnTo>
                <a:lnTo>
                  <a:pt x="1" y="466"/>
                </a:lnTo>
                <a:cubicBezTo>
                  <a:pt x="1" y="512"/>
                  <a:pt x="47" y="559"/>
                  <a:pt x="113" y="577"/>
                </a:cubicBezTo>
                <a:cubicBezTo>
                  <a:pt x="173" y="587"/>
                  <a:pt x="236" y="591"/>
                  <a:pt x="297" y="591"/>
                </a:cubicBezTo>
                <a:cubicBezTo>
                  <a:pt x="359" y="591"/>
                  <a:pt x="419" y="587"/>
                  <a:pt x="475" y="577"/>
                </a:cubicBezTo>
                <a:lnTo>
                  <a:pt x="475" y="577"/>
                </a:lnTo>
                <a:cubicBezTo>
                  <a:pt x="410" y="605"/>
                  <a:pt x="345" y="642"/>
                  <a:pt x="289" y="680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19"/>
                  <a:pt x="261" y="866"/>
                  <a:pt x="336" y="894"/>
                </a:cubicBezTo>
                <a:cubicBezTo>
                  <a:pt x="358" y="898"/>
                  <a:pt x="380" y="900"/>
                  <a:pt x="401" y="900"/>
                </a:cubicBezTo>
                <a:cubicBezTo>
                  <a:pt x="471" y="900"/>
                  <a:pt x="535" y="876"/>
                  <a:pt x="578" y="819"/>
                </a:cubicBezTo>
                <a:lnTo>
                  <a:pt x="578" y="819"/>
                </a:lnTo>
                <a:cubicBezTo>
                  <a:pt x="540" y="884"/>
                  <a:pt x="587" y="949"/>
                  <a:pt x="689" y="977"/>
                </a:cubicBezTo>
                <a:cubicBezTo>
                  <a:pt x="709" y="982"/>
                  <a:pt x="729" y="984"/>
                  <a:pt x="749" y="984"/>
                </a:cubicBezTo>
                <a:cubicBezTo>
                  <a:pt x="815" y="984"/>
                  <a:pt x="879" y="960"/>
                  <a:pt x="922" y="903"/>
                </a:cubicBezTo>
                <a:cubicBezTo>
                  <a:pt x="940" y="884"/>
                  <a:pt x="949" y="856"/>
                  <a:pt x="959" y="819"/>
                </a:cubicBezTo>
                <a:cubicBezTo>
                  <a:pt x="959" y="810"/>
                  <a:pt x="959" y="801"/>
                  <a:pt x="959" y="791"/>
                </a:cubicBezTo>
                <a:lnTo>
                  <a:pt x="959" y="717"/>
                </a:lnTo>
                <a:cubicBezTo>
                  <a:pt x="1024" y="773"/>
                  <a:pt x="1108" y="819"/>
                  <a:pt x="1201" y="838"/>
                </a:cubicBezTo>
                <a:cubicBezTo>
                  <a:pt x="1222" y="845"/>
                  <a:pt x="1245" y="849"/>
                  <a:pt x="1267" y="849"/>
                </a:cubicBezTo>
                <a:cubicBezTo>
                  <a:pt x="1330" y="849"/>
                  <a:pt x="1392" y="821"/>
                  <a:pt x="1433" y="773"/>
                </a:cubicBezTo>
                <a:cubicBezTo>
                  <a:pt x="1442" y="763"/>
                  <a:pt x="1452" y="745"/>
                  <a:pt x="1452" y="735"/>
                </a:cubicBezTo>
                <a:lnTo>
                  <a:pt x="1452" y="633"/>
                </a:lnTo>
                <a:cubicBezTo>
                  <a:pt x="1498" y="624"/>
                  <a:pt x="1535" y="596"/>
                  <a:pt x="1563" y="568"/>
                </a:cubicBezTo>
                <a:cubicBezTo>
                  <a:pt x="1573" y="549"/>
                  <a:pt x="1573" y="540"/>
                  <a:pt x="1582" y="531"/>
                </a:cubicBezTo>
                <a:lnTo>
                  <a:pt x="1582" y="401"/>
                </a:lnTo>
                <a:lnTo>
                  <a:pt x="1535" y="438"/>
                </a:lnTo>
                <a:cubicBezTo>
                  <a:pt x="1517" y="429"/>
                  <a:pt x="1498" y="419"/>
                  <a:pt x="1480" y="410"/>
                </a:cubicBezTo>
                <a:cubicBezTo>
                  <a:pt x="1419" y="401"/>
                  <a:pt x="1356" y="396"/>
                  <a:pt x="1294" y="396"/>
                </a:cubicBezTo>
                <a:cubicBezTo>
                  <a:pt x="1231" y="396"/>
                  <a:pt x="1168" y="401"/>
                  <a:pt x="1108" y="410"/>
                </a:cubicBezTo>
                <a:cubicBezTo>
                  <a:pt x="1210" y="382"/>
                  <a:pt x="1294" y="326"/>
                  <a:pt x="1359" y="243"/>
                </a:cubicBezTo>
                <a:cubicBezTo>
                  <a:pt x="1368" y="233"/>
                  <a:pt x="1368" y="215"/>
                  <a:pt x="1368" y="196"/>
                </a:cubicBezTo>
                <a:lnTo>
                  <a:pt x="1368" y="75"/>
                </a:lnTo>
                <a:lnTo>
                  <a:pt x="1321" y="122"/>
                </a:lnTo>
                <a:cubicBezTo>
                  <a:pt x="1303" y="103"/>
                  <a:pt x="1275" y="94"/>
                  <a:pt x="1247" y="94"/>
                </a:cubicBezTo>
                <a:cubicBezTo>
                  <a:pt x="1225" y="87"/>
                  <a:pt x="1203" y="83"/>
                  <a:pt x="1180" y="83"/>
                </a:cubicBezTo>
                <a:cubicBezTo>
                  <a:pt x="1117" y="83"/>
                  <a:pt x="1053" y="111"/>
                  <a:pt x="1005" y="159"/>
                </a:cubicBezTo>
                <a:cubicBezTo>
                  <a:pt x="1042" y="94"/>
                  <a:pt x="996" y="29"/>
                  <a:pt x="903" y="10"/>
                </a:cubicBezTo>
                <a:cubicBezTo>
                  <a:pt x="878" y="4"/>
                  <a:pt x="853" y="1"/>
                  <a:pt x="829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6" name="Google Shape;1036;p30"/>
          <p:cNvSpPr/>
          <p:nvPr/>
        </p:nvSpPr>
        <p:spPr>
          <a:xfrm>
            <a:off x="3544586" y="4622045"/>
            <a:ext cx="239121" cy="146859"/>
          </a:xfrm>
          <a:custGeom>
            <a:avLst/>
            <a:gdLst/>
            <a:ahLst/>
            <a:cxnLst/>
            <a:rect l="l" t="t" r="r" b="b"/>
            <a:pathLst>
              <a:path w="1638" h="1006" extrusionOk="0">
                <a:moveTo>
                  <a:pt x="840" y="0"/>
                </a:moveTo>
                <a:cubicBezTo>
                  <a:pt x="697" y="0"/>
                  <a:pt x="585" y="175"/>
                  <a:pt x="679" y="317"/>
                </a:cubicBezTo>
                <a:cubicBezTo>
                  <a:pt x="605" y="242"/>
                  <a:pt x="512" y="187"/>
                  <a:pt x="410" y="159"/>
                </a:cubicBezTo>
                <a:cubicBezTo>
                  <a:pt x="388" y="151"/>
                  <a:pt x="365" y="148"/>
                  <a:pt x="343" y="148"/>
                </a:cubicBezTo>
                <a:cubicBezTo>
                  <a:pt x="279" y="148"/>
                  <a:pt x="216" y="176"/>
                  <a:pt x="168" y="224"/>
                </a:cubicBezTo>
                <a:cubicBezTo>
                  <a:pt x="134" y="282"/>
                  <a:pt x="169" y="341"/>
                  <a:pt x="250" y="366"/>
                </a:cubicBezTo>
                <a:lnTo>
                  <a:pt x="250" y="366"/>
                </a:lnTo>
                <a:cubicBezTo>
                  <a:pt x="236" y="363"/>
                  <a:pt x="221" y="362"/>
                  <a:pt x="207" y="362"/>
                </a:cubicBezTo>
                <a:cubicBezTo>
                  <a:pt x="140" y="362"/>
                  <a:pt x="79" y="390"/>
                  <a:pt x="38" y="438"/>
                </a:cubicBezTo>
                <a:cubicBezTo>
                  <a:pt x="0" y="503"/>
                  <a:pt x="47" y="568"/>
                  <a:pt x="140" y="586"/>
                </a:cubicBezTo>
                <a:cubicBezTo>
                  <a:pt x="200" y="600"/>
                  <a:pt x="261" y="607"/>
                  <a:pt x="321" y="607"/>
                </a:cubicBezTo>
                <a:cubicBezTo>
                  <a:pt x="382" y="607"/>
                  <a:pt x="442" y="600"/>
                  <a:pt x="503" y="586"/>
                </a:cubicBezTo>
                <a:lnTo>
                  <a:pt x="503" y="586"/>
                </a:lnTo>
                <a:cubicBezTo>
                  <a:pt x="410" y="624"/>
                  <a:pt x="326" y="679"/>
                  <a:pt x="261" y="754"/>
                </a:cubicBezTo>
                <a:cubicBezTo>
                  <a:pt x="224" y="810"/>
                  <a:pt x="270" y="884"/>
                  <a:pt x="363" y="903"/>
                </a:cubicBezTo>
                <a:cubicBezTo>
                  <a:pt x="387" y="910"/>
                  <a:pt x="412" y="913"/>
                  <a:pt x="435" y="913"/>
                </a:cubicBezTo>
                <a:cubicBezTo>
                  <a:pt x="502" y="913"/>
                  <a:pt x="564" y="886"/>
                  <a:pt x="605" y="838"/>
                </a:cubicBezTo>
                <a:lnTo>
                  <a:pt x="605" y="838"/>
                </a:lnTo>
                <a:cubicBezTo>
                  <a:pt x="568" y="893"/>
                  <a:pt x="614" y="968"/>
                  <a:pt x="716" y="986"/>
                </a:cubicBezTo>
                <a:cubicBezTo>
                  <a:pt x="745" y="1000"/>
                  <a:pt x="773" y="1006"/>
                  <a:pt x="799" y="1006"/>
                </a:cubicBezTo>
                <a:cubicBezTo>
                  <a:pt x="940" y="1006"/>
                  <a:pt x="1044" y="839"/>
                  <a:pt x="958" y="698"/>
                </a:cubicBezTo>
                <a:lnTo>
                  <a:pt x="958" y="698"/>
                </a:lnTo>
                <a:cubicBezTo>
                  <a:pt x="1033" y="772"/>
                  <a:pt x="1126" y="828"/>
                  <a:pt x="1228" y="847"/>
                </a:cubicBezTo>
                <a:cubicBezTo>
                  <a:pt x="1250" y="854"/>
                  <a:pt x="1272" y="858"/>
                  <a:pt x="1295" y="858"/>
                </a:cubicBezTo>
                <a:cubicBezTo>
                  <a:pt x="1358" y="858"/>
                  <a:pt x="1419" y="830"/>
                  <a:pt x="1460" y="782"/>
                </a:cubicBezTo>
                <a:cubicBezTo>
                  <a:pt x="1497" y="727"/>
                  <a:pt x="1453" y="664"/>
                  <a:pt x="1365" y="635"/>
                </a:cubicBezTo>
                <a:lnTo>
                  <a:pt x="1365" y="635"/>
                </a:lnTo>
                <a:cubicBezTo>
                  <a:pt x="1385" y="641"/>
                  <a:pt x="1405" y="644"/>
                  <a:pt x="1425" y="644"/>
                </a:cubicBezTo>
                <a:cubicBezTo>
                  <a:pt x="1488" y="644"/>
                  <a:pt x="1552" y="616"/>
                  <a:pt x="1600" y="568"/>
                </a:cubicBezTo>
                <a:cubicBezTo>
                  <a:pt x="1637" y="512"/>
                  <a:pt x="1591" y="447"/>
                  <a:pt x="1498" y="419"/>
                </a:cubicBezTo>
                <a:cubicBezTo>
                  <a:pt x="1437" y="410"/>
                  <a:pt x="1374" y="405"/>
                  <a:pt x="1312" y="405"/>
                </a:cubicBezTo>
                <a:cubicBezTo>
                  <a:pt x="1249" y="405"/>
                  <a:pt x="1186" y="410"/>
                  <a:pt x="1126" y="419"/>
                </a:cubicBezTo>
                <a:cubicBezTo>
                  <a:pt x="1228" y="391"/>
                  <a:pt x="1312" y="335"/>
                  <a:pt x="1377" y="252"/>
                </a:cubicBezTo>
                <a:cubicBezTo>
                  <a:pt x="1414" y="196"/>
                  <a:pt x="1367" y="131"/>
                  <a:pt x="1265" y="103"/>
                </a:cubicBezTo>
                <a:cubicBezTo>
                  <a:pt x="1243" y="96"/>
                  <a:pt x="1221" y="92"/>
                  <a:pt x="1198" y="92"/>
                </a:cubicBezTo>
                <a:cubicBezTo>
                  <a:pt x="1135" y="92"/>
                  <a:pt x="1071" y="120"/>
                  <a:pt x="1023" y="168"/>
                </a:cubicBezTo>
                <a:cubicBezTo>
                  <a:pt x="1060" y="112"/>
                  <a:pt x="1014" y="47"/>
                  <a:pt x="921" y="19"/>
                </a:cubicBezTo>
                <a:cubicBezTo>
                  <a:pt x="894" y="6"/>
                  <a:pt x="866" y="0"/>
                  <a:pt x="840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7" name="Google Shape;1037;p30"/>
          <p:cNvSpPr/>
          <p:nvPr/>
        </p:nvSpPr>
        <p:spPr>
          <a:xfrm>
            <a:off x="3788963" y="4797226"/>
            <a:ext cx="370652" cy="173867"/>
          </a:xfrm>
          <a:custGeom>
            <a:avLst/>
            <a:gdLst/>
            <a:ahLst/>
            <a:cxnLst/>
            <a:rect l="l" t="t" r="r" b="b"/>
            <a:pathLst>
              <a:path w="2539" h="1191" extrusionOk="0">
                <a:moveTo>
                  <a:pt x="0" y="0"/>
                </a:moveTo>
                <a:lnTo>
                  <a:pt x="0" y="372"/>
                </a:lnTo>
                <a:cubicBezTo>
                  <a:pt x="0" y="930"/>
                  <a:pt x="670" y="1191"/>
                  <a:pt x="1265" y="1191"/>
                </a:cubicBezTo>
                <a:cubicBezTo>
                  <a:pt x="1851" y="1191"/>
                  <a:pt x="2539" y="939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8" name="Google Shape;1038;p30"/>
          <p:cNvSpPr/>
          <p:nvPr/>
        </p:nvSpPr>
        <p:spPr>
          <a:xfrm>
            <a:off x="3788963" y="4683212"/>
            <a:ext cx="370652" cy="234887"/>
          </a:xfrm>
          <a:custGeom>
            <a:avLst/>
            <a:gdLst/>
            <a:ahLst/>
            <a:cxnLst/>
            <a:rect l="l" t="t" r="r" b="b"/>
            <a:pathLst>
              <a:path w="2539" h="1609" extrusionOk="0">
                <a:moveTo>
                  <a:pt x="1256" y="0"/>
                </a:moveTo>
                <a:cubicBezTo>
                  <a:pt x="698" y="0"/>
                  <a:pt x="0" y="233"/>
                  <a:pt x="0" y="791"/>
                </a:cubicBezTo>
                <a:cubicBezTo>
                  <a:pt x="0" y="1348"/>
                  <a:pt x="660" y="1609"/>
                  <a:pt x="1256" y="1609"/>
                </a:cubicBezTo>
                <a:cubicBezTo>
                  <a:pt x="1851" y="1609"/>
                  <a:pt x="2539" y="1348"/>
                  <a:pt x="2539" y="791"/>
                </a:cubicBezTo>
                <a:cubicBezTo>
                  <a:pt x="2539" y="233"/>
                  <a:pt x="182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39" name="Google Shape;1039;p30"/>
          <p:cNvSpPr/>
          <p:nvPr/>
        </p:nvSpPr>
        <p:spPr>
          <a:xfrm>
            <a:off x="3809253" y="4692701"/>
            <a:ext cx="328755" cy="207735"/>
          </a:xfrm>
          <a:custGeom>
            <a:avLst/>
            <a:gdLst/>
            <a:ahLst/>
            <a:cxnLst/>
            <a:rect l="l" t="t" r="r" b="b"/>
            <a:pathLst>
              <a:path w="2252" h="1423" extrusionOk="0">
                <a:moveTo>
                  <a:pt x="1117" y="0"/>
                </a:moveTo>
                <a:cubicBezTo>
                  <a:pt x="624" y="0"/>
                  <a:pt x="1" y="205"/>
                  <a:pt x="1" y="698"/>
                </a:cubicBezTo>
                <a:cubicBezTo>
                  <a:pt x="1" y="1181"/>
                  <a:pt x="587" y="1423"/>
                  <a:pt x="1117" y="1423"/>
                </a:cubicBezTo>
                <a:cubicBezTo>
                  <a:pt x="1647" y="1423"/>
                  <a:pt x="2251" y="1200"/>
                  <a:pt x="2251" y="698"/>
                </a:cubicBezTo>
                <a:cubicBezTo>
                  <a:pt x="2251" y="205"/>
                  <a:pt x="1628" y="0"/>
                  <a:pt x="1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0" name="Google Shape;1040;p30"/>
          <p:cNvSpPr/>
          <p:nvPr/>
        </p:nvSpPr>
        <p:spPr>
          <a:xfrm>
            <a:off x="3807939" y="4692701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0"/>
                </a:moveTo>
                <a:cubicBezTo>
                  <a:pt x="605" y="0"/>
                  <a:pt x="0" y="205"/>
                  <a:pt x="0" y="698"/>
                </a:cubicBezTo>
                <a:cubicBezTo>
                  <a:pt x="0" y="716"/>
                  <a:pt x="0" y="744"/>
                  <a:pt x="0" y="772"/>
                </a:cubicBezTo>
                <a:cubicBezTo>
                  <a:pt x="75" y="326"/>
                  <a:pt x="661" y="140"/>
                  <a:pt x="1126" y="140"/>
                </a:cubicBezTo>
                <a:cubicBezTo>
                  <a:pt x="1600" y="140"/>
                  <a:pt x="2195" y="335"/>
                  <a:pt x="2251" y="781"/>
                </a:cubicBezTo>
                <a:cubicBezTo>
                  <a:pt x="2251" y="753"/>
                  <a:pt x="2251" y="726"/>
                  <a:pt x="2251" y="707"/>
                </a:cubicBezTo>
                <a:cubicBezTo>
                  <a:pt x="2251" y="214"/>
                  <a:pt x="1628" y="0"/>
                  <a:pt x="1116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1" name="Google Shape;1041;p30"/>
          <p:cNvSpPr/>
          <p:nvPr/>
        </p:nvSpPr>
        <p:spPr>
          <a:xfrm>
            <a:off x="3859474" y="4738829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0" y="623"/>
                </a:moveTo>
                <a:cubicBezTo>
                  <a:pt x="1368" y="633"/>
                  <a:pt x="1405" y="633"/>
                  <a:pt x="1433" y="633"/>
                </a:cubicBezTo>
                <a:lnTo>
                  <a:pt x="1414" y="651"/>
                </a:lnTo>
                <a:cubicBezTo>
                  <a:pt x="1386" y="642"/>
                  <a:pt x="1368" y="633"/>
                  <a:pt x="1340" y="623"/>
                </a:cubicBezTo>
                <a:close/>
                <a:moveTo>
                  <a:pt x="949" y="689"/>
                </a:moveTo>
                <a:lnTo>
                  <a:pt x="959" y="698"/>
                </a:lnTo>
                <a:lnTo>
                  <a:pt x="949" y="707"/>
                </a:lnTo>
                <a:cubicBezTo>
                  <a:pt x="940" y="698"/>
                  <a:pt x="940" y="698"/>
                  <a:pt x="949" y="689"/>
                </a:cubicBezTo>
                <a:close/>
                <a:moveTo>
                  <a:pt x="833" y="0"/>
                </a:moveTo>
                <a:cubicBezTo>
                  <a:pt x="785" y="0"/>
                  <a:pt x="735" y="13"/>
                  <a:pt x="698" y="38"/>
                </a:cubicBezTo>
                <a:lnTo>
                  <a:pt x="633" y="56"/>
                </a:lnTo>
                <a:lnTo>
                  <a:pt x="633" y="149"/>
                </a:lnTo>
                <a:cubicBezTo>
                  <a:pt x="633" y="205"/>
                  <a:pt x="642" y="251"/>
                  <a:pt x="661" y="298"/>
                </a:cubicBezTo>
                <a:cubicBezTo>
                  <a:pt x="587" y="224"/>
                  <a:pt x="494" y="177"/>
                  <a:pt x="391" y="149"/>
                </a:cubicBezTo>
                <a:cubicBezTo>
                  <a:pt x="370" y="143"/>
                  <a:pt x="347" y="140"/>
                  <a:pt x="324" y="140"/>
                </a:cubicBezTo>
                <a:cubicBezTo>
                  <a:pt x="279" y="140"/>
                  <a:pt x="233" y="152"/>
                  <a:pt x="196" y="177"/>
                </a:cubicBezTo>
                <a:lnTo>
                  <a:pt x="140" y="131"/>
                </a:lnTo>
                <a:lnTo>
                  <a:pt x="140" y="251"/>
                </a:lnTo>
                <a:cubicBezTo>
                  <a:pt x="140" y="296"/>
                  <a:pt x="175" y="341"/>
                  <a:pt x="244" y="361"/>
                </a:cubicBezTo>
                <a:lnTo>
                  <a:pt x="244" y="361"/>
                </a:lnTo>
                <a:cubicBezTo>
                  <a:pt x="224" y="356"/>
                  <a:pt x="203" y="353"/>
                  <a:pt x="183" y="353"/>
                </a:cubicBezTo>
                <a:cubicBezTo>
                  <a:pt x="142" y="353"/>
                  <a:pt x="102" y="364"/>
                  <a:pt x="66" y="382"/>
                </a:cubicBezTo>
                <a:lnTo>
                  <a:pt x="1" y="344"/>
                </a:lnTo>
                <a:lnTo>
                  <a:pt x="1" y="465"/>
                </a:lnTo>
                <a:cubicBezTo>
                  <a:pt x="1" y="512"/>
                  <a:pt x="47" y="558"/>
                  <a:pt x="122" y="577"/>
                </a:cubicBezTo>
                <a:cubicBezTo>
                  <a:pt x="177" y="591"/>
                  <a:pt x="238" y="598"/>
                  <a:pt x="298" y="598"/>
                </a:cubicBezTo>
                <a:cubicBezTo>
                  <a:pt x="359" y="598"/>
                  <a:pt x="419" y="591"/>
                  <a:pt x="475" y="577"/>
                </a:cubicBezTo>
                <a:lnTo>
                  <a:pt x="475" y="577"/>
                </a:lnTo>
                <a:cubicBezTo>
                  <a:pt x="410" y="605"/>
                  <a:pt x="345" y="642"/>
                  <a:pt x="289" y="689"/>
                </a:cubicBezTo>
                <a:lnTo>
                  <a:pt x="224" y="661"/>
                </a:lnTo>
                <a:lnTo>
                  <a:pt x="224" y="772"/>
                </a:lnTo>
                <a:cubicBezTo>
                  <a:pt x="224" y="819"/>
                  <a:pt x="270" y="865"/>
                  <a:pt x="345" y="893"/>
                </a:cubicBezTo>
                <a:cubicBezTo>
                  <a:pt x="367" y="900"/>
                  <a:pt x="389" y="904"/>
                  <a:pt x="412" y="904"/>
                </a:cubicBezTo>
                <a:cubicBezTo>
                  <a:pt x="475" y="904"/>
                  <a:pt x="536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7" y="949"/>
                  <a:pt x="689" y="977"/>
                </a:cubicBezTo>
                <a:cubicBezTo>
                  <a:pt x="711" y="984"/>
                  <a:pt x="733" y="988"/>
                  <a:pt x="756" y="988"/>
                </a:cubicBezTo>
                <a:cubicBezTo>
                  <a:pt x="819" y="988"/>
                  <a:pt x="880" y="960"/>
                  <a:pt x="921" y="912"/>
                </a:cubicBezTo>
                <a:cubicBezTo>
                  <a:pt x="940" y="884"/>
                  <a:pt x="949" y="856"/>
                  <a:pt x="959" y="828"/>
                </a:cubicBezTo>
                <a:lnTo>
                  <a:pt x="959" y="707"/>
                </a:lnTo>
                <a:cubicBezTo>
                  <a:pt x="1024" y="772"/>
                  <a:pt x="1107" y="819"/>
                  <a:pt x="1200" y="837"/>
                </a:cubicBezTo>
                <a:cubicBezTo>
                  <a:pt x="1222" y="845"/>
                  <a:pt x="1245" y="848"/>
                  <a:pt x="1267" y="848"/>
                </a:cubicBezTo>
                <a:cubicBezTo>
                  <a:pt x="1330" y="848"/>
                  <a:pt x="1392" y="820"/>
                  <a:pt x="1433" y="772"/>
                </a:cubicBezTo>
                <a:cubicBezTo>
                  <a:pt x="1442" y="763"/>
                  <a:pt x="1451" y="744"/>
                  <a:pt x="1451" y="726"/>
                </a:cubicBezTo>
                <a:lnTo>
                  <a:pt x="1451" y="633"/>
                </a:lnTo>
                <a:cubicBezTo>
                  <a:pt x="1498" y="623"/>
                  <a:pt x="1535" y="596"/>
                  <a:pt x="1563" y="558"/>
                </a:cubicBezTo>
                <a:cubicBezTo>
                  <a:pt x="1572" y="549"/>
                  <a:pt x="1572" y="540"/>
                  <a:pt x="1582" y="521"/>
                </a:cubicBezTo>
                <a:lnTo>
                  <a:pt x="1582" y="391"/>
                </a:lnTo>
                <a:lnTo>
                  <a:pt x="1544" y="437"/>
                </a:lnTo>
                <a:cubicBezTo>
                  <a:pt x="1517" y="428"/>
                  <a:pt x="1498" y="419"/>
                  <a:pt x="1479" y="410"/>
                </a:cubicBezTo>
                <a:cubicBezTo>
                  <a:pt x="1419" y="400"/>
                  <a:pt x="1356" y="396"/>
                  <a:pt x="1293" y="396"/>
                </a:cubicBezTo>
                <a:cubicBezTo>
                  <a:pt x="1231" y="396"/>
                  <a:pt x="1168" y="400"/>
                  <a:pt x="1107" y="410"/>
                </a:cubicBezTo>
                <a:cubicBezTo>
                  <a:pt x="1210" y="382"/>
                  <a:pt x="1293" y="326"/>
                  <a:pt x="1358" y="242"/>
                </a:cubicBezTo>
                <a:cubicBezTo>
                  <a:pt x="1368" y="233"/>
                  <a:pt x="1368" y="214"/>
                  <a:pt x="1368" y="196"/>
                </a:cubicBezTo>
                <a:lnTo>
                  <a:pt x="1368" y="84"/>
                </a:lnTo>
                <a:lnTo>
                  <a:pt x="1321" y="121"/>
                </a:lnTo>
                <a:cubicBezTo>
                  <a:pt x="1303" y="112"/>
                  <a:pt x="1275" y="103"/>
                  <a:pt x="1247" y="93"/>
                </a:cubicBezTo>
                <a:cubicBezTo>
                  <a:pt x="1225" y="86"/>
                  <a:pt x="1203" y="83"/>
                  <a:pt x="1180" y="83"/>
                </a:cubicBezTo>
                <a:cubicBezTo>
                  <a:pt x="1117" y="83"/>
                  <a:pt x="1056" y="110"/>
                  <a:pt x="1014" y="158"/>
                </a:cubicBezTo>
                <a:cubicBezTo>
                  <a:pt x="1052" y="103"/>
                  <a:pt x="996" y="28"/>
                  <a:pt x="903" y="10"/>
                </a:cubicBezTo>
                <a:cubicBezTo>
                  <a:pt x="881" y="3"/>
                  <a:pt x="857" y="0"/>
                  <a:pt x="833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2" name="Google Shape;1042;p30"/>
          <p:cNvSpPr/>
          <p:nvPr/>
        </p:nvSpPr>
        <p:spPr>
          <a:xfrm>
            <a:off x="3856846" y="4720876"/>
            <a:ext cx="238975" cy="146567"/>
          </a:xfrm>
          <a:custGeom>
            <a:avLst/>
            <a:gdLst/>
            <a:ahLst/>
            <a:cxnLst/>
            <a:rect l="l" t="t" r="r" b="b"/>
            <a:pathLst>
              <a:path w="1637" h="1004" extrusionOk="0">
                <a:moveTo>
                  <a:pt x="854" y="1"/>
                </a:moveTo>
                <a:cubicBezTo>
                  <a:pt x="790" y="1"/>
                  <a:pt x="727" y="29"/>
                  <a:pt x="679" y="77"/>
                </a:cubicBezTo>
                <a:cubicBezTo>
                  <a:pt x="642" y="151"/>
                  <a:pt x="642" y="235"/>
                  <a:pt x="679" y="309"/>
                </a:cubicBezTo>
                <a:cubicBezTo>
                  <a:pt x="614" y="235"/>
                  <a:pt x="512" y="179"/>
                  <a:pt x="409" y="161"/>
                </a:cubicBezTo>
                <a:cubicBezTo>
                  <a:pt x="387" y="153"/>
                  <a:pt x="365" y="150"/>
                  <a:pt x="343" y="150"/>
                </a:cubicBezTo>
                <a:cubicBezTo>
                  <a:pt x="280" y="150"/>
                  <a:pt x="218" y="178"/>
                  <a:pt x="177" y="226"/>
                </a:cubicBezTo>
                <a:cubicBezTo>
                  <a:pt x="141" y="280"/>
                  <a:pt x="184" y="343"/>
                  <a:pt x="272" y="372"/>
                </a:cubicBezTo>
                <a:lnTo>
                  <a:pt x="272" y="372"/>
                </a:lnTo>
                <a:cubicBezTo>
                  <a:pt x="253" y="366"/>
                  <a:pt x="232" y="364"/>
                  <a:pt x="212" y="364"/>
                </a:cubicBezTo>
                <a:cubicBezTo>
                  <a:pt x="149" y="364"/>
                  <a:pt x="85" y="391"/>
                  <a:pt x="37" y="440"/>
                </a:cubicBezTo>
                <a:cubicBezTo>
                  <a:pt x="0" y="495"/>
                  <a:pt x="47" y="560"/>
                  <a:pt x="149" y="588"/>
                </a:cubicBezTo>
                <a:cubicBezTo>
                  <a:pt x="205" y="598"/>
                  <a:pt x="265" y="602"/>
                  <a:pt x="327" y="602"/>
                </a:cubicBezTo>
                <a:cubicBezTo>
                  <a:pt x="388" y="602"/>
                  <a:pt x="451" y="598"/>
                  <a:pt x="512" y="588"/>
                </a:cubicBezTo>
                <a:lnTo>
                  <a:pt x="512" y="588"/>
                </a:lnTo>
                <a:cubicBezTo>
                  <a:pt x="409" y="616"/>
                  <a:pt x="326" y="672"/>
                  <a:pt x="270" y="756"/>
                </a:cubicBezTo>
                <a:cubicBezTo>
                  <a:pt x="233" y="812"/>
                  <a:pt x="279" y="877"/>
                  <a:pt x="372" y="905"/>
                </a:cubicBezTo>
                <a:cubicBezTo>
                  <a:pt x="392" y="909"/>
                  <a:pt x="413" y="911"/>
                  <a:pt x="434" y="911"/>
                </a:cubicBezTo>
                <a:cubicBezTo>
                  <a:pt x="499" y="911"/>
                  <a:pt x="565" y="889"/>
                  <a:pt x="614" y="839"/>
                </a:cubicBezTo>
                <a:lnTo>
                  <a:pt x="614" y="839"/>
                </a:lnTo>
                <a:cubicBezTo>
                  <a:pt x="577" y="895"/>
                  <a:pt x="623" y="960"/>
                  <a:pt x="716" y="988"/>
                </a:cubicBezTo>
                <a:cubicBezTo>
                  <a:pt x="742" y="999"/>
                  <a:pt x="768" y="1004"/>
                  <a:pt x="792" y="1004"/>
                </a:cubicBezTo>
                <a:cubicBezTo>
                  <a:pt x="938" y="1004"/>
                  <a:pt x="1053" y="834"/>
                  <a:pt x="958" y="691"/>
                </a:cubicBezTo>
                <a:lnTo>
                  <a:pt x="958" y="691"/>
                </a:lnTo>
                <a:cubicBezTo>
                  <a:pt x="1032" y="765"/>
                  <a:pt x="1125" y="821"/>
                  <a:pt x="1228" y="849"/>
                </a:cubicBezTo>
                <a:cubicBezTo>
                  <a:pt x="1248" y="853"/>
                  <a:pt x="1269" y="856"/>
                  <a:pt x="1290" y="856"/>
                </a:cubicBezTo>
                <a:cubicBezTo>
                  <a:pt x="1355" y="856"/>
                  <a:pt x="1420" y="833"/>
                  <a:pt x="1469" y="784"/>
                </a:cubicBezTo>
                <a:cubicBezTo>
                  <a:pt x="1503" y="725"/>
                  <a:pt x="1469" y="666"/>
                  <a:pt x="1387" y="642"/>
                </a:cubicBezTo>
                <a:lnTo>
                  <a:pt x="1387" y="642"/>
                </a:lnTo>
                <a:cubicBezTo>
                  <a:pt x="1401" y="644"/>
                  <a:pt x="1416" y="646"/>
                  <a:pt x="1430" y="646"/>
                </a:cubicBezTo>
                <a:cubicBezTo>
                  <a:pt x="1497" y="646"/>
                  <a:pt x="1558" y="618"/>
                  <a:pt x="1600" y="570"/>
                </a:cubicBezTo>
                <a:cubicBezTo>
                  <a:pt x="1637" y="505"/>
                  <a:pt x="1590" y="430"/>
                  <a:pt x="1497" y="412"/>
                </a:cubicBezTo>
                <a:cubicBezTo>
                  <a:pt x="1437" y="398"/>
                  <a:pt x="1374" y="391"/>
                  <a:pt x="1311" y="391"/>
                </a:cubicBezTo>
                <a:cubicBezTo>
                  <a:pt x="1249" y="391"/>
                  <a:pt x="1186" y="398"/>
                  <a:pt x="1125" y="412"/>
                </a:cubicBezTo>
                <a:cubicBezTo>
                  <a:pt x="1228" y="384"/>
                  <a:pt x="1311" y="319"/>
                  <a:pt x="1376" y="244"/>
                </a:cubicBezTo>
                <a:cubicBezTo>
                  <a:pt x="1414" y="188"/>
                  <a:pt x="1367" y="114"/>
                  <a:pt x="1265" y="95"/>
                </a:cubicBezTo>
                <a:cubicBezTo>
                  <a:pt x="1243" y="88"/>
                  <a:pt x="1221" y="85"/>
                  <a:pt x="1198" y="85"/>
                </a:cubicBezTo>
                <a:cubicBezTo>
                  <a:pt x="1135" y="85"/>
                  <a:pt x="1074" y="112"/>
                  <a:pt x="1032" y="161"/>
                </a:cubicBezTo>
                <a:cubicBezTo>
                  <a:pt x="1070" y="105"/>
                  <a:pt x="1014" y="40"/>
                  <a:pt x="921" y="12"/>
                </a:cubicBezTo>
                <a:cubicBezTo>
                  <a:pt x="899" y="4"/>
                  <a:pt x="876" y="1"/>
                  <a:pt x="85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3" name="Google Shape;1043;p30"/>
          <p:cNvSpPr/>
          <p:nvPr/>
        </p:nvSpPr>
        <p:spPr>
          <a:xfrm>
            <a:off x="4040055" y="4738829"/>
            <a:ext cx="370797" cy="172552"/>
          </a:xfrm>
          <a:custGeom>
            <a:avLst/>
            <a:gdLst/>
            <a:ahLst/>
            <a:cxnLst/>
            <a:rect l="l" t="t" r="r" b="b"/>
            <a:pathLst>
              <a:path w="2540" h="1182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61" y="1181"/>
                  <a:pt x="1256" y="1181"/>
                </a:cubicBezTo>
                <a:cubicBezTo>
                  <a:pt x="1851" y="1181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4" name="Google Shape;1044;p30"/>
          <p:cNvSpPr/>
          <p:nvPr/>
        </p:nvSpPr>
        <p:spPr>
          <a:xfrm>
            <a:off x="4038742" y="4623359"/>
            <a:ext cx="370652" cy="235033"/>
          </a:xfrm>
          <a:custGeom>
            <a:avLst/>
            <a:gdLst/>
            <a:ahLst/>
            <a:cxnLst/>
            <a:rect l="l" t="t" r="r" b="b"/>
            <a:pathLst>
              <a:path w="2539" h="1610" extrusionOk="0">
                <a:moveTo>
                  <a:pt x="1256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10"/>
                  <a:pt x="1265" y="1610"/>
                </a:cubicBezTo>
                <a:cubicBezTo>
                  <a:pt x="1860" y="1610"/>
                  <a:pt x="2539" y="1359"/>
                  <a:pt x="2539" y="79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5" name="Google Shape;1045;p30"/>
          <p:cNvSpPr/>
          <p:nvPr/>
        </p:nvSpPr>
        <p:spPr>
          <a:xfrm>
            <a:off x="4060492" y="4632993"/>
            <a:ext cx="328608" cy="207735"/>
          </a:xfrm>
          <a:custGeom>
            <a:avLst/>
            <a:gdLst/>
            <a:ahLst/>
            <a:cxnLst/>
            <a:rect l="l" t="t" r="r" b="b"/>
            <a:pathLst>
              <a:path w="2251" h="1423" extrusionOk="0">
                <a:moveTo>
                  <a:pt x="1116" y="0"/>
                </a:moveTo>
                <a:cubicBezTo>
                  <a:pt x="623" y="0"/>
                  <a:pt x="0" y="205"/>
                  <a:pt x="0" y="697"/>
                </a:cubicBezTo>
                <a:cubicBezTo>
                  <a:pt x="0" y="1181"/>
                  <a:pt x="586" y="1423"/>
                  <a:pt x="1116" y="1423"/>
                </a:cubicBezTo>
                <a:cubicBezTo>
                  <a:pt x="1646" y="1423"/>
                  <a:pt x="2251" y="1200"/>
                  <a:pt x="2251" y="697"/>
                </a:cubicBezTo>
                <a:cubicBezTo>
                  <a:pt x="2251" y="205"/>
                  <a:pt x="1618" y="0"/>
                  <a:pt x="111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6" name="Google Shape;1046;p30"/>
          <p:cNvSpPr/>
          <p:nvPr/>
        </p:nvSpPr>
        <p:spPr>
          <a:xfrm>
            <a:off x="4059033" y="4632993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0"/>
                </a:moveTo>
                <a:cubicBezTo>
                  <a:pt x="605" y="0"/>
                  <a:pt x="1" y="205"/>
                  <a:pt x="1" y="697"/>
                </a:cubicBezTo>
                <a:cubicBezTo>
                  <a:pt x="1" y="725"/>
                  <a:pt x="1" y="744"/>
                  <a:pt x="1" y="772"/>
                </a:cubicBezTo>
                <a:cubicBezTo>
                  <a:pt x="66" y="325"/>
                  <a:pt x="652" y="149"/>
                  <a:pt x="1126" y="149"/>
                </a:cubicBezTo>
                <a:cubicBezTo>
                  <a:pt x="1610" y="149"/>
                  <a:pt x="2195" y="335"/>
                  <a:pt x="2251" y="781"/>
                </a:cubicBezTo>
                <a:lnTo>
                  <a:pt x="2251" y="707"/>
                </a:lnTo>
                <a:cubicBezTo>
                  <a:pt x="2251" y="214"/>
                  <a:pt x="1628" y="0"/>
                  <a:pt x="1117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7" name="Google Shape;1047;p30"/>
          <p:cNvSpPr/>
          <p:nvPr/>
        </p:nvSpPr>
        <p:spPr>
          <a:xfrm>
            <a:off x="4110712" y="4679123"/>
            <a:ext cx="229485" cy="144232"/>
          </a:xfrm>
          <a:custGeom>
            <a:avLst/>
            <a:gdLst/>
            <a:ahLst/>
            <a:cxnLst/>
            <a:rect l="l" t="t" r="r" b="b"/>
            <a:pathLst>
              <a:path w="1572" h="988" extrusionOk="0">
                <a:moveTo>
                  <a:pt x="1339" y="623"/>
                </a:moveTo>
                <a:cubicBezTo>
                  <a:pt x="1359" y="630"/>
                  <a:pt x="1379" y="636"/>
                  <a:pt x="1402" y="636"/>
                </a:cubicBezTo>
                <a:cubicBezTo>
                  <a:pt x="1411" y="636"/>
                  <a:pt x="1421" y="635"/>
                  <a:pt x="1432" y="633"/>
                </a:cubicBezTo>
                <a:lnTo>
                  <a:pt x="1432" y="633"/>
                </a:lnTo>
                <a:lnTo>
                  <a:pt x="1404" y="651"/>
                </a:lnTo>
                <a:cubicBezTo>
                  <a:pt x="1386" y="642"/>
                  <a:pt x="1358" y="633"/>
                  <a:pt x="1339" y="623"/>
                </a:cubicBezTo>
                <a:close/>
                <a:moveTo>
                  <a:pt x="939" y="688"/>
                </a:moveTo>
                <a:lnTo>
                  <a:pt x="949" y="698"/>
                </a:lnTo>
                <a:lnTo>
                  <a:pt x="939" y="707"/>
                </a:lnTo>
                <a:lnTo>
                  <a:pt x="939" y="688"/>
                </a:lnTo>
                <a:close/>
                <a:moveTo>
                  <a:pt x="828" y="0"/>
                </a:moveTo>
                <a:cubicBezTo>
                  <a:pt x="779" y="0"/>
                  <a:pt x="732" y="13"/>
                  <a:pt x="688" y="37"/>
                </a:cubicBezTo>
                <a:lnTo>
                  <a:pt x="633" y="47"/>
                </a:lnTo>
                <a:lnTo>
                  <a:pt x="633" y="149"/>
                </a:lnTo>
                <a:cubicBezTo>
                  <a:pt x="623" y="205"/>
                  <a:pt x="633" y="251"/>
                  <a:pt x="660" y="298"/>
                </a:cubicBezTo>
                <a:cubicBezTo>
                  <a:pt x="586" y="223"/>
                  <a:pt x="493" y="168"/>
                  <a:pt x="391" y="149"/>
                </a:cubicBezTo>
                <a:cubicBezTo>
                  <a:pt x="369" y="143"/>
                  <a:pt x="346" y="140"/>
                  <a:pt x="323" y="140"/>
                </a:cubicBezTo>
                <a:cubicBezTo>
                  <a:pt x="277" y="140"/>
                  <a:pt x="230" y="152"/>
                  <a:pt x="186" y="177"/>
                </a:cubicBezTo>
                <a:lnTo>
                  <a:pt x="130" y="121"/>
                </a:lnTo>
                <a:lnTo>
                  <a:pt x="130" y="251"/>
                </a:lnTo>
                <a:cubicBezTo>
                  <a:pt x="130" y="296"/>
                  <a:pt x="173" y="341"/>
                  <a:pt x="243" y="361"/>
                </a:cubicBezTo>
                <a:lnTo>
                  <a:pt x="243" y="361"/>
                </a:lnTo>
                <a:cubicBezTo>
                  <a:pt x="223" y="356"/>
                  <a:pt x="202" y="353"/>
                  <a:pt x="182" y="353"/>
                </a:cubicBezTo>
                <a:cubicBezTo>
                  <a:pt x="141" y="353"/>
                  <a:pt x="101" y="363"/>
                  <a:pt x="65" y="381"/>
                </a:cubicBezTo>
                <a:lnTo>
                  <a:pt x="0" y="344"/>
                </a:lnTo>
                <a:lnTo>
                  <a:pt x="0" y="465"/>
                </a:lnTo>
                <a:cubicBezTo>
                  <a:pt x="0" y="512"/>
                  <a:pt x="37" y="558"/>
                  <a:pt x="112" y="577"/>
                </a:cubicBezTo>
                <a:cubicBezTo>
                  <a:pt x="172" y="591"/>
                  <a:pt x="233" y="598"/>
                  <a:pt x="293" y="598"/>
                </a:cubicBezTo>
                <a:cubicBezTo>
                  <a:pt x="354" y="598"/>
                  <a:pt x="414" y="591"/>
                  <a:pt x="474" y="577"/>
                </a:cubicBezTo>
                <a:lnTo>
                  <a:pt x="474" y="577"/>
                </a:lnTo>
                <a:cubicBezTo>
                  <a:pt x="409" y="605"/>
                  <a:pt x="344" y="642"/>
                  <a:pt x="279" y="688"/>
                </a:cubicBezTo>
                <a:lnTo>
                  <a:pt x="223" y="660"/>
                </a:lnTo>
                <a:lnTo>
                  <a:pt x="223" y="772"/>
                </a:lnTo>
                <a:cubicBezTo>
                  <a:pt x="223" y="819"/>
                  <a:pt x="261" y="865"/>
                  <a:pt x="335" y="893"/>
                </a:cubicBezTo>
                <a:cubicBezTo>
                  <a:pt x="357" y="900"/>
                  <a:pt x="380" y="904"/>
                  <a:pt x="403" y="904"/>
                </a:cubicBezTo>
                <a:cubicBezTo>
                  <a:pt x="469" y="904"/>
                  <a:pt x="535" y="876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49"/>
                  <a:pt x="679" y="977"/>
                </a:cubicBezTo>
                <a:cubicBezTo>
                  <a:pt x="703" y="984"/>
                  <a:pt x="728" y="987"/>
                  <a:pt x="751" y="987"/>
                </a:cubicBezTo>
                <a:cubicBezTo>
                  <a:pt x="818" y="987"/>
                  <a:pt x="880" y="960"/>
                  <a:pt x="921" y="912"/>
                </a:cubicBezTo>
                <a:cubicBezTo>
                  <a:pt x="939" y="884"/>
                  <a:pt x="949" y="856"/>
                  <a:pt x="949" y="828"/>
                </a:cubicBezTo>
                <a:lnTo>
                  <a:pt x="949" y="819"/>
                </a:lnTo>
                <a:cubicBezTo>
                  <a:pt x="958" y="809"/>
                  <a:pt x="958" y="800"/>
                  <a:pt x="949" y="781"/>
                </a:cubicBezTo>
                <a:lnTo>
                  <a:pt x="949" y="707"/>
                </a:lnTo>
                <a:cubicBezTo>
                  <a:pt x="1023" y="772"/>
                  <a:pt x="1107" y="809"/>
                  <a:pt x="1190" y="837"/>
                </a:cubicBezTo>
                <a:cubicBezTo>
                  <a:pt x="1215" y="844"/>
                  <a:pt x="1239" y="848"/>
                  <a:pt x="1263" y="848"/>
                </a:cubicBezTo>
                <a:cubicBezTo>
                  <a:pt x="1330" y="848"/>
                  <a:pt x="1391" y="820"/>
                  <a:pt x="1432" y="772"/>
                </a:cubicBezTo>
                <a:cubicBezTo>
                  <a:pt x="1442" y="753"/>
                  <a:pt x="1451" y="744"/>
                  <a:pt x="1442" y="726"/>
                </a:cubicBezTo>
                <a:lnTo>
                  <a:pt x="1442" y="623"/>
                </a:lnTo>
                <a:cubicBezTo>
                  <a:pt x="1488" y="623"/>
                  <a:pt x="1535" y="595"/>
                  <a:pt x="1562" y="558"/>
                </a:cubicBezTo>
                <a:cubicBezTo>
                  <a:pt x="1572" y="549"/>
                  <a:pt x="1572" y="540"/>
                  <a:pt x="1572" y="521"/>
                </a:cubicBezTo>
                <a:lnTo>
                  <a:pt x="1572" y="391"/>
                </a:lnTo>
                <a:lnTo>
                  <a:pt x="1535" y="437"/>
                </a:lnTo>
                <a:cubicBezTo>
                  <a:pt x="1516" y="428"/>
                  <a:pt x="1497" y="419"/>
                  <a:pt x="1469" y="409"/>
                </a:cubicBezTo>
                <a:cubicBezTo>
                  <a:pt x="1409" y="400"/>
                  <a:pt x="1349" y="395"/>
                  <a:pt x="1288" y="395"/>
                </a:cubicBezTo>
                <a:cubicBezTo>
                  <a:pt x="1228" y="395"/>
                  <a:pt x="1167" y="400"/>
                  <a:pt x="1107" y="409"/>
                </a:cubicBezTo>
                <a:cubicBezTo>
                  <a:pt x="1200" y="381"/>
                  <a:pt x="1293" y="326"/>
                  <a:pt x="1358" y="242"/>
                </a:cubicBezTo>
                <a:cubicBezTo>
                  <a:pt x="1358" y="233"/>
                  <a:pt x="1367" y="214"/>
                  <a:pt x="1367" y="195"/>
                </a:cubicBezTo>
                <a:lnTo>
                  <a:pt x="1367" y="84"/>
                </a:lnTo>
                <a:lnTo>
                  <a:pt x="1321" y="121"/>
                </a:lnTo>
                <a:cubicBezTo>
                  <a:pt x="1302" y="112"/>
                  <a:pt x="1274" y="93"/>
                  <a:pt x="1246" y="93"/>
                </a:cubicBezTo>
                <a:cubicBezTo>
                  <a:pt x="1224" y="86"/>
                  <a:pt x="1202" y="82"/>
                  <a:pt x="1179" y="82"/>
                </a:cubicBezTo>
                <a:cubicBezTo>
                  <a:pt x="1116" y="82"/>
                  <a:pt x="1053" y="110"/>
                  <a:pt x="1004" y="158"/>
                </a:cubicBezTo>
                <a:cubicBezTo>
                  <a:pt x="1042" y="93"/>
                  <a:pt x="995" y="28"/>
                  <a:pt x="902" y="9"/>
                </a:cubicBezTo>
                <a:cubicBezTo>
                  <a:pt x="877" y="3"/>
                  <a:pt x="853" y="0"/>
                  <a:pt x="828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8" name="Google Shape;1048;p30"/>
          <p:cNvSpPr/>
          <p:nvPr/>
        </p:nvSpPr>
        <p:spPr>
          <a:xfrm>
            <a:off x="4107938" y="4662335"/>
            <a:ext cx="239121" cy="145984"/>
          </a:xfrm>
          <a:custGeom>
            <a:avLst/>
            <a:gdLst/>
            <a:ahLst/>
            <a:cxnLst/>
            <a:rect l="l" t="t" r="r" b="b"/>
            <a:pathLst>
              <a:path w="1638" h="1000" extrusionOk="0">
                <a:moveTo>
                  <a:pt x="844" y="0"/>
                </a:moveTo>
                <a:cubicBezTo>
                  <a:pt x="784" y="0"/>
                  <a:pt x="725" y="23"/>
                  <a:pt x="679" y="69"/>
                </a:cubicBezTo>
                <a:cubicBezTo>
                  <a:pt x="642" y="143"/>
                  <a:pt x="642" y="236"/>
                  <a:pt x="679" y="301"/>
                </a:cubicBezTo>
                <a:cubicBezTo>
                  <a:pt x="605" y="227"/>
                  <a:pt x="512" y="180"/>
                  <a:pt x="410" y="152"/>
                </a:cubicBezTo>
                <a:cubicBezTo>
                  <a:pt x="388" y="145"/>
                  <a:pt x="365" y="142"/>
                  <a:pt x="343" y="142"/>
                </a:cubicBezTo>
                <a:cubicBezTo>
                  <a:pt x="279" y="142"/>
                  <a:pt x="216" y="169"/>
                  <a:pt x="168" y="217"/>
                </a:cubicBezTo>
                <a:cubicBezTo>
                  <a:pt x="134" y="268"/>
                  <a:pt x="169" y="334"/>
                  <a:pt x="253" y="360"/>
                </a:cubicBezTo>
                <a:lnTo>
                  <a:pt x="253" y="360"/>
                </a:lnTo>
                <a:cubicBezTo>
                  <a:pt x="237" y="357"/>
                  <a:pt x="222" y="356"/>
                  <a:pt x="207" y="356"/>
                </a:cubicBezTo>
                <a:cubicBezTo>
                  <a:pt x="140" y="356"/>
                  <a:pt x="79" y="383"/>
                  <a:pt x="38" y="431"/>
                </a:cubicBezTo>
                <a:cubicBezTo>
                  <a:pt x="1" y="496"/>
                  <a:pt x="47" y="562"/>
                  <a:pt x="140" y="580"/>
                </a:cubicBezTo>
                <a:cubicBezTo>
                  <a:pt x="200" y="594"/>
                  <a:pt x="261" y="601"/>
                  <a:pt x="321" y="601"/>
                </a:cubicBezTo>
                <a:cubicBezTo>
                  <a:pt x="382" y="601"/>
                  <a:pt x="442" y="594"/>
                  <a:pt x="503" y="580"/>
                </a:cubicBezTo>
                <a:lnTo>
                  <a:pt x="503" y="580"/>
                </a:lnTo>
                <a:cubicBezTo>
                  <a:pt x="410" y="608"/>
                  <a:pt x="326" y="673"/>
                  <a:pt x="261" y="748"/>
                </a:cubicBezTo>
                <a:cubicBezTo>
                  <a:pt x="224" y="803"/>
                  <a:pt x="270" y="878"/>
                  <a:pt x="363" y="896"/>
                </a:cubicBezTo>
                <a:cubicBezTo>
                  <a:pt x="388" y="904"/>
                  <a:pt x="412" y="907"/>
                  <a:pt x="435" y="907"/>
                </a:cubicBezTo>
                <a:cubicBezTo>
                  <a:pt x="502" y="907"/>
                  <a:pt x="564" y="879"/>
                  <a:pt x="605" y="831"/>
                </a:cubicBezTo>
                <a:lnTo>
                  <a:pt x="605" y="831"/>
                </a:lnTo>
                <a:cubicBezTo>
                  <a:pt x="568" y="887"/>
                  <a:pt x="614" y="961"/>
                  <a:pt x="717" y="980"/>
                </a:cubicBezTo>
                <a:cubicBezTo>
                  <a:pt x="745" y="993"/>
                  <a:pt x="773" y="999"/>
                  <a:pt x="800" y="999"/>
                </a:cubicBezTo>
                <a:cubicBezTo>
                  <a:pt x="942" y="999"/>
                  <a:pt x="1052" y="832"/>
                  <a:pt x="958" y="692"/>
                </a:cubicBezTo>
                <a:lnTo>
                  <a:pt x="958" y="692"/>
                </a:lnTo>
                <a:cubicBezTo>
                  <a:pt x="1033" y="766"/>
                  <a:pt x="1126" y="813"/>
                  <a:pt x="1228" y="841"/>
                </a:cubicBezTo>
                <a:cubicBezTo>
                  <a:pt x="1250" y="848"/>
                  <a:pt x="1272" y="851"/>
                  <a:pt x="1295" y="851"/>
                </a:cubicBezTo>
                <a:cubicBezTo>
                  <a:pt x="1358" y="851"/>
                  <a:pt x="1419" y="824"/>
                  <a:pt x="1461" y="775"/>
                </a:cubicBezTo>
                <a:cubicBezTo>
                  <a:pt x="1497" y="721"/>
                  <a:pt x="1454" y="658"/>
                  <a:pt x="1365" y="629"/>
                </a:cubicBezTo>
                <a:lnTo>
                  <a:pt x="1365" y="629"/>
                </a:lnTo>
                <a:cubicBezTo>
                  <a:pt x="1385" y="635"/>
                  <a:pt x="1405" y="637"/>
                  <a:pt x="1425" y="637"/>
                </a:cubicBezTo>
                <a:cubicBezTo>
                  <a:pt x="1489" y="637"/>
                  <a:pt x="1552" y="610"/>
                  <a:pt x="1600" y="562"/>
                </a:cubicBezTo>
                <a:cubicBezTo>
                  <a:pt x="1637" y="496"/>
                  <a:pt x="1591" y="431"/>
                  <a:pt x="1488" y="413"/>
                </a:cubicBezTo>
                <a:cubicBezTo>
                  <a:pt x="1428" y="399"/>
                  <a:pt x="1368" y="392"/>
                  <a:pt x="1307" y="392"/>
                </a:cubicBezTo>
                <a:cubicBezTo>
                  <a:pt x="1247" y="392"/>
                  <a:pt x="1186" y="399"/>
                  <a:pt x="1126" y="413"/>
                </a:cubicBezTo>
                <a:cubicBezTo>
                  <a:pt x="1219" y="376"/>
                  <a:pt x="1312" y="320"/>
                  <a:pt x="1368" y="245"/>
                </a:cubicBezTo>
                <a:cubicBezTo>
                  <a:pt x="1405" y="180"/>
                  <a:pt x="1358" y="115"/>
                  <a:pt x="1265" y="97"/>
                </a:cubicBezTo>
                <a:cubicBezTo>
                  <a:pt x="1240" y="88"/>
                  <a:pt x="1214" y="84"/>
                  <a:pt x="1188" y="84"/>
                </a:cubicBezTo>
                <a:cubicBezTo>
                  <a:pt x="1128" y="84"/>
                  <a:pt x="1069" y="107"/>
                  <a:pt x="1023" y="152"/>
                </a:cubicBezTo>
                <a:cubicBezTo>
                  <a:pt x="1061" y="97"/>
                  <a:pt x="1014" y="31"/>
                  <a:pt x="921" y="13"/>
                </a:cubicBezTo>
                <a:cubicBezTo>
                  <a:pt x="896" y="5"/>
                  <a:pt x="870" y="0"/>
                  <a:pt x="84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49" name="Google Shape;1049;p30"/>
          <p:cNvSpPr/>
          <p:nvPr/>
        </p:nvSpPr>
        <p:spPr>
          <a:xfrm>
            <a:off x="3514657" y="4846131"/>
            <a:ext cx="370797" cy="172407"/>
          </a:xfrm>
          <a:custGeom>
            <a:avLst/>
            <a:gdLst/>
            <a:ahLst/>
            <a:cxnLst/>
            <a:rect l="l" t="t" r="r" b="b"/>
            <a:pathLst>
              <a:path w="2540" h="1181" extrusionOk="0">
                <a:moveTo>
                  <a:pt x="1" y="0"/>
                </a:moveTo>
                <a:lnTo>
                  <a:pt x="1" y="372"/>
                </a:lnTo>
                <a:cubicBezTo>
                  <a:pt x="1" y="930"/>
                  <a:pt x="661" y="1181"/>
                  <a:pt x="1256" y="1181"/>
                </a:cubicBezTo>
                <a:cubicBezTo>
                  <a:pt x="1851" y="1181"/>
                  <a:pt x="2539" y="930"/>
                  <a:pt x="2539" y="37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0" name="Google Shape;1050;p30"/>
          <p:cNvSpPr/>
          <p:nvPr/>
        </p:nvSpPr>
        <p:spPr>
          <a:xfrm>
            <a:off x="3514657" y="4730658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698" y="1"/>
                  <a:pt x="1" y="233"/>
                  <a:pt x="1" y="791"/>
                </a:cubicBezTo>
                <a:cubicBezTo>
                  <a:pt x="1" y="1358"/>
                  <a:pt x="661" y="1609"/>
                  <a:pt x="1256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23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1" name="Google Shape;1051;p30"/>
          <p:cNvSpPr/>
          <p:nvPr/>
        </p:nvSpPr>
        <p:spPr>
          <a:xfrm>
            <a:off x="3535095" y="4740144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05"/>
                  <a:pt x="0" y="698"/>
                </a:cubicBezTo>
                <a:cubicBezTo>
                  <a:pt x="0" y="1191"/>
                  <a:pt x="586" y="1423"/>
                  <a:pt x="1116" y="1423"/>
                </a:cubicBezTo>
                <a:cubicBezTo>
                  <a:pt x="1646" y="1423"/>
                  <a:pt x="2251" y="1200"/>
                  <a:pt x="2251" y="698"/>
                </a:cubicBezTo>
                <a:cubicBezTo>
                  <a:pt x="2251" y="205"/>
                  <a:pt x="1618" y="1"/>
                  <a:pt x="11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2" name="Google Shape;1052;p30"/>
          <p:cNvSpPr/>
          <p:nvPr/>
        </p:nvSpPr>
        <p:spPr>
          <a:xfrm>
            <a:off x="3533636" y="4740147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1"/>
                </a:moveTo>
                <a:cubicBezTo>
                  <a:pt x="615" y="1"/>
                  <a:pt x="1" y="205"/>
                  <a:pt x="1" y="698"/>
                </a:cubicBezTo>
                <a:cubicBezTo>
                  <a:pt x="1" y="717"/>
                  <a:pt x="1" y="745"/>
                  <a:pt x="1" y="773"/>
                </a:cubicBezTo>
                <a:cubicBezTo>
                  <a:pt x="66" y="335"/>
                  <a:pt x="652" y="140"/>
                  <a:pt x="1126" y="140"/>
                </a:cubicBezTo>
                <a:cubicBezTo>
                  <a:pt x="1610" y="140"/>
                  <a:pt x="2196" y="335"/>
                  <a:pt x="2251" y="782"/>
                </a:cubicBezTo>
                <a:lnTo>
                  <a:pt x="2251" y="707"/>
                </a:lnTo>
                <a:cubicBezTo>
                  <a:pt x="2251" y="215"/>
                  <a:pt x="1628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3" name="Google Shape;1053;p30"/>
          <p:cNvSpPr/>
          <p:nvPr/>
        </p:nvSpPr>
        <p:spPr>
          <a:xfrm>
            <a:off x="3585313" y="4786278"/>
            <a:ext cx="229485" cy="144377"/>
          </a:xfrm>
          <a:custGeom>
            <a:avLst/>
            <a:gdLst/>
            <a:ahLst/>
            <a:cxnLst/>
            <a:rect l="l" t="t" r="r" b="b"/>
            <a:pathLst>
              <a:path w="1572" h="989" extrusionOk="0">
                <a:moveTo>
                  <a:pt x="1432" y="633"/>
                </a:moveTo>
                <a:lnTo>
                  <a:pt x="1405" y="661"/>
                </a:lnTo>
                <a:cubicBezTo>
                  <a:pt x="1386" y="642"/>
                  <a:pt x="1367" y="633"/>
                  <a:pt x="1339" y="633"/>
                </a:cubicBezTo>
                <a:lnTo>
                  <a:pt x="1339" y="633"/>
                </a:lnTo>
                <a:cubicBezTo>
                  <a:pt x="1358" y="633"/>
                  <a:pt x="1377" y="637"/>
                  <a:pt x="1398" y="637"/>
                </a:cubicBezTo>
                <a:cubicBezTo>
                  <a:pt x="1409" y="637"/>
                  <a:pt x="1420" y="636"/>
                  <a:pt x="1432" y="633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0" y="708"/>
                </a:lnTo>
                <a:cubicBezTo>
                  <a:pt x="940" y="698"/>
                  <a:pt x="940" y="698"/>
                  <a:pt x="940" y="689"/>
                </a:cubicBezTo>
                <a:close/>
                <a:moveTo>
                  <a:pt x="828" y="1"/>
                </a:moveTo>
                <a:cubicBezTo>
                  <a:pt x="779" y="1"/>
                  <a:pt x="732" y="13"/>
                  <a:pt x="688" y="38"/>
                </a:cubicBezTo>
                <a:lnTo>
                  <a:pt x="633" y="47"/>
                </a:lnTo>
                <a:lnTo>
                  <a:pt x="633" y="150"/>
                </a:lnTo>
                <a:cubicBezTo>
                  <a:pt x="623" y="205"/>
                  <a:pt x="633" y="252"/>
                  <a:pt x="661" y="298"/>
                </a:cubicBezTo>
                <a:cubicBezTo>
                  <a:pt x="586" y="224"/>
                  <a:pt x="493" y="178"/>
                  <a:pt x="391" y="150"/>
                </a:cubicBezTo>
                <a:cubicBezTo>
                  <a:pt x="369" y="143"/>
                  <a:pt x="346" y="140"/>
                  <a:pt x="323" y="140"/>
                </a:cubicBezTo>
                <a:cubicBezTo>
                  <a:pt x="277" y="140"/>
                  <a:pt x="230" y="153"/>
                  <a:pt x="186" y="178"/>
                </a:cubicBezTo>
                <a:lnTo>
                  <a:pt x="131" y="122"/>
                </a:lnTo>
                <a:lnTo>
                  <a:pt x="131" y="252"/>
                </a:lnTo>
                <a:cubicBezTo>
                  <a:pt x="131" y="297"/>
                  <a:pt x="174" y="341"/>
                  <a:pt x="243" y="361"/>
                </a:cubicBezTo>
                <a:lnTo>
                  <a:pt x="243" y="361"/>
                </a:lnTo>
                <a:cubicBezTo>
                  <a:pt x="223" y="356"/>
                  <a:pt x="203" y="354"/>
                  <a:pt x="183" y="354"/>
                </a:cubicBezTo>
                <a:cubicBezTo>
                  <a:pt x="141" y="354"/>
                  <a:pt x="101" y="364"/>
                  <a:pt x="65" y="382"/>
                </a:cubicBezTo>
                <a:lnTo>
                  <a:pt x="0" y="345"/>
                </a:lnTo>
                <a:lnTo>
                  <a:pt x="0" y="466"/>
                </a:lnTo>
                <a:cubicBezTo>
                  <a:pt x="0" y="512"/>
                  <a:pt x="47" y="559"/>
                  <a:pt x="112" y="577"/>
                </a:cubicBezTo>
                <a:cubicBezTo>
                  <a:pt x="172" y="591"/>
                  <a:pt x="233" y="598"/>
                  <a:pt x="293" y="598"/>
                </a:cubicBezTo>
                <a:cubicBezTo>
                  <a:pt x="354" y="598"/>
                  <a:pt x="414" y="591"/>
                  <a:pt x="475" y="577"/>
                </a:cubicBezTo>
                <a:lnTo>
                  <a:pt x="475" y="577"/>
                </a:lnTo>
                <a:cubicBezTo>
                  <a:pt x="410" y="605"/>
                  <a:pt x="344" y="642"/>
                  <a:pt x="289" y="689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19"/>
                  <a:pt x="261" y="866"/>
                  <a:pt x="335" y="894"/>
                </a:cubicBezTo>
                <a:cubicBezTo>
                  <a:pt x="359" y="901"/>
                  <a:pt x="384" y="904"/>
                  <a:pt x="407" y="904"/>
                </a:cubicBezTo>
                <a:cubicBezTo>
                  <a:pt x="474" y="904"/>
                  <a:pt x="536" y="877"/>
                  <a:pt x="577" y="828"/>
                </a:cubicBezTo>
                <a:lnTo>
                  <a:pt x="577" y="828"/>
                </a:lnTo>
                <a:cubicBezTo>
                  <a:pt x="540" y="884"/>
                  <a:pt x="586" y="949"/>
                  <a:pt x="679" y="977"/>
                </a:cubicBezTo>
                <a:cubicBezTo>
                  <a:pt x="703" y="985"/>
                  <a:pt x="728" y="988"/>
                  <a:pt x="751" y="988"/>
                </a:cubicBezTo>
                <a:cubicBezTo>
                  <a:pt x="818" y="988"/>
                  <a:pt x="880" y="960"/>
                  <a:pt x="921" y="912"/>
                </a:cubicBezTo>
                <a:cubicBezTo>
                  <a:pt x="940" y="884"/>
                  <a:pt x="949" y="856"/>
                  <a:pt x="949" y="828"/>
                </a:cubicBezTo>
                <a:lnTo>
                  <a:pt x="949" y="708"/>
                </a:lnTo>
                <a:cubicBezTo>
                  <a:pt x="1023" y="773"/>
                  <a:pt x="1107" y="810"/>
                  <a:pt x="1191" y="838"/>
                </a:cubicBezTo>
                <a:cubicBezTo>
                  <a:pt x="1213" y="842"/>
                  <a:pt x="1236" y="845"/>
                  <a:pt x="1258" y="845"/>
                </a:cubicBezTo>
                <a:cubicBezTo>
                  <a:pt x="1327" y="845"/>
                  <a:pt x="1390" y="822"/>
                  <a:pt x="1432" y="773"/>
                </a:cubicBezTo>
                <a:cubicBezTo>
                  <a:pt x="1442" y="754"/>
                  <a:pt x="1451" y="745"/>
                  <a:pt x="1442" y="726"/>
                </a:cubicBezTo>
                <a:lnTo>
                  <a:pt x="1442" y="624"/>
                </a:lnTo>
                <a:cubicBezTo>
                  <a:pt x="1488" y="624"/>
                  <a:pt x="1535" y="596"/>
                  <a:pt x="1563" y="559"/>
                </a:cubicBezTo>
                <a:cubicBezTo>
                  <a:pt x="1572" y="549"/>
                  <a:pt x="1572" y="531"/>
                  <a:pt x="1572" y="522"/>
                </a:cubicBezTo>
                <a:lnTo>
                  <a:pt x="1572" y="391"/>
                </a:lnTo>
                <a:lnTo>
                  <a:pt x="1535" y="438"/>
                </a:lnTo>
                <a:cubicBezTo>
                  <a:pt x="1516" y="429"/>
                  <a:pt x="1498" y="419"/>
                  <a:pt x="1470" y="410"/>
                </a:cubicBezTo>
                <a:cubicBezTo>
                  <a:pt x="1409" y="401"/>
                  <a:pt x="1349" y="396"/>
                  <a:pt x="1288" y="396"/>
                </a:cubicBezTo>
                <a:cubicBezTo>
                  <a:pt x="1228" y="396"/>
                  <a:pt x="1167" y="401"/>
                  <a:pt x="1107" y="410"/>
                </a:cubicBezTo>
                <a:cubicBezTo>
                  <a:pt x="1209" y="382"/>
                  <a:pt x="1293" y="326"/>
                  <a:pt x="1358" y="243"/>
                </a:cubicBezTo>
                <a:cubicBezTo>
                  <a:pt x="1367" y="233"/>
                  <a:pt x="1367" y="215"/>
                  <a:pt x="1367" y="196"/>
                </a:cubicBezTo>
                <a:lnTo>
                  <a:pt x="1367" y="85"/>
                </a:lnTo>
                <a:lnTo>
                  <a:pt x="1321" y="122"/>
                </a:lnTo>
                <a:cubicBezTo>
                  <a:pt x="1302" y="112"/>
                  <a:pt x="1274" y="94"/>
                  <a:pt x="1246" y="94"/>
                </a:cubicBezTo>
                <a:cubicBezTo>
                  <a:pt x="1225" y="87"/>
                  <a:pt x="1202" y="83"/>
                  <a:pt x="1180" y="83"/>
                </a:cubicBezTo>
                <a:cubicBezTo>
                  <a:pt x="1116" y="83"/>
                  <a:pt x="1053" y="111"/>
                  <a:pt x="1005" y="159"/>
                </a:cubicBezTo>
                <a:cubicBezTo>
                  <a:pt x="1042" y="94"/>
                  <a:pt x="995" y="29"/>
                  <a:pt x="902" y="10"/>
                </a:cubicBezTo>
                <a:cubicBezTo>
                  <a:pt x="878" y="4"/>
                  <a:pt x="853" y="1"/>
                  <a:pt x="828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4" name="Google Shape;1054;p30"/>
          <p:cNvSpPr/>
          <p:nvPr/>
        </p:nvSpPr>
        <p:spPr>
          <a:xfrm>
            <a:off x="3582542" y="4767737"/>
            <a:ext cx="239121" cy="145253"/>
          </a:xfrm>
          <a:custGeom>
            <a:avLst/>
            <a:gdLst/>
            <a:ahLst/>
            <a:cxnLst/>
            <a:rect l="l" t="t" r="r" b="b"/>
            <a:pathLst>
              <a:path w="1638" h="995" extrusionOk="0">
                <a:moveTo>
                  <a:pt x="845" y="0"/>
                </a:moveTo>
                <a:cubicBezTo>
                  <a:pt x="699" y="0"/>
                  <a:pt x="584" y="169"/>
                  <a:pt x="680" y="305"/>
                </a:cubicBezTo>
                <a:cubicBezTo>
                  <a:pt x="605" y="239"/>
                  <a:pt x="512" y="184"/>
                  <a:pt x="410" y="156"/>
                </a:cubicBezTo>
                <a:cubicBezTo>
                  <a:pt x="388" y="148"/>
                  <a:pt x="366" y="145"/>
                  <a:pt x="343" y="145"/>
                </a:cubicBezTo>
                <a:cubicBezTo>
                  <a:pt x="280" y="145"/>
                  <a:pt x="216" y="173"/>
                  <a:pt x="168" y="221"/>
                </a:cubicBezTo>
                <a:cubicBezTo>
                  <a:pt x="134" y="271"/>
                  <a:pt x="170" y="337"/>
                  <a:pt x="253" y="363"/>
                </a:cubicBezTo>
                <a:lnTo>
                  <a:pt x="253" y="363"/>
                </a:lnTo>
                <a:cubicBezTo>
                  <a:pt x="237" y="360"/>
                  <a:pt x="222" y="359"/>
                  <a:pt x="207" y="359"/>
                </a:cubicBezTo>
                <a:cubicBezTo>
                  <a:pt x="141" y="359"/>
                  <a:pt x="79" y="387"/>
                  <a:pt x="38" y="435"/>
                </a:cubicBezTo>
                <a:cubicBezTo>
                  <a:pt x="1" y="500"/>
                  <a:pt x="47" y="565"/>
                  <a:pt x="140" y="584"/>
                </a:cubicBezTo>
                <a:cubicBezTo>
                  <a:pt x="201" y="597"/>
                  <a:pt x="261" y="604"/>
                  <a:pt x="322" y="604"/>
                </a:cubicBezTo>
                <a:cubicBezTo>
                  <a:pt x="382" y="604"/>
                  <a:pt x="442" y="597"/>
                  <a:pt x="503" y="584"/>
                </a:cubicBezTo>
                <a:lnTo>
                  <a:pt x="503" y="584"/>
                </a:lnTo>
                <a:cubicBezTo>
                  <a:pt x="410" y="621"/>
                  <a:pt x="326" y="676"/>
                  <a:pt x="261" y="751"/>
                </a:cubicBezTo>
                <a:cubicBezTo>
                  <a:pt x="224" y="807"/>
                  <a:pt x="270" y="881"/>
                  <a:pt x="363" y="900"/>
                </a:cubicBezTo>
                <a:cubicBezTo>
                  <a:pt x="388" y="907"/>
                  <a:pt x="412" y="910"/>
                  <a:pt x="436" y="910"/>
                </a:cubicBezTo>
                <a:cubicBezTo>
                  <a:pt x="502" y="910"/>
                  <a:pt x="564" y="883"/>
                  <a:pt x="605" y="835"/>
                </a:cubicBezTo>
                <a:lnTo>
                  <a:pt x="605" y="835"/>
                </a:lnTo>
                <a:cubicBezTo>
                  <a:pt x="568" y="890"/>
                  <a:pt x="614" y="965"/>
                  <a:pt x="717" y="983"/>
                </a:cubicBezTo>
                <a:cubicBezTo>
                  <a:pt x="739" y="991"/>
                  <a:pt x="761" y="994"/>
                  <a:pt x="783" y="994"/>
                </a:cubicBezTo>
                <a:cubicBezTo>
                  <a:pt x="847" y="994"/>
                  <a:pt x="908" y="966"/>
                  <a:pt x="949" y="918"/>
                </a:cubicBezTo>
                <a:cubicBezTo>
                  <a:pt x="986" y="853"/>
                  <a:pt x="986" y="769"/>
                  <a:pt x="949" y="695"/>
                </a:cubicBezTo>
                <a:lnTo>
                  <a:pt x="949" y="695"/>
                </a:lnTo>
                <a:cubicBezTo>
                  <a:pt x="1024" y="769"/>
                  <a:pt x="1117" y="825"/>
                  <a:pt x="1219" y="844"/>
                </a:cubicBezTo>
                <a:cubicBezTo>
                  <a:pt x="1241" y="851"/>
                  <a:pt x="1263" y="855"/>
                  <a:pt x="1286" y="855"/>
                </a:cubicBezTo>
                <a:cubicBezTo>
                  <a:pt x="1349" y="855"/>
                  <a:pt x="1413" y="827"/>
                  <a:pt x="1461" y="779"/>
                </a:cubicBezTo>
                <a:cubicBezTo>
                  <a:pt x="1497" y="724"/>
                  <a:pt x="1454" y="661"/>
                  <a:pt x="1365" y="632"/>
                </a:cubicBezTo>
                <a:lnTo>
                  <a:pt x="1365" y="632"/>
                </a:lnTo>
                <a:cubicBezTo>
                  <a:pt x="1385" y="638"/>
                  <a:pt x="1405" y="641"/>
                  <a:pt x="1425" y="641"/>
                </a:cubicBezTo>
                <a:cubicBezTo>
                  <a:pt x="1488" y="641"/>
                  <a:pt x="1550" y="613"/>
                  <a:pt x="1591" y="565"/>
                </a:cubicBezTo>
                <a:cubicBezTo>
                  <a:pt x="1637" y="509"/>
                  <a:pt x="1591" y="444"/>
                  <a:pt x="1489" y="416"/>
                </a:cubicBezTo>
                <a:cubicBezTo>
                  <a:pt x="1428" y="407"/>
                  <a:pt x="1368" y="402"/>
                  <a:pt x="1307" y="402"/>
                </a:cubicBezTo>
                <a:cubicBezTo>
                  <a:pt x="1247" y="402"/>
                  <a:pt x="1186" y="407"/>
                  <a:pt x="1126" y="416"/>
                </a:cubicBezTo>
                <a:cubicBezTo>
                  <a:pt x="1228" y="388"/>
                  <a:pt x="1312" y="332"/>
                  <a:pt x="1377" y="249"/>
                </a:cubicBezTo>
                <a:cubicBezTo>
                  <a:pt x="1414" y="193"/>
                  <a:pt x="1368" y="128"/>
                  <a:pt x="1265" y="100"/>
                </a:cubicBezTo>
                <a:cubicBezTo>
                  <a:pt x="1244" y="93"/>
                  <a:pt x="1221" y="89"/>
                  <a:pt x="1199" y="89"/>
                </a:cubicBezTo>
                <a:cubicBezTo>
                  <a:pt x="1135" y="89"/>
                  <a:pt x="1072" y="117"/>
                  <a:pt x="1024" y="165"/>
                </a:cubicBezTo>
                <a:cubicBezTo>
                  <a:pt x="1061" y="109"/>
                  <a:pt x="1014" y="44"/>
                  <a:pt x="921" y="16"/>
                </a:cubicBezTo>
                <a:cubicBezTo>
                  <a:pt x="896" y="5"/>
                  <a:pt x="870" y="0"/>
                  <a:pt x="8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5" name="Google Shape;1055;p30"/>
          <p:cNvSpPr/>
          <p:nvPr/>
        </p:nvSpPr>
        <p:spPr>
          <a:xfrm>
            <a:off x="3366775" y="4522919"/>
            <a:ext cx="370652" cy="174012"/>
          </a:xfrm>
          <a:custGeom>
            <a:avLst/>
            <a:gdLst/>
            <a:ahLst/>
            <a:cxnLst/>
            <a:rect l="l" t="t" r="r" b="b"/>
            <a:pathLst>
              <a:path w="2539" h="1192" extrusionOk="0">
                <a:moveTo>
                  <a:pt x="0" y="1"/>
                </a:moveTo>
                <a:lnTo>
                  <a:pt x="0" y="373"/>
                </a:lnTo>
                <a:cubicBezTo>
                  <a:pt x="0" y="931"/>
                  <a:pt x="670" y="1191"/>
                  <a:pt x="1265" y="1191"/>
                </a:cubicBezTo>
                <a:cubicBezTo>
                  <a:pt x="1860" y="1191"/>
                  <a:pt x="2539" y="940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6" name="Google Shape;1056;p30"/>
          <p:cNvSpPr/>
          <p:nvPr/>
        </p:nvSpPr>
        <p:spPr>
          <a:xfrm>
            <a:off x="3366775" y="4408908"/>
            <a:ext cx="370652" cy="233719"/>
          </a:xfrm>
          <a:custGeom>
            <a:avLst/>
            <a:gdLst/>
            <a:ahLst/>
            <a:cxnLst/>
            <a:rect l="l" t="t" r="r" b="b"/>
            <a:pathLst>
              <a:path w="2539" h="1601" extrusionOk="0">
                <a:moveTo>
                  <a:pt x="1256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00"/>
                  <a:pt x="1265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7" name="Google Shape;1057;p30"/>
          <p:cNvSpPr/>
          <p:nvPr/>
        </p:nvSpPr>
        <p:spPr>
          <a:xfrm>
            <a:off x="3387068" y="4418395"/>
            <a:ext cx="328755" cy="207880"/>
          </a:xfrm>
          <a:custGeom>
            <a:avLst/>
            <a:gdLst/>
            <a:ahLst/>
            <a:cxnLst/>
            <a:rect l="l" t="t" r="r" b="b"/>
            <a:pathLst>
              <a:path w="2252" h="1424" extrusionOk="0">
                <a:moveTo>
                  <a:pt x="1117" y="1"/>
                </a:moveTo>
                <a:cubicBezTo>
                  <a:pt x="624" y="1"/>
                  <a:pt x="1" y="205"/>
                  <a:pt x="1" y="698"/>
                </a:cubicBezTo>
                <a:cubicBezTo>
                  <a:pt x="1" y="1191"/>
                  <a:pt x="596" y="1424"/>
                  <a:pt x="1126" y="1424"/>
                </a:cubicBezTo>
                <a:cubicBezTo>
                  <a:pt x="1647" y="1424"/>
                  <a:pt x="2251" y="1200"/>
                  <a:pt x="2251" y="707"/>
                </a:cubicBezTo>
                <a:cubicBezTo>
                  <a:pt x="2251" y="205"/>
                  <a:pt x="1628" y="1"/>
                  <a:pt x="11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8" name="Google Shape;1058;p30"/>
          <p:cNvSpPr/>
          <p:nvPr/>
        </p:nvSpPr>
        <p:spPr>
          <a:xfrm>
            <a:off x="3387068" y="4418397"/>
            <a:ext cx="328755" cy="112845"/>
          </a:xfrm>
          <a:custGeom>
            <a:avLst/>
            <a:gdLst/>
            <a:ahLst/>
            <a:cxnLst/>
            <a:rect l="l" t="t" r="r" b="b"/>
            <a:pathLst>
              <a:path w="2252" h="773" extrusionOk="0">
                <a:moveTo>
                  <a:pt x="1117" y="1"/>
                </a:moveTo>
                <a:cubicBezTo>
                  <a:pt x="605" y="1"/>
                  <a:pt x="1" y="205"/>
                  <a:pt x="1" y="698"/>
                </a:cubicBezTo>
                <a:cubicBezTo>
                  <a:pt x="1" y="726"/>
                  <a:pt x="1" y="745"/>
                  <a:pt x="1" y="773"/>
                </a:cubicBezTo>
                <a:cubicBezTo>
                  <a:pt x="66" y="326"/>
                  <a:pt x="652" y="140"/>
                  <a:pt x="1117" y="140"/>
                </a:cubicBezTo>
                <a:cubicBezTo>
                  <a:pt x="1600" y="140"/>
                  <a:pt x="2195" y="336"/>
                  <a:pt x="2251" y="773"/>
                </a:cubicBezTo>
                <a:cubicBezTo>
                  <a:pt x="2251" y="754"/>
                  <a:pt x="2251" y="726"/>
                  <a:pt x="2251" y="707"/>
                </a:cubicBezTo>
                <a:cubicBezTo>
                  <a:pt x="2251" y="205"/>
                  <a:pt x="1619" y="1"/>
                  <a:pt x="1117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59" name="Google Shape;1059;p30"/>
          <p:cNvSpPr/>
          <p:nvPr/>
        </p:nvSpPr>
        <p:spPr>
          <a:xfrm>
            <a:off x="3437287" y="4464528"/>
            <a:ext cx="232260" cy="144377"/>
          </a:xfrm>
          <a:custGeom>
            <a:avLst/>
            <a:gdLst/>
            <a:ahLst/>
            <a:cxnLst/>
            <a:rect l="l" t="t" r="r" b="b"/>
            <a:pathLst>
              <a:path w="1591" h="989" extrusionOk="0">
                <a:moveTo>
                  <a:pt x="1349" y="624"/>
                </a:moveTo>
                <a:lnTo>
                  <a:pt x="1349" y="624"/>
                </a:lnTo>
                <a:cubicBezTo>
                  <a:pt x="1377" y="633"/>
                  <a:pt x="1405" y="633"/>
                  <a:pt x="1433" y="633"/>
                </a:cubicBezTo>
                <a:lnTo>
                  <a:pt x="1414" y="652"/>
                </a:lnTo>
                <a:cubicBezTo>
                  <a:pt x="1396" y="643"/>
                  <a:pt x="1368" y="633"/>
                  <a:pt x="1349" y="624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9" y="708"/>
                </a:lnTo>
                <a:cubicBezTo>
                  <a:pt x="949" y="698"/>
                  <a:pt x="940" y="698"/>
                  <a:pt x="940" y="689"/>
                </a:cubicBezTo>
                <a:close/>
                <a:moveTo>
                  <a:pt x="838" y="1"/>
                </a:moveTo>
                <a:cubicBezTo>
                  <a:pt x="789" y="1"/>
                  <a:pt x="742" y="13"/>
                  <a:pt x="698" y="38"/>
                </a:cubicBezTo>
                <a:lnTo>
                  <a:pt x="642" y="47"/>
                </a:lnTo>
                <a:lnTo>
                  <a:pt x="642" y="150"/>
                </a:lnTo>
                <a:cubicBezTo>
                  <a:pt x="633" y="196"/>
                  <a:pt x="642" y="252"/>
                  <a:pt x="661" y="298"/>
                </a:cubicBezTo>
                <a:cubicBezTo>
                  <a:pt x="587" y="224"/>
                  <a:pt x="494" y="168"/>
                  <a:pt x="391" y="150"/>
                </a:cubicBezTo>
                <a:cubicBezTo>
                  <a:pt x="368" y="143"/>
                  <a:pt x="345" y="140"/>
                  <a:pt x="322" y="140"/>
                </a:cubicBezTo>
                <a:cubicBezTo>
                  <a:pt x="280" y="140"/>
                  <a:pt x="238" y="150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7"/>
                  <a:pt x="183" y="341"/>
                  <a:pt x="253" y="361"/>
                </a:cubicBezTo>
                <a:lnTo>
                  <a:pt x="253" y="361"/>
                </a:lnTo>
                <a:cubicBezTo>
                  <a:pt x="233" y="356"/>
                  <a:pt x="212" y="354"/>
                  <a:pt x="192" y="354"/>
                </a:cubicBezTo>
                <a:cubicBezTo>
                  <a:pt x="150" y="354"/>
                  <a:pt x="108" y="364"/>
                  <a:pt x="66" y="382"/>
                </a:cubicBezTo>
                <a:lnTo>
                  <a:pt x="1" y="345"/>
                </a:lnTo>
                <a:lnTo>
                  <a:pt x="1" y="466"/>
                </a:lnTo>
                <a:cubicBezTo>
                  <a:pt x="1" y="512"/>
                  <a:pt x="47" y="559"/>
                  <a:pt x="122" y="577"/>
                </a:cubicBezTo>
                <a:cubicBezTo>
                  <a:pt x="182" y="587"/>
                  <a:pt x="242" y="591"/>
                  <a:pt x="303" y="591"/>
                </a:cubicBezTo>
                <a:cubicBezTo>
                  <a:pt x="363" y="591"/>
                  <a:pt x="424" y="587"/>
                  <a:pt x="484" y="577"/>
                </a:cubicBezTo>
                <a:lnTo>
                  <a:pt x="484" y="577"/>
                </a:lnTo>
                <a:cubicBezTo>
                  <a:pt x="419" y="605"/>
                  <a:pt x="345" y="643"/>
                  <a:pt x="289" y="689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19"/>
                  <a:pt x="270" y="866"/>
                  <a:pt x="345" y="894"/>
                </a:cubicBezTo>
                <a:cubicBezTo>
                  <a:pt x="365" y="898"/>
                  <a:pt x="386" y="900"/>
                  <a:pt x="407" y="900"/>
                </a:cubicBezTo>
                <a:cubicBezTo>
                  <a:pt x="472" y="900"/>
                  <a:pt x="537" y="878"/>
                  <a:pt x="587" y="829"/>
                </a:cubicBezTo>
                <a:lnTo>
                  <a:pt x="587" y="829"/>
                </a:lnTo>
                <a:cubicBezTo>
                  <a:pt x="549" y="884"/>
                  <a:pt x="596" y="949"/>
                  <a:pt x="689" y="977"/>
                </a:cubicBezTo>
                <a:cubicBezTo>
                  <a:pt x="711" y="985"/>
                  <a:pt x="733" y="988"/>
                  <a:pt x="756" y="988"/>
                </a:cubicBezTo>
                <a:cubicBezTo>
                  <a:pt x="819" y="988"/>
                  <a:pt x="883" y="960"/>
                  <a:pt x="931" y="912"/>
                </a:cubicBezTo>
                <a:cubicBezTo>
                  <a:pt x="949" y="884"/>
                  <a:pt x="959" y="856"/>
                  <a:pt x="959" y="829"/>
                </a:cubicBezTo>
                <a:cubicBezTo>
                  <a:pt x="959" y="810"/>
                  <a:pt x="959" y="801"/>
                  <a:pt x="959" y="791"/>
                </a:cubicBezTo>
                <a:lnTo>
                  <a:pt x="959" y="717"/>
                </a:lnTo>
                <a:cubicBezTo>
                  <a:pt x="1033" y="782"/>
                  <a:pt x="1107" y="819"/>
                  <a:pt x="1200" y="847"/>
                </a:cubicBezTo>
                <a:cubicBezTo>
                  <a:pt x="1222" y="854"/>
                  <a:pt x="1245" y="858"/>
                  <a:pt x="1267" y="858"/>
                </a:cubicBezTo>
                <a:cubicBezTo>
                  <a:pt x="1331" y="858"/>
                  <a:pt x="1394" y="830"/>
                  <a:pt x="1442" y="782"/>
                </a:cubicBezTo>
                <a:cubicBezTo>
                  <a:pt x="1451" y="763"/>
                  <a:pt x="1451" y="754"/>
                  <a:pt x="1451" y="736"/>
                </a:cubicBezTo>
                <a:lnTo>
                  <a:pt x="1451" y="633"/>
                </a:lnTo>
                <a:cubicBezTo>
                  <a:pt x="1498" y="633"/>
                  <a:pt x="1544" y="605"/>
                  <a:pt x="1572" y="568"/>
                </a:cubicBezTo>
                <a:cubicBezTo>
                  <a:pt x="1582" y="559"/>
                  <a:pt x="1591" y="540"/>
                  <a:pt x="1591" y="531"/>
                </a:cubicBezTo>
                <a:lnTo>
                  <a:pt x="1591" y="401"/>
                </a:lnTo>
                <a:lnTo>
                  <a:pt x="1544" y="438"/>
                </a:lnTo>
                <a:cubicBezTo>
                  <a:pt x="1526" y="429"/>
                  <a:pt x="1498" y="419"/>
                  <a:pt x="1479" y="410"/>
                </a:cubicBezTo>
                <a:cubicBezTo>
                  <a:pt x="1419" y="401"/>
                  <a:pt x="1358" y="396"/>
                  <a:pt x="1298" y="396"/>
                </a:cubicBezTo>
                <a:cubicBezTo>
                  <a:pt x="1238" y="396"/>
                  <a:pt x="1177" y="401"/>
                  <a:pt x="1117" y="410"/>
                </a:cubicBezTo>
                <a:cubicBezTo>
                  <a:pt x="1210" y="382"/>
                  <a:pt x="1293" y="326"/>
                  <a:pt x="1358" y="243"/>
                </a:cubicBezTo>
                <a:cubicBezTo>
                  <a:pt x="1368" y="233"/>
                  <a:pt x="1377" y="215"/>
                  <a:pt x="1368" y="196"/>
                </a:cubicBezTo>
                <a:lnTo>
                  <a:pt x="1368" y="75"/>
                </a:lnTo>
                <a:lnTo>
                  <a:pt x="1331" y="122"/>
                </a:lnTo>
                <a:cubicBezTo>
                  <a:pt x="1303" y="103"/>
                  <a:pt x="1284" y="94"/>
                  <a:pt x="1256" y="94"/>
                </a:cubicBezTo>
                <a:cubicBezTo>
                  <a:pt x="1234" y="87"/>
                  <a:pt x="1212" y="83"/>
                  <a:pt x="1189" y="83"/>
                </a:cubicBezTo>
                <a:cubicBezTo>
                  <a:pt x="1126" y="83"/>
                  <a:pt x="1062" y="111"/>
                  <a:pt x="1014" y="159"/>
                </a:cubicBezTo>
                <a:cubicBezTo>
                  <a:pt x="1052" y="94"/>
                  <a:pt x="1005" y="29"/>
                  <a:pt x="912" y="10"/>
                </a:cubicBezTo>
                <a:cubicBezTo>
                  <a:pt x="887" y="4"/>
                  <a:pt x="862" y="1"/>
                  <a:pt x="838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0" name="Google Shape;1060;p30"/>
          <p:cNvSpPr/>
          <p:nvPr/>
        </p:nvSpPr>
        <p:spPr>
          <a:xfrm>
            <a:off x="3434659" y="4446715"/>
            <a:ext cx="238975" cy="144524"/>
          </a:xfrm>
          <a:custGeom>
            <a:avLst/>
            <a:gdLst/>
            <a:ahLst/>
            <a:cxnLst/>
            <a:rect l="l" t="t" r="r" b="b"/>
            <a:pathLst>
              <a:path w="1637" h="990" extrusionOk="0">
                <a:moveTo>
                  <a:pt x="858" y="1"/>
                </a:moveTo>
                <a:cubicBezTo>
                  <a:pt x="791" y="1"/>
                  <a:pt x="729" y="28"/>
                  <a:pt x="688" y="76"/>
                </a:cubicBezTo>
                <a:cubicBezTo>
                  <a:pt x="651" y="142"/>
                  <a:pt x="651" y="234"/>
                  <a:pt x="688" y="300"/>
                </a:cubicBezTo>
                <a:cubicBezTo>
                  <a:pt x="614" y="225"/>
                  <a:pt x="521" y="169"/>
                  <a:pt x="419" y="151"/>
                </a:cubicBezTo>
                <a:cubicBezTo>
                  <a:pt x="394" y="144"/>
                  <a:pt x="370" y="140"/>
                  <a:pt x="346" y="140"/>
                </a:cubicBezTo>
                <a:cubicBezTo>
                  <a:pt x="280" y="140"/>
                  <a:pt x="218" y="168"/>
                  <a:pt x="177" y="216"/>
                </a:cubicBezTo>
                <a:cubicBezTo>
                  <a:pt x="141" y="270"/>
                  <a:pt x="184" y="334"/>
                  <a:pt x="272" y="363"/>
                </a:cubicBezTo>
                <a:lnTo>
                  <a:pt x="272" y="363"/>
                </a:lnTo>
                <a:cubicBezTo>
                  <a:pt x="252" y="357"/>
                  <a:pt x="232" y="354"/>
                  <a:pt x="212" y="354"/>
                </a:cubicBezTo>
                <a:cubicBezTo>
                  <a:pt x="149" y="354"/>
                  <a:pt x="85" y="382"/>
                  <a:pt x="37" y="430"/>
                </a:cubicBezTo>
                <a:cubicBezTo>
                  <a:pt x="0" y="486"/>
                  <a:pt x="56" y="551"/>
                  <a:pt x="149" y="579"/>
                </a:cubicBezTo>
                <a:cubicBezTo>
                  <a:pt x="209" y="588"/>
                  <a:pt x="270" y="593"/>
                  <a:pt x="330" y="593"/>
                </a:cubicBezTo>
                <a:cubicBezTo>
                  <a:pt x="391" y="593"/>
                  <a:pt x="451" y="588"/>
                  <a:pt x="512" y="579"/>
                </a:cubicBezTo>
                <a:lnTo>
                  <a:pt x="512" y="579"/>
                </a:lnTo>
                <a:cubicBezTo>
                  <a:pt x="409" y="606"/>
                  <a:pt x="326" y="662"/>
                  <a:pt x="270" y="746"/>
                </a:cubicBezTo>
                <a:cubicBezTo>
                  <a:pt x="233" y="802"/>
                  <a:pt x="279" y="867"/>
                  <a:pt x="372" y="895"/>
                </a:cubicBezTo>
                <a:cubicBezTo>
                  <a:pt x="394" y="902"/>
                  <a:pt x="416" y="906"/>
                  <a:pt x="439" y="906"/>
                </a:cubicBezTo>
                <a:cubicBezTo>
                  <a:pt x="502" y="906"/>
                  <a:pt x="566" y="878"/>
                  <a:pt x="614" y="830"/>
                </a:cubicBezTo>
                <a:lnTo>
                  <a:pt x="614" y="830"/>
                </a:lnTo>
                <a:cubicBezTo>
                  <a:pt x="577" y="885"/>
                  <a:pt x="623" y="951"/>
                  <a:pt x="716" y="978"/>
                </a:cubicBezTo>
                <a:cubicBezTo>
                  <a:pt x="738" y="986"/>
                  <a:pt x="761" y="989"/>
                  <a:pt x="783" y="989"/>
                </a:cubicBezTo>
                <a:cubicBezTo>
                  <a:pt x="847" y="989"/>
                  <a:pt x="910" y="961"/>
                  <a:pt x="958" y="913"/>
                </a:cubicBezTo>
                <a:cubicBezTo>
                  <a:pt x="995" y="839"/>
                  <a:pt x="995" y="755"/>
                  <a:pt x="958" y="690"/>
                </a:cubicBezTo>
                <a:lnTo>
                  <a:pt x="958" y="690"/>
                </a:lnTo>
                <a:cubicBezTo>
                  <a:pt x="1032" y="755"/>
                  <a:pt x="1125" y="811"/>
                  <a:pt x="1228" y="839"/>
                </a:cubicBezTo>
                <a:cubicBezTo>
                  <a:pt x="1249" y="846"/>
                  <a:pt x="1272" y="850"/>
                  <a:pt x="1294" y="850"/>
                </a:cubicBezTo>
                <a:cubicBezTo>
                  <a:pt x="1358" y="850"/>
                  <a:pt x="1421" y="822"/>
                  <a:pt x="1469" y="774"/>
                </a:cubicBezTo>
                <a:cubicBezTo>
                  <a:pt x="1503" y="715"/>
                  <a:pt x="1469" y="657"/>
                  <a:pt x="1387" y="632"/>
                </a:cubicBezTo>
                <a:lnTo>
                  <a:pt x="1387" y="632"/>
                </a:lnTo>
                <a:cubicBezTo>
                  <a:pt x="1401" y="635"/>
                  <a:pt x="1416" y="636"/>
                  <a:pt x="1430" y="636"/>
                </a:cubicBezTo>
                <a:cubicBezTo>
                  <a:pt x="1497" y="636"/>
                  <a:pt x="1558" y="608"/>
                  <a:pt x="1600" y="560"/>
                </a:cubicBezTo>
                <a:cubicBezTo>
                  <a:pt x="1637" y="495"/>
                  <a:pt x="1590" y="430"/>
                  <a:pt x="1497" y="411"/>
                </a:cubicBezTo>
                <a:cubicBezTo>
                  <a:pt x="1437" y="397"/>
                  <a:pt x="1376" y="390"/>
                  <a:pt x="1316" y="390"/>
                </a:cubicBezTo>
                <a:cubicBezTo>
                  <a:pt x="1256" y="390"/>
                  <a:pt x="1195" y="397"/>
                  <a:pt x="1135" y="411"/>
                </a:cubicBezTo>
                <a:cubicBezTo>
                  <a:pt x="1228" y="374"/>
                  <a:pt x="1311" y="318"/>
                  <a:pt x="1376" y="244"/>
                </a:cubicBezTo>
                <a:cubicBezTo>
                  <a:pt x="1414" y="179"/>
                  <a:pt x="1367" y="114"/>
                  <a:pt x="1274" y="95"/>
                </a:cubicBezTo>
                <a:cubicBezTo>
                  <a:pt x="1252" y="88"/>
                  <a:pt x="1230" y="84"/>
                  <a:pt x="1207" y="84"/>
                </a:cubicBezTo>
                <a:cubicBezTo>
                  <a:pt x="1144" y="84"/>
                  <a:pt x="1080" y="112"/>
                  <a:pt x="1032" y="160"/>
                </a:cubicBezTo>
                <a:cubicBezTo>
                  <a:pt x="1070" y="95"/>
                  <a:pt x="1023" y="30"/>
                  <a:pt x="930" y="11"/>
                </a:cubicBezTo>
                <a:cubicBezTo>
                  <a:pt x="906" y="4"/>
                  <a:pt x="881" y="1"/>
                  <a:pt x="85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1" name="Google Shape;1061;p30"/>
          <p:cNvSpPr/>
          <p:nvPr/>
        </p:nvSpPr>
        <p:spPr>
          <a:xfrm>
            <a:off x="3167215" y="4323359"/>
            <a:ext cx="370652" cy="174012"/>
          </a:xfrm>
          <a:custGeom>
            <a:avLst/>
            <a:gdLst/>
            <a:ahLst/>
            <a:cxnLst/>
            <a:rect l="l" t="t" r="r" b="b"/>
            <a:pathLst>
              <a:path w="2539" h="1192" extrusionOk="0">
                <a:moveTo>
                  <a:pt x="0" y="1"/>
                </a:moveTo>
                <a:lnTo>
                  <a:pt x="0" y="373"/>
                </a:lnTo>
                <a:cubicBezTo>
                  <a:pt x="0" y="931"/>
                  <a:pt x="670" y="1191"/>
                  <a:pt x="1265" y="1191"/>
                </a:cubicBezTo>
                <a:cubicBezTo>
                  <a:pt x="1860" y="1191"/>
                  <a:pt x="2539" y="940"/>
                  <a:pt x="2539" y="373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2" name="Google Shape;1062;p30"/>
          <p:cNvSpPr/>
          <p:nvPr/>
        </p:nvSpPr>
        <p:spPr>
          <a:xfrm>
            <a:off x="3167215" y="4209348"/>
            <a:ext cx="370652" cy="233719"/>
          </a:xfrm>
          <a:custGeom>
            <a:avLst/>
            <a:gdLst/>
            <a:ahLst/>
            <a:cxnLst/>
            <a:rect l="l" t="t" r="r" b="b"/>
            <a:pathLst>
              <a:path w="2539" h="1601" extrusionOk="0">
                <a:moveTo>
                  <a:pt x="1256" y="1"/>
                </a:moveTo>
                <a:cubicBezTo>
                  <a:pt x="707" y="1"/>
                  <a:pt x="0" y="233"/>
                  <a:pt x="0" y="791"/>
                </a:cubicBezTo>
                <a:cubicBezTo>
                  <a:pt x="0" y="1349"/>
                  <a:pt x="670" y="1600"/>
                  <a:pt x="1265" y="1600"/>
                </a:cubicBezTo>
                <a:cubicBezTo>
                  <a:pt x="1851" y="1600"/>
                  <a:pt x="2539" y="1349"/>
                  <a:pt x="2539" y="791"/>
                </a:cubicBezTo>
                <a:cubicBezTo>
                  <a:pt x="2539" y="233"/>
                  <a:pt x="1832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3" name="Google Shape;1063;p30"/>
          <p:cNvSpPr/>
          <p:nvPr/>
        </p:nvSpPr>
        <p:spPr>
          <a:xfrm>
            <a:off x="3187508" y="4218836"/>
            <a:ext cx="328755" cy="206567"/>
          </a:xfrm>
          <a:custGeom>
            <a:avLst/>
            <a:gdLst/>
            <a:ahLst/>
            <a:cxnLst/>
            <a:rect l="l" t="t" r="r" b="b"/>
            <a:pathLst>
              <a:path w="2252" h="1415" extrusionOk="0">
                <a:moveTo>
                  <a:pt x="1117" y="1"/>
                </a:moveTo>
                <a:cubicBezTo>
                  <a:pt x="624" y="1"/>
                  <a:pt x="1" y="205"/>
                  <a:pt x="1" y="698"/>
                </a:cubicBezTo>
                <a:cubicBezTo>
                  <a:pt x="1" y="1182"/>
                  <a:pt x="596" y="1414"/>
                  <a:pt x="1126" y="1414"/>
                </a:cubicBezTo>
                <a:cubicBezTo>
                  <a:pt x="1647" y="1414"/>
                  <a:pt x="2251" y="1191"/>
                  <a:pt x="2251" y="698"/>
                </a:cubicBezTo>
                <a:cubicBezTo>
                  <a:pt x="2251" y="205"/>
                  <a:pt x="1628" y="1"/>
                  <a:pt x="11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4" name="Google Shape;1064;p30"/>
          <p:cNvSpPr/>
          <p:nvPr/>
        </p:nvSpPr>
        <p:spPr>
          <a:xfrm>
            <a:off x="3186195" y="4218836"/>
            <a:ext cx="330068" cy="114159"/>
          </a:xfrm>
          <a:custGeom>
            <a:avLst/>
            <a:gdLst/>
            <a:ahLst/>
            <a:cxnLst/>
            <a:rect l="l" t="t" r="r" b="b"/>
            <a:pathLst>
              <a:path w="2261" h="782" extrusionOk="0">
                <a:moveTo>
                  <a:pt x="1126" y="1"/>
                </a:moveTo>
                <a:cubicBezTo>
                  <a:pt x="614" y="1"/>
                  <a:pt x="10" y="205"/>
                  <a:pt x="10" y="698"/>
                </a:cubicBezTo>
                <a:cubicBezTo>
                  <a:pt x="0" y="717"/>
                  <a:pt x="0" y="745"/>
                  <a:pt x="10" y="763"/>
                </a:cubicBezTo>
                <a:cubicBezTo>
                  <a:pt x="75" y="326"/>
                  <a:pt x="661" y="140"/>
                  <a:pt x="1126" y="140"/>
                </a:cubicBezTo>
                <a:cubicBezTo>
                  <a:pt x="1609" y="140"/>
                  <a:pt x="2204" y="336"/>
                  <a:pt x="2260" y="782"/>
                </a:cubicBezTo>
                <a:cubicBezTo>
                  <a:pt x="2260" y="754"/>
                  <a:pt x="2260" y="726"/>
                  <a:pt x="2260" y="707"/>
                </a:cubicBezTo>
                <a:cubicBezTo>
                  <a:pt x="2260" y="205"/>
                  <a:pt x="1628" y="1"/>
                  <a:pt x="112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5" name="Google Shape;1065;p30"/>
          <p:cNvSpPr/>
          <p:nvPr/>
        </p:nvSpPr>
        <p:spPr>
          <a:xfrm>
            <a:off x="3237728" y="4264968"/>
            <a:ext cx="230945" cy="143793"/>
          </a:xfrm>
          <a:custGeom>
            <a:avLst/>
            <a:gdLst/>
            <a:ahLst/>
            <a:cxnLst/>
            <a:rect l="l" t="t" r="r" b="b"/>
            <a:pathLst>
              <a:path w="1582" h="985" extrusionOk="0">
                <a:moveTo>
                  <a:pt x="1340" y="624"/>
                </a:moveTo>
                <a:cubicBezTo>
                  <a:pt x="1368" y="633"/>
                  <a:pt x="1405" y="633"/>
                  <a:pt x="1433" y="633"/>
                </a:cubicBezTo>
                <a:lnTo>
                  <a:pt x="1414" y="652"/>
                </a:lnTo>
                <a:cubicBezTo>
                  <a:pt x="1386" y="643"/>
                  <a:pt x="1368" y="633"/>
                  <a:pt x="1340" y="624"/>
                </a:cubicBezTo>
                <a:close/>
                <a:moveTo>
                  <a:pt x="940" y="689"/>
                </a:moveTo>
                <a:lnTo>
                  <a:pt x="949" y="698"/>
                </a:lnTo>
                <a:lnTo>
                  <a:pt x="949" y="708"/>
                </a:lnTo>
                <a:lnTo>
                  <a:pt x="940" y="689"/>
                </a:lnTo>
                <a:close/>
                <a:moveTo>
                  <a:pt x="833" y="1"/>
                </a:moveTo>
                <a:cubicBezTo>
                  <a:pt x="785" y="1"/>
                  <a:pt x="735" y="13"/>
                  <a:pt x="698" y="38"/>
                </a:cubicBezTo>
                <a:lnTo>
                  <a:pt x="633" y="47"/>
                </a:lnTo>
                <a:lnTo>
                  <a:pt x="633" y="150"/>
                </a:lnTo>
                <a:cubicBezTo>
                  <a:pt x="633" y="196"/>
                  <a:pt x="642" y="252"/>
                  <a:pt x="661" y="298"/>
                </a:cubicBezTo>
                <a:cubicBezTo>
                  <a:pt x="587" y="224"/>
                  <a:pt x="494" y="168"/>
                  <a:pt x="391" y="150"/>
                </a:cubicBezTo>
                <a:cubicBezTo>
                  <a:pt x="368" y="143"/>
                  <a:pt x="344" y="140"/>
                  <a:pt x="320" y="140"/>
                </a:cubicBezTo>
                <a:cubicBezTo>
                  <a:pt x="276" y="140"/>
                  <a:pt x="232" y="150"/>
                  <a:pt x="196" y="168"/>
                </a:cubicBezTo>
                <a:lnTo>
                  <a:pt x="140" y="122"/>
                </a:lnTo>
                <a:lnTo>
                  <a:pt x="140" y="252"/>
                </a:lnTo>
                <a:cubicBezTo>
                  <a:pt x="140" y="297"/>
                  <a:pt x="175" y="342"/>
                  <a:pt x="244" y="361"/>
                </a:cubicBezTo>
                <a:lnTo>
                  <a:pt x="244" y="361"/>
                </a:lnTo>
                <a:cubicBezTo>
                  <a:pt x="223" y="356"/>
                  <a:pt x="203" y="354"/>
                  <a:pt x="183" y="354"/>
                </a:cubicBezTo>
                <a:cubicBezTo>
                  <a:pt x="142" y="354"/>
                  <a:pt x="102" y="364"/>
                  <a:pt x="66" y="382"/>
                </a:cubicBezTo>
                <a:lnTo>
                  <a:pt x="1" y="345"/>
                </a:lnTo>
                <a:lnTo>
                  <a:pt x="1" y="466"/>
                </a:lnTo>
                <a:cubicBezTo>
                  <a:pt x="1" y="512"/>
                  <a:pt x="47" y="559"/>
                  <a:pt x="122" y="577"/>
                </a:cubicBezTo>
                <a:cubicBezTo>
                  <a:pt x="182" y="587"/>
                  <a:pt x="243" y="591"/>
                  <a:pt x="303" y="591"/>
                </a:cubicBezTo>
                <a:cubicBezTo>
                  <a:pt x="363" y="591"/>
                  <a:pt x="424" y="587"/>
                  <a:pt x="484" y="577"/>
                </a:cubicBezTo>
                <a:lnTo>
                  <a:pt x="484" y="577"/>
                </a:lnTo>
                <a:cubicBezTo>
                  <a:pt x="410" y="605"/>
                  <a:pt x="345" y="643"/>
                  <a:pt x="289" y="689"/>
                </a:cubicBezTo>
                <a:lnTo>
                  <a:pt x="224" y="661"/>
                </a:lnTo>
                <a:lnTo>
                  <a:pt x="224" y="773"/>
                </a:lnTo>
                <a:cubicBezTo>
                  <a:pt x="224" y="819"/>
                  <a:pt x="270" y="866"/>
                  <a:pt x="345" y="894"/>
                </a:cubicBezTo>
                <a:cubicBezTo>
                  <a:pt x="365" y="898"/>
                  <a:pt x="385" y="900"/>
                  <a:pt x="405" y="900"/>
                </a:cubicBezTo>
                <a:cubicBezTo>
                  <a:pt x="470" y="900"/>
                  <a:pt x="535" y="876"/>
                  <a:pt x="577" y="819"/>
                </a:cubicBezTo>
                <a:lnTo>
                  <a:pt x="577" y="819"/>
                </a:lnTo>
                <a:cubicBezTo>
                  <a:pt x="540" y="884"/>
                  <a:pt x="596" y="949"/>
                  <a:pt x="689" y="977"/>
                </a:cubicBezTo>
                <a:cubicBezTo>
                  <a:pt x="709" y="982"/>
                  <a:pt x="729" y="984"/>
                  <a:pt x="749" y="984"/>
                </a:cubicBezTo>
                <a:cubicBezTo>
                  <a:pt x="815" y="984"/>
                  <a:pt x="881" y="960"/>
                  <a:pt x="931" y="903"/>
                </a:cubicBezTo>
                <a:cubicBezTo>
                  <a:pt x="940" y="884"/>
                  <a:pt x="949" y="856"/>
                  <a:pt x="959" y="819"/>
                </a:cubicBezTo>
                <a:cubicBezTo>
                  <a:pt x="959" y="810"/>
                  <a:pt x="959" y="801"/>
                  <a:pt x="959" y="791"/>
                </a:cubicBezTo>
                <a:lnTo>
                  <a:pt x="959" y="717"/>
                </a:lnTo>
                <a:cubicBezTo>
                  <a:pt x="1024" y="773"/>
                  <a:pt x="1107" y="819"/>
                  <a:pt x="1200" y="838"/>
                </a:cubicBezTo>
                <a:cubicBezTo>
                  <a:pt x="1222" y="845"/>
                  <a:pt x="1245" y="849"/>
                  <a:pt x="1267" y="849"/>
                </a:cubicBezTo>
                <a:cubicBezTo>
                  <a:pt x="1331" y="849"/>
                  <a:pt x="1394" y="821"/>
                  <a:pt x="1442" y="773"/>
                </a:cubicBezTo>
                <a:cubicBezTo>
                  <a:pt x="1442" y="763"/>
                  <a:pt x="1451" y="745"/>
                  <a:pt x="1451" y="736"/>
                </a:cubicBezTo>
                <a:lnTo>
                  <a:pt x="1451" y="633"/>
                </a:lnTo>
                <a:cubicBezTo>
                  <a:pt x="1498" y="624"/>
                  <a:pt x="1544" y="605"/>
                  <a:pt x="1572" y="559"/>
                </a:cubicBezTo>
                <a:cubicBezTo>
                  <a:pt x="1582" y="550"/>
                  <a:pt x="1582" y="540"/>
                  <a:pt x="1582" y="522"/>
                </a:cubicBezTo>
                <a:lnTo>
                  <a:pt x="1582" y="401"/>
                </a:lnTo>
                <a:lnTo>
                  <a:pt x="1544" y="438"/>
                </a:lnTo>
                <a:cubicBezTo>
                  <a:pt x="1517" y="429"/>
                  <a:pt x="1498" y="419"/>
                  <a:pt x="1479" y="410"/>
                </a:cubicBezTo>
                <a:cubicBezTo>
                  <a:pt x="1419" y="401"/>
                  <a:pt x="1356" y="396"/>
                  <a:pt x="1293" y="396"/>
                </a:cubicBezTo>
                <a:cubicBezTo>
                  <a:pt x="1231" y="396"/>
                  <a:pt x="1168" y="401"/>
                  <a:pt x="1107" y="410"/>
                </a:cubicBezTo>
                <a:cubicBezTo>
                  <a:pt x="1210" y="382"/>
                  <a:pt x="1293" y="326"/>
                  <a:pt x="1358" y="243"/>
                </a:cubicBezTo>
                <a:cubicBezTo>
                  <a:pt x="1368" y="233"/>
                  <a:pt x="1368" y="215"/>
                  <a:pt x="1368" y="196"/>
                </a:cubicBezTo>
                <a:lnTo>
                  <a:pt x="1368" y="75"/>
                </a:lnTo>
                <a:lnTo>
                  <a:pt x="1321" y="122"/>
                </a:lnTo>
                <a:cubicBezTo>
                  <a:pt x="1303" y="103"/>
                  <a:pt x="1275" y="94"/>
                  <a:pt x="1247" y="94"/>
                </a:cubicBezTo>
                <a:cubicBezTo>
                  <a:pt x="1222" y="86"/>
                  <a:pt x="1197" y="82"/>
                  <a:pt x="1172" y="82"/>
                </a:cubicBezTo>
                <a:cubicBezTo>
                  <a:pt x="1112" y="82"/>
                  <a:pt x="1054" y="106"/>
                  <a:pt x="1014" y="159"/>
                </a:cubicBezTo>
                <a:cubicBezTo>
                  <a:pt x="1052" y="94"/>
                  <a:pt x="996" y="29"/>
                  <a:pt x="903" y="10"/>
                </a:cubicBezTo>
                <a:cubicBezTo>
                  <a:pt x="881" y="4"/>
                  <a:pt x="857" y="1"/>
                  <a:pt x="833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6" name="Google Shape;1066;p30"/>
          <p:cNvSpPr/>
          <p:nvPr/>
        </p:nvSpPr>
        <p:spPr>
          <a:xfrm>
            <a:off x="3235099" y="4245989"/>
            <a:ext cx="238975" cy="146421"/>
          </a:xfrm>
          <a:custGeom>
            <a:avLst/>
            <a:gdLst/>
            <a:ahLst/>
            <a:cxnLst/>
            <a:rect l="l" t="t" r="r" b="b"/>
            <a:pathLst>
              <a:path w="1637" h="1003" extrusionOk="0">
                <a:moveTo>
                  <a:pt x="840" y="1"/>
                </a:moveTo>
                <a:cubicBezTo>
                  <a:pt x="699" y="1"/>
                  <a:pt x="593" y="174"/>
                  <a:pt x="679" y="308"/>
                </a:cubicBezTo>
                <a:cubicBezTo>
                  <a:pt x="605" y="233"/>
                  <a:pt x="512" y="177"/>
                  <a:pt x="419" y="159"/>
                </a:cubicBezTo>
                <a:cubicBezTo>
                  <a:pt x="394" y="152"/>
                  <a:pt x="370" y="148"/>
                  <a:pt x="346" y="148"/>
                </a:cubicBezTo>
                <a:cubicBezTo>
                  <a:pt x="280" y="148"/>
                  <a:pt x="218" y="176"/>
                  <a:pt x="177" y="224"/>
                </a:cubicBezTo>
                <a:cubicBezTo>
                  <a:pt x="141" y="278"/>
                  <a:pt x="184" y="342"/>
                  <a:pt x="272" y="371"/>
                </a:cubicBezTo>
                <a:lnTo>
                  <a:pt x="272" y="371"/>
                </a:lnTo>
                <a:cubicBezTo>
                  <a:pt x="252" y="365"/>
                  <a:pt x="232" y="362"/>
                  <a:pt x="212" y="362"/>
                </a:cubicBezTo>
                <a:cubicBezTo>
                  <a:pt x="149" y="362"/>
                  <a:pt x="85" y="390"/>
                  <a:pt x="37" y="438"/>
                </a:cubicBezTo>
                <a:cubicBezTo>
                  <a:pt x="0" y="494"/>
                  <a:pt x="47" y="559"/>
                  <a:pt x="149" y="587"/>
                </a:cubicBezTo>
                <a:cubicBezTo>
                  <a:pt x="205" y="596"/>
                  <a:pt x="265" y="601"/>
                  <a:pt x="327" y="601"/>
                </a:cubicBezTo>
                <a:cubicBezTo>
                  <a:pt x="388" y="601"/>
                  <a:pt x="451" y="596"/>
                  <a:pt x="512" y="587"/>
                </a:cubicBezTo>
                <a:lnTo>
                  <a:pt x="512" y="587"/>
                </a:lnTo>
                <a:cubicBezTo>
                  <a:pt x="409" y="614"/>
                  <a:pt x="326" y="670"/>
                  <a:pt x="270" y="754"/>
                </a:cubicBezTo>
                <a:cubicBezTo>
                  <a:pt x="233" y="810"/>
                  <a:pt x="279" y="875"/>
                  <a:pt x="372" y="903"/>
                </a:cubicBezTo>
                <a:cubicBezTo>
                  <a:pt x="394" y="910"/>
                  <a:pt x="416" y="914"/>
                  <a:pt x="439" y="914"/>
                </a:cubicBezTo>
                <a:cubicBezTo>
                  <a:pt x="502" y="914"/>
                  <a:pt x="566" y="886"/>
                  <a:pt x="614" y="838"/>
                </a:cubicBezTo>
                <a:lnTo>
                  <a:pt x="614" y="838"/>
                </a:lnTo>
                <a:cubicBezTo>
                  <a:pt x="577" y="893"/>
                  <a:pt x="623" y="959"/>
                  <a:pt x="716" y="986"/>
                </a:cubicBezTo>
                <a:cubicBezTo>
                  <a:pt x="742" y="997"/>
                  <a:pt x="768" y="1002"/>
                  <a:pt x="793" y="1002"/>
                </a:cubicBezTo>
                <a:cubicBezTo>
                  <a:pt x="938" y="1002"/>
                  <a:pt x="1053" y="833"/>
                  <a:pt x="958" y="698"/>
                </a:cubicBezTo>
                <a:lnTo>
                  <a:pt x="958" y="698"/>
                </a:lnTo>
                <a:cubicBezTo>
                  <a:pt x="1032" y="773"/>
                  <a:pt x="1125" y="819"/>
                  <a:pt x="1228" y="847"/>
                </a:cubicBezTo>
                <a:cubicBezTo>
                  <a:pt x="1250" y="854"/>
                  <a:pt x="1272" y="858"/>
                  <a:pt x="1294" y="858"/>
                </a:cubicBezTo>
                <a:cubicBezTo>
                  <a:pt x="1358" y="858"/>
                  <a:pt x="1421" y="830"/>
                  <a:pt x="1469" y="782"/>
                </a:cubicBezTo>
                <a:cubicBezTo>
                  <a:pt x="1503" y="723"/>
                  <a:pt x="1469" y="665"/>
                  <a:pt x="1387" y="640"/>
                </a:cubicBezTo>
                <a:lnTo>
                  <a:pt x="1387" y="640"/>
                </a:lnTo>
                <a:cubicBezTo>
                  <a:pt x="1401" y="643"/>
                  <a:pt x="1416" y="644"/>
                  <a:pt x="1430" y="644"/>
                </a:cubicBezTo>
                <a:cubicBezTo>
                  <a:pt x="1497" y="644"/>
                  <a:pt x="1558" y="616"/>
                  <a:pt x="1600" y="568"/>
                </a:cubicBezTo>
                <a:cubicBezTo>
                  <a:pt x="1637" y="503"/>
                  <a:pt x="1590" y="438"/>
                  <a:pt x="1497" y="419"/>
                </a:cubicBezTo>
                <a:cubicBezTo>
                  <a:pt x="1437" y="405"/>
                  <a:pt x="1376" y="398"/>
                  <a:pt x="1316" y="398"/>
                </a:cubicBezTo>
                <a:cubicBezTo>
                  <a:pt x="1256" y="398"/>
                  <a:pt x="1195" y="405"/>
                  <a:pt x="1135" y="419"/>
                </a:cubicBezTo>
                <a:cubicBezTo>
                  <a:pt x="1228" y="391"/>
                  <a:pt x="1311" y="326"/>
                  <a:pt x="1376" y="252"/>
                </a:cubicBezTo>
                <a:cubicBezTo>
                  <a:pt x="1414" y="187"/>
                  <a:pt x="1367" y="122"/>
                  <a:pt x="1274" y="103"/>
                </a:cubicBezTo>
                <a:cubicBezTo>
                  <a:pt x="1250" y="96"/>
                  <a:pt x="1226" y="92"/>
                  <a:pt x="1202" y="92"/>
                </a:cubicBezTo>
                <a:cubicBezTo>
                  <a:pt x="1135" y="92"/>
                  <a:pt x="1074" y="120"/>
                  <a:pt x="1032" y="168"/>
                </a:cubicBezTo>
                <a:cubicBezTo>
                  <a:pt x="1070" y="103"/>
                  <a:pt x="1023" y="38"/>
                  <a:pt x="921" y="19"/>
                </a:cubicBezTo>
                <a:cubicBezTo>
                  <a:pt x="893" y="6"/>
                  <a:pt x="866" y="1"/>
                  <a:pt x="8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7" name="Google Shape;1067;p30"/>
          <p:cNvSpPr/>
          <p:nvPr/>
        </p:nvSpPr>
        <p:spPr>
          <a:xfrm>
            <a:off x="2652623" y="4187594"/>
            <a:ext cx="370797" cy="174012"/>
          </a:xfrm>
          <a:custGeom>
            <a:avLst/>
            <a:gdLst/>
            <a:ahLst/>
            <a:cxnLst/>
            <a:rect l="l" t="t" r="r" b="b"/>
            <a:pathLst>
              <a:path w="2540" h="1192" extrusionOk="0">
                <a:moveTo>
                  <a:pt x="2539" y="1"/>
                </a:moveTo>
                <a:lnTo>
                  <a:pt x="1" y="10"/>
                </a:lnTo>
                <a:lnTo>
                  <a:pt x="1" y="382"/>
                </a:lnTo>
                <a:cubicBezTo>
                  <a:pt x="1" y="940"/>
                  <a:pt x="670" y="1191"/>
                  <a:pt x="1265" y="1191"/>
                </a:cubicBezTo>
                <a:cubicBezTo>
                  <a:pt x="1861" y="1191"/>
                  <a:pt x="2539" y="940"/>
                  <a:pt x="2539" y="382"/>
                </a:cubicBezTo>
                <a:lnTo>
                  <a:pt x="253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8" name="Google Shape;1068;p30"/>
          <p:cNvSpPr/>
          <p:nvPr/>
        </p:nvSpPr>
        <p:spPr>
          <a:xfrm>
            <a:off x="2652623" y="4073583"/>
            <a:ext cx="370797" cy="235033"/>
          </a:xfrm>
          <a:custGeom>
            <a:avLst/>
            <a:gdLst/>
            <a:ahLst/>
            <a:cxnLst/>
            <a:rect l="l" t="t" r="r" b="b"/>
            <a:pathLst>
              <a:path w="2540" h="1610" extrusionOk="0">
                <a:moveTo>
                  <a:pt x="1256" y="1"/>
                </a:moveTo>
                <a:cubicBezTo>
                  <a:pt x="707" y="1"/>
                  <a:pt x="1" y="233"/>
                  <a:pt x="1" y="791"/>
                </a:cubicBezTo>
                <a:cubicBezTo>
                  <a:pt x="1" y="1349"/>
                  <a:pt x="670" y="1609"/>
                  <a:pt x="1265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33" y="1"/>
                  <a:pt x="125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69" name="Google Shape;1069;p30"/>
          <p:cNvSpPr/>
          <p:nvPr/>
        </p:nvSpPr>
        <p:spPr>
          <a:xfrm>
            <a:off x="2673059" y="4083068"/>
            <a:ext cx="328608" cy="207880"/>
          </a:xfrm>
          <a:custGeom>
            <a:avLst/>
            <a:gdLst/>
            <a:ahLst/>
            <a:cxnLst/>
            <a:rect l="l" t="t" r="r" b="b"/>
            <a:pathLst>
              <a:path w="2251" h="1424" extrusionOk="0">
                <a:moveTo>
                  <a:pt x="1116" y="1"/>
                </a:moveTo>
                <a:cubicBezTo>
                  <a:pt x="623" y="1"/>
                  <a:pt x="0" y="205"/>
                  <a:pt x="0" y="698"/>
                </a:cubicBezTo>
                <a:cubicBezTo>
                  <a:pt x="0" y="1200"/>
                  <a:pt x="595" y="1424"/>
                  <a:pt x="1125" y="1424"/>
                </a:cubicBezTo>
                <a:cubicBezTo>
                  <a:pt x="1655" y="1424"/>
                  <a:pt x="2251" y="1200"/>
                  <a:pt x="2251" y="708"/>
                </a:cubicBezTo>
                <a:cubicBezTo>
                  <a:pt x="2251" y="215"/>
                  <a:pt x="1628" y="1"/>
                  <a:pt x="111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0" name="Google Shape;1070;p30"/>
          <p:cNvSpPr/>
          <p:nvPr/>
        </p:nvSpPr>
        <p:spPr>
          <a:xfrm>
            <a:off x="2673059" y="4083068"/>
            <a:ext cx="328608" cy="114159"/>
          </a:xfrm>
          <a:custGeom>
            <a:avLst/>
            <a:gdLst/>
            <a:ahLst/>
            <a:cxnLst/>
            <a:rect l="l" t="t" r="r" b="b"/>
            <a:pathLst>
              <a:path w="2251" h="782" extrusionOk="0">
                <a:moveTo>
                  <a:pt x="1116" y="1"/>
                </a:moveTo>
                <a:cubicBezTo>
                  <a:pt x="605" y="1"/>
                  <a:pt x="0" y="205"/>
                  <a:pt x="0" y="708"/>
                </a:cubicBezTo>
                <a:cubicBezTo>
                  <a:pt x="0" y="726"/>
                  <a:pt x="0" y="754"/>
                  <a:pt x="0" y="773"/>
                </a:cubicBezTo>
                <a:cubicBezTo>
                  <a:pt x="65" y="336"/>
                  <a:pt x="651" y="140"/>
                  <a:pt x="1116" y="140"/>
                </a:cubicBezTo>
                <a:cubicBezTo>
                  <a:pt x="1600" y="140"/>
                  <a:pt x="2195" y="336"/>
                  <a:pt x="2251" y="782"/>
                </a:cubicBezTo>
                <a:lnTo>
                  <a:pt x="2251" y="708"/>
                </a:lnTo>
                <a:cubicBezTo>
                  <a:pt x="2251" y="215"/>
                  <a:pt x="1618" y="1"/>
                  <a:pt x="1116" y="1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1" name="Google Shape;1071;p30"/>
          <p:cNvSpPr/>
          <p:nvPr/>
        </p:nvSpPr>
        <p:spPr>
          <a:xfrm>
            <a:off x="2723280" y="4129345"/>
            <a:ext cx="230945" cy="144232"/>
          </a:xfrm>
          <a:custGeom>
            <a:avLst/>
            <a:gdLst/>
            <a:ahLst/>
            <a:cxnLst/>
            <a:rect l="l" t="t" r="r" b="b"/>
            <a:pathLst>
              <a:path w="1582" h="988" extrusionOk="0">
                <a:moveTo>
                  <a:pt x="1349" y="632"/>
                </a:moveTo>
                <a:cubicBezTo>
                  <a:pt x="1367" y="632"/>
                  <a:pt x="1386" y="636"/>
                  <a:pt x="1404" y="636"/>
                </a:cubicBezTo>
                <a:cubicBezTo>
                  <a:pt x="1414" y="636"/>
                  <a:pt x="1423" y="635"/>
                  <a:pt x="1432" y="632"/>
                </a:cubicBezTo>
                <a:lnTo>
                  <a:pt x="1432" y="632"/>
                </a:lnTo>
                <a:lnTo>
                  <a:pt x="1414" y="660"/>
                </a:lnTo>
                <a:cubicBezTo>
                  <a:pt x="1395" y="642"/>
                  <a:pt x="1367" y="632"/>
                  <a:pt x="1349" y="632"/>
                </a:cubicBezTo>
                <a:close/>
                <a:moveTo>
                  <a:pt x="949" y="688"/>
                </a:moveTo>
                <a:lnTo>
                  <a:pt x="958" y="697"/>
                </a:lnTo>
                <a:lnTo>
                  <a:pt x="949" y="707"/>
                </a:lnTo>
                <a:lnTo>
                  <a:pt x="949" y="688"/>
                </a:lnTo>
                <a:close/>
                <a:moveTo>
                  <a:pt x="841" y="0"/>
                </a:moveTo>
                <a:cubicBezTo>
                  <a:pt x="791" y="0"/>
                  <a:pt x="742" y="15"/>
                  <a:pt x="698" y="46"/>
                </a:cubicBezTo>
                <a:lnTo>
                  <a:pt x="642" y="56"/>
                </a:lnTo>
                <a:lnTo>
                  <a:pt x="642" y="149"/>
                </a:lnTo>
                <a:cubicBezTo>
                  <a:pt x="633" y="205"/>
                  <a:pt x="642" y="251"/>
                  <a:pt x="661" y="298"/>
                </a:cubicBezTo>
                <a:cubicBezTo>
                  <a:pt x="586" y="223"/>
                  <a:pt x="493" y="177"/>
                  <a:pt x="391" y="149"/>
                </a:cubicBezTo>
                <a:cubicBezTo>
                  <a:pt x="369" y="143"/>
                  <a:pt x="347" y="139"/>
                  <a:pt x="326" y="139"/>
                </a:cubicBezTo>
                <a:cubicBezTo>
                  <a:pt x="282" y="139"/>
                  <a:pt x="239" y="152"/>
                  <a:pt x="196" y="177"/>
                </a:cubicBezTo>
                <a:lnTo>
                  <a:pt x="140" y="130"/>
                </a:lnTo>
                <a:lnTo>
                  <a:pt x="140" y="251"/>
                </a:lnTo>
                <a:cubicBezTo>
                  <a:pt x="140" y="298"/>
                  <a:pt x="186" y="344"/>
                  <a:pt x="261" y="363"/>
                </a:cubicBezTo>
                <a:cubicBezTo>
                  <a:pt x="237" y="359"/>
                  <a:pt x="213" y="357"/>
                  <a:pt x="189" y="357"/>
                </a:cubicBezTo>
                <a:cubicBezTo>
                  <a:pt x="148" y="357"/>
                  <a:pt x="107" y="364"/>
                  <a:pt x="65" y="381"/>
                </a:cubicBezTo>
                <a:lnTo>
                  <a:pt x="0" y="344"/>
                </a:lnTo>
                <a:lnTo>
                  <a:pt x="0" y="474"/>
                </a:lnTo>
                <a:cubicBezTo>
                  <a:pt x="0" y="521"/>
                  <a:pt x="47" y="558"/>
                  <a:pt x="121" y="577"/>
                </a:cubicBezTo>
                <a:cubicBezTo>
                  <a:pt x="182" y="590"/>
                  <a:pt x="242" y="597"/>
                  <a:pt x="303" y="597"/>
                </a:cubicBezTo>
                <a:cubicBezTo>
                  <a:pt x="363" y="597"/>
                  <a:pt x="423" y="590"/>
                  <a:pt x="484" y="577"/>
                </a:cubicBezTo>
                <a:lnTo>
                  <a:pt x="484" y="577"/>
                </a:lnTo>
                <a:cubicBezTo>
                  <a:pt x="409" y="604"/>
                  <a:pt x="344" y="642"/>
                  <a:pt x="289" y="688"/>
                </a:cubicBezTo>
                <a:lnTo>
                  <a:pt x="223" y="660"/>
                </a:lnTo>
                <a:lnTo>
                  <a:pt x="223" y="772"/>
                </a:lnTo>
                <a:cubicBezTo>
                  <a:pt x="223" y="828"/>
                  <a:pt x="270" y="874"/>
                  <a:pt x="344" y="893"/>
                </a:cubicBezTo>
                <a:cubicBezTo>
                  <a:pt x="366" y="900"/>
                  <a:pt x="389" y="903"/>
                  <a:pt x="411" y="903"/>
                </a:cubicBezTo>
                <a:cubicBezTo>
                  <a:pt x="475" y="903"/>
                  <a:pt x="538" y="876"/>
                  <a:pt x="586" y="828"/>
                </a:cubicBezTo>
                <a:lnTo>
                  <a:pt x="586" y="828"/>
                </a:lnTo>
                <a:cubicBezTo>
                  <a:pt x="549" y="883"/>
                  <a:pt x="595" y="949"/>
                  <a:pt x="688" y="976"/>
                </a:cubicBezTo>
                <a:cubicBezTo>
                  <a:pt x="710" y="984"/>
                  <a:pt x="733" y="987"/>
                  <a:pt x="755" y="987"/>
                </a:cubicBezTo>
                <a:cubicBezTo>
                  <a:pt x="819" y="987"/>
                  <a:pt x="882" y="959"/>
                  <a:pt x="930" y="911"/>
                </a:cubicBezTo>
                <a:cubicBezTo>
                  <a:pt x="949" y="883"/>
                  <a:pt x="958" y="856"/>
                  <a:pt x="958" y="828"/>
                </a:cubicBezTo>
                <a:lnTo>
                  <a:pt x="958" y="707"/>
                </a:lnTo>
                <a:cubicBezTo>
                  <a:pt x="1023" y="772"/>
                  <a:pt x="1107" y="818"/>
                  <a:pt x="1200" y="837"/>
                </a:cubicBezTo>
                <a:cubicBezTo>
                  <a:pt x="1222" y="844"/>
                  <a:pt x="1244" y="848"/>
                  <a:pt x="1267" y="848"/>
                </a:cubicBezTo>
                <a:cubicBezTo>
                  <a:pt x="1330" y="848"/>
                  <a:pt x="1394" y="820"/>
                  <a:pt x="1442" y="772"/>
                </a:cubicBezTo>
                <a:cubicBezTo>
                  <a:pt x="1451" y="763"/>
                  <a:pt x="1451" y="744"/>
                  <a:pt x="1451" y="735"/>
                </a:cubicBezTo>
                <a:lnTo>
                  <a:pt x="1451" y="632"/>
                </a:lnTo>
                <a:cubicBezTo>
                  <a:pt x="1497" y="623"/>
                  <a:pt x="1544" y="595"/>
                  <a:pt x="1572" y="558"/>
                </a:cubicBezTo>
                <a:cubicBezTo>
                  <a:pt x="1572" y="549"/>
                  <a:pt x="1581" y="539"/>
                  <a:pt x="1581" y="521"/>
                </a:cubicBezTo>
                <a:lnTo>
                  <a:pt x="1581" y="400"/>
                </a:lnTo>
                <a:lnTo>
                  <a:pt x="1544" y="437"/>
                </a:lnTo>
                <a:cubicBezTo>
                  <a:pt x="1525" y="428"/>
                  <a:pt x="1497" y="418"/>
                  <a:pt x="1479" y="409"/>
                </a:cubicBezTo>
                <a:cubicBezTo>
                  <a:pt x="1418" y="400"/>
                  <a:pt x="1358" y="395"/>
                  <a:pt x="1298" y="395"/>
                </a:cubicBezTo>
                <a:cubicBezTo>
                  <a:pt x="1237" y="395"/>
                  <a:pt x="1177" y="400"/>
                  <a:pt x="1116" y="409"/>
                </a:cubicBezTo>
                <a:cubicBezTo>
                  <a:pt x="1209" y="381"/>
                  <a:pt x="1293" y="325"/>
                  <a:pt x="1358" y="242"/>
                </a:cubicBezTo>
                <a:cubicBezTo>
                  <a:pt x="1367" y="232"/>
                  <a:pt x="1377" y="214"/>
                  <a:pt x="1367" y="195"/>
                </a:cubicBezTo>
                <a:lnTo>
                  <a:pt x="1367" y="84"/>
                </a:lnTo>
                <a:lnTo>
                  <a:pt x="1330" y="121"/>
                </a:lnTo>
                <a:cubicBezTo>
                  <a:pt x="1302" y="112"/>
                  <a:pt x="1284" y="102"/>
                  <a:pt x="1256" y="93"/>
                </a:cubicBezTo>
                <a:cubicBezTo>
                  <a:pt x="1234" y="86"/>
                  <a:pt x="1211" y="82"/>
                  <a:pt x="1189" y="82"/>
                </a:cubicBezTo>
                <a:cubicBezTo>
                  <a:pt x="1125" y="82"/>
                  <a:pt x="1062" y="110"/>
                  <a:pt x="1014" y="158"/>
                </a:cubicBezTo>
                <a:cubicBezTo>
                  <a:pt x="1051" y="102"/>
                  <a:pt x="1005" y="28"/>
                  <a:pt x="912" y="9"/>
                </a:cubicBezTo>
                <a:cubicBezTo>
                  <a:pt x="888" y="3"/>
                  <a:pt x="865" y="0"/>
                  <a:pt x="841" y="0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2" name="Google Shape;1072;p30"/>
          <p:cNvSpPr/>
          <p:nvPr/>
        </p:nvSpPr>
        <p:spPr>
          <a:xfrm>
            <a:off x="2721964" y="4111389"/>
            <a:ext cx="237661" cy="145837"/>
          </a:xfrm>
          <a:custGeom>
            <a:avLst/>
            <a:gdLst/>
            <a:ahLst/>
            <a:cxnLst/>
            <a:rect l="l" t="t" r="r" b="b"/>
            <a:pathLst>
              <a:path w="1628" h="999" extrusionOk="0">
                <a:moveTo>
                  <a:pt x="848" y="1"/>
                </a:moveTo>
                <a:cubicBezTo>
                  <a:pt x="782" y="1"/>
                  <a:pt x="720" y="28"/>
                  <a:pt x="679" y="76"/>
                </a:cubicBezTo>
                <a:cubicBezTo>
                  <a:pt x="632" y="151"/>
                  <a:pt x="632" y="235"/>
                  <a:pt x="679" y="309"/>
                </a:cubicBezTo>
                <a:cubicBezTo>
                  <a:pt x="604" y="235"/>
                  <a:pt x="511" y="179"/>
                  <a:pt x="409" y="160"/>
                </a:cubicBezTo>
                <a:cubicBezTo>
                  <a:pt x="387" y="153"/>
                  <a:pt x="365" y="149"/>
                  <a:pt x="342" y="149"/>
                </a:cubicBezTo>
                <a:cubicBezTo>
                  <a:pt x="279" y="149"/>
                  <a:pt x="215" y="177"/>
                  <a:pt x="167" y="225"/>
                </a:cubicBezTo>
                <a:cubicBezTo>
                  <a:pt x="131" y="280"/>
                  <a:pt x="174" y="343"/>
                  <a:pt x="263" y="372"/>
                </a:cubicBezTo>
                <a:lnTo>
                  <a:pt x="263" y="372"/>
                </a:lnTo>
                <a:cubicBezTo>
                  <a:pt x="243" y="366"/>
                  <a:pt x="223" y="363"/>
                  <a:pt x="203" y="363"/>
                </a:cubicBezTo>
                <a:cubicBezTo>
                  <a:pt x="140" y="363"/>
                  <a:pt x="78" y="391"/>
                  <a:pt x="37" y="439"/>
                </a:cubicBezTo>
                <a:cubicBezTo>
                  <a:pt x="0" y="495"/>
                  <a:pt x="46" y="560"/>
                  <a:pt x="139" y="588"/>
                </a:cubicBezTo>
                <a:cubicBezTo>
                  <a:pt x="200" y="597"/>
                  <a:pt x="260" y="602"/>
                  <a:pt x="321" y="602"/>
                </a:cubicBezTo>
                <a:cubicBezTo>
                  <a:pt x="381" y="602"/>
                  <a:pt x="442" y="597"/>
                  <a:pt x="502" y="588"/>
                </a:cubicBezTo>
                <a:lnTo>
                  <a:pt x="502" y="588"/>
                </a:lnTo>
                <a:cubicBezTo>
                  <a:pt x="409" y="616"/>
                  <a:pt x="325" y="672"/>
                  <a:pt x="260" y="755"/>
                </a:cubicBezTo>
                <a:cubicBezTo>
                  <a:pt x="223" y="811"/>
                  <a:pt x="270" y="876"/>
                  <a:pt x="363" y="904"/>
                </a:cubicBezTo>
                <a:cubicBezTo>
                  <a:pt x="385" y="911"/>
                  <a:pt x="407" y="915"/>
                  <a:pt x="430" y="915"/>
                </a:cubicBezTo>
                <a:cubicBezTo>
                  <a:pt x="493" y="915"/>
                  <a:pt x="556" y="887"/>
                  <a:pt x="604" y="839"/>
                </a:cubicBezTo>
                <a:lnTo>
                  <a:pt x="604" y="839"/>
                </a:lnTo>
                <a:cubicBezTo>
                  <a:pt x="567" y="895"/>
                  <a:pt x="614" y="960"/>
                  <a:pt x="707" y="988"/>
                </a:cubicBezTo>
                <a:cubicBezTo>
                  <a:pt x="731" y="995"/>
                  <a:pt x="755" y="999"/>
                  <a:pt x="779" y="999"/>
                </a:cubicBezTo>
                <a:cubicBezTo>
                  <a:pt x="846" y="999"/>
                  <a:pt x="907" y="971"/>
                  <a:pt x="949" y="923"/>
                </a:cubicBezTo>
                <a:cubicBezTo>
                  <a:pt x="986" y="848"/>
                  <a:pt x="986" y="765"/>
                  <a:pt x="949" y="700"/>
                </a:cubicBezTo>
                <a:lnTo>
                  <a:pt x="949" y="700"/>
                </a:lnTo>
                <a:cubicBezTo>
                  <a:pt x="1023" y="774"/>
                  <a:pt x="1116" y="820"/>
                  <a:pt x="1218" y="848"/>
                </a:cubicBezTo>
                <a:cubicBezTo>
                  <a:pt x="1240" y="856"/>
                  <a:pt x="1263" y="859"/>
                  <a:pt x="1285" y="859"/>
                </a:cubicBezTo>
                <a:cubicBezTo>
                  <a:pt x="1349" y="859"/>
                  <a:pt x="1412" y="831"/>
                  <a:pt x="1460" y="783"/>
                </a:cubicBezTo>
                <a:cubicBezTo>
                  <a:pt x="1493" y="725"/>
                  <a:pt x="1459" y="666"/>
                  <a:pt x="1384" y="641"/>
                </a:cubicBezTo>
                <a:lnTo>
                  <a:pt x="1384" y="641"/>
                </a:lnTo>
                <a:cubicBezTo>
                  <a:pt x="1398" y="644"/>
                  <a:pt x="1411" y="645"/>
                  <a:pt x="1424" y="645"/>
                </a:cubicBezTo>
                <a:cubicBezTo>
                  <a:pt x="1487" y="645"/>
                  <a:pt x="1549" y="617"/>
                  <a:pt x="1590" y="569"/>
                </a:cubicBezTo>
                <a:cubicBezTo>
                  <a:pt x="1627" y="504"/>
                  <a:pt x="1590" y="439"/>
                  <a:pt x="1488" y="411"/>
                </a:cubicBezTo>
                <a:cubicBezTo>
                  <a:pt x="1427" y="397"/>
                  <a:pt x="1367" y="390"/>
                  <a:pt x="1307" y="390"/>
                </a:cubicBezTo>
                <a:cubicBezTo>
                  <a:pt x="1246" y="390"/>
                  <a:pt x="1186" y="397"/>
                  <a:pt x="1125" y="411"/>
                </a:cubicBezTo>
                <a:cubicBezTo>
                  <a:pt x="1218" y="383"/>
                  <a:pt x="1302" y="328"/>
                  <a:pt x="1367" y="244"/>
                </a:cubicBezTo>
                <a:cubicBezTo>
                  <a:pt x="1404" y="188"/>
                  <a:pt x="1358" y="123"/>
                  <a:pt x="1265" y="95"/>
                </a:cubicBezTo>
                <a:cubicBezTo>
                  <a:pt x="1243" y="88"/>
                  <a:pt x="1220" y="84"/>
                  <a:pt x="1198" y="84"/>
                </a:cubicBezTo>
                <a:cubicBezTo>
                  <a:pt x="1134" y="84"/>
                  <a:pt x="1071" y="112"/>
                  <a:pt x="1023" y="160"/>
                </a:cubicBezTo>
                <a:cubicBezTo>
                  <a:pt x="1060" y="104"/>
                  <a:pt x="1014" y="39"/>
                  <a:pt x="921" y="11"/>
                </a:cubicBezTo>
                <a:cubicBezTo>
                  <a:pt x="896" y="4"/>
                  <a:pt x="872" y="1"/>
                  <a:pt x="84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3" name="Google Shape;1073;p30"/>
          <p:cNvSpPr/>
          <p:nvPr/>
        </p:nvSpPr>
        <p:spPr>
          <a:xfrm>
            <a:off x="2941816" y="4171391"/>
            <a:ext cx="370797" cy="173867"/>
          </a:xfrm>
          <a:custGeom>
            <a:avLst/>
            <a:gdLst/>
            <a:ahLst/>
            <a:cxnLst/>
            <a:rect l="l" t="t" r="r" b="b"/>
            <a:pathLst>
              <a:path w="2540" h="1191" extrusionOk="0">
                <a:moveTo>
                  <a:pt x="2539" y="0"/>
                </a:moveTo>
                <a:lnTo>
                  <a:pt x="0" y="10"/>
                </a:lnTo>
                <a:lnTo>
                  <a:pt x="0" y="382"/>
                </a:lnTo>
                <a:cubicBezTo>
                  <a:pt x="0" y="939"/>
                  <a:pt x="670" y="1191"/>
                  <a:pt x="1265" y="1191"/>
                </a:cubicBezTo>
                <a:cubicBezTo>
                  <a:pt x="1860" y="1191"/>
                  <a:pt x="2539" y="939"/>
                  <a:pt x="2539" y="382"/>
                </a:cubicBezTo>
                <a:lnTo>
                  <a:pt x="253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4" name="Google Shape;1074;p30"/>
          <p:cNvSpPr/>
          <p:nvPr/>
        </p:nvSpPr>
        <p:spPr>
          <a:xfrm>
            <a:off x="2941816" y="4057377"/>
            <a:ext cx="370797" cy="234887"/>
          </a:xfrm>
          <a:custGeom>
            <a:avLst/>
            <a:gdLst/>
            <a:ahLst/>
            <a:cxnLst/>
            <a:rect l="l" t="t" r="r" b="b"/>
            <a:pathLst>
              <a:path w="2540" h="1609" extrusionOk="0">
                <a:moveTo>
                  <a:pt x="1256" y="0"/>
                </a:moveTo>
                <a:cubicBezTo>
                  <a:pt x="707" y="0"/>
                  <a:pt x="0" y="233"/>
                  <a:pt x="0" y="791"/>
                </a:cubicBezTo>
                <a:cubicBezTo>
                  <a:pt x="0" y="1358"/>
                  <a:pt x="670" y="1609"/>
                  <a:pt x="1265" y="1609"/>
                </a:cubicBezTo>
                <a:cubicBezTo>
                  <a:pt x="1851" y="1609"/>
                  <a:pt x="2539" y="1358"/>
                  <a:pt x="2539" y="791"/>
                </a:cubicBezTo>
                <a:cubicBezTo>
                  <a:pt x="2539" y="233"/>
                  <a:pt x="1823" y="0"/>
                  <a:pt x="125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5" name="Google Shape;1075;p30"/>
          <p:cNvSpPr/>
          <p:nvPr/>
        </p:nvSpPr>
        <p:spPr>
          <a:xfrm>
            <a:off x="2962109" y="4066867"/>
            <a:ext cx="328755" cy="207735"/>
          </a:xfrm>
          <a:custGeom>
            <a:avLst/>
            <a:gdLst/>
            <a:ahLst/>
            <a:cxnLst/>
            <a:rect l="l" t="t" r="r" b="b"/>
            <a:pathLst>
              <a:path w="2252" h="1423" extrusionOk="0">
                <a:moveTo>
                  <a:pt x="1117" y="0"/>
                </a:moveTo>
                <a:cubicBezTo>
                  <a:pt x="624" y="0"/>
                  <a:pt x="1" y="205"/>
                  <a:pt x="1" y="698"/>
                </a:cubicBezTo>
                <a:cubicBezTo>
                  <a:pt x="1" y="1191"/>
                  <a:pt x="596" y="1423"/>
                  <a:pt x="1126" y="1423"/>
                </a:cubicBezTo>
                <a:cubicBezTo>
                  <a:pt x="1647" y="1423"/>
                  <a:pt x="2251" y="1200"/>
                  <a:pt x="2251" y="698"/>
                </a:cubicBezTo>
                <a:cubicBezTo>
                  <a:pt x="2251" y="205"/>
                  <a:pt x="1628" y="0"/>
                  <a:pt x="111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6" name="Google Shape;1076;p30"/>
          <p:cNvSpPr/>
          <p:nvPr/>
        </p:nvSpPr>
        <p:spPr>
          <a:xfrm>
            <a:off x="2962109" y="4066867"/>
            <a:ext cx="328755" cy="114159"/>
          </a:xfrm>
          <a:custGeom>
            <a:avLst/>
            <a:gdLst/>
            <a:ahLst/>
            <a:cxnLst/>
            <a:rect l="l" t="t" r="r" b="b"/>
            <a:pathLst>
              <a:path w="2252" h="782" extrusionOk="0">
                <a:moveTo>
                  <a:pt x="1117" y="0"/>
                </a:moveTo>
                <a:cubicBezTo>
                  <a:pt x="605" y="0"/>
                  <a:pt x="1" y="205"/>
                  <a:pt x="1" y="698"/>
                </a:cubicBezTo>
                <a:lnTo>
                  <a:pt x="1" y="772"/>
                </a:lnTo>
                <a:cubicBezTo>
                  <a:pt x="66" y="335"/>
                  <a:pt x="652" y="149"/>
                  <a:pt x="1117" y="149"/>
                </a:cubicBezTo>
                <a:cubicBezTo>
                  <a:pt x="1600" y="149"/>
                  <a:pt x="2196" y="335"/>
                  <a:pt x="2251" y="781"/>
                </a:cubicBezTo>
                <a:cubicBezTo>
                  <a:pt x="2251" y="753"/>
                  <a:pt x="2251" y="735"/>
                  <a:pt x="2251" y="707"/>
                </a:cubicBezTo>
                <a:cubicBezTo>
                  <a:pt x="2251" y="214"/>
                  <a:pt x="1619" y="0"/>
                  <a:pt x="1117" y="0"/>
                </a:cubicBez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7" name="Google Shape;1077;p30"/>
          <p:cNvSpPr/>
          <p:nvPr/>
        </p:nvSpPr>
        <p:spPr>
          <a:xfrm>
            <a:off x="3012472" y="4112995"/>
            <a:ext cx="230800" cy="144232"/>
          </a:xfrm>
          <a:custGeom>
            <a:avLst/>
            <a:gdLst/>
            <a:ahLst/>
            <a:cxnLst/>
            <a:rect l="l" t="t" r="r" b="b"/>
            <a:pathLst>
              <a:path w="1581" h="988" extrusionOk="0">
                <a:moveTo>
                  <a:pt x="1348" y="633"/>
                </a:moveTo>
                <a:cubicBezTo>
                  <a:pt x="1367" y="633"/>
                  <a:pt x="1386" y="637"/>
                  <a:pt x="1404" y="637"/>
                </a:cubicBezTo>
                <a:cubicBezTo>
                  <a:pt x="1414" y="637"/>
                  <a:pt x="1423" y="636"/>
                  <a:pt x="1432" y="633"/>
                </a:cubicBezTo>
                <a:lnTo>
                  <a:pt x="1432" y="633"/>
                </a:lnTo>
                <a:lnTo>
                  <a:pt x="1414" y="661"/>
                </a:lnTo>
                <a:cubicBezTo>
                  <a:pt x="1395" y="642"/>
                  <a:pt x="1367" y="633"/>
                  <a:pt x="1348" y="633"/>
                </a:cubicBezTo>
                <a:close/>
                <a:moveTo>
                  <a:pt x="949" y="698"/>
                </a:moveTo>
                <a:lnTo>
                  <a:pt x="958" y="707"/>
                </a:lnTo>
                <a:lnTo>
                  <a:pt x="949" y="707"/>
                </a:lnTo>
                <a:cubicBezTo>
                  <a:pt x="949" y="707"/>
                  <a:pt x="949" y="698"/>
                  <a:pt x="949" y="698"/>
                </a:cubicBezTo>
                <a:close/>
                <a:moveTo>
                  <a:pt x="841" y="1"/>
                </a:moveTo>
                <a:cubicBezTo>
                  <a:pt x="791" y="1"/>
                  <a:pt x="742" y="15"/>
                  <a:pt x="697" y="47"/>
                </a:cubicBezTo>
                <a:lnTo>
                  <a:pt x="642" y="56"/>
                </a:lnTo>
                <a:lnTo>
                  <a:pt x="642" y="149"/>
                </a:lnTo>
                <a:cubicBezTo>
                  <a:pt x="632" y="205"/>
                  <a:pt x="642" y="251"/>
                  <a:pt x="660" y="298"/>
                </a:cubicBezTo>
                <a:cubicBezTo>
                  <a:pt x="595" y="224"/>
                  <a:pt x="493" y="177"/>
                  <a:pt x="391" y="149"/>
                </a:cubicBezTo>
                <a:cubicBezTo>
                  <a:pt x="369" y="143"/>
                  <a:pt x="347" y="140"/>
                  <a:pt x="326" y="140"/>
                </a:cubicBezTo>
                <a:cubicBezTo>
                  <a:pt x="282" y="140"/>
                  <a:pt x="239" y="152"/>
                  <a:pt x="195" y="177"/>
                </a:cubicBezTo>
                <a:lnTo>
                  <a:pt x="140" y="131"/>
                </a:lnTo>
                <a:lnTo>
                  <a:pt x="140" y="251"/>
                </a:lnTo>
                <a:cubicBezTo>
                  <a:pt x="140" y="307"/>
                  <a:pt x="186" y="344"/>
                  <a:pt x="260" y="363"/>
                </a:cubicBezTo>
                <a:cubicBezTo>
                  <a:pt x="237" y="360"/>
                  <a:pt x="213" y="358"/>
                  <a:pt x="189" y="358"/>
                </a:cubicBezTo>
                <a:cubicBezTo>
                  <a:pt x="148" y="358"/>
                  <a:pt x="106" y="364"/>
                  <a:pt x="65" y="382"/>
                </a:cubicBezTo>
                <a:lnTo>
                  <a:pt x="0" y="344"/>
                </a:lnTo>
                <a:lnTo>
                  <a:pt x="0" y="475"/>
                </a:lnTo>
                <a:cubicBezTo>
                  <a:pt x="0" y="521"/>
                  <a:pt x="47" y="558"/>
                  <a:pt x="121" y="577"/>
                </a:cubicBezTo>
                <a:cubicBezTo>
                  <a:pt x="181" y="591"/>
                  <a:pt x="242" y="598"/>
                  <a:pt x="302" y="598"/>
                </a:cubicBezTo>
                <a:cubicBezTo>
                  <a:pt x="363" y="598"/>
                  <a:pt x="423" y="591"/>
                  <a:pt x="484" y="577"/>
                </a:cubicBezTo>
                <a:lnTo>
                  <a:pt x="484" y="577"/>
                </a:lnTo>
                <a:cubicBezTo>
                  <a:pt x="409" y="605"/>
                  <a:pt x="344" y="642"/>
                  <a:pt x="288" y="689"/>
                </a:cubicBezTo>
                <a:lnTo>
                  <a:pt x="223" y="661"/>
                </a:lnTo>
                <a:lnTo>
                  <a:pt x="223" y="782"/>
                </a:lnTo>
                <a:cubicBezTo>
                  <a:pt x="223" y="828"/>
                  <a:pt x="270" y="875"/>
                  <a:pt x="344" y="893"/>
                </a:cubicBezTo>
                <a:cubicBezTo>
                  <a:pt x="366" y="900"/>
                  <a:pt x="389" y="904"/>
                  <a:pt x="411" y="904"/>
                </a:cubicBezTo>
                <a:cubicBezTo>
                  <a:pt x="475" y="904"/>
                  <a:pt x="538" y="876"/>
                  <a:pt x="586" y="828"/>
                </a:cubicBezTo>
                <a:lnTo>
                  <a:pt x="586" y="828"/>
                </a:lnTo>
                <a:cubicBezTo>
                  <a:pt x="549" y="893"/>
                  <a:pt x="595" y="958"/>
                  <a:pt x="688" y="977"/>
                </a:cubicBezTo>
                <a:cubicBezTo>
                  <a:pt x="710" y="984"/>
                  <a:pt x="733" y="988"/>
                  <a:pt x="755" y="988"/>
                </a:cubicBezTo>
                <a:cubicBezTo>
                  <a:pt x="819" y="988"/>
                  <a:pt x="882" y="960"/>
                  <a:pt x="930" y="912"/>
                </a:cubicBezTo>
                <a:cubicBezTo>
                  <a:pt x="949" y="884"/>
                  <a:pt x="958" y="856"/>
                  <a:pt x="958" y="828"/>
                </a:cubicBezTo>
                <a:cubicBezTo>
                  <a:pt x="958" y="819"/>
                  <a:pt x="958" y="809"/>
                  <a:pt x="958" y="791"/>
                </a:cubicBezTo>
                <a:lnTo>
                  <a:pt x="958" y="716"/>
                </a:lnTo>
                <a:cubicBezTo>
                  <a:pt x="1032" y="782"/>
                  <a:pt x="1107" y="828"/>
                  <a:pt x="1200" y="847"/>
                </a:cubicBezTo>
                <a:cubicBezTo>
                  <a:pt x="1222" y="854"/>
                  <a:pt x="1244" y="857"/>
                  <a:pt x="1267" y="857"/>
                </a:cubicBezTo>
                <a:cubicBezTo>
                  <a:pt x="1330" y="857"/>
                  <a:pt x="1393" y="830"/>
                  <a:pt x="1441" y="782"/>
                </a:cubicBezTo>
                <a:cubicBezTo>
                  <a:pt x="1451" y="763"/>
                  <a:pt x="1451" y="754"/>
                  <a:pt x="1451" y="735"/>
                </a:cubicBezTo>
                <a:lnTo>
                  <a:pt x="1451" y="633"/>
                </a:lnTo>
                <a:cubicBezTo>
                  <a:pt x="1497" y="633"/>
                  <a:pt x="1544" y="605"/>
                  <a:pt x="1572" y="568"/>
                </a:cubicBezTo>
                <a:cubicBezTo>
                  <a:pt x="1581" y="558"/>
                  <a:pt x="1581" y="549"/>
                  <a:pt x="1581" y="530"/>
                </a:cubicBezTo>
                <a:lnTo>
                  <a:pt x="1581" y="400"/>
                </a:lnTo>
                <a:lnTo>
                  <a:pt x="1544" y="437"/>
                </a:lnTo>
                <a:cubicBezTo>
                  <a:pt x="1525" y="428"/>
                  <a:pt x="1497" y="419"/>
                  <a:pt x="1479" y="419"/>
                </a:cubicBezTo>
                <a:cubicBezTo>
                  <a:pt x="1418" y="405"/>
                  <a:pt x="1358" y="398"/>
                  <a:pt x="1297" y="398"/>
                </a:cubicBezTo>
                <a:cubicBezTo>
                  <a:pt x="1237" y="398"/>
                  <a:pt x="1176" y="405"/>
                  <a:pt x="1116" y="419"/>
                </a:cubicBezTo>
                <a:cubicBezTo>
                  <a:pt x="1209" y="382"/>
                  <a:pt x="1293" y="326"/>
                  <a:pt x="1358" y="251"/>
                </a:cubicBezTo>
                <a:cubicBezTo>
                  <a:pt x="1367" y="233"/>
                  <a:pt x="1376" y="214"/>
                  <a:pt x="1367" y="196"/>
                </a:cubicBezTo>
                <a:lnTo>
                  <a:pt x="1367" y="84"/>
                </a:lnTo>
                <a:lnTo>
                  <a:pt x="1330" y="121"/>
                </a:lnTo>
                <a:cubicBezTo>
                  <a:pt x="1302" y="112"/>
                  <a:pt x="1283" y="103"/>
                  <a:pt x="1255" y="93"/>
                </a:cubicBezTo>
                <a:cubicBezTo>
                  <a:pt x="1234" y="86"/>
                  <a:pt x="1211" y="83"/>
                  <a:pt x="1189" y="83"/>
                </a:cubicBezTo>
                <a:cubicBezTo>
                  <a:pt x="1125" y="83"/>
                  <a:pt x="1062" y="110"/>
                  <a:pt x="1014" y="158"/>
                </a:cubicBezTo>
                <a:cubicBezTo>
                  <a:pt x="1051" y="103"/>
                  <a:pt x="1004" y="28"/>
                  <a:pt x="911" y="10"/>
                </a:cubicBezTo>
                <a:cubicBezTo>
                  <a:pt x="888" y="4"/>
                  <a:pt x="864" y="1"/>
                  <a:pt x="841" y="1"/>
                </a:cubicBezTo>
                <a:close/>
              </a:path>
            </a:pathLst>
          </a:custGeom>
          <a:solidFill>
            <a:srgbClr val="E9B53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8" name="Google Shape;1078;p30"/>
          <p:cNvSpPr/>
          <p:nvPr/>
        </p:nvSpPr>
        <p:spPr>
          <a:xfrm>
            <a:off x="3009701" y="4095186"/>
            <a:ext cx="239121" cy="145692"/>
          </a:xfrm>
          <a:custGeom>
            <a:avLst/>
            <a:gdLst/>
            <a:ahLst/>
            <a:cxnLst/>
            <a:rect l="l" t="t" r="r" b="b"/>
            <a:pathLst>
              <a:path w="1638" h="998" extrusionOk="0">
                <a:moveTo>
                  <a:pt x="858" y="0"/>
                </a:moveTo>
                <a:cubicBezTo>
                  <a:pt x="791" y="0"/>
                  <a:pt x="730" y="28"/>
                  <a:pt x="689" y="76"/>
                </a:cubicBezTo>
                <a:cubicBezTo>
                  <a:pt x="642" y="150"/>
                  <a:pt x="642" y="234"/>
                  <a:pt x="689" y="308"/>
                </a:cubicBezTo>
                <a:cubicBezTo>
                  <a:pt x="614" y="234"/>
                  <a:pt x="521" y="178"/>
                  <a:pt x="419" y="160"/>
                </a:cubicBezTo>
                <a:cubicBezTo>
                  <a:pt x="395" y="152"/>
                  <a:pt x="370" y="149"/>
                  <a:pt x="347" y="149"/>
                </a:cubicBezTo>
                <a:cubicBezTo>
                  <a:pt x="280" y="149"/>
                  <a:pt x="218" y="177"/>
                  <a:pt x="177" y="225"/>
                </a:cubicBezTo>
                <a:cubicBezTo>
                  <a:pt x="141" y="279"/>
                  <a:pt x="184" y="342"/>
                  <a:pt x="272" y="371"/>
                </a:cubicBezTo>
                <a:lnTo>
                  <a:pt x="272" y="371"/>
                </a:lnTo>
                <a:cubicBezTo>
                  <a:pt x="253" y="365"/>
                  <a:pt x="233" y="363"/>
                  <a:pt x="213" y="363"/>
                </a:cubicBezTo>
                <a:cubicBezTo>
                  <a:pt x="149" y="363"/>
                  <a:pt x="86" y="390"/>
                  <a:pt x="38" y="439"/>
                </a:cubicBezTo>
                <a:cubicBezTo>
                  <a:pt x="0" y="494"/>
                  <a:pt x="56" y="559"/>
                  <a:pt x="149" y="587"/>
                </a:cubicBezTo>
                <a:cubicBezTo>
                  <a:pt x="210" y="597"/>
                  <a:pt x="270" y="601"/>
                  <a:pt x="331" y="601"/>
                </a:cubicBezTo>
                <a:cubicBezTo>
                  <a:pt x="391" y="601"/>
                  <a:pt x="451" y="597"/>
                  <a:pt x="512" y="587"/>
                </a:cubicBezTo>
                <a:lnTo>
                  <a:pt x="512" y="587"/>
                </a:lnTo>
                <a:cubicBezTo>
                  <a:pt x="410" y="615"/>
                  <a:pt x="326" y="671"/>
                  <a:pt x="270" y="755"/>
                </a:cubicBezTo>
                <a:cubicBezTo>
                  <a:pt x="233" y="811"/>
                  <a:pt x="279" y="876"/>
                  <a:pt x="372" y="904"/>
                </a:cubicBezTo>
                <a:cubicBezTo>
                  <a:pt x="392" y="908"/>
                  <a:pt x="412" y="910"/>
                  <a:pt x="433" y="910"/>
                </a:cubicBezTo>
                <a:cubicBezTo>
                  <a:pt x="498" y="910"/>
                  <a:pt x="564" y="886"/>
                  <a:pt x="614" y="829"/>
                </a:cubicBezTo>
                <a:lnTo>
                  <a:pt x="614" y="829"/>
                </a:lnTo>
                <a:cubicBezTo>
                  <a:pt x="577" y="894"/>
                  <a:pt x="623" y="959"/>
                  <a:pt x="716" y="978"/>
                </a:cubicBezTo>
                <a:cubicBezTo>
                  <a:pt x="746" y="991"/>
                  <a:pt x="775" y="997"/>
                  <a:pt x="803" y="997"/>
                </a:cubicBezTo>
                <a:cubicBezTo>
                  <a:pt x="949" y="997"/>
                  <a:pt x="1052" y="830"/>
                  <a:pt x="958" y="690"/>
                </a:cubicBezTo>
                <a:lnTo>
                  <a:pt x="958" y="690"/>
                </a:lnTo>
                <a:cubicBezTo>
                  <a:pt x="1033" y="764"/>
                  <a:pt x="1126" y="820"/>
                  <a:pt x="1228" y="848"/>
                </a:cubicBezTo>
                <a:cubicBezTo>
                  <a:pt x="1250" y="855"/>
                  <a:pt x="1272" y="859"/>
                  <a:pt x="1295" y="859"/>
                </a:cubicBezTo>
                <a:cubicBezTo>
                  <a:pt x="1358" y="859"/>
                  <a:pt x="1422" y="831"/>
                  <a:pt x="1470" y="783"/>
                </a:cubicBezTo>
                <a:cubicBezTo>
                  <a:pt x="1506" y="719"/>
                  <a:pt x="1462" y="655"/>
                  <a:pt x="1373" y="635"/>
                </a:cubicBezTo>
                <a:lnTo>
                  <a:pt x="1373" y="635"/>
                </a:lnTo>
                <a:cubicBezTo>
                  <a:pt x="1391" y="639"/>
                  <a:pt x="1409" y="641"/>
                  <a:pt x="1428" y="641"/>
                </a:cubicBezTo>
                <a:cubicBezTo>
                  <a:pt x="1493" y="641"/>
                  <a:pt x="1557" y="616"/>
                  <a:pt x="1600" y="559"/>
                </a:cubicBezTo>
                <a:cubicBezTo>
                  <a:pt x="1637" y="504"/>
                  <a:pt x="1591" y="439"/>
                  <a:pt x="1498" y="411"/>
                </a:cubicBezTo>
                <a:cubicBezTo>
                  <a:pt x="1437" y="401"/>
                  <a:pt x="1377" y="397"/>
                  <a:pt x="1316" y="397"/>
                </a:cubicBezTo>
                <a:cubicBezTo>
                  <a:pt x="1256" y="397"/>
                  <a:pt x="1195" y="401"/>
                  <a:pt x="1135" y="411"/>
                </a:cubicBezTo>
                <a:cubicBezTo>
                  <a:pt x="1228" y="383"/>
                  <a:pt x="1312" y="327"/>
                  <a:pt x="1377" y="243"/>
                </a:cubicBezTo>
                <a:cubicBezTo>
                  <a:pt x="1414" y="187"/>
                  <a:pt x="1367" y="122"/>
                  <a:pt x="1274" y="94"/>
                </a:cubicBezTo>
                <a:cubicBezTo>
                  <a:pt x="1253" y="87"/>
                  <a:pt x="1229" y="84"/>
                  <a:pt x="1206" y="84"/>
                </a:cubicBezTo>
                <a:cubicBezTo>
                  <a:pt x="1140" y="84"/>
                  <a:pt x="1074" y="112"/>
                  <a:pt x="1033" y="160"/>
                </a:cubicBezTo>
                <a:cubicBezTo>
                  <a:pt x="1070" y="104"/>
                  <a:pt x="1023" y="29"/>
                  <a:pt x="930" y="11"/>
                </a:cubicBezTo>
                <a:cubicBezTo>
                  <a:pt x="906" y="4"/>
                  <a:pt x="882" y="0"/>
                  <a:pt x="85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79" name="Google Shape;1079;p30"/>
          <p:cNvSpPr/>
          <p:nvPr/>
        </p:nvSpPr>
        <p:spPr>
          <a:xfrm>
            <a:off x="2029561" y="5793570"/>
            <a:ext cx="885243" cy="532401"/>
          </a:xfrm>
          <a:custGeom>
            <a:avLst/>
            <a:gdLst/>
            <a:ahLst/>
            <a:cxnLst/>
            <a:rect l="l" t="t" r="r" b="b"/>
            <a:pathLst>
              <a:path w="6064" h="3647" extrusionOk="0">
                <a:moveTo>
                  <a:pt x="2325" y="1"/>
                </a:moveTo>
                <a:lnTo>
                  <a:pt x="0" y="1452"/>
                </a:lnTo>
                <a:lnTo>
                  <a:pt x="3711" y="3609"/>
                </a:lnTo>
                <a:cubicBezTo>
                  <a:pt x="3753" y="3635"/>
                  <a:pt x="3802" y="3647"/>
                  <a:pt x="3852" y="3647"/>
                </a:cubicBezTo>
                <a:cubicBezTo>
                  <a:pt x="3911" y="3647"/>
                  <a:pt x="3972" y="3630"/>
                  <a:pt x="4027" y="3600"/>
                </a:cubicBezTo>
                <a:lnTo>
                  <a:pt x="5961" y="2382"/>
                </a:lnTo>
                <a:cubicBezTo>
                  <a:pt x="6063" y="2316"/>
                  <a:pt x="6063" y="2168"/>
                  <a:pt x="5952" y="2103"/>
                </a:cubicBezTo>
                <a:lnTo>
                  <a:pt x="2325" y="1"/>
                </a:lnTo>
                <a:close/>
              </a:path>
            </a:pathLst>
          </a:custGeom>
          <a:solidFill>
            <a:srgbClr val="00E8ED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0" name="Google Shape;1080;p30"/>
          <p:cNvSpPr/>
          <p:nvPr/>
        </p:nvSpPr>
        <p:spPr>
          <a:xfrm>
            <a:off x="2029563" y="5748895"/>
            <a:ext cx="589335" cy="504080"/>
          </a:xfrm>
          <a:custGeom>
            <a:avLst/>
            <a:gdLst/>
            <a:ahLst/>
            <a:cxnLst/>
            <a:rect l="l" t="t" r="r" b="b"/>
            <a:pathLst>
              <a:path w="4037" h="3453" extrusionOk="0">
                <a:moveTo>
                  <a:pt x="475" y="0"/>
                </a:moveTo>
                <a:lnTo>
                  <a:pt x="38" y="1423"/>
                </a:lnTo>
                <a:cubicBezTo>
                  <a:pt x="0" y="1534"/>
                  <a:pt x="47" y="1655"/>
                  <a:pt x="149" y="1711"/>
                </a:cubicBezTo>
                <a:lnTo>
                  <a:pt x="3032" y="3376"/>
                </a:lnTo>
                <a:cubicBezTo>
                  <a:pt x="3125" y="3427"/>
                  <a:pt x="3230" y="3452"/>
                  <a:pt x="3334" y="3452"/>
                </a:cubicBezTo>
                <a:cubicBezTo>
                  <a:pt x="3439" y="3452"/>
                  <a:pt x="3543" y="3427"/>
                  <a:pt x="3636" y="3376"/>
                </a:cubicBezTo>
                <a:lnTo>
                  <a:pt x="4036" y="3152"/>
                </a:lnTo>
                <a:lnTo>
                  <a:pt x="3534" y="2874"/>
                </a:lnTo>
                <a:lnTo>
                  <a:pt x="3832" y="1934"/>
                </a:lnTo>
                <a:lnTo>
                  <a:pt x="47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1" name="Google Shape;1081;p30"/>
          <p:cNvSpPr/>
          <p:nvPr/>
        </p:nvSpPr>
        <p:spPr>
          <a:xfrm>
            <a:off x="2253065" y="5713569"/>
            <a:ext cx="502183" cy="304959"/>
          </a:xfrm>
          <a:custGeom>
            <a:avLst/>
            <a:gdLst/>
            <a:ahLst/>
            <a:cxnLst/>
            <a:rect l="l" t="t" r="r" b="b"/>
            <a:pathLst>
              <a:path w="3440" h="2089" extrusionOk="0">
                <a:moveTo>
                  <a:pt x="231" y="1"/>
                </a:moveTo>
                <a:cubicBezTo>
                  <a:pt x="106" y="1"/>
                  <a:pt x="0" y="128"/>
                  <a:pt x="60" y="261"/>
                </a:cubicBezTo>
                <a:lnTo>
                  <a:pt x="69" y="298"/>
                </a:lnTo>
                <a:lnTo>
                  <a:pt x="3175" y="2074"/>
                </a:lnTo>
                <a:cubicBezTo>
                  <a:pt x="3196" y="2084"/>
                  <a:pt x="3218" y="2089"/>
                  <a:pt x="3238" y="2089"/>
                </a:cubicBezTo>
                <a:cubicBezTo>
                  <a:pt x="3352" y="2089"/>
                  <a:pt x="3439" y="1952"/>
                  <a:pt x="3361" y="1842"/>
                </a:cubicBezTo>
                <a:lnTo>
                  <a:pt x="3221" y="1693"/>
                </a:lnTo>
                <a:lnTo>
                  <a:pt x="329" y="28"/>
                </a:lnTo>
                <a:cubicBezTo>
                  <a:pt x="297" y="9"/>
                  <a:pt x="263" y="1"/>
                  <a:pt x="231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2" name="Google Shape;1082;p30"/>
          <p:cNvSpPr/>
          <p:nvPr/>
        </p:nvSpPr>
        <p:spPr>
          <a:xfrm>
            <a:off x="2523135" y="5960574"/>
            <a:ext cx="303500" cy="290069"/>
          </a:xfrm>
          <a:custGeom>
            <a:avLst/>
            <a:gdLst/>
            <a:ahLst/>
            <a:cxnLst/>
            <a:rect l="l" t="t" r="r" b="b"/>
            <a:pathLst>
              <a:path w="2079" h="1987" extrusionOk="0">
                <a:moveTo>
                  <a:pt x="1371" y="1"/>
                </a:moveTo>
                <a:lnTo>
                  <a:pt x="460" y="484"/>
                </a:lnTo>
                <a:lnTo>
                  <a:pt x="23" y="1851"/>
                </a:lnTo>
                <a:cubicBezTo>
                  <a:pt x="1" y="1925"/>
                  <a:pt x="54" y="1986"/>
                  <a:pt x="119" y="1986"/>
                </a:cubicBezTo>
                <a:cubicBezTo>
                  <a:pt x="136" y="1986"/>
                  <a:pt x="154" y="1982"/>
                  <a:pt x="172" y="1972"/>
                </a:cubicBezTo>
                <a:lnTo>
                  <a:pt x="1976" y="949"/>
                </a:lnTo>
                <a:cubicBezTo>
                  <a:pt x="2059" y="903"/>
                  <a:pt x="2078" y="782"/>
                  <a:pt x="2013" y="717"/>
                </a:cubicBezTo>
                <a:lnTo>
                  <a:pt x="1371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3" name="Google Shape;1083;p30"/>
          <p:cNvSpPr/>
          <p:nvPr/>
        </p:nvSpPr>
        <p:spPr>
          <a:xfrm>
            <a:off x="2100072" y="5683641"/>
            <a:ext cx="623349" cy="347732"/>
          </a:xfrm>
          <a:custGeom>
            <a:avLst/>
            <a:gdLst/>
            <a:ahLst/>
            <a:cxnLst/>
            <a:rect l="l" t="t" r="r" b="b"/>
            <a:pathLst>
              <a:path w="4270" h="2382" extrusionOk="0">
                <a:moveTo>
                  <a:pt x="926" y="1"/>
                </a:moveTo>
                <a:cubicBezTo>
                  <a:pt x="896" y="1"/>
                  <a:pt x="866" y="10"/>
                  <a:pt x="838" y="29"/>
                </a:cubicBezTo>
                <a:lnTo>
                  <a:pt x="1" y="456"/>
                </a:lnTo>
                <a:lnTo>
                  <a:pt x="3358" y="2381"/>
                </a:lnTo>
                <a:lnTo>
                  <a:pt x="4269" y="1898"/>
                </a:lnTo>
                <a:lnTo>
                  <a:pt x="1015" y="29"/>
                </a:lnTo>
                <a:cubicBezTo>
                  <a:pt x="987" y="10"/>
                  <a:pt x="956" y="1"/>
                  <a:pt x="92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4" name="Google Shape;1084;p30"/>
          <p:cNvSpPr/>
          <p:nvPr/>
        </p:nvSpPr>
        <p:spPr>
          <a:xfrm>
            <a:off x="2184304" y="5721741"/>
            <a:ext cx="456344" cy="257952"/>
          </a:xfrm>
          <a:custGeom>
            <a:avLst/>
            <a:gdLst/>
            <a:ahLst/>
            <a:cxnLst/>
            <a:rect l="l" t="t" r="r" b="b"/>
            <a:pathLst>
              <a:path w="3126" h="1767" extrusionOk="0">
                <a:moveTo>
                  <a:pt x="596" y="0"/>
                </a:moveTo>
                <a:lnTo>
                  <a:pt x="0" y="307"/>
                </a:lnTo>
                <a:lnTo>
                  <a:pt x="2539" y="1767"/>
                </a:lnTo>
                <a:lnTo>
                  <a:pt x="3125" y="1460"/>
                </a:lnTo>
                <a:lnTo>
                  <a:pt x="596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5" name="Google Shape;1085;p30"/>
          <p:cNvSpPr/>
          <p:nvPr/>
        </p:nvSpPr>
        <p:spPr>
          <a:xfrm>
            <a:off x="2184304" y="5721744"/>
            <a:ext cx="456344" cy="225399"/>
          </a:xfrm>
          <a:custGeom>
            <a:avLst/>
            <a:gdLst/>
            <a:ahLst/>
            <a:cxnLst/>
            <a:rect l="l" t="t" r="r" b="b"/>
            <a:pathLst>
              <a:path w="3126" h="1544" extrusionOk="0">
                <a:moveTo>
                  <a:pt x="596" y="0"/>
                </a:moveTo>
                <a:lnTo>
                  <a:pt x="0" y="307"/>
                </a:lnTo>
                <a:lnTo>
                  <a:pt x="168" y="400"/>
                </a:lnTo>
                <a:lnTo>
                  <a:pt x="596" y="186"/>
                </a:lnTo>
                <a:lnTo>
                  <a:pt x="2967" y="1544"/>
                </a:lnTo>
                <a:lnTo>
                  <a:pt x="3125" y="1460"/>
                </a:lnTo>
                <a:lnTo>
                  <a:pt x="596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6" name="Google Shape;1086;p30"/>
          <p:cNvSpPr/>
          <p:nvPr/>
        </p:nvSpPr>
        <p:spPr>
          <a:xfrm>
            <a:off x="5526612" y="5800430"/>
            <a:ext cx="886557" cy="532693"/>
          </a:xfrm>
          <a:custGeom>
            <a:avLst/>
            <a:gdLst/>
            <a:ahLst/>
            <a:cxnLst/>
            <a:rect l="l" t="t" r="r" b="b"/>
            <a:pathLst>
              <a:path w="6073" h="3649" extrusionOk="0">
                <a:moveTo>
                  <a:pt x="2325" y="0"/>
                </a:moveTo>
                <a:lnTo>
                  <a:pt x="0" y="1451"/>
                </a:lnTo>
                <a:lnTo>
                  <a:pt x="3711" y="3599"/>
                </a:lnTo>
                <a:cubicBezTo>
                  <a:pt x="3757" y="3632"/>
                  <a:pt x="3813" y="3648"/>
                  <a:pt x="3869" y="3648"/>
                </a:cubicBezTo>
                <a:cubicBezTo>
                  <a:pt x="3925" y="3648"/>
                  <a:pt x="3980" y="3632"/>
                  <a:pt x="4027" y="3599"/>
                </a:cubicBezTo>
                <a:lnTo>
                  <a:pt x="5961" y="2381"/>
                </a:lnTo>
                <a:cubicBezTo>
                  <a:pt x="6073" y="2325"/>
                  <a:pt x="6063" y="2167"/>
                  <a:pt x="5961" y="2102"/>
                </a:cubicBezTo>
                <a:lnTo>
                  <a:pt x="2325" y="0"/>
                </a:lnTo>
                <a:close/>
              </a:path>
            </a:pathLst>
          </a:custGeom>
          <a:solidFill>
            <a:srgbClr val="00E8ED">
              <a:alpha val="187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7" name="Google Shape;1087;p30"/>
          <p:cNvSpPr/>
          <p:nvPr/>
        </p:nvSpPr>
        <p:spPr>
          <a:xfrm>
            <a:off x="5526613" y="5755611"/>
            <a:ext cx="589335" cy="504080"/>
          </a:xfrm>
          <a:custGeom>
            <a:avLst/>
            <a:gdLst/>
            <a:ahLst/>
            <a:cxnLst/>
            <a:rect l="l" t="t" r="r" b="b"/>
            <a:pathLst>
              <a:path w="4037" h="3453" extrusionOk="0">
                <a:moveTo>
                  <a:pt x="484" y="1"/>
                </a:moveTo>
                <a:lnTo>
                  <a:pt x="37" y="1414"/>
                </a:lnTo>
                <a:cubicBezTo>
                  <a:pt x="0" y="1526"/>
                  <a:pt x="47" y="1656"/>
                  <a:pt x="149" y="1712"/>
                </a:cubicBezTo>
                <a:lnTo>
                  <a:pt x="3032" y="3376"/>
                </a:lnTo>
                <a:cubicBezTo>
                  <a:pt x="3125" y="3427"/>
                  <a:pt x="3229" y="3453"/>
                  <a:pt x="3334" y="3453"/>
                </a:cubicBezTo>
                <a:cubicBezTo>
                  <a:pt x="3439" y="3453"/>
                  <a:pt x="3543" y="3427"/>
                  <a:pt x="3636" y="3376"/>
                </a:cubicBezTo>
                <a:lnTo>
                  <a:pt x="4036" y="3144"/>
                </a:lnTo>
                <a:lnTo>
                  <a:pt x="3534" y="2874"/>
                </a:lnTo>
                <a:lnTo>
                  <a:pt x="3841" y="1925"/>
                </a:lnTo>
                <a:lnTo>
                  <a:pt x="484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8" name="Google Shape;1088;p30"/>
          <p:cNvSpPr/>
          <p:nvPr/>
        </p:nvSpPr>
        <p:spPr>
          <a:xfrm>
            <a:off x="5751135" y="5718971"/>
            <a:ext cx="507292" cy="308609"/>
          </a:xfrm>
          <a:custGeom>
            <a:avLst/>
            <a:gdLst/>
            <a:ahLst/>
            <a:cxnLst/>
            <a:rect l="l" t="t" r="r" b="b"/>
            <a:pathLst>
              <a:path w="3475" h="2114" extrusionOk="0">
                <a:moveTo>
                  <a:pt x="225" y="1"/>
                </a:moveTo>
                <a:cubicBezTo>
                  <a:pt x="102" y="1"/>
                  <a:pt x="1" y="128"/>
                  <a:pt x="52" y="261"/>
                </a:cubicBezTo>
                <a:lnTo>
                  <a:pt x="62" y="298"/>
                </a:lnTo>
                <a:lnTo>
                  <a:pt x="3158" y="2083"/>
                </a:lnTo>
                <a:cubicBezTo>
                  <a:pt x="3188" y="2105"/>
                  <a:pt x="3219" y="2114"/>
                  <a:pt x="3249" y="2114"/>
                </a:cubicBezTo>
                <a:cubicBezTo>
                  <a:pt x="3375" y="2114"/>
                  <a:pt x="3474" y="1947"/>
                  <a:pt x="3354" y="1842"/>
                </a:cubicBezTo>
                <a:lnTo>
                  <a:pt x="3224" y="1693"/>
                </a:lnTo>
                <a:lnTo>
                  <a:pt x="322" y="28"/>
                </a:lnTo>
                <a:cubicBezTo>
                  <a:pt x="290" y="9"/>
                  <a:pt x="256" y="1"/>
                  <a:pt x="225" y="1"/>
                </a:cubicBezTo>
                <a:close/>
              </a:path>
            </a:pathLst>
          </a:custGeom>
          <a:solidFill>
            <a:srgbClr val="F1DA4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89" name="Google Shape;1089;p30"/>
          <p:cNvSpPr/>
          <p:nvPr/>
        </p:nvSpPr>
        <p:spPr>
          <a:xfrm>
            <a:off x="6020185" y="5967436"/>
            <a:ext cx="303353" cy="289777"/>
          </a:xfrm>
          <a:custGeom>
            <a:avLst/>
            <a:gdLst/>
            <a:ahLst/>
            <a:cxnLst/>
            <a:rect l="l" t="t" r="r" b="b"/>
            <a:pathLst>
              <a:path w="2078" h="1985" extrusionOk="0">
                <a:moveTo>
                  <a:pt x="1381" y="0"/>
                </a:moveTo>
                <a:lnTo>
                  <a:pt x="460" y="474"/>
                </a:lnTo>
                <a:lnTo>
                  <a:pt x="23" y="1841"/>
                </a:lnTo>
                <a:cubicBezTo>
                  <a:pt x="0" y="1916"/>
                  <a:pt x="56" y="1985"/>
                  <a:pt x="122" y="1985"/>
                </a:cubicBezTo>
                <a:cubicBezTo>
                  <a:pt x="138" y="1985"/>
                  <a:pt x="155" y="1981"/>
                  <a:pt x="172" y="1972"/>
                </a:cubicBezTo>
                <a:lnTo>
                  <a:pt x="1976" y="939"/>
                </a:lnTo>
                <a:cubicBezTo>
                  <a:pt x="2059" y="893"/>
                  <a:pt x="2078" y="781"/>
                  <a:pt x="2013" y="707"/>
                </a:cubicBezTo>
                <a:lnTo>
                  <a:pt x="1381" y="0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0" name="Google Shape;1090;p30"/>
          <p:cNvSpPr/>
          <p:nvPr/>
        </p:nvSpPr>
        <p:spPr>
          <a:xfrm>
            <a:off x="5597122" y="5690064"/>
            <a:ext cx="624663" cy="348024"/>
          </a:xfrm>
          <a:custGeom>
            <a:avLst/>
            <a:gdLst/>
            <a:ahLst/>
            <a:cxnLst/>
            <a:rect l="l" t="t" r="r" b="b"/>
            <a:pathLst>
              <a:path w="4279" h="2384" extrusionOk="0">
                <a:moveTo>
                  <a:pt x="927" y="1"/>
                </a:moveTo>
                <a:cubicBezTo>
                  <a:pt x="896" y="1"/>
                  <a:pt x="866" y="8"/>
                  <a:pt x="838" y="22"/>
                </a:cubicBezTo>
                <a:lnTo>
                  <a:pt x="1" y="450"/>
                </a:lnTo>
                <a:lnTo>
                  <a:pt x="3358" y="2384"/>
                </a:lnTo>
                <a:lnTo>
                  <a:pt x="4279" y="1900"/>
                </a:lnTo>
                <a:lnTo>
                  <a:pt x="1024" y="22"/>
                </a:lnTo>
                <a:cubicBezTo>
                  <a:pt x="991" y="8"/>
                  <a:pt x="959" y="1"/>
                  <a:pt x="92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1" name="Google Shape;1091;p30"/>
          <p:cNvSpPr/>
          <p:nvPr/>
        </p:nvSpPr>
        <p:spPr>
          <a:xfrm>
            <a:off x="5681356" y="5728459"/>
            <a:ext cx="457657" cy="258099"/>
          </a:xfrm>
          <a:custGeom>
            <a:avLst/>
            <a:gdLst/>
            <a:ahLst/>
            <a:cxnLst/>
            <a:rect l="l" t="t" r="r" b="b"/>
            <a:pathLst>
              <a:path w="3135" h="1768" extrusionOk="0">
                <a:moveTo>
                  <a:pt x="596" y="1"/>
                </a:moveTo>
                <a:lnTo>
                  <a:pt x="0" y="307"/>
                </a:lnTo>
                <a:lnTo>
                  <a:pt x="2539" y="1767"/>
                </a:lnTo>
                <a:lnTo>
                  <a:pt x="3134" y="1461"/>
                </a:lnTo>
                <a:lnTo>
                  <a:pt x="596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2" name="Google Shape;1092;p30"/>
          <p:cNvSpPr/>
          <p:nvPr/>
        </p:nvSpPr>
        <p:spPr>
          <a:xfrm>
            <a:off x="5681356" y="5728457"/>
            <a:ext cx="457657" cy="225544"/>
          </a:xfrm>
          <a:custGeom>
            <a:avLst/>
            <a:gdLst/>
            <a:ahLst/>
            <a:cxnLst/>
            <a:rect l="l" t="t" r="r" b="b"/>
            <a:pathLst>
              <a:path w="3135" h="1545" extrusionOk="0">
                <a:moveTo>
                  <a:pt x="596" y="1"/>
                </a:moveTo>
                <a:lnTo>
                  <a:pt x="0" y="307"/>
                </a:lnTo>
                <a:lnTo>
                  <a:pt x="168" y="400"/>
                </a:lnTo>
                <a:lnTo>
                  <a:pt x="596" y="187"/>
                </a:lnTo>
                <a:lnTo>
                  <a:pt x="2967" y="1544"/>
                </a:lnTo>
                <a:lnTo>
                  <a:pt x="3134" y="1461"/>
                </a:lnTo>
                <a:lnTo>
                  <a:pt x="596" y="1"/>
                </a:lnTo>
                <a:close/>
              </a:path>
            </a:pathLst>
          </a:custGeom>
          <a:solidFill>
            <a:srgbClr val="DCB2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93" name="Google Shape;1093;p30"/>
          <p:cNvSpPr txBox="1">
            <a:spLocks noGrp="1"/>
          </p:cNvSpPr>
          <p:nvPr>
            <p:ph type="title"/>
          </p:nvPr>
        </p:nvSpPr>
        <p:spPr>
          <a:xfrm>
            <a:off x="6434200" y="1274833"/>
            <a:ext cx="4810000" cy="12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72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094" name="Google Shape;1094;p30"/>
          <p:cNvSpPr txBox="1">
            <a:spLocks noGrp="1"/>
          </p:cNvSpPr>
          <p:nvPr>
            <p:ph type="subTitle" idx="1"/>
          </p:nvPr>
        </p:nvSpPr>
        <p:spPr>
          <a:xfrm>
            <a:off x="6635800" y="3144200"/>
            <a:ext cx="4406800" cy="12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095" name="Google Shape;1095;p30"/>
          <p:cNvSpPr txBox="1">
            <a:spLocks noGrp="1"/>
          </p:cNvSpPr>
          <p:nvPr>
            <p:ph type="subTitle" idx="2"/>
          </p:nvPr>
        </p:nvSpPr>
        <p:spPr>
          <a:xfrm>
            <a:off x="6635800" y="5225784"/>
            <a:ext cx="4406800" cy="5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  <p:sp>
        <p:nvSpPr>
          <p:cNvPr id="1096" name="Google Shape;1096;p30"/>
          <p:cNvSpPr txBox="1"/>
          <p:nvPr/>
        </p:nvSpPr>
        <p:spPr>
          <a:xfrm>
            <a:off x="6890600" y="4448084"/>
            <a:ext cx="3897200" cy="7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CREDITS: This presentation template was created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r>
              <a:rPr lang="en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including icons by</a:t>
            </a:r>
            <a:r>
              <a:rPr lang="en" sz="900">
                <a:solidFill>
                  <a:schemeClr val="dk1"/>
                </a:solidFill>
                <a:latin typeface="Ubuntu Light"/>
                <a:ea typeface="Ubuntu Light"/>
                <a:cs typeface="Ubuntu Light"/>
                <a:sym typeface="Ubuntu Light"/>
              </a:rPr>
              <a:t>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</a:t>
            </a:r>
            <a:r>
              <a:rPr lang="en" sz="9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infographics &amp; images by </a:t>
            </a:r>
            <a:r>
              <a:rPr lang="en" sz="900" b="1">
                <a:solidFill>
                  <a:schemeClr val="dk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r>
              <a:rPr lang="en" sz="900" b="1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1800" b="1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grpSp>
        <p:nvGrpSpPr>
          <p:cNvPr id="2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09" name="Google Shape;1109;p30"/>
          <p:cNvSpPr/>
          <p:nvPr/>
        </p:nvSpPr>
        <p:spPr>
          <a:xfrm>
            <a:off x="-472100" y="2488034"/>
            <a:ext cx="3191608" cy="1805068"/>
          </a:xfrm>
          <a:custGeom>
            <a:avLst/>
            <a:gdLst/>
            <a:ahLst/>
            <a:cxnLst/>
            <a:rect l="l" t="t" r="r" b="b"/>
            <a:pathLst>
              <a:path w="25621" h="14490" extrusionOk="0">
                <a:moveTo>
                  <a:pt x="11895" y="1"/>
                </a:moveTo>
                <a:cubicBezTo>
                  <a:pt x="11727" y="1"/>
                  <a:pt x="159" y="1"/>
                  <a:pt x="1" y="10"/>
                </a:cubicBezTo>
                <a:lnTo>
                  <a:pt x="1" y="2354"/>
                </a:lnTo>
                <a:cubicBezTo>
                  <a:pt x="159" y="2354"/>
                  <a:pt x="11736" y="2344"/>
                  <a:pt x="11895" y="2344"/>
                </a:cubicBezTo>
                <a:cubicBezTo>
                  <a:pt x="17679" y="2354"/>
                  <a:pt x="22356" y="7040"/>
                  <a:pt x="22365" y="12815"/>
                </a:cubicBezTo>
                <a:cubicBezTo>
                  <a:pt x="22365" y="13038"/>
                  <a:pt x="22356" y="13252"/>
                  <a:pt x="22347" y="13475"/>
                </a:cubicBezTo>
                <a:cubicBezTo>
                  <a:pt x="22923" y="13689"/>
                  <a:pt x="23481" y="13940"/>
                  <a:pt x="24021" y="14229"/>
                </a:cubicBezTo>
                <a:lnTo>
                  <a:pt x="24607" y="14489"/>
                </a:lnTo>
                <a:cubicBezTo>
                  <a:pt x="25620" y="6808"/>
                  <a:pt x="19641" y="1"/>
                  <a:pt x="11904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3" name="Google Shape;1110;p30"/>
          <p:cNvGrpSpPr/>
          <p:nvPr/>
        </p:nvGrpSpPr>
        <p:grpSpPr>
          <a:xfrm>
            <a:off x="2203292" y="3757257"/>
            <a:ext cx="774005" cy="769920"/>
            <a:chOff x="3062069" y="5349068"/>
            <a:chExt cx="580504" cy="577440"/>
          </a:xfrm>
        </p:grpSpPr>
        <p:sp>
          <p:nvSpPr>
            <p:cNvPr id="1111" name="Google Shape;1111;p30"/>
            <p:cNvSpPr/>
            <p:nvPr/>
          </p:nvSpPr>
          <p:spPr>
            <a:xfrm>
              <a:off x="3062069" y="57064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2" name="Google Shape;1112;p30"/>
            <p:cNvSpPr/>
            <p:nvPr/>
          </p:nvSpPr>
          <p:spPr>
            <a:xfrm>
              <a:off x="3062069" y="56199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3" name="Google Shape;1113;p30"/>
            <p:cNvSpPr/>
            <p:nvPr/>
          </p:nvSpPr>
          <p:spPr>
            <a:xfrm>
              <a:off x="3077397" y="56270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4" name="Google Shape;1114;p30"/>
            <p:cNvSpPr/>
            <p:nvPr/>
          </p:nvSpPr>
          <p:spPr>
            <a:xfrm>
              <a:off x="3076302" y="56270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5" name="Google Shape;1115;p30"/>
            <p:cNvSpPr/>
            <p:nvPr/>
          </p:nvSpPr>
          <p:spPr>
            <a:xfrm>
              <a:off x="3115061" y="56616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6" name="Google Shape;1116;p30"/>
            <p:cNvSpPr/>
            <p:nvPr/>
          </p:nvSpPr>
          <p:spPr>
            <a:xfrm>
              <a:off x="3112981" y="56474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7" name="Google Shape;1117;p30"/>
            <p:cNvSpPr/>
            <p:nvPr/>
          </p:nvSpPr>
          <p:spPr>
            <a:xfrm>
              <a:off x="3254549" y="57970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8" name="Google Shape;1118;p30"/>
            <p:cNvSpPr/>
            <p:nvPr/>
          </p:nvSpPr>
          <p:spPr>
            <a:xfrm>
              <a:off x="3254549" y="57104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9" name="Google Shape;1119;p30"/>
            <p:cNvSpPr/>
            <p:nvPr/>
          </p:nvSpPr>
          <p:spPr>
            <a:xfrm>
              <a:off x="3269768" y="57176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0" name="Google Shape;1120;p30"/>
            <p:cNvSpPr/>
            <p:nvPr/>
          </p:nvSpPr>
          <p:spPr>
            <a:xfrm>
              <a:off x="3268782" y="57176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1" name="Google Shape;1121;p30"/>
            <p:cNvSpPr/>
            <p:nvPr/>
          </p:nvSpPr>
          <p:spPr>
            <a:xfrm>
              <a:off x="3307432" y="57523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2" name="Google Shape;1122;p30"/>
            <p:cNvSpPr/>
            <p:nvPr/>
          </p:nvSpPr>
          <p:spPr>
            <a:xfrm>
              <a:off x="3306446" y="57388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3" name="Google Shape;1123;p30"/>
            <p:cNvSpPr/>
            <p:nvPr/>
          </p:nvSpPr>
          <p:spPr>
            <a:xfrm>
              <a:off x="3247432" y="55292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4" name="Google Shape;1124;p30"/>
            <p:cNvSpPr/>
            <p:nvPr/>
          </p:nvSpPr>
          <p:spPr>
            <a:xfrm>
              <a:off x="3246337" y="54427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5" name="Google Shape;1125;p30"/>
            <p:cNvSpPr/>
            <p:nvPr/>
          </p:nvSpPr>
          <p:spPr>
            <a:xfrm>
              <a:off x="3262651" y="54499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6" name="Google Shape;1126;p30"/>
            <p:cNvSpPr/>
            <p:nvPr/>
          </p:nvSpPr>
          <p:spPr>
            <a:xfrm>
              <a:off x="3261666" y="54499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7" name="Google Shape;1127;p30"/>
            <p:cNvSpPr/>
            <p:nvPr/>
          </p:nvSpPr>
          <p:spPr>
            <a:xfrm>
              <a:off x="3300315" y="54845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8" name="Google Shape;1128;p30"/>
            <p:cNvSpPr/>
            <p:nvPr/>
          </p:nvSpPr>
          <p:spPr>
            <a:xfrm>
              <a:off x="3298344" y="54715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9" name="Google Shape;1129;p30"/>
            <p:cNvSpPr/>
            <p:nvPr/>
          </p:nvSpPr>
          <p:spPr>
            <a:xfrm>
              <a:off x="3364475" y="55984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0" name="Google Shape;1130;p30"/>
            <p:cNvSpPr/>
            <p:nvPr/>
          </p:nvSpPr>
          <p:spPr>
            <a:xfrm>
              <a:off x="3364475" y="55119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1" name="Google Shape;1131;p30"/>
            <p:cNvSpPr/>
            <p:nvPr/>
          </p:nvSpPr>
          <p:spPr>
            <a:xfrm>
              <a:off x="3379803" y="55191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2" name="Google Shape;1132;p30"/>
            <p:cNvSpPr/>
            <p:nvPr/>
          </p:nvSpPr>
          <p:spPr>
            <a:xfrm>
              <a:off x="3379803" y="55191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3" name="Google Shape;1133;p30"/>
            <p:cNvSpPr/>
            <p:nvPr/>
          </p:nvSpPr>
          <p:spPr>
            <a:xfrm>
              <a:off x="3417467" y="55547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4" name="Google Shape;1134;p30"/>
            <p:cNvSpPr/>
            <p:nvPr/>
          </p:nvSpPr>
          <p:spPr>
            <a:xfrm>
              <a:off x="3415387" y="55403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5" name="Google Shape;1135;p30"/>
            <p:cNvSpPr/>
            <p:nvPr/>
          </p:nvSpPr>
          <p:spPr>
            <a:xfrm>
              <a:off x="3300315" y="54356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6" name="Google Shape;1136;p30"/>
            <p:cNvSpPr/>
            <p:nvPr/>
          </p:nvSpPr>
          <p:spPr>
            <a:xfrm>
              <a:off x="3300315" y="53490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7" name="Google Shape;1137;p30"/>
            <p:cNvSpPr/>
            <p:nvPr/>
          </p:nvSpPr>
          <p:spPr>
            <a:xfrm>
              <a:off x="3315643" y="53561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8" name="Google Shape;1138;p30"/>
            <p:cNvSpPr/>
            <p:nvPr/>
          </p:nvSpPr>
          <p:spPr>
            <a:xfrm>
              <a:off x="3353307" y="53908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9" name="Google Shape;1139;p30"/>
            <p:cNvSpPr/>
            <p:nvPr/>
          </p:nvSpPr>
          <p:spPr>
            <a:xfrm>
              <a:off x="3351227" y="53768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0" name="Google Shape;1140;p30"/>
            <p:cNvSpPr/>
            <p:nvPr/>
          </p:nvSpPr>
          <p:spPr>
            <a:xfrm>
              <a:off x="3134441" y="56066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1" name="Google Shape;1141;p30"/>
            <p:cNvSpPr/>
            <p:nvPr/>
          </p:nvSpPr>
          <p:spPr>
            <a:xfrm>
              <a:off x="3134441" y="55200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2" name="Google Shape;1142;p30"/>
            <p:cNvSpPr/>
            <p:nvPr/>
          </p:nvSpPr>
          <p:spPr>
            <a:xfrm>
              <a:off x="3149659" y="55273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3" name="Google Shape;1143;p30"/>
            <p:cNvSpPr/>
            <p:nvPr/>
          </p:nvSpPr>
          <p:spPr>
            <a:xfrm>
              <a:off x="3148674" y="55273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4" name="Google Shape;1144;p30"/>
            <p:cNvSpPr/>
            <p:nvPr/>
          </p:nvSpPr>
          <p:spPr>
            <a:xfrm>
              <a:off x="3187323" y="5561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5" name="Google Shape;1145;p30"/>
            <p:cNvSpPr/>
            <p:nvPr/>
          </p:nvSpPr>
          <p:spPr>
            <a:xfrm>
              <a:off x="3185352" y="55475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6" name="Google Shape;1146;p30"/>
            <p:cNvSpPr/>
            <p:nvPr/>
          </p:nvSpPr>
          <p:spPr>
            <a:xfrm>
              <a:off x="3283016" y="56320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7" name="Google Shape;1147;p30"/>
            <p:cNvSpPr/>
            <p:nvPr/>
          </p:nvSpPr>
          <p:spPr>
            <a:xfrm>
              <a:off x="3283016" y="55465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8" name="Google Shape;1148;p30"/>
            <p:cNvSpPr/>
            <p:nvPr/>
          </p:nvSpPr>
          <p:spPr>
            <a:xfrm>
              <a:off x="3298344" y="55537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9" name="Google Shape;1149;p30"/>
            <p:cNvSpPr/>
            <p:nvPr/>
          </p:nvSpPr>
          <p:spPr>
            <a:xfrm>
              <a:off x="3298344" y="55537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0" name="Google Shape;1150;p30"/>
            <p:cNvSpPr/>
            <p:nvPr/>
          </p:nvSpPr>
          <p:spPr>
            <a:xfrm>
              <a:off x="3336008" y="55884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1" name="Google Shape;1151;p30"/>
            <p:cNvSpPr/>
            <p:nvPr/>
          </p:nvSpPr>
          <p:spPr>
            <a:xfrm>
              <a:off x="3335023" y="55749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4074592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53;p31"/>
          <p:cNvGrpSpPr/>
          <p:nvPr/>
        </p:nvGrpSpPr>
        <p:grpSpPr>
          <a:xfrm>
            <a:off x="-346688" y="4904165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23756603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175;p32"/>
          <p:cNvGrpSpPr/>
          <p:nvPr/>
        </p:nvGrpSpPr>
        <p:grpSpPr>
          <a:xfrm flipH="1">
            <a:off x="8798703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40" y="5649390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2" name="Google Shape;1192;p32"/>
          <p:cNvSpPr/>
          <p:nvPr/>
        </p:nvSpPr>
        <p:spPr>
          <a:xfrm>
            <a:off x="11013946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90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6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5" name="Google Shape;1195;p32"/>
          <p:cNvSpPr/>
          <p:nvPr/>
        </p:nvSpPr>
        <p:spPr>
          <a:xfrm>
            <a:off x="2212108" y="4210672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3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7" name="Google Shape;1197;p32"/>
          <p:cNvSpPr/>
          <p:nvPr/>
        </p:nvSpPr>
        <p:spPr>
          <a:xfrm>
            <a:off x="10975425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3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301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80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750274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8AC7BC5-294C-433C-BB3B-DF1FEDBCD7E6}" type="datetimeFigureOut">
              <a:rPr lang="en-US" smtClean="0"/>
              <a:t>14/8/2023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0243A4A-60CA-47A6-9909-D7F313F18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69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3">
  <p:cSld name="Title and three columns 3">
    <p:bg>
      <p:bgPr>
        <a:solidFill>
          <a:schemeClr val="accent4"/>
        </a:solidFill>
        <a:effectLst/>
      </p:bgPr>
    </p:bg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5"/>
          <p:cNvSpPr txBox="1">
            <a:spLocks noGrp="1"/>
          </p:cNvSpPr>
          <p:nvPr>
            <p:ph type="subTitle" idx="1"/>
          </p:nvPr>
        </p:nvSpPr>
        <p:spPr>
          <a:xfrm>
            <a:off x="5584079" y="1749533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0" name="Google Shape;140;p15"/>
          <p:cNvSpPr txBox="1">
            <a:spLocks noGrp="1"/>
          </p:cNvSpPr>
          <p:nvPr>
            <p:ph type="subTitle" idx="2"/>
          </p:nvPr>
        </p:nvSpPr>
        <p:spPr>
          <a:xfrm>
            <a:off x="5584079" y="3272751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41" name="Google Shape;141;p15"/>
          <p:cNvGrpSpPr/>
          <p:nvPr/>
        </p:nvGrpSpPr>
        <p:grpSpPr>
          <a:xfrm>
            <a:off x="1662151" y="720239"/>
            <a:ext cx="9906256" cy="5599043"/>
            <a:chOff x="1246613" y="540178"/>
            <a:chExt cx="7429692" cy="4199282"/>
          </a:xfrm>
        </p:grpSpPr>
        <p:sp>
          <p:nvSpPr>
            <p:cNvPr id="142" name="Google Shape;142;p15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43" name="Google Shape;143;p15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44" name="Google Shape;144;p15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sp>
        <p:nvSpPr>
          <p:cNvPr id="145" name="Google Shape;145;p15"/>
          <p:cNvSpPr txBox="1">
            <a:spLocks noGrp="1"/>
          </p:cNvSpPr>
          <p:nvPr>
            <p:ph type="subTitle" idx="3"/>
          </p:nvPr>
        </p:nvSpPr>
        <p:spPr>
          <a:xfrm>
            <a:off x="5606045" y="4800951"/>
            <a:ext cx="4383600" cy="13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6" name="Google Shape;146;p15"/>
          <p:cNvSpPr txBox="1">
            <a:spLocks noGrp="1"/>
          </p:cNvSpPr>
          <p:nvPr>
            <p:ph type="title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47" name="Google Shape;147;p15"/>
          <p:cNvSpPr txBox="1">
            <a:spLocks noGrp="1"/>
          </p:cNvSpPr>
          <p:nvPr>
            <p:ph type="subTitle" idx="4"/>
          </p:nvPr>
        </p:nvSpPr>
        <p:spPr>
          <a:xfrm>
            <a:off x="7400045" y="4649517"/>
            <a:ext cx="2589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1pPr>
            <a:lvl2pPr lvl="1" algn="r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algn="r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algn="r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algn="r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algn="r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algn="r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algn="r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algn="r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48" name="Google Shape;148;p15"/>
          <p:cNvSpPr txBox="1">
            <a:spLocks noGrp="1"/>
          </p:cNvSpPr>
          <p:nvPr>
            <p:ph type="subTitle" idx="5"/>
          </p:nvPr>
        </p:nvSpPr>
        <p:spPr>
          <a:xfrm>
            <a:off x="7378079" y="3118451"/>
            <a:ext cx="2589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149" name="Google Shape;149;p15"/>
          <p:cNvSpPr txBox="1">
            <a:spLocks noGrp="1"/>
          </p:cNvSpPr>
          <p:nvPr>
            <p:ph type="subTitle" idx="6"/>
          </p:nvPr>
        </p:nvSpPr>
        <p:spPr>
          <a:xfrm>
            <a:off x="7378079" y="1587400"/>
            <a:ext cx="2589600" cy="5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800"/>
              <a:buFont typeface="Titan One"/>
              <a:buNone/>
              <a:defRPr sz="1800"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9047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Title and four columns 2">
    <p:bg>
      <p:bgPr>
        <a:solidFill>
          <a:schemeClr val="accent4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7"/>
          <p:cNvSpPr txBox="1">
            <a:spLocks noGrp="1"/>
          </p:cNvSpPr>
          <p:nvPr>
            <p:ph type="ctrTitle"/>
          </p:nvPr>
        </p:nvSpPr>
        <p:spPr>
          <a:xfrm>
            <a:off x="1152031" y="4131767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67" name="Google Shape;167;p17"/>
          <p:cNvSpPr txBox="1">
            <a:spLocks noGrp="1"/>
          </p:cNvSpPr>
          <p:nvPr>
            <p:ph type="subTitle" idx="1"/>
          </p:nvPr>
        </p:nvSpPr>
        <p:spPr>
          <a:xfrm>
            <a:off x="1152033" y="4496549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68" name="Google Shape;168;p17"/>
          <p:cNvSpPr txBox="1">
            <a:spLocks noGrp="1"/>
          </p:cNvSpPr>
          <p:nvPr>
            <p:ph type="ctrTitle" idx="2"/>
          </p:nvPr>
        </p:nvSpPr>
        <p:spPr>
          <a:xfrm>
            <a:off x="1152000" y="2762516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69" name="Google Shape;169;p17"/>
          <p:cNvSpPr txBox="1">
            <a:spLocks noGrp="1"/>
          </p:cNvSpPr>
          <p:nvPr>
            <p:ph type="subTitle" idx="3"/>
          </p:nvPr>
        </p:nvSpPr>
        <p:spPr>
          <a:xfrm>
            <a:off x="1151997" y="2029733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0" name="Google Shape;170;p17"/>
          <p:cNvSpPr txBox="1">
            <a:spLocks noGrp="1"/>
          </p:cNvSpPr>
          <p:nvPr>
            <p:ph type="ctrTitle" idx="4"/>
          </p:nvPr>
        </p:nvSpPr>
        <p:spPr>
          <a:xfrm>
            <a:off x="8209397" y="4131767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1" name="Google Shape;171;p17"/>
          <p:cNvSpPr txBox="1">
            <a:spLocks noGrp="1"/>
          </p:cNvSpPr>
          <p:nvPr>
            <p:ph type="subTitle" idx="5"/>
          </p:nvPr>
        </p:nvSpPr>
        <p:spPr>
          <a:xfrm>
            <a:off x="8209400" y="4496549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grpSp>
        <p:nvGrpSpPr>
          <p:cNvPr id="172" name="Google Shape;172;p17"/>
          <p:cNvGrpSpPr/>
          <p:nvPr/>
        </p:nvGrpSpPr>
        <p:grpSpPr>
          <a:xfrm>
            <a:off x="1662151" y="720239"/>
            <a:ext cx="9906256" cy="5599043"/>
            <a:chOff x="1246613" y="540178"/>
            <a:chExt cx="7429692" cy="4199282"/>
          </a:xfrm>
        </p:grpSpPr>
        <p:sp>
          <p:nvSpPr>
            <p:cNvPr id="173" name="Google Shape;173;p17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74" name="Google Shape;174;p17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75" name="Google Shape;175;p17"/>
            <p:cNvSpPr/>
            <p:nvPr/>
          </p:nvSpPr>
          <p:spPr>
            <a:xfrm flipH="1">
              <a:off x="2753013" y="54017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sp>
        <p:nvSpPr>
          <p:cNvPr id="176" name="Google Shape;176;p17"/>
          <p:cNvSpPr txBox="1">
            <a:spLocks noGrp="1"/>
          </p:cNvSpPr>
          <p:nvPr>
            <p:ph type="ctrTitle" idx="6"/>
          </p:nvPr>
        </p:nvSpPr>
        <p:spPr>
          <a:xfrm>
            <a:off x="8209367" y="2762516"/>
            <a:ext cx="2830400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>
            <a:endParaRPr/>
          </a:p>
        </p:txBody>
      </p:sp>
      <p:sp>
        <p:nvSpPr>
          <p:cNvPr id="177" name="Google Shape;177;p17"/>
          <p:cNvSpPr txBox="1">
            <a:spLocks noGrp="1"/>
          </p:cNvSpPr>
          <p:nvPr>
            <p:ph type="subTitle" idx="7"/>
          </p:nvPr>
        </p:nvSpPr>
        <p:spPr>
          <a:xfrm>
            <a:off x="8209397" y="2029733"/>
            <a:ext cx="2830400" cy="79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78" name="Google Shape;178;p17"/>
          <p:cNvSpPr txBox="1">
            <a:spLocks noGrp="1"/>
          </p:cNvSpPr>
          <p:nvPr>
            <p:ph type="title" idx="8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98779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5">
  <p:cSld name="Title and four columns 5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8"/>
          <p:cNvSpPr/>
          <p:nvPr/>
        </p:nvSpPr>
        <p:spPr>
          <a:xfrm flipH="1">
            <a:off x="3670685" y="720239"/>
            <a:ext cx="315923" cy="319343"/>
          </a:xfrm>
          <a:custGeom>
            <a:avLst/>
            <a:gdLst/>
            <a:ahLst/>
            <a:cxnLst/>
            <a:rect l="l" t="t" r="r" b="b"/>
            <a:pathLst>
              <a:path w="3695" h="3735" extrusionOk="0">
                <a:moveTo>
                  <a:pt x="1126" y="0"/>
                </a:moveTo>
                <a:lnTo>
                  <a:pt x="1099" y="1313"/>
                </a:lnTo>
                <a:lnTo>
                  <a:pt x="1" y="2034"/>
                </a:lnTo>
                <a:lnTo>
                  <a:pt x="1240" y="2469"/>
                </a:lnTo>
                <a:lnTo>
                  <a:pt x="1587" y="3734"/>
                </a:lnTo>
                <a:lnTo>
                  <a:pt x="2382" y="2689"/>
                </a:lnTo>
                <a:lnTo>
                  <a:pt x="3695" y="2749"/>
                </a:lnTo>
                <a:lnTo>
                  <a:pt x="2943" y="1670"/>
                </a:lnTo>
                <a:lnTo>
                  <a:pt x="3408" y="445"/>
                </a:lnTo>
                <a:lnTo>
                  <a:pt x="2152" y="822"/>
                </a:lnTo>
                <a:lnTo>
                  <a:pt x="112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srgbClr val="41294A"/>
              </a:solidFill>
            </a:endParaRPr>
          </a:p>
        </p:txBody>
      </p:sp>
      <p:grpSp>
        <p:nvGrpSpPr>
          <p:cNvPr id="181" name="Google Shape;181;p18"/>
          <p:cNvGrpSpPr/>
          <p:nvPr/>
        </p:nvGrpSpPr>
        <p:grpSpPr>
          <a:xfrm>
            <a:off x="1169424" y="1425783"/>
            <a:ext cx="10398985" cy="4893499"/>
            <a:chOff x="877066" y="1069336"/>
            <a:chExt cx="7799239" cy="3670124"/>
          </a:xfrm>
        </p:grpSpPr>
        <p:sp>
          <p:nvSpPr>
            <p:cNvPr id="182" name="Google Shape;182;p18"/>
            <p:cNvSpPr/>
            <p:nvPr/>
          </p:nvSpPr>
          <p:spPr>
            <a:xfrm rot="135208">
              <a:off x="6621556" y="3715628"/>
              <a:ext cx="1911243" cy="986362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83" name="Google Shape;183;p18"/>
            <p:cNvSpPr/>
            <p:nvPr/>
          </p:nvSpPr>
          <p:spPr>
            <a:xfrm flipH="1">
              <a:off x="1246613" y="4499953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84" name="Google Shape;184;p18"/>
            <p:cNvSpPr/>
            <p:nvPr/>
          </p:nvSpPr>
          <p:spPr>
            <a:xfrm rot="-126081" flipH="1">
              <a:off x="894507" y="1104045"/>
              <a:ext cx="1911244" cy="986363"/>
            </a:xfrm>
            <a:custGeom>
              <a:avLst/>
              <a:gdLst/>
              <a:ahLst/>
              <a:cxnLst/>
              <a:rect l="l" t="t" r="r" b="b"/>
              <a:pathLst>
                <a:path w="12918" h="6667" extrusionOk="0">
                  <a:moveTo>
                    <a:pt x="3008" y="1"/>
                  </a:moveTo>
                  <a:cubicBezTo>
                    <a:pt x="2923" y="1"/>
                    <a:pt x="2834" y="14"/>
                    <a:pt x="2740" y="43"/>
                  </a:cubicBezTo>
                  <a:cubicBezTo>
                    <a:pt x="1263" y="497"/>
                    <a:pt x="2426" y="4763"/>
                    <a:pt x="2426" y="4763"/>
                  </a:cubicBezTo>
                  <a:cubicBezTo>
                    <a:pt x="2193" y="4713"/>
                    <a:pt x="1982" y="4691"/>
                    <a:pt x="1792" y="4691"/>
                  </a:cubicBezTo>
                  <a:cubicBezTo>
                    <a:pt x="3" y="4691"/>
                    <a:pt x="1" y="6667"/>
                    <a:pt x="1" y="6667"/>
                  </a:cubicBezTo>
                  <a:lnTo>
                    <a:pt x="12530" y="6409"/>
                  </a:lnTo>
                  <a:cubicBezTo>
                    <a:pt x="12530" y="6409"/>
                    <a:pt x="12918" y="4820"/>
                    <a:pt x="11418" y="4078"/>
                  </a:cubicBezTo>
                  <a:cubicBezTo>
                    <a:pt x="11110" y="3926"/>
                    <a:pt x="10784" y="3866"/>
                    <a:pt x="10462" y="3866"/>
                  </a:cubicBezTo>
                  <a:cubicBezTo>
                    <a:pt x="9221" y="3866"/>
                    <a:pt x="8028" y="4763"/>
                    <a:pt x="8028" y="4763"/>
                  </a:cubicBezTo>
                  <a:cubicBezTo>
                    <a:pt x="8028" y="4763"/>
                    <a:pt x="8425" y="2090"/>
                    <a:pt x="6898" y="1482"/>
                  </a:cubicBezTo>
                  <a:cubicBezTo>
                    <a:pt x="6704" y="1406"/>
                    <a:pt x="6522" y="1372"/>
                    <a:pt x="6353" y="1372"/>
                  </a:cubicBezTo>
                  <a:cubicBezTo>
                    <a:pt x="5192" y="1372"/>
                    <a:pt x="4627" y="2952"/>
                    <a:pt x="4627" y="2952"/>
                  </a:cubicBezTo>
                  <a:cubicBezTo>
                    <a:pt x="4627" y="2952"/>
                    <a:pt x="4270" y="1"/>
                    <a:pt x="30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  <p:sp>
          <p:nvSpPr>
            <p:cNvPr id="185" name="Google Shape;185;p18"/>
            <p:cNvSpPr/>
            <p:nvPr/>
          </p:nvSpPr>
          <p:spPr>
            <a:xfrm flipH="1">
              <a:off x="8439363" y="2342128"/>
              <a:ext cx="236942" cy="239507"/>
            </a:xfrm>
            <a:custGeom>
              <a:avLst/>
              <a:gdLst/>
              <a:ahLst/>
              <a:cxnLst/>
              <a:rect l="l" t="t" r="r" b="b"/>
              <a:pathLst>
                <a:path w="3695" h="3735" extrusionOk="0">
                  <a:moveTo>
                    <a:pt x="1126" y="0"/>
                  </a:moveTo>
                  <a:lnTo>
                    <a:pt x="1099" y="1313"/>
                  </a:lnTo>
                  <a:lnTo>
                    <a:pt x="1" y="2034"/>
                  </a:lnTo>
                  <a:lnTo>
                    <a:pt x="1240" y="2469"/>
                  </a:lnTo>
                  <a:lnTo>
                    <a:pt x="1587" y="3734"/>
                  </a:lnTo>
                  <a:lnTo>
                    <a:pt x="2382" y="2689"/>
                  </a:lnTo>
                  <a:lnTo>
                    <a:pt x="3695" y="2749"/>
                  </a:lnTo>
                  <a:lnTo>
                    <a:pt x="2943" y="1670"/>
                  </a:lnTo>
                  <a:lnTo>
                    <a:pt x="3408" y="445"/>
                  </a:lnTo>
                  <a:lnTo>
                    <a:pt x="2152" y="822"/>
                  </a:lnTo>
                  <a:lnTo>
                    <a:pt x="11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endParaRPr sz="1800">
                <a:solidFill>
                  <a:srgbClr val="41294A"/>
                </a:solidFill>
              </a:endParaRPr>
            </a:p>
          </p:txBody>
        </p:sp>
      </p:grpSp>
      <p:sp>
        <p:nvSpPr>
          <p:cNvPr id="186" name="Google Shape;186;p18"/>
          <p:cNvSpPr txBox="1">
            <a:spLocks noGrp="1"/>
          </p:cNvSpPr>
          <p:nvPr>
            <p:ph type="ctrTitle"/>
          </p:nvPr>
        </p:nvSpPr>
        <p:spPr>
          <a:xfrm>
            <a:off x="1432533" y="33214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87" name="Google Shape;187;p18"/>
          <p:cNvSpPr txBox="1">
            <a:spLocks noGrp="1"/>
          </p:cNvSpPr>
          <p:nvPr>
            <p:ph type="subTitle" idx="1"/>
          </p:nvPr>
        </p:nvSpPr>
        <p:spPr>
          <a:xfrm>
            <a:off x="966733" y="37387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88" name="Google Shape;188;p18"/>
          <p:cNvSpPr txBox="1">
            <a:spLocks noGrp="1"/>
          </p:cNvSpPr>
          <p:nvPr>
            <p:ph type="ctrTitle" idx="2"/>
          </p:nvPr>
        </p:nvSpPr>
        <p:spPr>
          <a:xfrm>
            <a:off x="8315333" y="3321451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89" name="Google Shape;189;p18"/>
          <p:cNvSpPr txBox="1">
            <a:spLocks noGrp="1"/>
          </p:cNvSpPr>
          <p:nvPr>
            <p:ph type="subTitle" idx="3"/>
          </p:nvPr>
        </p:nvSpPr>
        <p:spPr>
          <a:xfrm>
            <a:off x="7849533" y="3738700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0" name="Google Shape;190;p18"/>
          <p:cNvSpPr txBox="1">
            <a:spLocks noGrp="1"/>
          </p:cNvSpPr>
          <p:nvPr>
            <p:ph type="ctrTitle" idx="4"/>
          </p:nvPr>
        </p:nvSpPr>
        <p:spPr>
          <a:xfrm>
            <a:off x="4843492" y="18409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5"/>
          </p:nvPr>
        </p:nvSpPr>
        <p:spPr>
          <a:xfrm>
            <a:off x="4377692" y="2261617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2" name="Google Shape;192;p18"/>
          <p:cNvSpPr txBox="1">
            <a:spLocks noGrp="1"/>
          </p:cNvSpPr>
          <p:nvPr>
            <p:ph type="ctrTitle" idx="6"/>
          </p:nvPr>
        </p:nvSpPr>
        <p:spPr>
          <a:xfrm>
            <a:off x="4843492" y="4758567"/>
            <a:ext cx="2429200" cy="544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7"/>
          </p:nvPr>
        </p:nvSpPr>
        <p:spPr>
          <a:xfrm>
            <a:off x="4377692" y="5185767"/>
            <a:ext cx="3360800" cy="77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8"/>
          </p:nvPr>
        </p:nvSpPr>
        <p:spPr>
          <a:xfrm>
            <a:off x="968800" y="527167"/>
            <a:ext cx="10246000" cy="5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taatliches"/>
              <a:buNone/>
              <a:defRPr>
                <a:solidFill>
                  <a:schemeClr val="dk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195" name="Google Shape;195;p18"/>
          <p:cNvSpPr txBox="1">
            <a:spLocks noGrp="1"/>
          </p:cNvSpPr>
          <p:nvPr>
            <p:ph type="ctrTitle" idx="9"/>
          </p:nvPr>
        </p:nvSpPr>
        <p:spPr>
          <a:xfrm>
            <a:off x="2241333" y="2867033"/>
            <a:ext cx="81160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96" name="Google Shape;196;p18"/>
          <p:cNvSpPr txBox="1">
            <a:spLocks noGrp="1"/>
          </p:cNvSpPr>
          <p:nvPr>
            <p:ph type="ctrTitle" idx="13"/>
          </p:nvPr>
        </p:nvSpPr>
        <p:spPr>
          <a:xfrm>
            <a:off x="5652292" y="1390167"/>
            <a:ext cx="81160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97" name="Google Shape;197;p18"/>
          <p:cNvSpPr txBox="1">
            <a:spLocks noGrp="1"/>
          </p:cNvSpPr>
          <p:nvPr>
            <p:ph type="ctrTitle" idx="14"/>
          </p:nvPr>
        </p:nvSpPr>
        <p:spPr>
          <a:xfrm>
            <a:off x="5652292" y="4299533"/>
            <a:ext cx="81160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198" name="Google Shape;198;p18"/>
          <p:cNvSpPr txBox="1">
            <a:spLocks noGrp="1"/>
          </p:cNvSpPr>
          <p:nvPr>
            <p:ph type="ctrTitle" idx="15"/>
          </p:nvPr>
        </p:nvSpPr>
        <p:spPr>
          <a:xfrm>
            <a:off x="9124133" y="2867033"/>
            <a:ext cx="811600" cy="450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8488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3.JP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33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slideLayout" Target="../slideLayouts/slideLayout6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32" Type="http://schemas.openxmlformats.org/officeDocument/2006/relationships/slideLayout" Target="../slideLayouts/slideLayout68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31" Type="http://schemas.openxmlformats.org/officeDocument/2006/relationships/slideLayout" Target="../slideLayouts/slideLayout67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Relationship Id="rId30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6131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Titan One"/>
              <a:buNone/>
              <a:defRPr sz="2800" b="1">
                <a:solidFill>
                  <a:schemeClr val="dk1"/>
                </a:solidFill>
                <a:latin typeface="Titan One"/>
                <a:ea typeface="Titan One"/>
                <a:cs typeface="Titan One"/>
                <a:sym typeface="Titan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564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●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"/>
              <a:buChar char="○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atamaran"/>
              <a:buChar char="■"/>
              <a:defRPr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554983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115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9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14/08/2023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22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6700" y="303967"/>
            <a:ext cx="9371200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600"/>
              <a:buFont typeface="Gochi Hand"/>
              <a:buNone/>
              <a:defRPr sz="3600">
                <a:solidFill>
                  <a:srgbClr val="434343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6700" y="2488933"/>
            <a:ext cx="5910800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●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○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Ubuntu"/>
              <a:buChar char="■"/>
              <a:defRPr>
                <a:solidFill>
                  <a:srgbClr val="434343"/>
                </a:solidFill>
                <a:latin typeface="Ubuntu"/>
                <a:ea typeface="Ubuntu"/>
                <a:cs typeface="Ubuntu"/>
                <a:sym typeface="Ubuntu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540830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  <p:sldLayoutId id="2147483776" r:id="rId13"/>
    <p:sldLayoutId id="2147483777" r:id="rId14"/>
    <p:sldLayoutId id="2147483778" r:id="rId15"/>
    <p:sldLayoutId id="2147483779" r:id="rId16"/>
    <p:sldLayoutId id="2147483780" r:id="rId17"/>
    <p:sldLayoutId id="2147483781" r:id="rId18"/>
    <p:sldLayoutId id="2147483782" r:id="rId19"/>
    <p:sldLayoutId id="2147483783" r:id="rId20"/>
    <p:sldLayoutId id="2147483784" r:id="rId21"/>
    <p:sldLayoutId id="2147483785" r:id="rId22"/>
    <p:sldLayoutId id="2147483786" r:id="rId23"/>
    <p:sldLayoutId id="2147483787" r:id="rId24"/>
    <p:sldLayoutId id="2147483788" r:id="rId25"/>
    <p:sldLayoutId id="2147483789" r:id="rId26"/>
    <p:sldLayoutId id="2147483790" r:id="rId27"/>
    <p:sldLayoutId id="2147483791" r:id="rId28"/>
    <p:sldLayoutId id="2147483792" r:id="rId29"/>
    <p:sldLayoutId id="2147483793" r:id="rId30"/>
    <p:sldLayoutId id="2147483794" r:id="rId31"/>
    <p:sldLayoutId id="2147483795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5.xml"/><Relationship Id="rId7" Type="http://schemas.openxmlformats.org/officeDocument/2006/relationships/slide" Target="slide21.xml"/><Relationship Id="rId12" Type="http://schemas.openxmlformats.org/officeDocument/2006/relationships/image" Target="../media/image13.gif"/><Relationship Id="rId2" Type="http://schemas.openxmlformats.org/officeDocument/2006/relationships/audio" Target="../media/media2.wav"/><Relationship Id="rId16" Type="http://schemas.openxmlformats.org/officeDocument/2006/relationships/slide" Target="slide15.xml"/><Relationship Id="rId1" Type="http://schemas.microsoft.com/office/2007/relationships/media" Target="../media/media2.wav"/><Relationship Id="rId6" Type="http://schemas.openxmlformats.org/officeDocument/2006/relationships/slide" Target="slide20.xml"/><Relationship Id="rId11" Type="http://schemas.openxmlformats.org/officeDocument/2006/relationships/image" Target="../media/image12.gif"/><Relationship Id="rId5" Type="http://schemas.openxmlformats.org/officeDocument/2006/relationships/image" Target="../media/image11.png"/><Relationship Id="rId15" Type="http://schemas.openxmlformats.org/officeDocument/2006/relationships/slide" Target="slide11.xml"/><Relationship Id="rId10" Type="http://schemas.openxmlformats.org/officeDocument/2006/relationships/slide" Target="slide24.xml"/><Relationship Id="rId4" Type="http://schemas.openxmlformats.org/officeDocument/2006/relationships/image" Target="../media/image10.png"/><Relationship Id="rId9" Type="http://schemas.openxmlformats.org/officeDocument/2006/relationships/slide" Target="slide23.xml"/><Relationship Id="rId1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slide" Target="slide15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4.wav"/><Relationship Id="rId9" Type="http://schemas.openxmlformats.org/officeDocument/2006/relationships/image" Target="../media/image19.png"/><Relationship Id="rId14" Type="http://schemas.openxmlformats.org/officeDocument/2006/relationships/slide" Target="slide15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3.png"/><Relationship Id="rId3" Type="http://schemas.openxmlformats.org/officeDocument/2006/relationships/audio" Target="../media/audio4.wav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9.png"/><Relationship Id="rId14" Type="http://schemas.openxmlformats.org/officeDocument/2006/relationships/slide" Target="slide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16" r="18217"/>
          <a:stretch>
            <a:fillRect/>
          </a:stretch>
        </p:blipFill>
        <p:spPr bwMode="auto">
          <a:xfrm>
            <a:off x="0" y="-12700"/>
            <a:ext cx="12217400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6" descr="https://i.pinimg.com/564x/2f/32/23/2f3223e40188dde89d884f1b2cfa9fc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1249" y="117776"/>
            <a:ext cx="1587500" cy="514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图片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43"/>
          <a:stretch>
            <a:fillRect/>
          </a:stretch>
        </p:blipFill>
        <p:spPr bwMode="auto">
          <a:xfrm>
            <a:off x="1" y="4217476"/>
            <a:ext cx="12037484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8" descr="https://o.remove.bg/downloads/1ddfd60f-78f3-47b6-8708-8560ed5f716f/image-removebg-preview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1" y="3870325"/>
            <a:ext cx="2273300" cy="330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14" descr="https://o.remove.bg/downloads/f0bb5040-18d1-473e-92a1-ca273e1b522a/image-removebg-preview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3" b="25366"/>
          <a:stretch>
            <a:fillRect/>
          </a:stretch>
        </p:blipFill>
        <p:spPr bwMode="auto">
          <a:xfrm>
            <a:off x="6580717" y="304800"/>
            <a:ext cx="2106083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304800" y="57150"/>
            <a:ext cx="10871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i="1">
                <a:solidFill>
                  <a:srgbClr val="FF0000"/>
                </a:solidFill>
                <a:cs typeface="Arial" pitchFamily="34" charset="0"/>
              </a:rPr>
              <a:t>Trường </a:t>
            </a:r>
            <a:r>
              <a:rPr lang="en-US" sz="3600" i="1" smtClean="0">
                <a:solidFill>
                  <a:srgbClr val="FF0000"/>
                </a:solidFill>
                <a:cs typeface="Arial" pitchFamily="34" charset="0"/>
              </a:rPr>
              <a:t>Tiểu học Bắc Hưng</a:t>
            </a:r>
            <a:endParaRPr lang="en-US" sz="3200">
              <a:solidFill>
                <a:srgbClr val="FF0000"/>
              </a:solidFill>
              <a:cs typeface="Arial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sz="2800">
              <a:solidFill>
                <a:srgbClr val="F7A7D1"/>
              </a:solidFill>
              <a:cs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3446" y="1339850"/>
            <a:ext cx="11430037" cy="2961381"/>
          </a:xfrm>
          <a:prstGeom prst="rect">
            <a:avLst/>
          </a:prstGeom>
          <a:noFill/>
        </p:spPr>
        <p:txBody>
          <a:bodyPr>
            <a:prstTxWarp prst="textCanUp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>
                <a:ln w="1905"/>
                <a:solidFill>
                  <a:srgbClr val="00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 </a:t>
            </a:r>
            <a:r>
              <a:rPr lang="en-US" sz="110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CHÀO MỪNG QUÝ THẦY CÔ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VỀ DỰ GIỜ - TIẾT </a:t>
            </a:r>
            <a:r>
              <a:rPr lang="en-US" sz="105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LUYỆN TỪ VÀ CÂU</a:t>
            </a:r>
            <a:endParaRPr lang="vi-VN" sz="105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cs typeface="Times New Roman" pitchFamily="18" charset="0"/>
            </a:endParaRPr>
          </a:p>
        </p:txBody>
      </p:sp>
      <p:sp>
        <p:nvSpPr>
          <p:cNvPr id="28681" name="Text Box 3"/>
          <p:cNvSpPr txBox="1">
            <a:spLocks noChangeArrowheads="1"/>
          </p:cNvSpPr>
          <p:nvPr/>
        </p:nvSpPr>
        <p:spPr bwMode="auto">
          <a:xfrm>
            <a:off x="0" y="6389113"/>
            <a:ext cx="12192000" cy="461962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i="1">
                <a:solidFill>
                  <a:srgbClr val="000000"/>
                </a:solidFill>
                <a:cs typeface="Times New Roman" pitchFamily="18" charset="0"/>
              </a:rPr>
              <a:t>Giáo viên: </a:t>
            </a:r>
            <a:r>
              <a:rPr lang="en-US" sz="2400" i="1" smtClean="0">
                <a:solidFill>
                  <a:srgbClr val="000000"/>
                </a:solidFill>
                <a:cs typeface="Times New Roman" pitchFamily="18" charset="0"/>
              </a:rPr>
              <a:t>Phạm Thị Hiền </a:t>
            </a:r>
            <a:r>
              <a:rPr lang="en-US" sz="2400" i="1">
                <a:solidFill>
                  <a:srgbClr val="000000"/>
                </a:solidFill>
                <a:cs typeface="Times New Roman" pitchFamily="18" charset="0"/>
              </a:rPr>
              <a:t>– Lớp </a:t>
            </a:r>
            <a:r>
              <a:rPr lang="en-US" sz="2400" i="1" smtClean="0">
                <a:solidFill>
                  <a:srgbClr val="000000"/>
                </a:solidFill>
                <a:cs typeface="Times New Roman" pitchFamily="18" charset="0"/>
              </a:rPr>
              <a:t>5A</a:t>
            </a:r>
            <a:endParaRPr lang="en-US" sz="2400" i="1">
              <a:solidFill>
                <a:srgbClr val="00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969001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96533D80-69FB-4BAD-A339-BA84A4287782}"/>
              </a:ext>
            </a:extLst>
          </p:cNvPr>
          <p:cNvSpPr/>
          <p:nvPr/>
        </p:nvSpPr>
        <p:spPr>
          <a:xfrm>
            <a:off x="466761" y="896314"/>
            <a:ext cx="2637183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21B602-C9DC-4C60-AFDE-99DE1282ACB9}"/>
              </a:ext>
            </a:extLst>
          </p:cNvPr>
          <p:cNvSpPr txBox="1"/>
          <p:nvPr/>
        </p:nvSpPr>
        <p:spPr>
          <a:xfrm>
            <a:off x="344558" y="1477194"/>
            <a:ext cx="1156914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</a:p>
          <a:p>
            <a:pPr algn="just"/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VD: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x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chén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ng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,…(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742122" y="61360"/>
            <a:ext cx="1064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43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64"/>
          <p:cNvSpPr txBox="1">
            <a:spLocks noGrp="1"/>
          </p:cNvSpPr>
          <p:nvPr>
            <p:ph type="subTitle" idx="2"/>
          </p:nvPr>
        </p:nvSpPr>
        <p:spPr>
          <a:xfrm>
            <a:off x="4397555" y="1256282"/>
            <a:ext cx="3547145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405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LUYỆN TẬP</a:t>
            </a:r>
            <a:endParaRPr sz="4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2441;p64"/>
          <p:cNvGrpSpPr/>
          <p:nvPr/>
        </p:nvGrpSpPr>
        <p:grpSpPr>
          <a:xfrm>
            <a:off x="3595988" y="2942577"/>
            <a:ext cx="5075100" cy="7132475"/>
            <a:chOff x="1919588" y="1932925"/>
            <a:chExt cx="5075100" cy="7132475"/>
          </a:xfrm>
        </p:grpSpPr>
        <p:sp>
          <p:nvSpPr>
            <p:cNvPr id="2442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2500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3201302-6ECC-48D0-A09C-FA45DFCC707D}"/>
              </a:ext>
            </a:extLst>
          </p:cNvPr>
          <p:cNvSpPr txBox="1"/>
          <p:nvPr/>
        </p:nvSpPr>
        <p:spPr>
          <a:xfrm>
            <a:off x="1020418" y="1431235"/>
            <a:ext cx="83223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812517D-FF40-46F3-AD67-C27DB9ADB9C8}"/>
              </a:ext>
            </a:extLst>
          </p:cNvPr>
          <p:cNvSpPr txBox="1"/>
          <p:nvPr/>
        </p:nvSpPr>
        <p:spPr>
          <a:xfrm>
            <a:off x="735495" y="2578129"/>
            <a:ext cx="107210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80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dirty="0"/>
              <a:t>                                                                                                                             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742122" y="108860"/>
            <a:ext cx="1064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93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="" xmlns:a16="http://schemas.microsoft.com/office/drawing/2014/main" id="{D9D1F590-94AF-460A-B892-55A0944A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4653"/>
              </p:ext>
            </p:extLst>
          </p:nvPr>
        </p:nvGraphicFramePr>
        <p:xfrm>
          <a:off x="1983409" y="3750772"/>
          <a:ext cx="8225182" cy="2147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23165">
                  <a:extLst>
                    <a:ext uri="{9D8B030D-6E8A-4147-A177-3AD203B41FA5}">
                      <a16:colId xmlns="" xmlns:a16="http://schemas.microsoft.com/office/drawing/2014/main" val="178011813"/>
                    </a:ext>
                  </a:extLst>
                </a:gridCol>
                <a:gridCol w="6202017">
                  <a:extLst>
                    <a:ext uri="{9D8B030D-6E8A-4147-A177-3AD203B41FA5}">
                      <a16:colId xmlns="" xmlns:a16="http://schemas.microsoft.com/office/drawing/2014/main" val="883864108"/>
                    </a:ext>
                  </a:extLst>
                </a:gridCol>
              </a:tblGrid>
              <a:tr h="715870">
                <a:tc gridSpan="2"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5409636"/>
                  </a:ext>
                </a:extLst>
              </a:tr>
              <a:tr h="715870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39302095"/>
                  </a:ext>
                </a:extLst>
              </a:tr>
              <a:tr h="71587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17216575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C97F051-5CD2-4205-A443-215A4A51E48A}"/>
              </a:ext>
            </a:extLst>
          </p:cNvPr>
          <p:cNvSpPr txBox="1"/>
          <p:nvPr/>
        </p:nvSpPr>
        <p:spPr>
          <a:xfrm>
            <a:off x="4039622" y="4652842"/>
            <a:ext cx="32070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non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400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DEE6354-11F1-46F1-AC07-02BD1489A251}"/>
              </a:ext>
            </a:extLst>
          </p:cNvPr>
          <p:cNvSpPr txBox="1"/>
          <p:nvPr/>
        </p:nvSpPr>
        <p:spPr>
          <a:xfrm>
            <a:off x="4039622" y="5282915"/>
            <a:ext cx="33020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="" xmlns:a16="http://schemas.microsoft.com/office/drawing/2014/main" id="{D9D1F590-94AF-460A-B892-55A0944A0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2553258"/>
              </p:ext>
            </p:extLst>
          </p:nvPr>
        </p:nvGraphicFramePr>
        <p:xfrm>
          <a:off x="1995285" y="176411"/>
          <a:ext cx="8225182" cy="3579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225182">
                  <a:extLst>
                    <a:ext uri="{9D8B030D-6E8A-4147-A177-3AD203B41FA5}">
                      <a16:colId xmlns="" xmlns:a16="http://schemas.microsoft.com/office/drawing/2014/main" val="178011813"/>
                    </a:ext>
                  </a:extLst>
                </a:gridCol>
              </a:tblGrid>
              <a:tr h="715870">
                <a:tc>
                  <a:txBody>
                    <a:bodyPr/>
                    <a:lstStyle/>
                    <a:p>
                      <a:pPr algn="ctr"/>
                      <a:r>
                        <a:rPr lang="en-US" sz="320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GIẢI</a:t>
                      </a:r>
                      <a:r>
                        <a:rPr lang="en-US" sz="3200" baseline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NGHĨA TỪ</a:t>
                      </a:r>
                      <a:endParaRPr lang="en-US" sz="320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05409636"/>
                  </a:ext>
                </a:extLst>
              </a:tr>
              <a:tr h="71587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r>
                        <a:rPr lang="vi-V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ớc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91632350"/>
                  </a:ext>
                </a:extLst>
              </a:tr>
              <a:tr h="71587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50200789"/>
                  </a:ext>
                </a:extLst>
              </a:tr>
              <a:tr h="71587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 </a:t>
                      </a:r>
                      <a:r>
                        <a:rPr lang="en-US" sz="2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17612400"/>
                  </a:ext>
                </a:extLst>
              </a:tr>
              <a:tr h="715870">
                <a:tc>
                  <a:txBody>
                    <a:bodyPr/>
                    <a:lstStyle/>
                    <a:p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Năm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48915575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DC8FF90-8ACB-4DC4-A3DC-7A4CBB621A4D}"/>
              </a:ext>
            </a:extLst>
          </p:cNvPr>
          <p:cNvSpPr txBox="1"/>
          <p:nvPr/>
        </p:nvSpPr>
        <p:spPr>
          <a:xfrm>
            <a:off x="3427267" y="947141"/>
            <a:ext cx="3116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endParaRPr lang="en-US" sz="24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A1EFB90B-7A8D-4EBD-BE0D-DEE3E20CEF2C}"/>
              </a:ext>
            </a:extLst>
          </p:cNvPr>
          <p:cNvSpPr/>
          <p:nvPr/>
        </p:nvSpPr>
        <p:spPr>
          <a:xfrm>
            <a:off x="3427267" y="1699053"/>
            <a:ext cx="17299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400" dirty="0"/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24AF329-BB66-4A02-8D65-5F300DF844B3}"/>
              </a:ext>
            </a:extLst>
          </p:cNvPr>
          <p:cNvSpPr/>
          <p:nvPr/>
        </p:nvSpPr>
        <p:spPr>
          <a:xfrm>
            <a:off x="3451016" y="2356456"/>
            <a:ext cx="42643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400" dirty="0"/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C8BDAA0-CB42-44B9-BC4B-4881B3B9E349}"/>
              </a:ext>
            </a:extLst>
          </p:cNvPr>
          <p:cNvSpPr txBox="1"/>
          <p:nvPr/>
        </p:nvSpPr>
        <p:spPr>
          <a:xfrm>
            <a:off x="3451016" y="3102676"/>
            <a:ext cx="38431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khắp mọi nơi trên thế giới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3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1668B6-C9F5-4E8B-B39C-115834450F4E}"/>
              </a:ext>
            </a:extLst>
          </p:cNvPr>
          <p:cNvSpPr txBox="1"/>
          <p:nvPr/>
        </p:nvSpPr>
        <p:spPr>
          <a:xfrm>
            <a:off x="1020418" y="1639452"/>
            <a:ext cx="83223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đồng nghĩa với mỗi từ sau đây: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EB1594-2A17-4F1B-81F9-19F7C5731ABD}"/>
              </a:ext>
            </a:extLst>
          </p:cNvPr>
          <p:cNvSpPr/>
          <p:nvPr/>
        </p:nvSpPr>
        <p:spPr>
          <a:xfrm>
            <a:off x="1902832" y="3173897"/>
            <a:ext cx="1470992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lớn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1208BEB-1944-47F4-83C8-1BDEADDC6C27}"/>
              </a:ext>
            </a:extLst>
          </p:cNvPr>
          <p:cNvSpPr/>
          <p:nvPr/>
        </p:nvSpPr>
        <p:spPr>
          <a:xfrm>
            <a:off x="7011883" y="3194424"/>
            <a:ext cx="1470992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742122" y="61360"/>
            <a:ext cx="1064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2022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3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6" action="ppaction://hlinksldjump"/>
          </p:cNvPr>
          <p:cNvSpPr/>
          <p:nvPr/>
        </p:nvSpPr>
        <p:spPr>
          <a:xfrm>
            <a:off x="857805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7" action="ppaction://hlinksldjump"/>
          </p:cNvPr>
          <p:cNvSpPr/>
          <p:nvPr/>
        </p:nvSpPr>
        <p:spPr>
          <a:xfrm>
            <a:off x="2349770" y="217727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8" action="ppaction://hlinksldjump"/>
          </p:cNvPr>
          <p:cNvSpPr/>
          <p:nvPr/>
        </p:nvSpPr>
        <p:spPr>
          <a:xfrm>
            <a:off x="3853638" y="218697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>
            <a:hlinkClick r:id="rId9" action="ppaction://hlinksldjump"/>
          </p:cNvPr>
          <p:cNvSpPr/>
          <p:nvPr/>
        </p:nvSpPr>
        <p:spPr>
          <a:xfrm>
            <a:off x="858563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>
            <a:hlinkClick r:id="rId10" action="ppaction://hlinksldjump"/>
          </p:cNvPr>
          <p:cNvSpPr/>
          <p:nvPr/>
        </p:nvSpPr>
        <p:spPr>
          <a:xfrm>
            <a:off x="2356480" y="373304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714624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rId15" action="ppaction://hlinksldjump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Arrow: Right 4">
            <a:hlinkClick r:id="rId16" action="ppaction://hlinksldjump"/>
            <a:extLst>
              <a:ext uri="{FF2B5EF4-FFF2-40B4-BE49-F238E27FC236}">
                <a16:creationId xmlns:a16="http://schemas.microsoft.com/office/drawing/2014/main" xmlns="" id="{3CD00620-6120-4AB6-96CC-D09461CE135E}"/>
              </a:ext>
            </a:extLst>
          </p:cNvPr>
          <p:cNvSpPr/>
          <p:nvPr/>
        </p:nvSpPr>
        <p:spPr>
          <a:xfrm>
            <a:off x="7631427" y="608198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1668B6-C9F5-4E8B-B39C-115834450F4E}"/>
              </a:ext>
            </a:extLst>
          </p:cNvPr>
          <p:cNvSpPr txBox="1"/>
          <p:nvPr/>
        </p:nvSpPr>
        <p:spPr>
          <a:xfrm>
            <a:off x="1020418" y="1639452"/>
            <a:ext cx="8322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EB1594-2A17-4F1B-81F9-19F7C5731ABD}"/>
              </a:ext>
            </a:extLst>
          </p:cNvPr>
          <p:cNvSpPr/>
          <p:nvPr/>
        </p:nvSpPr>
        <p:spPr>
          <a:xfrm>
            <a:off x="3161582" y="3375772"/>
            <a:ext cx="4248586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lớn; vĩ đại; to đùng, khổng lồ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1208BEB-1944-47F4-83C8-1BDEADDC6C27}"/>
              </a:ext>
            </a:extLst>
          </p:cNvPr>
          <p:cNvSpPr/>
          <p:nvPr/>
        </p:nvSpPr>
        <p:spPr>
          <a:xfrm>
            <a:off x="3149706" y="4405702"/>
            <a:ext cx="4248587" cy="79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tập; học hỏi; học việc 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742122" y="61360"/>
            <a:ext cx="1064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Google Shape;2435;p64"/>
          <p:cNvSpPr txBox="1">
            <a:spLocks/>
          </p:cNvSpPr>
          <p:nvPr/>
        </p:nvSpPr>
        <p:spPr>
          <a:xfrm>
            <a:off x="1758285" y="1303782"/>
            <a:ext cx="5165798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5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tập- thực hành</a:t>
            </a:r>
            <a:endParaRPr lang="en-US" sz="4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BEB1594-2A17-4F1B-81F9-19F7C5731ABD}"/>
              </a:ext>
            </a:extLst>
          </p:cNvPr>
          <p:cNvSpPr/>
          <p:nvPr/>
        </p:nvSpPr>
        <p:spPr>
          <a:xfrm>
            <a:off x="1722690" y="2293140"/>
            <a:ext cx="7801288" cy="9488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3. Đặt câu với một cặp từ đồng nghĩa em vừa tìm được ở bài tập 2</a:t>
            </a:r>
          </a:p>
        </p:txBody>
      </p:sp>
    </p:spTree>
    <p:extLst>
      <p:ext uri="{BB962C8B-B14F-4D97-AF65-F5344CB8AC3E}">
        <p14:creationId xmlns:p14="http://schemas.microsoft.com/office/powerpoint/2010/main" val="10939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5" name="Google Shape;2435;p64"/>
          <p:cNvSpPr txBox="1">
            <a:spLocks noGrp="1"/>
          </p:cNvSpPr>
          <p:nvPr>
            <p:ph type="subTitle" idx="2"/>
          </p:nvPr>
        </p:nvSpPr>
        <p:spPr>
          <a:xfrm>
            <a:off x="1436915" y="1481907"/>
            <a:ext cx="8585860" cy="83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-US" sz="405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TRẢI NGHIỆM</a:t>
            </a:r>
            <a:endParaRPr sz="40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oogle Shape;2441;p64"/>
          <p:cNvGrpSpPr/>
          <p:nvPr/>
        </p:nvGrpSpPr>
        <p:grpSpPr>
          <a:xfrm>
            <a:off x="3595988" y="2942577"/>
            <a:ext cx="5075100" cy="7132475"/>
            <a:chOff x="1919588" y="1932925"/>
            <a:chExt cx="5075100" cy="7132475"/>
          </a:xfrm>
        </p:grpSpPr>
        <p:sp>
          <p:nvSpPr>
            <p:cNvPr id="2442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2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3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4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5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6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9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0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1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2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3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4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2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3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4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5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6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7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8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9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1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2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4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5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6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8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9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0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1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2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3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4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5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6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7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8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378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2500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1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2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3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4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5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6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7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8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09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0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1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2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3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4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5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6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7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8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19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0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1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2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3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4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5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6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7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8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29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0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1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3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4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5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7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8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0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4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6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7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9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0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1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2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3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4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5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6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7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8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59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0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1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2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3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4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5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6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7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8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69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0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1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2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3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4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75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378">
                  <a:buClr>
                    <a:srgbClr val="000000"/>
                  </a:buClr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540247" y="144485"/>
            <a:ext cx="1064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2022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640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BD1668B6-C9F5-4E8B-B39C-115834450F4E}"/>
              </a:ext>
            </a:extLst>
          </p:cNvPr>
          <p:cNvSpPr txBox="1"/>
          <p:nvPr/>
        </p:nvSpPr>
        <p:spPr>
          <a:xfrm>
            <a:off x="1020418" y="1639452"/>
            <a:ext cx="91448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 dụng vào cuộc sống</a:t>
            </a:r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 em cùng người thân, tìm hiểu thêm “ từ đồng nghĩa” gần gũi trong cuộc sống như: bạn bè, học tập, các con vật, màu sắc….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742122" y="61360"/>
            <a:ext cx="1064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947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!dk8_1l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2057400"/>
            <a:ext cx="72136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WordArt 3"/>
          <p:cNvSpPr>
            <a:spLocks noChangeArrowheads="1" noChangeShapeType="1" noTextEdit="1"/>
          </p:cNvSpPr>
          <p:nvPr/>
        </p:nvSpPr>
        <p:spPr bwMode="auto">
          <a:xfrm>
            <a:off x="1320800" y="838200"/>
            <a:ext cx="9245600" cy="4953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32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CCFF"/>
                </a:solidFill>
                <a:latin typeface="Times New Roman"/>
                <a:cs typeface="Times New Roman"/>
              </a:rPr>
              <a:t>TIẾT HỌC ĐẾN ĐÂY LÀ KẾT THÚC</a:t>
            </a:r>
          </a:p>
        </p:txBody>
      </p:sp>
    </p:spTree>
    <p:extLst>
      <p:ext uri="{BB962C8B-B14F-4D97-AF65-F5344CB8AC3E}">
        <p14:creationId xmlns:p14="http://schemas.microsoft.com/office/powerpoint/2010/main" val="2882689183"/>
      </p:ext>
    </p:extLst>
  </p:cSld>
  <p:clrMapOvr>
    <a:masterClrMapping/>
  </p:clrMapOvr>
  <p:transition spd="slow">
    <p:checker/>
    <p:sndAc>
      <p:stSnd>
        <p:snd r:embed="rId2" name="Bai ca Ha Noi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oạt hình chú gà nhảy ( chicken danc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2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0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nghĩa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To lớn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khổng lồ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l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ung linh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l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o lắng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lười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biếng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57" name="Cloud 5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855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To lớn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  <a:p>
            <a:pPr lvl="0" algn="ctr">
              <a:defRPr/>
            </a:pPr>
            <a:endParaRPr lang="en-US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nhỏ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bé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vĩ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đại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mong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manh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noProof="0" err="1">
                <a:solidFill>
                  <a:prstClr val="black"/>
                </a:solidFill>
                <a:latin typeface="Arial" panose="020B0604020202020204" pitchFamily="34" charset="0"/>
              </a:rPr>
              <a:t>xinh</a:t>
            </a:r>
            <a:r>
              <a:rPr lang="en-US" sz="3200" noProof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xắn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21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To lớn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t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o đùng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nhỏ bé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lều khều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mạnh mẽ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1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1"/>
            <a:ext cx="804742" cy="707197"/>
          </a:xfrm>
          <a:prstGeom prst="rect">
            <a:avLst/>
          </a:prstGeom>
        </p:spPr>
      </p:pic>
      <p:sp>
        <p:nvSpPr>
          <p:cNvPr id="17" name="Cloud 16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8954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đồng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nghĩa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</a:rPr>
              <a:t>từ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Học tập</a:t>
            </a:r>
            <a:endParaRPr lang="en-US" sz="32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học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sinh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cần cù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học hỏi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noProof="0" smtClean="0">
                <a:solidFill>
                  <a:prstClr val="black"/>
                </a:solidFill>
                <a:latin typeface="Arial" panose="020B0604020202020204" pitchFamily="34" charset="0"/>
              </a:rPr>
              <a:t>Siêng năng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82" y="2902112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3"/>
            <a:ext cx="732592" cy="643793"/>
          </a:xfrm>
          <a:prstGeom prst="rect">
            <a:avLst/>
          </a:prstGeom>
        </p:spPr>
      </p:pic>
      <p:sp>
        <p:nvSpPr>
          <p:cNvPr id="18" name="Cloud 17">
            <a:hlinkClick r:id="rId13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67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Từ đồng nghĩa của từ:</a:t>
            </a:r>
          </a:p>
          <a:p>
            <a:pPr lvl="0" algn="ctr">
              <a:defRPr/>
            </a:pPr>
            <a:r>
              <a:rPr lang="en-US" sz="3200" b="1" smtClean="0">
                <a:solidFill>
                  <a:prstClr val="black"/>
                </a:solidFill>
                <a:latin typeface="Arial" panose="020B0604020202020204" pitchFamily="34" charset="0"/>
              </a:rPr>
              <a:t>Học tập</a:t>
            </a:r>
            <a:endParaRPr lang="en-US" sz="3200" b="1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0" y="194934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cẩu thả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học việc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0" y="283851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cẩn thận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D. </a:t>
            </a:r>
            <a:r>
              <a:rPr lang="en-US" sz="3200" err="1">
                <a:solidFill>
                  <a:prstClr val="black"/>
                </a:solidFill>
                <a:latin typeface="Arial" panose="020B0604020202020204" pitchFamily="34" charset="0"/>
              </a:rPr>
              <a:t>vội</a:t>
            </a:r>
            <a:r>
              <a:rPr lang="en-US" sz="320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smtClean="0">
                <a:solidFill>
                  <a:prstClr val="black"/>
                </a:solidFill>
                <a:latin typeface="Arial" panose="020B0604020202020204" pitchFamily="34" charset="0"/>
              </a:rPr>
              <a:t>vàng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2" y="2871882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3"/>
            <a:ext cx="804742" cy="643793"/>
          </a:xfrm>
          <a:prstGeom prst="rect">
            <a:avLst/>
          </a:prstGeom>
        </p:spPr>
      </p:pic>
      <p:sp>
        <p:nvSpPr>
          <p:cNvPr id="18" name="Cloud 17">
            <a:hlinkClick r:id="rId14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QUAY VỀ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8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0CFFB57-E452-4631-AC95-6B5F5D01E803}"/>
              </a:ext>
            </a:extLst>
          </p:cNvPr>
          <p:cNvSpPr txBox="1"/>
          <p:nvPr/>
        </p:nvSpPr>
        <p:spPr>
          <a:xfrm>
            <a:off x="742122" y="61360"/>
            <a:ext cx="1064631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h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u="sng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u="sng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và câu</a:t>
            </a:r>
          </a:p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BD9E164-561B-4866-863B-7ADC72C968FE}"/>
              </a:ext>
            </a:extLst>
          </p:cNvPr>
          <p:cNvSpPr/>
          <p:nvPr/>
        </p:nvSpPr>
        <p:spPr>
          <a:xfrm>
            <a:off x="887896" y="1464963"/>
            <a:ext cx="2223439" cy="49446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70344784-656D-43D7-B8DD-5921BAF617B1}"/>
              </a:ext>
            </a:extLst>
          </p:cNvPr>
          <p:cNvSpPr txBox="1"/>
          <p:nvPr/>
        </p:nvSpPr>
        <p:spPr>
          <a:xfrm>
            <a:off x="1417982" y="2067839"/>
            <a:ext cx="97933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802283F-B79B-4A3E-981B-6139080BAE99}"/>
              </a:ext>
            </a:extLst>
          </p:cNvPr>
          <p:cNvSpPr txBox="1"/>
          <p:nvPr/>
        </p:nvSpPr>
        <p:spPr>
          <a:xfrm>
            <a:off x="742122" y="2826315"/>
            <a:ext cx="104692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80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8FC9A7F-F3B3-4FDB-849C-9FA4EFC5A296}"/>
              </a:ext>
            </a:extLst>
          </p:cNvPr>
          <p:cNvSpPr txBox="1"/>
          <p:nvPr/>
        </p:nvSpPr>
        <p:spPr>
          <a:xfrm>
            <a:off x="742122" y="5103674"/>
            <a:ext cx="10469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 HOÀI</a:t>
            </a:r>
          </a:p>
        </p:txBody>
      </p:sp>
    </p:spTree>
    <p:extLst>
      <p:ext uri="{BB962C8B-B14F-4D97-AF65-F5344CB8AC3E}">
        <p14:creationId xmlns:p14="http://schemas.microsoft.com/office/powerpoint/2010/main" val="223705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5198C2F-77B6-47E8-983A-C741BAD5FE8B}"/>
              </a:ext>
            </a:extLst>
          </p:cNvPr>
          <p:cNvSpPr/>
          <p:nvPr/>
        </p:nvSpPr>
        <p:spPr>
          <a:xfrm>
            <a:off x="510639" y="1138577"/>
            <a:ext cx="1983186" cy="469581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9ABA054-2A1A-4E5C-A6C6-A139156525D6}"/>
              </a:ext>
            </a:extLst>
          </p:cNvPr>
          <p:cNvSpPr txBox="1"/>
          <p:nvPr/>
        </p:nvSpPr>
        <p:spPr>
          <a:xfrm>
            <a:off x="369919" y="1591877"/>
            <a:ext cx="108997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0CFFB57-E452-4631-AC95-6B5F5D01E803}"/>
              </a:ext>
            </a:extLst>
          </p:cNvPr>
          <p:cNvSpPr txBox="1"/>
          <p:nvPr/>
        </p:nvSpPr>
        <p:spPr>
          <a:xfrm>
            <a:off x="742122" y="61360"/>
            <a:ext cx="1064631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hai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ngày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14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tháng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3200" b="1">
                <a:latin typeface="Times New Roman" pitchFamily="18" charset="0"/>
                <a:cs typeface="Times New Roman" pitchFamily="18" charset="0"/>
              </a:rPr>
              <a:t>năm </a:t>
            </a:r>
            <a:r>
              <a:rPr lang="en-US" sz="3200" b="1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200" u="sng" smtClean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ừ </a:t>
            </a:r>
            <a:r>
              <a:rPr lang="vi-VN" sz="320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smtClean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09CC796-BD4F-4CCF-A8B6-F8C7DFEF15D8}"/>
              </a:ext>
            </a:extLst>
          </p:cNvPr>
          <p:cNvSpPr txBox="1"/>
          <p:nvPr/>
        </p:nvSpPr>
        <p:spPr>
          <a:xfrm>
            <a:off x="466298" y="2820638"/>
            <a:ext cx="11397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Xây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thiết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Xây dựng.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84162F7-543B-4259-9319-40F17AF24181}"/>
              </a:ext>
            </a:extLst>
          </p:cNvPr>
          <p:cNvSpPr txBox="1"/>
          <p:nvPr/>
        </p:nvSpPr>
        <p:spPr>
          <a:xfrm>
            <a:off x="348869" y="3741793"/>
            <a:ext cx="970059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/>
              <a:buChar char="è"/>
            </a:pP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360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công trình kiến trúc</a:t>
            </a:r>
          </a:p>
          <a:p>
            <a:pPr marL="571500" indent="-571500" algn="just">
              <a:buFont typeface="Wingdings"/>
              <a:buChar char="è"/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dựng; kiến thiết đều có nghĩa giống nhau được gọi là từ đồng nghĩa.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309CC796-BD4F-4CCF-A8B6-F8C7DFEF15D8}"/>
              </a:ext>
            </a:extLst>
          </p:cNvPr>
          <p:cNvSpPr txBox="1"/>
          <p:nvPr/>
        </p:nvSpPr>
        <p:spPr>
          <a:xfrm>
            <a:off x="450474" y="2805746"/>
            <a:ext cx="11397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  Xây </a:t>
            </a:r>
            <a:r>
              <a:rPr lang="en-US" sz="2800" b="1" i="1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>
              <a:buFontTx/>
              <a:buChar char="-"/>
            </a:pPr>
            <a:r>
              <a:rPr lang="en-US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 thiết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63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7" grpId="0"/>
      <p:bldP spid="19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278C73F6-DB22-4E78-B29D-20D30A02961E}"/>
              </a:ext>
            </a:extLst>
          </p:cNvPr>
          <p:cNvSpPr/>
          <p:nvPr/>
        </p:nvSpPr>
        <p:spPr>
          <a:xfrm>
            <a:off x="887896" y="146201"/>
            <a:ext cx="2751390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6D63BF-642D-4F5B-B0CF-A1CDF59E1E51}"/>
              </a:ext>
            </a:extLst>
          </p:cNvPr>
          <p:cNvSpPr txBox="1"/>
          <p:nvPr/>
        </p:nvSpPr>
        <p:spPr>
          <a:xfrm>
            <a:off x="911662" y="1071241"/>
            <a:ext cx="821634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So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ED47AA3-4CFF-474B-A498-61A5DBA6075F}"/>
              </a:ext>
            </a:extLst>
          </p:cNvPr>
          <p:cNvSpPr txBox="1"/>
          <p:nvPr/>
        </p:nvSpPr>
        <p:spPr>
          <a:xfrm>
            <a:off x="887896" y="1811367"/>
            <a:ext cx="1103906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 HOÀI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1E893A6A-2CCE-462D-8DC0-11B0A1766BCC}"/>
              </a:ext>
            </a:extLst>
          </p:cNvPr>
          <p:cNvSpPr/>
          <p:nvPr/>
        </p:nvSpPr>
        <p:spPr>
          <a:xfrm>
            <a:off x="1418711" y="3720759"/>
            <a:ext cx="1973846" cy="786254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405BC46-40D6-424D-B358-85DEDD96975A}"/>
              </a:ext>
            </a:extLst>
          </p:cNvPr>
          <p:cNvSpPr/>
          <p:nvPr/>
        </p:nvSpPr>
        <p:spPr>
          <a:xfrm>
            <a:off x="4708304" y="3720758"/>
            <a:ext cx="1689760" cy="786255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F8F34E6-42C2-4AE3-98F3-C0144010F229}"/>
              </a:ext>
            </a:extLst>
          </p:cNvPr>
          <p:cNvSpPr/>
          <p:nvPr/>
        </p:nvSpPr>
        <p:spPr>
          <a:xfrm>
            <a:off x="8145039" y="3720758"/>
            <a:ext cx="1689760" cy="786255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endParaRPr lang="en-US" sz="28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8AC4BE8-9CB1-4FEE-8D5A-6F0D3E1569F4}"/>
              </a:ext>
            </a:extLst>
          </p:cNvPr>
          <p:cNvSpPr txBox="1"/>
          <p:nvPr/>
        </p:nvSpPr>
        <p:spPr>
          <a:xfrm>
            <a:off x="662609" y="5000821"/>
            <a:ext cx="27299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đều, trải đều khắp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26DAA82-1ADA-43FE-9A3E-3AFD5329D584}"/>
              </a:ext>
            </a:extLst>
          </p:cNvPr>
          <p:cNvSpPr txBox="1"/>
          <p:nvPr/>
        </p:nvSpPr>
        <p:spPr>
          <a:xfrm>
            <a:off x="4333461" y="5027322"/>
            <a:ext cx="267633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925D7DB-DDA8-4BB6-A6AF-894F22C35E0A}"/>
              </a:ext>
            </a:extLst>
          </p:cNvPr>
          <p:cNvSpPr txBox="1"/>
          <p:nvPr/>
        </p:nvSpPr>
        <p:spPr>
          <a:xfrm>
            <a:off x="7533302" y="5073488"/>
            <a:ext cx="40358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Màu của quả chín già, gợi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FCA20A8B-C84C-4C35-B8C2-2BEDE8343432}"/>
              </a:ext>
            </a:extLst>
          </p:cNvPr>
          <p:cNvCxnSpPr>
            <a:stCxn id="8" idx="2"/>
            <a:endCxn id="11" idx="0"/>
          </p:cNvCxnSpPr>
          <p:nvPr/>
        </p:nvCxnSpPr>
        <p:spPr>
          <a:xfrm flipH="1">
            <a:off x="2027583" y="4507013"/>
            <a:ext cx="378051" cy="4938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676775B-9FCD-449B-B17B-A8266017E5D9}"/>
              </a:ext>
            </a:extLst>
          </p:cNvPr>
          <p:cNvCxnSpPr>
            <a:cxnSpLocks/>
            <a:stCxn id="9" idx="2"/>
            <a:endCxn id="12" idx="0"/>
          </p:cNvCxnSpPr>
          <p:nvPr/>
        </p:nvCxnSpPr>
        <p:spPr>
          <a:xfrm>
            <a:off x="5553184" y="4507013"/>
            <a:ext cx="118447" cy="5203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108BAD1B-B1CD-4B3E-84A1-0E8F29536A1D}"/>
              </a:ext>
            </a:extLst>
          </p:cNvPr>
          <p:cNvCxnSpPr>
            <a:stCxn id="10" idx="2"/>
            <a:endCxn id="13" idx="0"/>
          </p:cNvCxnSpPr>
          <p:nvPr/>
        </p:nvCxnSpPr>
        <p:spPr>
          <a:xfrm>
            <a:off x="8989919" y="4507013"/>
            <a:ext cx="561306" cy="5664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1D7F7BA-33FC-4E97-A201-E25EF5A17767}"/>
              </a:ext>
            </a:extLst>
          </p:cNvPr>
          <p:cNvSpPr txBox="1"/>
          <p:nvPr/>
        </p:nvSpPr>
        <p:spPr>
          <a:xfrm>
            <a:off x="3720207" y="3709382"/>
            <a:ext cx="52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13E4886-6F98-4500-A030-E211036C37D4}"/>
              </a:ext>
            </a:extLst>
          </p:cNvPr>
          <p:cNvSpPr txBox="1"/>
          <p:nvPr/>
        </p:nvSpPr>
        <p:spPr>
          <a:xfrm>
            <a:off x="7009800" y="3720758"/>
            <a:ext cx="523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865847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  <p:bldP spid="13" grpId="0"/>
      <p:bldP spid="2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2BAA49C-7B69-4AC4-BAAE-2B11AE881347}"/>
              </a:ext>
            </a:extLst>
          </p:cNvPr>
          <p:cNvSpPr/>
          <p:nvPr/>
        </p:nvSpPr>
        <p:spPr>
          <a:xfrm>
            <a:off x="1020416" y="210773"/>
            <a:ext cx="2610679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C034AA8-8148-480C-8FDC-0D5B780A8D53}"/>
              </a:ext>
            </a:extLst>
          </p:cNvPr>
          <p:cNvCxnSpPr/>
          <p:nvPr/>
        </p:nvCxnSpPr>
        <p:spPr>
          <a:xfrm>
            <a:off x="6109251" y="1608197"/>
            <a:ext cx="0" cy="3617844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09CC796-BD4F-4CCF-A8B6-F8C7DFEF15D8}"/>
              </a:ext>
            </a:extLst>
          </p:cNvPr>
          <p:cNvSpPr txBox="1"/>
          <p:nvPr/>
        </p:nvSpPr>
        <p:spPr>
          <a:xfrm>
            <a:off x="318053" y="1514641"/>
            <a:ext cx="55352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25499F-0FE0-477D-B256-2F692073F452}"/>
              </a:ext>
            </a:extLst>
          </p:cNvPr>
          <p:cNvSpPr txBox="1"/>
          <p:nvPr/>
        </p:nvSpPr>
        <p:spPr>
          <a:xfrm>
            <a:off x="318053" y="3242469"/>
            <a:ext cx="53671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4162F7-543B-4259-9319-40F17AF24181}"/>
              </a:ext>
            </a:extLst>
          </p:cNvPr>
          <p:cNvSpPr txBox="1"/>
          <p:nvPr/>
        </p:nvSpPr>
        <p:spPr>
          <a:xfrm>
            <a:off x="451718" y="4734560"/>
            <a:ext cx="5099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0064FA-5E3D-4BB9-B660-2B8290035121}"/>
              </a:ext>
            </a:extLst>
          </p:cNvPr>
          <p:cNvSpPr txBox="1"/>
          <p:nvPr/>
        </p:nvSpPr>
        <p:spPr>
          <a:xfrm>
            <a:off x="6411030" y="1608197"/>
            <a:ext cx="4796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4CB34-3727-4F1C-81E2-2FBA13B5CD75}"/>
              </a:ext>
            </a:extLst>
          </p:cNvPr>
          <p:cNvSpPr txBox="1"/>
          <p:nvPr/>
        </p:nvSpPr>
        <p:spPr>
          <a:xfrm>
            <a:off x="6448569" y="2353464"/>
            <a:ext cx="5249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98DDC59-39DB-4C70-A087-6775597A5590}"/>
              </a:ext>
            </a:extLst>
          </p:cNvPr>
          <p:cNvSpPr txBox="1"/>
          <p:nvPr/>
        </p:nvSpPr>
        <p:spPr>
          <a:xfrm>
            <a:off x="6533320" y="3339072"/>
            <a:ext cx="5079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-Vàng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29DD04-5C72-47DF-8AF0-3ED2E0E31423}"/>
              </a:ext>
            </a:extLst>
          </p:cNvPr>
          <p:cNvSpPr txBox="1"/>
          <p:nvPr/>
        </p:nvSpPr>
        <p:spPr>
          <a:xfrm>
            <a:off x="6877877" y="4810543"/>
            <a:ext cx="4930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4D97B030-F0A9-490E-9E4A-1AC4F38C3A5E}"/>
              </a:ext>
            </a:extLst>
          </p:cNvPr>
          <p:cNvSpPr/>
          <p:nvPr/>
        </p:nvSpPr>
        <p:spPr>
          <a:xfrm>
            <a:off x="1325217" y="6060713"/>
            <a:ext cx="10084905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0793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4" grpId="0"/>
      <p:bldP spid="15" grpId="0"/>
      <p:bldP spid="16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2817A20-2FC6-418D-8876-DE0BC60FFD1E}"/>
              </a:ext>
            </a:extLst>
          </p:cNvPr>
          <p:cNvSpPr/>
          <p:nvPr/>
        </p:nvSpPr>
        <p:spPr>
          <a:xfrm>
            <a:off x="821636" y="212035"/>
            <a:ext cx="2849216" cy="74212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54E904D-D958-4BF5-9506-101BA6C305E9}"/>
              </a:ext>
            </a:extLst>
          </p:cNvPr>
          <p:cNvSpPr txBox="1"/>
          <p:nvPr/>
        </p:nvSpPr>
        <p:spPr>
          <a:xfrm>
            <a:off x="371061" y="2044006"/>
            <a:ext cx="1139736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EA09811-9412-4BDF-A639-250F9FE90299}"/>
              </a:ext>
            </a:extLst>
          </p:cNvPr>
          <p:cNvSpPr txBox="1"/>
          <p:nvPr/>
        </p:nvSpPr>
        <p:spPr>
          <a:xfrm>
            <a:off x="251791" y="3766069"/>
            <a:ext cx="1115885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LcParenR"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Sau 80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HỒ CHÍ MINH</a:t>
            </a:r>
          </a:p>
        </p:txBody>
      </p:sp>
    </p:spTree>
    <p:extLst>
      <p:ext uri="{BB962C8B-B14F-4D97-AF65-F5344CB8AC3E}">
        <p14:creationId xmlns:p14="http://schemas.microsoft.com/office/powerpoint/2010/main" val="1192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54936FFB-19D0-4C5B-9C6C-9F74CB3DB262}"/>
              </a:ext>
            </a:extLst>
          </p:cNvPr>
          <p:cNvSpPr/>
          <p:nvPr/>
        </p:nvSpPr>
        <p:spPr>
          <a:xfrm>
            <a:off x="1020417" y="344556"/>
            <a:ext cx="2385391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C810922-2E60-43ED-B6BA-81029160D0C9}"/>
              </a:ext>
            </a:extLst>
          </p:cNvPr>
          <p:cNvSpPr txBox="1"/>
          <p:nvPr/>
        </p:nvSpPr>
        <p:spPr>
          <a:xfrm>
            <a:off x="922329" y="3020549"/>
            <a:ext cx="10469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 HOÀI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54F6FE5-94E3-44DB-89B2-0BEC184F71A7}"/>
              </a:ext>
            </a:extLst>
          </p:cNvPr>
          <p:cNvSpPr txBox="1"/>
          <p:nvPr/>
        </p:nvSpPr>
        <p:spPr>
          <a:xfrm>
            <a:off x="922329" y="1308107"/>
            <a:ext cx="1039552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2. Thay mỗi từ in đậm trong mỗi ví dụ trên cho nhau và rút ra nhận xét. Những từ nào thay thế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ợc cho nhau? Những  từ nào không thay thế đ</a:t>
            </a:r>
            <a:r>
              <a:rPr lang="vi-VN" sz="280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ợc cho nhau? Vì sao?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5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62BAA49C-7B69-4AC4-BAAE-2B11AE881347}"/>
              </a:ext>
            </a:extLst>
          </p:cNvPr>
          <p:cNvSpPr/>
          <p:nvPr/>
        </p:nvSpPr>
        <p:spPr>
          <a:xfrm>
            <a:off x="916691" y="490436"/>
            <a:ext cx="1683026" cy="63610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9C034AA8-8148-480C-8FDC-0D5B780A8D53}"/>
              </a:ext>
            </a:extLst>
          </p:cNvPr>
          <p:cNvCxnSpPr>
            <a:cxnSpLocks/>
          </p:cNvCxnSpPr>
          <p:nvPr/>
        </p:nvCxnSpPr>
        <p:spPr>
          <a:xfrm>
            <a:off x="6096000" y="2822710"/>
            <a:ext cx="0" cy="3352802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309CC796-BD4F-4CCF-A8B6-F8C7DFEF15D8}"/>
              </a:ext>
            </a:extLst>
          </p:cNvPr>
          <p:cNvSpPr txBox="1"/>
          <p:nvPr/>
        </p:nvSpPr>
        <p:spPr>
          <a:xfrm>
            <a:off x="810673" y="2977920"/>
            <a:ext cx="50997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625499F-0FE0-477D-B256-2F692073F452}"/>
              </a:ext>
            </a:extLst>
          </p:cNvPr>
          <p:cNvSpPr txBox="1"/>
          <p:nvPr/>
        </p:nvSpPr>
        <p:spPr>
          <a:xfrm>
            <a:off x="810673" y="4037445"/>
            <a:ext cx="47999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84162F7-543B-4259-9319-40F17AF24181}"/>
              </a:ext>
            </a:extLst>
          </p:cNvPr>
          <p:cNvSpPr txBox="1"/>
          <p:nvPr/>
        </p:nvSpPr>
        <p:spPr>
          <a:xfrm>
            <a:off x="728870" y="5287615"/>
            <a:ext cx="509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A0064FA-5E3D-4BB9-B660-2B8290035121}"/>
              </a:ext>
            </a:extLst>
          </p:cNvPr>
          <p:cNvSpPr txBox="1"/>
          <p:nvPr/>
        </p:nvSpPr>
        <p:spPr>
          <a:xfrm>
            <a:off x="6743314" y="3012335"/>
            <a:ext cx="387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xuộm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AC4CB34-3727-4F1C-81E2-2FBA13B5CD75}"/>
              </a:ext>
            </a:extLst>
          </p:cNvPr>
          <p:cNvSpPr txBox="1"/>
          <p:nvPr/>
        </p:nvSpPr>
        <p:spPr>
          <a:xfrm>
            <a:off x="6718292" y="3515062"/>
            <a:ext cx="5249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hoe: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98DDC59-39DB-4C70-A087-6775597A5590}"/>
              </a:ext>
            </a:extLst>
          </p:cNvPr>
          <p:cNvSpPr txBox="1"/>
          <p:nvPr/>
        </p:nvSpPr>
        <p:spPr>
          <a:xfrm>
            <a:off x="6743314" y="4037445"/>
            <a:ext cx="50799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lịm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629DD04-5C72-47DF-8AF0-3ED2E0E31423}"/>
              </a:ext>
            </a:extLst>
          </p:cNvPr>
          <p:cNvSpPr txBox="1"/>
          <p:nvPr/>
        </p:nvSpPr>
        <p:spPr>
          <a:xfrm>
            <a:off x="6877877" y="5287615"/>
            <a:ext cx="493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thay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đổi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trí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nhau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D926AE6-D3D6-48BE-967A-2DAF9B4FF357}"/>
              </a:ext>
            </a:extLst>
          </p:cNvPr>
          <p:cNvSpPr/>
          <p:nvPr/>
        </p:nvSpPr>
        <p:spPr>
          <a:xfrm>
            <a:off x="1305632" y="6175512"/>
            <a:ext cx="3809999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5CF644E4-96DE-4214-A0C7-961E6DF907A7}"/>
              </a:ext>
            </a:extLst>
          </p:cNvPr>
          <p:cNvSpPr/>
          <p:nvPr/>
        </p:nvSpPr>
        <p:spPr>
          <a:xfrm>
            <a:off x="6990232" y="6175511"/>
            <a:ext cx="4627051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EE748CB-1975-4508-8BBC-C4077E0F4C29}"/>
              </a:ext>
            </a:extLst>
          </p:cNvPr>
          <p:cNvSpPr txBox="1"/>
          <p:nvPr/>
        </p:nvSpPr>
        <p:spPr>
          <a:xfrm>
            <a:off x="569843" y="1338778"/>
            <a:ext cx="1099443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5646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3" grpId="0" animBg="1"/>
      <p:bldP spid="18" grpId="0" animBg="1"/>
    </p:bldLst>
  </p:timing>
</p:sld>
</file>

<file path=ppt/theme/theme1.xml><?xml version="1.0" encoding="utf-8"?>
<a:theme xmlns:a="http://schemas.openxmlformats.org/drawingml/2006/main" name="Pedagogical Education by Slidesgo">
  <a:themeElements>
    <a:clrScheme name="Simple Light">
      <a:dk1>
        <a:srgbClr val="41294A"/>
      </a:dk1>
      <a:lt1>
        <a:srgbClr val="F46060"/>
      </a:lt1>
      <a:dk2>
        <a:srgbClr val="FB9258"/>
      </a:dk2>
      <a:lt2>
        <a:srgbClr val="FFE084"/>
      </a:lt2>
      <a:accent1>
        <a:srgbClr val="2FE4B8"/>
      </a:accent1>
      <a:accent2>
        <a:srgbClr val="799CF2"/>
      </a:accent2>
      <a:accent3>
        <a:srgbClr val="C6EAEB"/>
      </a:accent3>
      <a:accent4>
        <a:srgbClr val="DBF0F1"/>
      </a:accent4>
      <a:accent5>
        <a:srgbClr val="E7F4F5"/>
      </a:accent5>
      <a:accent6>
        <a:srgbClr val="F1FCFC"/>
      </a:accent6>
      <a:hlink>
        <a:srgbClr val="41294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1617</Words>
  <Application>Microsoft Office PowerPoint</Application>
  <PresentationFormat>Custom</PresentationFormat>
  <Paragraphs>169</Paragraphs>
  <Slides>24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Pedagogical Education by Slidesgo</vt:lpstr>
      <vt:lpstr>1_Office Theme</vt:lpstr>
      <vt:lpstr>2_Office Theme</vt:lpstr>
      <vt:lpstr>Find a Rainbow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45</cp:revision>
  <dcterms:created xsi:type="dcterms:W3CDTF">2021-08-29T04:18:32Z</dcterms:created>
  <dcterms:modified xsi:type="dcterms:W3CDTF">2023-08-14T08:10:30Z</dcterms:modified>
</cp:coreProperties>
</file>