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302" r:id="rId3"/>
    <p:sldId id="258" r:id="rId4"/>
    <p:sldId id="259" r:id="rId5"/>
    <p:sldId id="260" r:id="rId6"/>
    <p:sldId id="257" r:id="rId7"/>
    <p:sldId id="261" r:id="rId8"/>
    <p:sldId id="262" r:id="rId9"/>
    <p:sldId id="263" r:id="rId10"/>
    <p:sldId id="303" r:id="rId11"/>
    <p:sldId id="265" r:id="rId12"/>
    <p:sldId id="304" r:id="rId13"/>
    <p:sldId id="267" r:id="rId14"/>
    <p:sldId id="268" r:id="rId15"/>
    <p:sldId id="266" r:id="rId16"/>
    <p:sldId id="305" r:id="rId17"/>
    <p:sldId id="306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30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B36AF-83A9-4F53-81A1-C900750EDDE3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AF67D-C6FD-4793-ADB3-8073B6224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1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AF67D-C6FD-4793-ADB3-8073B62245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0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29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AF67D-C6FD-4793-ADB3-8073B62245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3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84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FE2A-2B96-46D0-A667-A56F2473D7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1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72A04-044C-4140-AF3E-AD41E8CF4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42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97FCE-712D-4850-9A5D-DE610F3E96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424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889E5-5C4C-465A-8123-02F0236B2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33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DB954-9EAD-41E9-BC5D-335D85B41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E658B-76DF-4712-AF70-9AD7DC3E53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104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36333-FA3C-4570-8F64-1A74EB242D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6859-9EFF-45D9-99AD-4792695B0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72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2861-62DC-46E5-BCD8-A455E385C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205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8600-D5EB-402F-A4BF-416AA1211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473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8BE24-2C09-4873-8773-96B40CCAD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197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696E-23D8-4571-B1BF-ED6BF9B36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47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6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6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6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9A795C-DF7F-4343-B57A-8AF99FA82909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5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5pPr>
      <a:lvl6pPr marL="365760" algn="ctr" rtl="0" fontAlgn="base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6pPr>
      <a:lvl7pPr marL="731520" algn="ctr" rtl="0" fontAlgn="base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7pPr>
      <a:lvl8pPr marL="1097280" algn="ctr" rtl="0" fontAlgn="base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8pPr>
      <a:lvl9pPr marL="1463040" algn="ctr" rtl="0" fontAlgn="base">
        <a:spcBef>
          <a:spcPct val="0"/>
        </a:spcBef>
        <a:spcAft>
          <a:spcPct val="0"/>
        </a:spcAft>
        <a:defRPr sz="3520">
          <a:solidFill>
            <a:schemeClr val="tx1"/>
          </a:solidFill>
          <a:latin typeface="Calibri" pitchFamily="34" charset="0"/>
        </a:defRPr>
      </a:lvl9pPr>
    </p:titleStyle>
    <p:bodyStyle>
      <a:lvl1pPr marL="27432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235BDE9-6013-5303-0B88-7DF5D375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WordArt 3">
            <a:extLst>
              <a:ext uri="{FF2B5EF4-FFF2-40B4-BE49-F238E27FC236}">
                <a16:creationId xmlns:a16="http://schemas.microsoft.com/office/drawing/2014/main" xmlns="" id="{C35DD0C7-F4E4-9DD9-080F-F062BC534B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525" y="1585913"/>
            <a:ext cx="8747125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6" name="Group 5">
            <a:extLst>
              <a:ext uri="{FF2B5EF4-FFF2-40B4-BE49-F238E27FC236}">
                <a16:creationId xmlns:a16="http://schemas.microsoft.com/office/drawing/2014/main" xmlns="" id="{9C7A43FC-A3B9-3319-DDEC-6099CD993A7C}"/>
              </a:ext>
            </a:extLst>
          </p:cNvPr>
          <p:cNvGrpSpPr>
            <a:grpSpLocks/>
          </p:cNvGrpSpPr>
          <p:nvPr/>
        </p:nvGrpSpPr>
        <p:grpSpPr bwMode="auto">
          <a:xfrm rot="-1483798">
            <a:off x="838200" y="752475"/>
            <a:ext cx="609600" cy="533400"/>
            <a:chOff x="4755" y="443"/>
            <a:chExt cx="200" cy="392"/>
          </a:xfrm>
        </p:grpSpPr>
        <p:sp>
          <p:nvSpPr>
            <p:cNvPr id="3096" name="Freeform 6">
              <a:extLst>
                <a:ext uri="{FF2B5EF4-FFF2-40B4-BE49-F238E27FC236}">
                  <a16:creationId xmlns:a16="http://schemas.microsoft.com/office/drawing/2014/main" xmlns="" id="{00680183-C761-96BB-945C-F4893BDEA055}"/>
                </a:ext>
              </a:extLst>
            </p:cNvPr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7">
              <a:extLst>
                <a:ext uri="{FF2B5EF4-FFF2-40B4-BE49-F238E27FC236}">
                  <a16:creationId xmlns:a16="http://schemas.microsoft.com/office/drawing/2014/main" xmlns="" id="{7D6EB1F3-0750-F6BB-5D66-850C0FB49B2A}"/>
                </a:ext>
              </a:extLst>
            </p:cNvPr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7" name="Group 8">
            <a:extLst>
              <a:ext uri="{FF2B5EF4-FFF2-40B4-BE49-F238E27FC236}">
                <a16:creationId xmlns:a16="http://schemas.microsoft.com/office/drawing/2014/main" xmlns="" id="{11D0A2C5-0682-4F8E-E1F4-0854DCFBE98F}"/>
              </a:ext>
            </a:extLst>
          </p:cNvPr>
          <p:cNvGrpSpPr>
            <a:grpSpLocks/>
          </p:cNvGrpSpPr>
          <p:nvPr/>
        </p:nvGrpSpPr>
        <p:grpSpPr bwMode="auto">
          <a:xfrm rot="-3471247">
            <a:off x="-190500" y="419100"/>
            <a:ext cx="1066800" cy="685800"/>
            <a:chOff x="4733" y="799"/>
            <a:chExt cx="388" cy="353"/>
          </a:xfrm>
        </p:grpSpPr>
        <p:sp>
          <p:nvSpPr>
            <p:cNvPr id="3093" name="Freeform 9">
              <a:extLst>
                <a:ext uri="{FF2B5EF4-FFF2-40B4-BE49-F238E27FC236}">
                  <a16:creationId xmlns:a16="http://schemas.microsoft.com/office/drawing/2014/main" xmlns="" id="{B4685167-A316-BACD-8299-F12161DF91ED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10">
              <a:extLst>
                <a:ext uri="{FF2B5EF4-FFF2-40B4-BE49-F238E27FC236}">
                  <a16:creationId xmlns:a16="http://schemas.microsoft.com/office/drawing/2014/main" xmlns="" id="{7B3092D7-790A-63E0-5B78-9EF8E97F692D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11">
              <a:extLst>
                <a:ext uri="{FF2B5EF4-FFF2-40B4-BE49-F238E27FC236}">
                  <a16:creationId xmlns:a16="http://schemas.microsoft.com/office/drawing/2014/main" xmlns="" id="{555B0F49-A732-3209-9615-579E0C3B5D69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8" name="Group 13">
            <a:extLst>
              <a:ext uri="{FF2B5EF4-FFF2-40B4-BE49-F238E27FC236}">
                <a16:creationId xmlns:a16="http://schemas.microsoft.com/office/drawing/2014/main" xmlns="" id="{1CEFC141-CB89-27A1-A6A9-6E38A1BABE7F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935038"/>
            <a:ext cx="838200" cy="1427162"/>
            <a:chOff x="336" y="144"/>
            <a:chExt cx="528" cy="899"/>
          </a:xfrm>
        </p:grpSpPr>
        <p:grpSp>
          <p:nvGrpSpPr>
            <p:cNvPr id="3088" name="Group 14">
              <a:extLst>
                <a:ext uri="{FF2B5EF4-FFF2-40B4-BE49-F238E27FC236}">
                  <a16:creationId xmlns:a16="http://schemas.microsoft.com/office/drawing/2014/main" xmlns="" id="{CE139BA2-D23D-3290-4BB4-0410918F9461}"/>
                </a:ext>
              </a:extLst>
            </p:cNvPr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3090" name="Freeform 15">
                <a:extLst>
                  <a:ext uri="{FF2B5EF4-FFF2-40B4-BE49-F238E27FC236}">
                    <a16:creationId xmlns:a16="http://schemas.microsoft.com/office/drawing/2014/main" xmlns="" id="{65EACB85-0488-5CA5-AC31-73A8A90EF33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Freeform 16">
                <a:extLst>
                  <a:ext uri="{FF2B5EF4-FFF2-40B4-BE49-F238E27FC236}">
                    <a16:creationId xmlns:a16="http://schemas.microsoft.com/office/drawing/2014/main" xmlns="" id="{FCA48DC2-A48D-3AC2-96AD-02AE6A0C314B}"/>
                  </a:ext>
                </a:extLst>
              </p:cNvPr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Freeform 17">
                <a:extLst>
                  <a:ext uri="{FF2B5EF4-FFF2-40B4-BE49-F238E27FC236}">
                    <a16:creationId xmlns:a16="http://schemas.microsoft.com/office/drawing/2014/main" xmlns="" id="{3AB74CCF-8634-1BF5-45E8-A3C661CC2460}"/>
                  </a:ext>
                </a:extLst>
              </p:cNvPr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0 w 409"/>
                  <a:gd name="T1" fmla="*/ 0 h 658"/>
                  <a:gd name="T2" fmla="*/ 0 w 409"/>
                  <a:gd name="T3" fmla="*/ 0 h 658"/>
                  <a:gd name="T4" fmla="*/ 0 w 409"/>
                  <a:gd name="T5" fmla="*/ 0 h 658"/>
                  <a:gd name="T6" fmla="*/ 0 w 409"/>
                  <a:gd name="T7" fmla="*/ 0 h 658"/>
                  <a:gd name="T8" fmla="*/ 0 w 409"/>
                  <a:gd name="T9" fmla="*/ 0 h 658"/>
                  <a:gd name="T10" fmla="*/ 0 w 409"/>
                  <a:gd name="T11" fmla="*/ 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9" name="Freeform 18">
              <a:extLst>
                <a:ext uri="{FF2B5EF4-FFF2-40B4-BE49-F238E27FC236}">
                  <a16:creationId xmlns:a16="http://schemas.microsoft.com/office/drawing/2014/main" xmlns="" id="{4A25D2E6-6CDA-B220-773F-2029979D9754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Oval 19">
            <a:extLst>
              <a:ext uri="{FF2B5EF4-FFF2-40B4-BE49-F238E27FC236}">
                <a16:creationId xmlns:a16="http://schemas.microsoft.com/office/drawing/2014/main" xmlns="" id="{B4AEBA76-2EBE-7D85-92A3-C23BB2F0A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81000"/>
            <a:ext cx="762000" cy="838200"/>
          </a:xfrm>
          <a:prstGeom prst="ellipse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Freeform 20">
            <a:extLst>
              <a:ext uri="{FF2B5EF4-FFF2-40B4-BE49-F238E27FC236}">
                <a16:creationId xmlns:a16="http://schemas.microsoft.com/office/drawing/2014/main" xmlns="" id="{8B84E474-311B-E152-6A97-B1706D8CF15B}"/>
              </a:ext>
            </a:extLst>
          </p:cNvPr>
          <p:cNvSpPr>
            <a:spLocks/>
          </p:cNvSpPr>
          <p:nvPr/>
        </p:nvSpPr>
        <p:spPr bwMode="auto">
          <a:xfrm>
            <a:off x="6934200" y="1371600"/>
            <a:ext cx="1600200" cy="3048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Freeform 21">
            <a:extLst>
              <a:ext uri="{FF2B5EF4-FFF2-40B4-BE49-F238E27FC236}">
                <a16:creationId xmlns:a16="http://schemas.microsoft.com/office/drawing/2014/main" xmlns="" id="{2756F354-2B47-752B-E22B-0FEBB9EF1F6D}"/>
              </a:ext>
            </a:extLst>
          </p:cNvPr>
          <p:cNvSpPr>
            <a:spLocks/>
          </p:cNvSpPr>
          <p:nvPr/>
        </p:nvSpPr>
        <p:spPr bwMode="auto">
          <a:xfrm>
            <a:off x="5867400" y="1143000"/>
            <a:ext cx="990600" cy="3048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Box 1">
            <a:extLst>
              <a:ext uri="{FF2B5EF4-FFF2-40B4-BE49-F238E27FC236}">
                <a16:creationId xmlns:a16="http://schemas.microsoft.com/office/drawing/2014/main" xmlns="" id="{9FDB1AA7-CA96-334B-6102-1608EB23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152400"/>
            <a:ext cx="5648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TRƯỜNG TIỂU </a:t>
            </a:r>
            <a:r>
              <a:rPr lang="vi-VN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HỌC </a:t>
            </a: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BẮC</a:t>
            </a:r>
            <a:r>
              <a:rPr lang="vi-VN" altLang="en-US" sz="240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HƯNG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31CB1CA-DA67-AEDB-691E-011A7CC2C9E5}"/>
              </a:ext>
            </a:extLst>
          </p:cNvPr>
          <p:cNvCxnSpPr/>
          <p:nvPr/>
        </p:nvCxnSpPr>
        <p:spPr>
          <a:xfrm flipV="1">
            <a:off x="2800350" y="533400"/>
            <a:ext cx="3717925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84" name="TextBox 8">
            <a:extLst>
              <a:ext uri="{FF2B5EF4-FFF2-40B4-BE49-F238E27FC236}">
                <a16:creationId xmlns:a16="http://schemas.microsoft.com/office/drawing/2014/main" xmlns="" id="{8E88F3D5-50DA-C7AD-8C26-3C7DE83A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186238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Phạm 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 </a:t>
            </a:r>
            <a:r>
              <a:rPr lang="vi-V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5" name="TextBox 9">
            <a:extLst>
              <a:ext uri="{FF2B5EF4-FFF2-40B4-BE49-F238E27FC236}">
                <a16:creationId xmlns:a16="http://schemas.microsoft.com/office/drawing/2014/main" xmlns="" id="{0AC83DE4-517E-C1EF-01ED-DA4BAAE11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4648200"/>
            <a:ext cx="631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Đơn vị: Trường Tiểu học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Bắc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Hưng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110642-29ED-1304-7301-77AC9736ED73}"/>
              </a:ext>
            </a:extLst>
          </p:cNvPr>
          <p:cNvSpPr/>
          <p:nvPr/>
        </p:nvSpPr>
        <p:spPr>
          <a:xfrm>
            <a:off x="2068750" y="1295400"/>
            <a:ext cx="50064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vi-VN" sz="72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 1</a:t>
            </a:r>
            <a:endParaRPr lang="en-US" sz="7200" b="1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411FAB-C171-2D4E-66AB-5EDF998C891F}"/>
              </a:ext>
            </a:extLst>
          </p:cNvPr>
          <p:cNvSpPr/>
          <p:nvPr/>
        </p:nvSpPr>
        <p:spPr>
          <a:xfrm>
            <a:off x="2855024" y="2721114"/>
            <a:ext cx="3433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vi-VN" sz="40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8: D d, Đ đ</a:t>
            </a:r>
            <a:endParaRPr lang="en-US" sz="40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2090248"/>
            <a:ext cx="1026414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9788" y="5133199"/>
            <a:ext cx="162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đá dế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0158" y="5113651"/>
            <a:ext cx="17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 đa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28631" y="5133198"/>
            <a:ext cx="139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đỏ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87" y="1431392"/>
            <a:ext cx="2546949" cy="360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" y="1510914"/>
            <a:ext cx="3369518" cy="3604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23" y="1510914"/>
            <a:ext cx="2538292" cy="3602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780098"/>
            <a:ext cx="82296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A9A958-9595-DBA4-2E2D-0816EC48B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35"/>
            <a:ext cx="822960" cy="57138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4BC2E580-F528-6DF7-DF7D-6B3AB6DAD5B3}"/>
              </a:ext>
            </a:extLst>
          </p:cNvPr>
          <p:cNvSpPr/>
          <p:nvPr/>
        </p:nvSpPr>
        <p:spPr>
          <a:xfrm>
            <a:off x="1146049" y="778526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GB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xmlns="" id="{0CFD2700-EC97-BD6E-32BA-05D0FD4E5FB5}"/>
              </a:ext>
            </a:extLst>
          </p:cNvPr>
          <p:cNvSpPr/>
          <p:nvPr/>
        </p:nvSpPr>
        <p:spPr>
          <a:xfrm>
            <a:off x="5513250" y="810328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lang="en-GB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xmlns="" id="{40852497-3684-3DE5-F3A8-DC2FA9B2652A}"/>
              </a:ext>
            </a:extLst>
          </p:cNvPr>
          <p:cNvSpPr/>
          <p:nvPr/>
        </p:nvSpPr>
        <p:spPr>
          <a:xfrm>
            <a:off x="2520901" y="810490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e</a:t>
            </a:r>
            <a:endParaRPr lang="en-GB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xmlns="" id="{7B563CF3-1622-F81B-03C4-712D371C2EA0}"/>
              </a:ext>
            </a:extLst>
          </p:cNvPr>
          <p:cNvSpPr/>
          <p:nvPr/>
        </p:nvSpPr>
        <p:spPr>
          <a:xfrm>
            <a:off x="6888102" y="796470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GB" sz="4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9654F4-EC30-3830-40C2-3E411460AA35}"/>
              </a:ext>
            </a:extLst>
          </p:cNvPr>
          <p:cNvSpPr txBox="1"/>
          <p:nvPr/>
        </p:nvSpPr>
        <p:spPr>
          <a:xfrm>
            <a:off x="457200" y="3296148"/>
            <a:ext cx="162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C204B2-590D-5E76-9DB3-A4475B5392D2}"/>
              </a:ext>
            </a:extLst>
          </p:cNvPr>
          <p:cNvSpPr txBox="1"/>
          <p:nvPr/>
        </p:nvSpPr>
        <p:spPr>
          <a:xfrm>
            <a:off x="1682600" y="3276600"/>
            <a:ext cx="174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42E59B-9849-8186-F7DC-71E11C1FDE98}"/>
              </a:ext>
            </a:extLst>
          </p:cNvPr>
          <p:cNvSpPr txBox="1"/>
          <p:nvPr/>
        </p:nvSpPr>
        <p:spPr>
          <a:xfrm>
            <a:off x="3102806" y="3296147"/>
            <a:ext cx="139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F602AA-A7EF-0D41-6785-6C98CAEA19B8}"/>
              </a:ext>
            </a:extLst>
          </p:cNvPr>
          <p:cNvSpPr txBox="1"/>
          <p:nvPr/>
        </p:nvSpPr>
        <p:spPr>
          <a:xfrm>
            <a:off x="4620643" y="3283803"/>
            <a:ext cx="162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DE01C2-35FC-DD46-67BD-03D1672376CC}"/>
              </a:ext>
            </a:extLst>
          </p:cNvPr>
          <p:cNvSpPr txBox="1"/>
          <p:nvPr/>
        </p:nvSpPr>
        <p:spPr>
          <a:xfrm>
            <a:off x="5797400" y="3283803"/>
            <a:ext cx="174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đò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E4FC0B-D3BA-4716-E376-4BE995D80F3E}"/>
              </a:ext>
            </a:extLst>
          </p:cNvPr>
          <p:cNvSpPr txBox="1"/>
          <p:nvPr/>
        </p:nvSpPr>
        <p:spPr>
          <a:xfrm>
            <a:off x="7217606" y="3276600"/>
            <a:ext cx="139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xmlns="" id="{2CB96A07-0BD6-926A-60E1-2701F6B45B58}"/>
              </a:ext>
            </a:extLst>
          </p:cNvPr>
          <p:cNvSpPr/>
          <p:nvPr/>
        </p:nvSpPr>
        <p:spPr>
          <a:xfrm>
            <a:off x="1048517" y="1908455"/>
            <a:ext cx="2824154" cy="137534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4800" dirty="0">
                <a:solidFill>
                  <a:schemeClr val="tx1"/>
                </a:solidFill>
                <a:latin typeface="+mj-lt"/>
              </a:rPr>
              <a:t>ẻ</a:t>
            </a:r>
            <a:endParaRPr lang="en-GB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xmlns="" id="{5363A203-DC39-9EC2-9261-23DC988145C1}"/>
              </a:ext>
            </a:extLst>
          </p:cNvPr>
          <p:cNvSpPr/>
          <p:nvPr/>
        </p:nvSpPr>
        <p:spPr>
          <a:xfrm>
            <a:off x="5513250" y="1929755"/>
            <a:ext cx="2698296" cy="137534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800" dirty="0">
                <a:solidFill>
                  <a:schemeClr val="tx1"/>
                </a:solidFill>
                <a:latin typeface="+mj-lt"/>
              </a:rPr>
              <a:t>a</a:t>
            </a:r>
            <a:endParaRPr lang="en-GB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551B52-B2E7-BC1A-D5A3-FB57E23CD807}"/>
              </a:ext>
            </a:extLst>
          </p:cNvPr>
          <p:cNvSpPr txBox="1"/>
          <p:nvPr/>
        </p:nvSpPr>
        <p:spPr>
          <a:xfrm>
            <a:off x="589788" y="5742381"/>
            <a:ext cx="162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đá dế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5F2F72-CCE0-9B0C-9735-44E9D7B092CC}"/>
              </a:ext>
            </a:extLst>
          </p:cNvPr>
          <p:cNvSpPr txBox="1"/>
          <p:nvPr/>
        </p:nvSpPr>
        <p:spPr>
          <a:xfrm>
            <a:off x="3464263" y="5707039"/>
            <a:ext cx="174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 đa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F3043B-5AC3-DDAA-E341-5C66C886E6D0}"/>
              </a:ext>
            </a:extLst>
          </p:cNvPr>
          <p:cNvSpPr txBox="1"/>
          <p:nvPr/>
        </p:nvSpPr>
        <p:spPr>
          <a:xfrm>
            <a:off x="6610514" y="5715000"/>
            <a:ext cx="139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đỏ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E74FF0B-7417-BC9C-DBDB-54ABC5282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9" y="4057949"/>
            <a:ext cx="1620982" cy="17340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647AEA-930B-53D3-77B7-B7A99E8C1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03" y="4160118"/>
            <a:ext cx="1247639" cy="17648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98371D7-026B-5D3F-916C-491D69CDD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26" y="4145541"/>
            <a:ext cx="1360880" cy="17340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87315" y="-76474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5166" y="-12090"/>
            <a:ext cx="87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lang="en-GB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2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26" y="365125"/>
            <a:ext cx="4583430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4" y="365125"/>
            <a:ext cx="4581144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219760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26" y="365125"/>
            <a:ext cx="4583430" cy="6111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4" y="365125"/>
            <a:ext cx="4581144" cy="610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23" y="2707360"/>
            <a:ext cx="3372905" cy="157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1877378"/>
            <a:ext cx="3987070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70210" y="6004227"/>
            <a:ext cx="311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Bé có ô đỏ.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6" y="805138"/>
            <a:ext cx="7376922" cy="5199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0" y="780098"/>
            <a:ext cx="829716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2151888"/>
            <a:ext cx="5866280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6" y="1877376"/>
            <a:ext cx="3990537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886D2BD1-624C-4D0C-9179-4B0AE162CCDF}"/>
              </a:ext>
            </a:extLst>
          </p:cNvPr>
          <p:cNvSpPr/>
          <p:nvPr/>
        </p:nvSpPr>
        <p:spPr>
          <a:xfrm>
            <a:off x="2632015" y="504406"/>
            <a:ext cx="3275474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 smtClean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 smtClean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GB" sz="3000" dirty="0">
              <a:solidFill>
                <a:schemeClr val="bg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15" y="1295400"/>
            <a:ext cx="3351673" cy="5409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7926"/>
            <a:ext cx="1143000" cy="63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886D2BD1-624C-4D0C-9179-4B0AE162CCDF}"/>
              </a:ext>
            </a:extLst>
          </p:cNvPr>
          <p:cNvSpPr/>
          <p:nvPr/>
        </p:nvSpPr>
        <p:spPr>
          <a:xfrm>
            <a:off x="2867985" y="237986"/>
            <a:ext cx="3429000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6776" y="987000"/>
            <a:ext cx="3390209" cy="5563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2" y="4997"/>
            <a:ext cx="1028305" cy="6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4045" y="576096"/>
            <a:ext cx="2110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43402" y="1407962"/>
            <a:ext cx="7534788" cy="4922947"/>
            <a:chOff x="1124536" y="1407961"/>
            <a:chExt cx="10046384" cy="4922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6386"/>
            <a:ext cx="990600" cy="6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76200" y="228601"/>
            <a:ext cx="65532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4400" b="1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BÀI HỌC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480" y="2105345"/>
            <a:ext cx="4857520" cy="4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8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118111" y="2636520"/>
          <a:ext cx="3512821" cy="3535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3" imgW="1060704" imgH="1335024" progId="MS_ClipArt_Gallery.2">
                  <p:embed/>
                </p:oleObj>
              </mc:Choice>
              <mc:Fallback>
                <p:oleObj name="Clip" r:id="rId3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8111" y="2636520"/>
                        <a:ext cx="3512821" cy="3535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7" name="Picture 4" descr="BAMBO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85800"/>
            <a:ext cx="144907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45" y="2941320"/>
            <a:ext cx="106680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0644"/>
            <a:ext cx="12192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2" y="4856744"/>
            <a:ext cx="1752600" cy="130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9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53" y="4255578"/>
            <a:ext cx="1676400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0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99" y="419849"/>
            <a:ext cx="16002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7" name="Picture 11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55" y="3132447"/>
            <a:ext cx="1752600" cy="130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8" name="Picture 12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99" y="750224"/>
            <a:ext cx="1676400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0" y="2164080"/>
            <a:ext cx="914400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MẠNH KHỎE VÀ THÀNH CÔNG. CHÚC CÁC EM  CHĂM NGOAN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TỐT. </a:t>
            </a:r>
            <a:endParaRPr lang="en-US" alt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6" name="Picture 5" descr="1841479pi8i8jd86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3" y="4200204"/>
            <a:ext cx="273431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0961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224503"/>
            <a:ext cx="7831836" cy="5376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79" y="3121036"/>
            <a:ext cx="4528276" cy="284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9" y="746653"/>
            <a:ext cx="1216581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590228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186" y="2286001"/>
            <a:ext cx="33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6186" y="1757512"/>
            <a:ext cx="44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4502"/>
            <a:ext cx="8327906" cy="467337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90600" y="5867399"/>
            <a:ext cx="7010400" cy="501169"/>
            <a:chOff x="1320800" y="5867399"/>
            <a:chExt cx="9347199" cy="501169"/>
          </a:xfrm>
        </p:grpSpPr>
        <p:grpSp>
          <p:nvGrpSpPr>
            <p:cNvPr id="21" name="Group 20"/>
            <p:cNvGrpSpPr/>
            <p:nvPr/>
          </p:nvGrpSpPr>
          <p:grpSpPr>
            <a:xfrm>
              <a:off x="1320800" y="5867399"/>
              <a:ext cx="9347199" cy="501169"/>
              <a:chOff x="1842008" y="526062"/>
              <a:chExt cx="9347199" cy="50116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842008" y="560887"/>
                <a:ext cx="475488" cy="46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598151" y="560353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70808" y="552440"/>
                <a:ext cx="39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80551" y="526062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817351" y="556320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740143" y="5867400"/>
              <a:ext cx="371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9" y="746653"/>
            <a:ext cx="1216581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219201" y="990032"/>
            <a:ext cx="6812096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GB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8: </a:t>
            </a:r>
            <a:r>
              <a:rPr 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 </a:t>
            </a:r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6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 </a:t>
            </a:r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GB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sz="6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7" y="2329957"/>
            <a:ext cx="140103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27" y="1557338"/>
            <a:ext cx="4723946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958193" y="1996667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58793" y="1996668"/>
            <a:ext cx="10264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dirty="0"/>
          </a:p>
        </p:txBody>
      </p:sp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7072" y="3782854"/>
            <a:ext cx="368522" cy="491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780098"/>
            <a:ext cx="82296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958193" y="1996667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58793" y="1996668"/>
            <a:ext cx="10264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dirty="0"/>
          </a:p>
        </p:txBody>
      </p:sp>
      <p:pic>
        <p:nvPicPr>
          <p:cNvPr id="3" name="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1362" y="3705733"/>
            <a:ext cx="320516" cy="42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780098"/>
            <a:ext cx="82296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4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A9A958-9595-DBA4-2E2D-0816EC48B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304800"/>
            <a:ext cx="822960" cy="571382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577EC65D-136F-7620-1B1D-90BD65912D01}"/>
              </a:ext>
            </a:extLst>
          </p:cNvPr>
          <p:cNvSpPr/>
          <p:nvPr/>
        </p:nvSpPr>
        <p:spPr>
          <a:xfrm>
            <a:off x="1208201" y="730770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6C829B6E-93DB-4EAE-AE35-6B8C9B76FE09}"/>
              </a:ext>
            </a:extLst>
          </p:cNvPr>
          <p:cNvSpPr/>
          <p:nvPr/>
        </p:nvSpPr>
        <p:spPr>
          <a:xfrm>
            <a:off x="1138246" y="1905000"/>
            <a:ext cx="2824154" cy="137534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chemeClr val="tx1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D5B38875-8814-FED3-C673-317F4DFBC2AD}"/>
              </a:ext>
            </a:extLst>
          </p:cNvPr>
          <p:cNvSpPr/>
          <p:nvPr/>
        </p:nvSpPr>
        <p:spPr>
          <a:xfrm>
            <a:off x="5768748" y="1905000"/>
            <a:ext cx="2698296" cy="137534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1DE8C261-4C1B-175B-C977-25E678D7D263}"/>
              </a:ext>
            </a:extLst>
          </p:cNvPr>
          <p:cNvSpPr/>
          <p:nvPr/>
        </p:nvSpPr>
        <p:spPr>
          <a:xfrm>
            <a:off x="2544580" y="685800"/>
            <a:ext cx="1371600" cy="111337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chemeClr val="tx1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D3906709-68A0-D449-1A79-E6C66136336A}"/>
              </a:ext>
            </a:extLst>
          </p:cNvPr>
          <p:cNvSpPr/>
          <p:nvPr/>
        </p:nvSpPr>
        <p:spPr>
          <a:xfrm>
            <a:off x="5721312" y="682052"/>
            <a:ext cx="1371600" cy="111337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370EA302-CE90-A747-F427-4AC871937AED}"/>
              </a:ext>
            </a:extLst>
          </p:cNvPr>
          <p:cNvSpPr/>
          <p:nvPr/>
        </p:nvSpPr>
        <p:spPr>
          <a:xfrm>
            <a:off x="7117896" y="682052"/>
            <a:ext cx="1371600" cy="111337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4BC2E580-F528-6DF7-DF7D-6B3AB6DAD5B3}"/>
              </a:ext>
            </a:extLst>
          </p:cNvPr>
          <p:cNvSpPr/>
          <p:nvPr/>
        </p:nvSpPr>
        <p:spPr>
          <a:xfrm>
            <a:off x="1191897" y="742013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d</a:t>
            </a:r>
            <a:endParaRPr lang="en-GB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xmlns="" id="{0CFD2700-EC97-BD6E-32BA-05D0FD4E5FB5}"/>
              </a:ext>
            </a:extLst>
          </p:cNvPr>
          <p:cNvSpPr/>
          <p:nvPr/>
        </p:nvSpPr>
        <p:spPr>
          <a:xfrm>
            <a:off x="5744980" y="682053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xmlns="" id="{40852497-3684-3DE5-F3A8-DC2FA9B2652A}"/>
              </a:ext>
            </a:extLst>
          </p:cNvPr>
          <p:cNvSpPr/>
          <p:nvPr/>
        </p:nvSpPr>
        <p:spPr>
          <a:xfrm>
            <a:off x="2576055" y="727023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e</a:t>
            </a:r>
            <a:endParaRPr lang="en-GB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xmlns="" id="{7B563CF3-1622-F81B-03C4-712D371C2EA0}"/>
              </a:ext>
            </a:extLst>
          </p:cNvPr>
          <p:cNvSpPr/>
          <p:nvPr/>
        </p:nvSpPr>
        <p:spPr>
          <a:xfrm>
            <a:off x="7144305" y="682053"/>
            <a:ext cx="1311395" cy="1045736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9654F4-EC30-3830-40C2-3E411460AA35}"/>
              </a:ext>
            </a:extLst>
          </p:cNvPr>
          <p:cNvSpPr txBox="1"/>
          <p:nvPr/>
        </p:nvSpPr>
        <p:spPr>
          <a:xfrm>
            <a:off x="457200" y="3741003"/>
            <a:ext cx="162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C204B2-590D-5E76-9DB3-A4475B5392D2}"/>
              </a:ext>
            </a:extLst>
          </p:cNvPr>
          <p:cNvSpPr txBox="1"/>
          <p:nvPr/>
        </p:nvSpPr>
        <p:spPr>
          <a:xfrm>
            <a:off x="1682600" y="3721455"/>
            <a:ext cx="174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42E59B-9849-8186-F7DC-71E11C1FDE98}"/>
              </a:ext>
            </a:extLst>
          </p:cNvPr>
          <p:cNvSpPr txBox="1"/>
          <p:nvPr/>
        </p:nvSpPr>
        <p:spPr>
          <a:xfrm>
            <a:off x="3102806" y="3741002"/>
            <a:ext cx="139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F602AA-A7EF-0D41-6785-6C98CAEA19B8}"/>
              </a:ext>
            </a:extLst>
          </p:cNvPr>
          <p:cNvSpPr txBox="1"/>
          <p:nvPr/>
        </p:nvSpPr>
        <p:spPr>
          <a:xfrm>
            <a:off x="4620643" y="3728658"/>
            <a:ext cx="162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DE01C2-35FC-DD46-67BD-03D1672376CC}"/>
              </a:ext>
            </a:extLst>
          </p:cNvPr>
          <p:cNvSpPr txBox="1"/>
          <p:nvPr/>
        </p:nvSpPr>
        <p:spPr>
          <a:xfrm>
            <a:off x="5797400" y="3728658"/>
            <a:ext cx="174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đò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E4FC0B-D3BA-4716-E376-4BE995D80F3E}"/>
              </a:ext>
            </a:extLst>
          </p:cNvPr>
          <p:cNvSpPr txBox="1"/>
          <p:nvPr/>
        </p:nvSpPr>
        <p:spPr>
          <a:xfrm>
            <a:off x="7217606" y="3721455"/>
            <a:ext cx="139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xmlns="" id="{2CB96A07-0BD6-926A-60E1-2701F6B45B58}"/>
              </a:ext>
            </a:extLst>
          </p:cNvPr>
          <p:cNvSpPr/>
          <p:nvPr/>
        </p:nvSpPr>
        <p:spPr>
          <a:xfrm>
            <a:off x="1107519" y="1905000"/>
            <a:ext cx="2824154" cy="137534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d</a:t>
            </a:r>
            <a:r>
              <a:rPr lang="vi-VN" sz="4800" dirty="0">
                <a:solidFill>
                  <a:schemeClr val="tx1"/>
                </a:solidFill>
                <a:latin typeface="+mj-lt"/>
              </a:rPr>
              <a:t>ẻ</a:t>
            </a:r>
            <a:endParaRPr lang="en-GB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xmlns="" id="{5363A203-DC39-9EC2-9261-23DC988145C1}"/>
              </a:ext>
            </a:extLst>
          </p:cNvPr>
          <p:cNvSpPr/>
          <p:nvPr/>
        </p:nvSpPr>
        <p:spPr>
          <a:xfrm>
            <a:off x="5791200" y="1905000"/>
            <a:ext cx="2698296" cy="137534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đ</a:t>
            </a:r>
            <a:r>
              <a:rPr lang="vi-VN" sz="4800" dirty="0">
                <a:solidFill>
                  <a:schemeClr val="tx1"/>
                </a:solidFill>
                <a:latin typeface="+mj-lt"/>
              </a:rPr>
              <a:t>a</a:t>
            </a:r>
            <a:endParaRPr lang="en-GB" sz="4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83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/>
      <p:bldP spid="20" grpId="0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134</Words>
  <Application>Microsoft Office PowerPoint</Application>
  <PresentationFormat>On-screen Show (4:3)</PresentationFormat>
  <Paragraphs>56</Paragraphs>
  <Slides>25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.VnArial</vt:lpstr>
      <vt:lpstr>Arial</vt:lpstr>
      <vt:lpstr>Arial-Rounded</vt:lpstr>
      <vt:lpstr>Calibri</vt:lpstr>
      <vt:lpstr>Lato</vt:lpstr>
      <vt:lpstr>Quicksand Medium</vt:lpstr>
      <vt:lpstr>Times New Roman</vt:lpstr>
      <vt:lpstr>Office Theme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BÀI 8: D d, Đ đ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E6440</dc:creator>
  <cp:lastModifiedBy>ADMIN</cp:lastModifiedBy>
  <cp:revision>16</cp:revision>
  <dcterms:created xsi:type="dcterms:W3CDTF">2006-08-16T00:00:00Z</dcterms:created>
  <dcterms:modified xsi:type="dcterms:W3CDTF">2024-05-20T14:38:30Z</dcterms:modified>
</cp:coreProperties>
</file>