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1" r:id="rId3"/>
    <p:sldId id="289" r:id="rId4"/>
    <p:sldId id="290" r:id="rId5"/>
    <p:sldId id="282" r:id="rId6"/>
    <p:sldId id="283" r:id="rId7"/>
    <p:sldId id="285" r:id="rId8"/>
    <p:sldId id="286" r:id="rId9"/>
    <p:sldId id="287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  <p14:sldId id="281"/>
          </p14:sldIdLst>
        </p14:section>
        <p14:section name="Tiết 1" id="{29C178FB-5098-4551-BE1B-302196ADB65A}">
          <p14:sldIdLst>
            <p14:sldId id="289"/>
            <p14:sldId id="290"/>
            <p14:sldId id="282"/>
            <p14:sldId id="283"/>
          </p14:sldIdLst>
        </p14:section>
        <p14:section name="Tiết 2" id="{9F60823D-ED45-406B-A127-289E07A3A261}">
          <p14:sldIdLst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86885" autoAdjust="0"/>
  </p:normalViewPr>
  <p:slideViewPr>
    <p:cSldViewPr snapToGrid="0">
      <p:cViewPr varScale="1">
        <p:scale>
          <a:sx n="85" d="100"/>
          <a:sy n="85" d="100"/>
        </p:scale>
        <p:origin x="92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20/05/2024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vi-VN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LẮP GHÉP, XẾP HÌNH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63308" y="2350402"/>
            <a:ext cx="2403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 </a:t>
            </a:r>
            <a:r>
              <a:rPr lang="en-US" altLang="zh-CN" sz="14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 TÂM</a:t>
            </a:r>
            <a:endParaRPr lang="zh-CN" altLang="en-US" sz="1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637538"/>
            <a:ext cx="8766313" cy="29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 r="16265"/>
          <a:stretch/>
        </p:blipFill>
        <p:spPr>
          <a:xfrm>
            <a:off x="2156857" y="1364761"/>
            <a:ext cx="6170280" cy="33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86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1629358"/>
            <a:ext cx="9144000" cy="824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5" y="2790855"/>
            <a:ext cx="6735115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990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7" y="1348958"/>
            <a:ext cx="6480312" cy="34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7316" cy="956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/>
          <a:stretch/>
        </p:blipFill>
        <p:spPr>
          <a:xfrm>
            <a:off x="2249159" y="1475232"/>
            <a:ext cx="5771322" cy="327742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65924" y="1899039"/>
            <a:ext cx="0" cy="8945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65924" y="1899039"/>
            <a:ext cx="1086678" cy="8945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07368" y="2535143"/>
            <a:ext cx="1033669" cy="132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41037" y="2535143"/>
            <a:ext cx="4505" cy="9255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18845" y="3747717"/>
            <a:ext cx="107342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67750" y="2859822"/>
            <a:ext cx="0" cy="8878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07368" y="3747717"/>
            <a:ext cx="0" cy="9112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77613" y="3747717"/>
            <a:ext cx="0" cy="9112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7" b="86826"/>
          <a:stretch/>
        </p:blipFill>
        <p:spPr>
          <a:xfrm>
            <a:off x="2415076" y="818358"/>
            <a:ext cx="4462537" cy="8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11252" y="90630"/>
            <a:ext cx="2076360" cy="865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/>
          <a:stretch/>
        </p:blipFill>
        <p:spPr>
          <a:xfrm>
            <a:off x="1326278" y="1584959"/>
            <a:ext cx="7189304" cy="348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6"/>
          <a:stretch/>
        </p:blipFill>
        <p:spPr>
          <a:xfrm>
            <a:off x="1564022" y="907408"/>
            <a:ext cx="7189304" cy="6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68393" y="142801"/>
            <a:ext cx="2208848" cy="961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/>
          <a:stretch/>
        </p:blipFill>
        <p:spPr>
          <a:xfrm>
            <a:off x="1172817" y="1731264"/>
            <a:ext cx="6195391" cy="32696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37182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1687" y="2020957"/>
            <a:ext cx="735495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37182" y="2020957"/>
            <a:ext cx="821635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25492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08035" y="202095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37685" y="2020957"/>
            <a:ext cx="770350" cy="8481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38398" y="3765738"/>
            <a:ext cx="2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20278" y="3765738"/>
            <a:ext cx="0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8399" y="3765738"/>
            <a:ext cx="781879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89286" y="4002156"/>
            <a:ext cx="768626" cy="66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57912" y="4002156"/>
            <a:ext cx="0" cy="874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89286" y="4002156"/>
            <a:ext cx="768626" cy="874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85540"/>
          <a:stretch/>
        </p:blipFill>
        <p:spPr>
          <a:xfrm>
            <a:off x="1172817" y="1104100"/>
            <a:ext cx="6195391" cy="6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49788" y="172516"/>
            <a:ext cx="2011680" cy="8757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1374515" y="4391637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8393" r="3854"/>
          <a:stretch/>
        </p:blipFill>
        <p:spPr>
          <a:xfrm>
            <a:off x="2781006" y="1031661"/>
            <a:ext cx="3613533" cy="37600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043190" y="1817783"/>
            <a:ext cx="1421176" cy="1520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46185" y="1718619"/>
            <a:ext cx="1851629" cy="859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49986" y="4163138"/>
            <a:ext cx="1764051" cy="54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3213" r="5964" b="90496"/>
          <a:stretch/>
        </p:blipFill>
        <p:spPr>
          <a:xfrm>
            <a:off x="2161468" y="192999"/>
            <a:ext cx="5736725" cy="5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24</Words>
  <Application>Microsoft Office PowerPoint</Application>
  <PresentationFormat>On-screen Show (16:9)</PresentationFormat>
  <Paragraphs>11</Paragraphs>
  <Slides>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Microsoft YaHei</vt:lpstr>
      <vt:lpstr>SimSun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39</cp:revision>
  <dcterms:created xsi:type="dcterms:W3CDTF">2017-01-10T13:46:13Z</dcterms:created>
  <dcterms:modified xsi:type="dcterms:W3CDTF">2024-05-20T13:46:40Z</dcterms:modified>
</cp:coreProperties>
</file>