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media/audio7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5" r:id="rId3"/>
    <p:sldId id="301" r:id="rId4"/>
    <p:sldId id="303" r:id="rId5"/>
    <p:sldId id="304" r:id="rId6"/>
    <p:sldId id="305" r:id="rId7"/>
    <p:sldId id="319" r:id="rId8"/>
    <p:sldId id="320" r:id="rId9"/>
    <p:sldId id="308" r:id="rId10"/>
    <p:sldId id="314" r:id="rId11"/>
    <p:sldId id="312" r:id="rId12"/>
    <p:sldId id="313" r:id="rId13"/>
    <p:sldId id="310" r:id="rId14"/>
    <p:sldId id="311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7522-D5C9-4231-BAE9-AB630D73D72A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4D1D-14C5-4673-8F6B-7A9FFD827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8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40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38163-D885-D756-67B2-EECF5BE90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883238-8841-2D09-153E-20BC29ED7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C2C0A2-F3E0-5841-F799-A9E575C1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F5F8C-4532-AB91-B2D9-F512DD88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8F20C-7F36-9A21-9348-30F49A77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9A44A-2DDC-EEB7-3ABD-3C4EA1E8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6A0350-B260-3429-153A-1A9C1C44A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2A131-2368-F365-729B-B905FE8F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437239-C803-30D7-7B4A-B8764B43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05C1E9-B6B7-C6E4-6DD7-FC1031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C54095-3B0D-51AB-52CB-86D1E947D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DDD310-1B21-FC2A-E40E-5F62FC222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A4993-B337-F390-68F1-A4208C030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70F925-9638-88BE-4B86-E035297A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8A169-D845-082B-FC03-B38A6564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4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5796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406124-716C-F787-F22F-2BFE8395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7C5305-A1D4-926C-B138-6B17C91E8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FEB3B-1FFA-FB72-EF55-BC5C592F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FE34F2-EC7A-2F56-2EAD-8A69927C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C62C6D-AC19-997E-2AE6-AD10908C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7C331-9236-E544-A3EF-EE07689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477407-03DF-587C-046F-D97C9B25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70B30E-A757-F82D-D1C7-CEC61AB7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3EFFE-8376-8F1A-7E6C-A1A9FA37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981834-C6BD-4973-FCD2-31771B62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F6A56-D239-77F6-F606-94C99F1A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9134C2-101E-CE97-1B96-9255AD75F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1AF0A9-C3DB-B2BE-BF03-0B02B481E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3AC355-7B01-9878-4F92-A7D5B2E2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CBD9A9-0967-BE70-B26E-16A06F72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84D7E1-BD31-F5FB-35B7-08BA52DB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0C628-C426-6C89-66B2-7DCC0AFF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F3B85-2CE7-4961-8D68-26245465E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68CD0-6852-5BAD-375A-4931ADAD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A74CE-12C4-EE4C-F2FE-F1AB68CA1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28D853-30B8-9070-7D4B-DF3EA39A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E694AB-1E99-9D40-C283-144DDB08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55D1988-F9FC-2803-0DE0-BEEE15C2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9A99FE-C5C2-96A0-0250-918BCE08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7E419-0E16-E906-E3C7-4B0C705C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758C90-36E5-DC77-18E5-F4542CA88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52F28F-42C9-7DB6-8A7A-3331722A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3071FD-ECB1-0AAB-FFA9-C7A73CF2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63F6C1-3B30-E07C-2216-13106F89E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0CDC16-D1CC-1FC8-7BF6-D2AFA627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C3D782-4C95-39BA-AE05-907B9637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3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B96F0-7C54-D81D-8563-70ED828B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17F81E-0E38-20E9-9CAF-690890687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60907F-8A78-9D57-A478-1EE82B20F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5135C2-0109-9585-15C2-D69BBF67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412F32-978B-450D-3C3B-0FA20216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A3EAD3-101D-4390-870A-8BF79639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48477-E457-321C-1391-108CC205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252CDB-E92A-D9D5-8241-79D970149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6C5C78-6A62-5CF0-85A4-1385DDA50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0932D4-A6E3-A253-D3D5-F8208289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90CCF5-F855-3387-86C7-14B8F232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CF34E3-1146-8991-1142-9D3E780B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0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9B74B6-AB8A-43CC-7EE4-13918DE0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4EC920-B7E9-2640-32B5-F382BD2D0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D9DA27-256C-AFCE-977C-87AA821A7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F7DE08-A894-400D-9756-0F2C97DAE68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3785B7-4F29-D2E3-E580-26E568880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A7A4B-F9BC-9068-7AD8-D47B3B321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AB55D-427A-42DA-ABC8-4AABDC3F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microsoft.com/office/2007/relationships/hdphoto" Target="../media/hdphoto7.wdp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1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8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01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CUỐN SÁCH CỦA 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ADC44B-3168-D8BF-FCCE-BF734AB1EFEF}"/>
              </a:ext>
            </a:extLst>
          </p:cNvPr>
          <p:cNvSpPr txBox="1"/>
          <p:nvPr/>
        </p:nvSpPr>
        <p:spPr>
          <a:xfrm>
            <a:off x="4215375" y="3785890"/>
            <a:ext cx="510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GIÁO VIÊN: VŨ THỊ MỸ LINH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xmlns="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:a16="http://schemas.microsoft.com/office/drawing/2014/main" xmlns="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:a16="http://schemas.microsoft.com/office/drawing/2014/main" xmlns="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:a16="http://schemas.microsoft.com/office/drawing/2014/main" xmlns="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</a:p>
        </p:txBody>
      </p:sp>
      <p:sp>
        <p:nvSpPr>
          <p:cNvPr id="26" name="Google Shape;386;p32">
            <a:extLst>
              <a:ext uri="{FF2B5EF4-FFF2-40B4-BE49-F238E27FC236}">
                <a16:creationId xmlns:a16="http://schemas.microsoft.com/office/drawing/2014/main" xmlns="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xmlns="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9919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:a16="http://schemas.microsoft.com/office/drawing/2014/main" xmlns="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xmlns="" id="{E3393F5E-2AD7-4E87-8700-92693924FF04}"/>
              </a:ext>
            </a:extLst>
          </p:cNvPr>
          <p:cNvGraphicFramePr>
            <a:graphicFrameLocks noGrp="1"/>
          </p:cNvGraphicFramePr>
          <p:nvPr/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:a16="http://schemas.microsoft.com/office/drawing/2014/main" xmlns="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:a16="http://schemas.microsoft.com/office/drawing/2014/main" xmlns="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:a16="http://schemas.microsoft.com/office/drawing/2014/main" xmlns="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:a16="http://schemas.microsoft.com/office/drawing/2014/main" xmlns="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:a16="http://schemas.microsoft.com/office/drawing/2014/main" xmlns="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:a16="http://schemas.microsoft.com/office/drawing/2014/main" xmlns="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:a16="http://schemas.microsoft.com/office/drawing/2014/main" xmlns="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6;p32">
            <a:extLst>
              <a:ext uri="{FF2B5EF4-FFF2-40B4-BE49-F238E27FC236}">
                <a16:creationId xmlns:a16="http://schemas.microsoft.com/office/drawing/2014/main" xmlns="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2604813" y="-127000"/>
            <a:ext cx="7070400" cy="1082800"/>
          </a:xfrm>
          <a:prstGeom prst="rect">
            <a:avLst/>
          </a:prstGeom>
        </p:spPr>
        <p:txBody>
          <a:bodyPr spcFirstLastPara="1" vert="horz" wrap="square" lIns="121814" tIns="121814" rIns="121814" bIns="121814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1193803"/>
            <a:ext cx="5044692" cy="5473700"/>
          </a:xfrm>
        </p:spPr>
      </p:pic>
      <p:sp>
        <p:nvSpPr>
          <p:cNvPr id="6" name="Cloud Callout 5"/>
          <p:cNvSpPr/>
          <p:nvPr/>
        </p:nvSpPr>
        <p:spPr>
          <a:xfrm>
            <a:off x="2604815" y="1061445"/>
            <a:ext cx="1562100" cy="1186815"/>
          </a:xfrm>
          <a:prstGeom prst="cloudCallout">
            <a:avLst>
              <a:gd name="adj1" fmla="val 138374"/>
              <a:gd name="adj2" fmla="val 118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391653" y="4014513"/>
            <a:ext cx="2738755" cy="1186815"/>
          </a:xfrm>
          <a:prstGeom prst="cloudCallout">
            <a:avLst>
              <a:gd name="adj1" fmla="val -62815"/>
              <a:gd name="adj2" fmla="val 1308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905365" y="1784393"/>
            <a:ext cx="2058035" cy="1186815"/>
          </a:xfrm>
          <a:prstGeom prst="cloudCallout">
            <a:avLst>
              <a:gd name="adj1" fmla="val -102760"/>
              <a:gd name="adj2" fmla="val -712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E2267E-5488-4A55-A290-AD4AB3E9BB39}"/>
              </a:ext>
            </a:extLst>
          </p:cNvPr>
          <p:cNvSpPr txBox="1"/>
          <p:nvPr/>
        </p:nvSpPr>
        <p:spPr>
          <a:xfrm>
            <a:off x="254759" y="2451281"/>
            <a:ext cx="3567969" cy="138499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301" y="146129"/>
            <a:ext cx="1477328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45" tIns="60922" rIns="121845" bIns="60922" rtlCol="0">
            <a:spAutoFit/>
          </a:bodyPr>
          <a:lstStyle/>
          <a:p>
            <a:pPr defTabSz="1218390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cs typeface="Arial"/>
                <a:sym typeface="Arial"/>
              </a:rPr>
              <a:t>Đọc mẫu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70597" y="239397"/>
            <a:ext cx="532574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26F2BD-FB46-44F5-B741-153FD36603EE}"/>
              </a:ext>
            </a:extLst>
          </p:cNvPr>
          <p:cNvSpPr txBox="1"/>
          <p:nvPr/>
        </p:nvSpPr>
        <p:spPr>
          <a:xfrm>
            <a:off x="5057777" y="2147684"/>
            <a:ext cx="4023163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295903" y="2147705"/>
            <a:ext cx="571500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843592" y="2949146"/>
            <a:ext cx="2447925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64380-4255-4145-A4D3-7D05AFA98E12}"/>
              </a:ext>
            </a:extLst>
          </p:cNvPr>
          <p:cNvSpPr txBox="1"/>
          <p:nvPr/>
        </p:nvSpPr>
        <p:spPr>
          <a:xfrm>
            <a:off x="5024439" y="3099620"/>
            <a:ext cx="4687120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5141205" y="4138004"/>
            <a:ext cx="2504907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0" y="-72643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85" y="345623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04" tIns="45718" rIns="91404" bIns="45718" rtlCol="0" anchor="ctr"/>
          <a:lstStyle/>
          <a:p>
            <a:pPr algn="ctr" defTabSz="913992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xmlns="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F31208-4E52-44A9-A5BE-310229E7013E}"/>
              </a:ext>
            </a:extLst>
          </p:cNvPr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791FD22-94BE-48D4-BB2D-7869657DCF40}"/>
              </a:ext>
            </a:extLst>
          </p:cNvPr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0E44B3-09E5-4838-9A7B-5A83E16BED1F}"/>
              </a:ext>
            </a:extLst>
          </p:cNvPr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024A64B-3AAE-4FF0-BD15-8519FBBC647A}"/>
              </a:ext>
            </a:extLst>
          </p:cNvPr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29ED3D2-C8F8-4990-B80C-D75CB7C2086C}"/>
              </a:ext>
            </a:extLst>
          </p:cNvPr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52BCD8-2B36-4E70-A438-29426031430A}"/>
              </a:ext>
            </a:extLst>
          </p:cNvPr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29ED3D2-C8F8-4990-B80C-D75CB7C2086C}"/>
              </a:ext>
            </a:extLst>
          </p:cNvPr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8841" y="146129"/>
            <a:ext cx="3323987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66" tIns="60933" rIns="121866" bIns="60933" rtlCol="0">
            <a:spAutoFit/>
          </a:bodyPr>
          <a:lstStyle/>
          <a:p>
            <a:pPr defTabSz="121863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 nối tiếp theo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6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692</Words>
  <Application>Microsoft Office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SimSun</vt:lpstr>
      <vt:lpstr>Aptos</vt:lpstr>
      <vt:lpstr>Aptos Display</vt:lpstr>
      <vt:lpstr>Arial</vt:lpstr>
      <vt:lpstr>Arial Rounded MT Bold</vt:lpstr>
      <vt:lpstr>Arial-Rounded</vt:lpstr>
      <vt:lpstr>Calibri</vt:lpstr>
      <vt:lpstr>Just Another Hand</vt:lpstr>
      <vt:lpstr>Montserrat</vt:lpstr>
      <vt:lpstr>Nunito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2024-05-20T07:31:58Z</dcterms:created>
  <dcterms:modified xsi:type="dcterms:W3CDTF">2024-05-20T14:50:11Z</dcterms:modified>
</cp:coreProperties>
</file>