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2379A-D924-4458-9B16-2CF11864D7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84CA8-34F6-4BC0-9DA5-389999920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6FE6D-2972-89DD-B5DC-95F7FBB82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9FD9FE-490C-0F1F-3288-F7B1BC260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7D2DC-7171-E86A-D2BB-FDAD1E44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AA60C2-04BA-F316-C0B7-A78A2550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8B885-10BB-C025-BD45-DD7D2D88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28455-C944-013E-C035-B0957538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677CDA-E8AF-9B09-0F8C-0860AEFD5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B1AF97-F009-11FD-5723-510DF501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6E9B8F-713D-1A3B-A03E-53AAC045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82297-E62A-0014-EE4A-FB8F26C2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1D51D6-BDD2-3EB2-2046-4CF64ABFA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AC952A-1D2F-830C-05FC-643B318D2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21B13E-7E8B-D53E-3159-943F1B8D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48046A-8C5A-1B27-789A-0B898B65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E24850-7CE7-0673-D3A8-28A89C4F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255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6B257-B9B7-F6BB-837A-8BEAD2B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7E2282-84AF-117B-ABE3-AA44CEE3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D7E596-BCCA-3D86-74D6-10B1C1F9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E4963-10BE-5465-72C9-CC711A44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0E6114-04FB-4C57-A00E-CA110C79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DA927-118D-F4EC-3D65-3E7D843F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CA8B3F-0899-3086-CAF4-6AC02795E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EBC66D-E64E-B8F5-0C63-ECACF050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54568-242D-8DB1-7282-BFAD5811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016A-52E0-CF38-AB99-8865FC02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40767D-F76A-76D1-7ABA-4A88B87B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A57EB-201C-6848-1FD1-C4465E3D5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0F4A20-1744-14B7-2E27-EEAA7A5F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69FCCB-1696-CF8F-A8B9-648100B8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A19DE4-FE8C-BDA2-EC3B-B511573E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971E46-9ABF-6EC6-036F-63198D43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490C7-F9CC-252F-DAC6-90931C7F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6260B2-010A-87CB-18DE-FD2C07F20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DF599A-0413-3110-6BF0-3EF9097E7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6BE41E-FE65-146A-5C85-8F2DE0CD0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CDFB2F-80E1-41DC-5BB3-C3D8FA0E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0D4C36-6035-389A-421F-9EFB54C5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67B083-98CC-91DD-611A-B8C5B0BA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301ECB-4583-176D-2A07-EA8C8B90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4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8BAE3-8F93-A46C-3B92-7B4511A5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B9E9AC-6287-03A2-514D-454437A9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384569-33D3-7622-6724-E36F73ED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9C0674-6742-115C-36C6-2786B1F9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F3B6A0-AEFA-987D-454D-7B546218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055FEF-B09A-07CD-FFF8-ACB1D3C2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9AC7BF-4764-E862-7AEC-42C56450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4DBFA-DCCD-35D2-8482-846CB417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0AF27-8E63-0E6B-5338-FBA9770B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8046C9-0171-12C4-A1BD-9A3EA27A4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291B0A-794D-98E9-7E67-C1D64EEF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2F8D06-82C0-DD75-F3C5-0BE26834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72BB3D-3F18-ABC1-916D-601676BE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5BE18-B6A6-C5F9-C27C-55B1D07A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F8553C-FAEC-70E7-78AF-9351EAC17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DFBE26-DDB8-6695-0005-0BF47A9AE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9BC7D3-14A4-63D1-BF0D-9F45722E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FF9C05-B088-45F0-3DCE-6D51564B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1E01E1-2CA6-AE6B-DCD1-A43D98FA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2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60A93D-4E00-9394-B493-FA9F6FD6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96BDD4-E4BE-4B21-2668-6BACFBBFF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BEA10C-0B4E-CB80-AFB4-8DE796A33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5C1BF-DE2C-4CA6-9BC9-01A38DF7D4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8F0D70-4832-5B9F-2C1A-0F07C9C68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505FEF-2D6F-253D-3661-83AB8A13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ED5CC-2003-4490-8715-085BFBCB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3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10.wdp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552541" y="332217"/>
            <a:ext cx="822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24043" y="1416635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173443-EC91-76AD-C4D4-CEE931BBBB27}"/>
              </a:ext>
            </a:extLst>
          </p:cNvPr>
          <p:cNvSpPr txBox="1"/>
          <p:nvPr/>
        </p:nvSpPr>
        <p:spPr>
          <a:xfrm>
            <a:off x="3935392" y="4829487"/>
            <a:ext cx="480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GIÁO VIÊN: VŨ THỊ MỸ LINH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xmlns="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xmlns="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xmlns="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xmlns="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xmlns="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xmlns="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xmlns="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xmlns="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xmlns="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xmlns="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xmlns="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xmlns="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xmlns="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xmlns="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xmlns="" id="{96D9E581-7BA4-0243-A39D-A26710575F0E}"/>
              </a:ext>
            </a:extLst>
          </p:cNvPr>
          <p:cNvGraphicFramePr>
            <a:graphicFrameLocks noGrp="1"/>
          </p:cNvGraphicFramePr>
          <p:nvPr/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xmlns="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xmlns="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xmlns="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2024-05-20T07:37:18Z</dcterms:created>
  <dcterms:modified xsi:type="dcterms:W3CDTF">2024-05-20T14:48:24Z</dcterms:modified>
</cp:coreProperties>
</file>