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4"/>
  </p:sldMasterIdLst>
  <p:notesMasterIdLst>
    <p:notesMasterId r:id="rId23"/>
  </p:notesMasterIdLst>
  <p:sldIdLst>
    <p:sldId id="729" r:id="rId5"/>
    <p:sldId id="725" r:id="rId6"/>
    <p:sldId id="684" r:id="rId7"/>
    <p:sldId id="727" r:id="rId8"/>
    <p:sldId id="728" r:id="rId9"/>
    <p:sldId id="699" r:id="rId10"/>
    <p:sldId id="700" r:id="rId11"/>
    <p:sldId id="702" r:id="rId12"/>
    <p:sldId id="701" r:id="rId13"/>
    <p:sldId id="703" r:id="rId14"/>
    <p:sldId id="722" r:id="rId15"/>
    <p:sldId id="713" r:id="rId16"/>
    <p:sldId id="712" r:id="rId17"/>
    <p:sldId id="723" r:id="rId18"/>
    <p:sldId id="724" r:id="rId19"/>
    <p:sldId id="285" r:id="rId20"/>
    <p:sldId id="715" r:id="rId21"/>
    <p:sldId id="679" r:id="rId22"/>
  </p:sldIdLst>
  <p:sldSz cx="12161838" cy="6858000"/>
  <p:notesSz cx="6858000" cy="9144000"/>
  <p:embeddedFontLst>
    <p:embeddedFont>
      <p:font typeface="Lilita One" panose="020B0604020202020204" charset="0"/>
      <p:regular r:id="rId24"/>
    </p:embeddedFont>
    <p:embeddedFont>
      <p:font typeface="Annifont" panose="020B0604020202020204"/>
      <p:italic r:id="rId25"/>
    </p:embeddedFont>
    <p:embeddedFont>
      <p:font typeface="Bebas Neue" panose="020B0604020202020204" charset="0"/>
      <p:regular r:id="rId26"/>
    </p:embeddedFont>
    <p:embeddedFont>
      <p:font typeface="AvantGarde" panose="00000400000000000000" charset="0"/>
      <p:regular r:id="rId27"/>
    </p:embeddedFont>
    <p:embeddedFont>
      <p:font typeface="VNI-Trung Kien" pitchFamily="2" charset="0"/>
      <p:regular r:id="rId28"/>
    </p:embeddedFont>
    <p:embeddedFont>
      <p:font typeface="Poppins" panose="020B060402020202020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38" userDrawn="1">
          <p15:clr>
            <a:srgbClr val="9AA0A6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9E9B5"/>
    <a:srgbClr val="F7E19B"/>
    <a:srgbClr val="FDF8E7"/>
    <a:srgbClr val="FF8969"/>
    <a:srgbClr val="56A58A"/>
    <a:srgbClr val="FFFFFF"/>
    <a:srgbClr val="FFCACA"/>
    <a:srgbClr val="ECE84E"/>
    <a:srgbClr val="DCD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BCEB18-425A-42F7-B3A5-CD7DEF018856}">
  <a:tblStyle styleId="{D0BCEB18-425A-42F7-B3A5-CD7DEF0188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89871" autoAdjust="0"/>
  </p:normalViewPr>
  <p:slideViewPr>
    <p:cSldViewPr snapToGrid="0">
      <p:cViewPr>
        <p:scale>
          <a:sx n="66" d="100"/>
          <a:sy n="66" d="100"/>
        </p:scale>
        <p:origin x="1406" y="139"/>
      </p:cViewPr>
      <p:guideLst>
        <p:guide orient="horz" pos="838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2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Chào mừng các em đến với tiết học TV ngày hôm nay nhé!</a:t>
            </a:r>
          </a:p>
        </p:txBody>
      </p:sp>
    </p:spTree>
    <p:extLst>
      <p:ext uri="{BB962C8B-B14F-4D97-AF65-F5344CB8AC3E}">
        <p14:creationId xmlns:p14="http://schemas.microsoft.com/office/powerpoint/2010/main" val="153160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bạn có thích hát Không nào?</a:t>
            </a:r>
          </a:p>
          <a:p>
            <a:pPr lvl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Vậy bây giờ cô mời các bạn đứng dậy hát và nhảy theo bài hát Anh chị em.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7141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các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màn hình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trao</a:t>
            </a:r>
            <a:r>
              <a:rPr lang="en-US" baseline="0" dirty="0" smtClean="0"/>
              <a:t> đổi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…..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các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dõi</a:t>
            </a:r>
            <a:r>
              <a:rPr lang="en-US" baseline="0" dirty="0" smtClean="0"/>
              <a:t>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Vậy là các em đã làm rất tốt trong hoạt động này. Cô khen các em.</a:t>
            </a:r>
            <a:endParaRPr lang="en-US" dirty="0" smtClean="0"/>
          </a:p>
          <a:p>
            <a:r>
              <a:rPr lang="en-US" dirty="0" err="1" smtClean="0"/>
              <a:t>Chỏm</a:t>
            </a:r>
            <a:r>
              <a:rPr lang="en-US" dirty="0" smtClean="0"/>
              <a:t> </a:t>
            </a:r>
            <a:r>
              <a:rPr lang="en-US" dirty="0" err="1"/>
              <a:t>tóc</a:t>
            </a:r>
            <a:endParaRPr lang="en-US" dirty="0"/>
          </a:p>
          <a:p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áo</a:t>
            </a:r>
            <a:endParaRPr lang="en-US" dirty="0"/>
          </a:p>
          <a:p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  <a:p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en-US" dirty="0"/>
          </a:p>
          <a:p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trước</a:t>
            </a:r>
          </a:p>
        </p:txBody>
      </p:sp>
    </p:spTree>
    <p:extLst>
      <p:ext uri="{BB962C8B-B14F-4D97-AF65-F5344CB8AC3E}">
        <p14:creationId xmlns:p14="http://schemas.microsoft.com/office/powerpoint/2010/main" val="186198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là </a:t>
            </a:r>
            <a:r>
              <a:rPr lang="en-US" dirty="0" err="1"/>
              <a:t>được</a:t>
            </a:r>
            <a:r>
              <a:rPr lang="en-US" dirty="0"/>
              <a:t> ạ.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mở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 hãy lấy ví dụ cho điều đó ở trong lớp:</a:t>
            </a:r>
          </a:p>
          <a:p>
            <a:r>
              <a:rPr lang="en-US"/>
              <a:t>+ Mỗi bạn trong lớp mang một vẻ</a:t>
            </a:r>
          </a:p>
          <a:p>
            <a:r>
              <a:rPr lang="en-US"/>
              <a:t>+ Các bạn đã bổ sung, hỗ trợ cho nhau như thế nào</a:t>
            </a:r>
          </a:p>
          <a:p>
            <a:r>
              <a:rPr lang="en-US"/>
              <a:t>GV chấp nhận những đáp án khác của HS nếu đáp án đó phù hợp nhé</a:t>
            </a:r>
          </a:p>
        </p:txBody>
      </p:sp>
    </p:spTree>
    <p:extLst>
      <p:ext uri="{BB962C8B-B14F-4D97-AF65-F5344CB8AC3E}">
        <p14:creationId xmlns:p14="http://schemas.microsoft.com/office/powerpoint/2010/main" val="4256972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 hãy lấy ví dụ cho điều đó ở trong lớp:</a:t>
            </a:r>
          </a:p>
          <a:p>
            <a:r>
              <a:rPr lang="en-US"/>
              <a:t>+ Mỗi bạn trong lớp mang một vẻ</a:t>
            </a:r>
          </a:p>
          <a:p>
            <a:r>
              <a:rPr lang="en-US"/>
              <a:t>+ Các bạn đã bổ sung, hỗ trợ cho nhau như thế nào</a:t>
            </a:r>
          </a:p>
          <a:p>
            <a:r>
              <a:rPr lang="en-US"/>
              <a:t>GV chấp nhận những đáp án khác của HS nếu đáp án đó phù hợp nhé</a:t>
            </a:r>
          </a:p>
        </p:txBody>
      </p:sp>
    </p:spTree>
    <p:extLst>
      <p:ext uri="{BB962C8B-B14F-4D97-AF65-F5344CB8AC3E}">
        <p14:creationId xmlns:p14="http://schemas.microsoft.com/office/powerpoint/2010/main" val="100368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 mẫu cả bài, đọc diễn cảm, nhấn giọng ở những từ ngữ giàu sức gợi tả, gợi cảm. GV có thể mời 2 em đọc nối tiếp khổ thơ.</a:t>
            </a:r>
          </a:p>
        </p:txBody>
      </p:sp>
    </p:spTree>
    <p:extLst>
      <p:ext uri="{BB962C8B-B14F-4D97-AF65-F5344CB8AC3E}">
        <p14:creationId xmlns:p14="http://schemas.microsoft.com/office/powerpoint/2010/main" val="330744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4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10" name="Google Shape;10;p2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938855" y="2053485"/>
            <a:ext cx="6284910" cy="153213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827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09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38855" y="4528587"/>
            <a:ext cx="6284910" cy="48613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17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2938855" y="3411397"/>
            <a:ext cx="6284910" cy="645008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982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lita One"/>
              <a:buNone/>
              <a:defRPr sz="3413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-1230789" y="5483313"/>
            <a:ext cx="14624214" cy="3864288"/>
          </a:xfrm>
          <a:custGeom>
            <a:avLst/>
            <a:gdLst/>
            <a:ahLst/>
            <a:cxnLst/>
            <a:rect l="l" t="t" r="r" b="b"/>
            <a:pathLst>
              <a:path w="15785" h="6937" extrusionOk="0">
                <a:moveTo>
                  <a:pt x="5276" y="0"/>
                </a:moveTo>
                <a:cubicBezTo>
                  <a:pt x="3715" y="0"/>
                  <a:pt x="3440" y="1764"/>
                  <a:pt x="2083" y="2365"/>
                </a:cubicBezTo>
                <a:cubicBezTo>
                  <a:pt x="1476" y="2634"/>
                  <a:pt x="923" y="2509"/>
                  <a:pt x="508" y="3170"/>
                </a:cubicBezTo>
                <a:cubicBezTo>
                  <a:pt x="0" y="3980"/>
                  <a:pt x="345" y="5197"/>
                  <a:pt x="1204" y="5620"/>
                </a:cubicBezTo>
                <a:cubicBezTo>
                  <a:pt x="1505" y="5768"/>
                  <a:pt x="1823" y="5821"/>
                  <a:pt x="2149" y="5821"/>
                </a:cubicBezTo>
                <a:cubicBezTo>
                  <a:pt x="2929" y="5821"/>
                  <a:pt x="3763" y="5522"/>
                  <a:pt x="4570" y="5522"/>
                </a:cubicBezTo>
                <a:cubicBezTo>
                  <a:pt x="4694" y="5522"/>
                  <a:pt x="4818" y="5529"/>
                  <a:pt x="4942" y="5546"/>
                </a:cubicBezTo>
                <a:cubicBezTo>
                  <a:pt x="6249" y="5721"/>
                  <a:pt x="7381" y="6936"/>
                  <a:pt x="8627" y="6936"/>
                </a:cubicBezTo>
                <a:cubicBezTo>
                  <a:pt x="8779" y="6936"/>
                  <a:pt x="8932" y="6918"/>
                  <a:pt x="9088" y="6878"/>
                </a:cubicBezTo>
                <a:cubicBezTo>
                  <a:pt x="9926" y="6662"/>
                  <a:pt x="10521" y="5838"/>
                  <a:pt x="11372" y="5684"/>
                </a:cubicBezTo>
                <a:cubicBezTo>
                  <a:pt x="11483" y="5664"/>
                  <a:pt x="11594" y="5655"/>
                  <a:pt x="11705" y="5655"/>
                </a:cubicBezTo>
                <a:cubicBezTo>
                  <a:pt x="12092" y="5655"/>
                  <a:pt x="12483" y="5753"/>
                  <a:pt x="12874" y="5773"/>
                </a:cubicBezTo>
                <a:cubicBezTo>
                  <a:pt x="12919" y="5775"/>
                  <a:pt x="12963" y="5777"/>
                  <a:pt x="13008" y="5777"/>
                </a:cubicBezTo>
                <a:cubicBezTo>
                  <a:pt x="14027" y="5777"/>
                  <a:pt x="15064" y="5177"/>
                  <a:pt x="15417" y="4221"/>
                </a:cubicBezTo>
                <a:cubicBezTo>
                  <a:pt x="15784" y="3223"/>
                  <a:pt x="15220" y="1934"/>
                  <a:pt x="14190" y="1671"/>
                </a:cubicBezTo>
                <a:cubicBezTo>
                  <a:pt x="14014" y="1626"/>
                  <a:pt x="13835" y="1610"/>
                  <a:pt x="13655" y="1610"/>
                </a:cubicBezTo>
                <a:cubicBezTo>
                  <a:pt x="13214" y="1610"/>
                  <a:pt x="12763" y="1706"/>
                  <a:pt x="12318" y="1706"/>
                </a:cubicBezTo>
                <a:cubicBezTo>
                  <a:pt x="12230" y="1706"/>
                  <a:pt x="12142" y="1702"/>
                  <a:pt x="12054" y="1693"/>
                </a:cubicBezTo>
                <a:cubicBezTo>
                  <a:pt x="11108" y="1597"/>
                  <a:pt x="10313" y="913"/>
                  <a:pt x="9377" y="749"/>
                </a:cubicBezTo>
                <a:cubicBezTo>
                  <a:pt x="9134" y="707"/>
                  <a:pt x="8887" y="700"/>
                  <a:pt x="8640" y="700"/>
                </a:cubicBezTo>
                <a:cubicBezTo>
                  <a:pt x="8530" y="700"/>
                  <a:pt x="8420" y="701"/>
                  <a:pt x="8310" y="701"/>
                </a:cubicBezTo>
                <a:cubicBezTo>
                  <a:pt x="8052" y="701"/>
                  <a:pt x="7795" y="694"/>
                  <a:pt x="7542" y="647"/>
                </a:cubicBezTo>
                <a:cubicBezTo>
                  <a:pt x="6903" y="525"/>
                  <a:pt x="6334" y="150"/>
                  <a:pt x="5693" y="38"/>
                </a:cubicBezTo>
                <a:cubicBezTo>
                  <a:pt x="5545" y="12"/>
                  <a:pt x="5406" y="0"/>
                  <a:pt x="52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7" name="Google Shape;17;p2"/>
          <p:cNvGrpSpPr/>
          <p:nvPr/>
        </p:nvGrpSpPr>
        <p:grpSpPr>
          <a:xfrm rot="-2127242">
            <a:off x="1203919" y="485504"/>
            <a:ext cx="848009" cy="1615710"/>
            <a:chOff x="1763800" y="344725"/>
            <a:chExt cx="152925" cy="365600"/>
          </a:xfrm>
        </p:grpSpPr>
        <p:sp>
          <p:nvSpPr>
            <p:cNvPr id="18" name="Google Shape;18;p2"/>
            <p:cNvSpPr/>
            <p:nvPr/>
          </p:nvSpPr>
          <p:spPr>
            <a:xfrm>
              <a:off x="1832375" y="420775"/>
              <a:ext cx="70575" cy="84875"/>
            </a:xfrm>
            <a:custGeom>
              <a:avLst/>
              <a:gdLst/>
              <a:ahLst/>
              <a:cxnLst/>
              <a:rect l="l" t="t" r="r" b="b"/>
              <a:pathLst>
                <a:path w="282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664"/>
                    <a:pt x="280" y="1311"/>
                    <a:pt x="615" y="1887"/>
                  </a:cubicBezTo>
                  <a:cubicBezTo>
                    <a:pt x="683" y="2004"/>
                    <a:pt x="759" y="2130"/>
                    <a:pt x="842" y="2256"/>
                  </a:cubicBezTo>
                  <a:cubicBezTo>
                    <a:pt x="1096" y="2641"/>
                    <a:pt x="1415" y="3038"/>
                    <a:pt x="1780" y="3246"/>
                  </a:cubicBezTo>
                  <a:cubicBezTo>
                    <a:pt x="1928" y="3330"/>
                    <a:pt x="2101" y="3394"/>
                    <a:pt x="2267" y="3394"/>
                  </a:cubicBezTo>
                  <a:cubicBezTo>
                    <a:pt x="2359" y="3394"/>
                    <a:pt x="2449" y="3375"/>
                    <a:pt x="2530" y="3328"/>
                  </a:cubicBezTo>
                  <a:cubicBezTo>
                    <a:pt x="2736" y="3209"/>
                    <a:pt x="2822" y="2942"/>
                    <a:pt x="2789" y="2705"/>
                  </a:cubicBezTo>
                  <a:cubicBezTo>
                    <a:pt x="2757" y="2469"/>
                    <a:pt x="2627" y="2258"/>
                    <a:pt x="2487" y="2065"/>
                  </a:cubicBezTo>
                  <a:cubicBezTo>
                    <a:pt x="2178" y="1642"/>
                    <a:pt x="1745" y="1305"/>
                    <a:pt x="1356" y="957"/>
                  </a:cubicBezTo>
                  <a:cubicBezTo>
                    <a:pt x="942" y="587"/>
                    <a:pt x="488" y="26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63800" y="418950"/>
              <a:ext cx="70650" cy="81925"/>
            </a:xfrm>
            <a:custGeom>
              <a:avLst/>
              <a:gdLst/>
              <a:ahLst/>
              <a:cxnLst/>
              <a:rect l="l" t="t" r="r" b="b"/>
              <a:pathLst>
                <a:path w="2826" h="3277" extrusionOk="0">
                  <a:moveTo>
                    <a:pt x="2822" y="1"/>
                  </a:moveTo>
                  <a:lnTo>
                    <a:pt x="2822" y="1"/>
                  </a:lnTo>
                  <a:cubicBezTo>
                    <a:pt x="2822" y="12"/>
                    <a:pt x="2268" y="249"/>
                    <a:pt x="2213" y="281"/>
                  </a:cubicBezTo>
                  <a:cubicBezTo>
                    <a:pt x="2036" y="386"/>
                    <a:pt x="1878" y="511"/>
                    <a:pt x="1694" y="600"/>
                  </a:cubicBezTo>
                  <a:cubicBezTo>
                    <a:pt x="1301" y="791"/>
                    <a:pt x="970" y="1126"/>
                    <a:pt x="666" y="1438"/>
                  </a:cubicBezTo>
                  <a:lnTo>
                    <a:pt x="666" y="1437"/>
                  </a:lnTo>
                  <a:cubicBezTo>
                    <a:pt x="474" y="1636"/>
                    <a:pt x="289" y="1848"/>
                    <a:pt x="170" y="2096"/>
                  </a:cubicBezTo>
                  <a:cubicBezTo>
                    <a:pt x="50" y="2346"/>
                    <a:pt x="1" y="2638"/>
                    <a:pt x="87" y="2901"/>
                  </a:cubicBezTo>
                  <a:cubicBezTo>
                    <a:pt x="150" y="3094"/>
                    <a:pt x="312" y="3276"/>
                    <a:pt x="515" y="3276"/>
                  </a:cubicBezTo>
                  <a:cubicBezTo>
                    <a:pt x="613" y="3276"/>
                    <a:pt x="706" y="3235"/>
                    <a:pt x="793" y="3191"/>
                  </a:cubicBezTo>
                  <a:cubicBezTo>
                    <a:pt x="1996" y="2589"/>
                    <a:pt x="2826" y="135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4750" y="518625"/>
              <a:ext cx="78600" cy="73725"/>
            </a:xfrm>
            <a:custGeom>
              <a:avLst/>
              <a:gdLst/>
              <a:ahLst/>
              <a:cxnLst/>
              <a:rect l="l" t="t" r="r" b="b"/>
              <a:pathLst>
                <a:path w="3144" h="294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285"/>
                    <a:pt x="116" y="574"/>
                    <a:pt x="249" y="856"/>
                  </a:cubicBezTo>
                  <a:cubicBezTo>
                    <a:pt x="438" y="1252"/>
                    <a:pt x="718" y="1642"/>
                    <a:pt x="1005" y="1973"/>
                  </a:cubicBezTo>
                  <a:cubicBezTo>
                    <a:pt x="1382" y="2407"/>
                    <a:pt x="1860" y="2772"/>
                    <a:pt x="2415" y="2920"/>
                  </a:cubicBezTo>
                  <a:cubicBezTo>
                    <a:pt x="2485" y="2939"/>
                    <a:pt x="2555" y="2949"/>
                    <a:pt x="2624" y="2949"/>
                  </a:cubicBezTo>
                  <a:cubicBezTo>
                    <a:pt x="2823" y="2949"/>
                    <a:pt x="3005" y="2862"/>
                    <a:pt x="3092" y="2646"/>
                  </a:cubicBezTo>
                  <a:cubicBezTo>
                    <a:pt x="3143" y="2520"/>
                    <a:pt x="3144" y="2379"/>
                    <a:pt x="3124" y="2246"/>
                  </a:cubicBezTo>
                  <a:cubicBezTo>
                    <a:pt x="3059" y="1803"/>
                    <a:pt x="2774" y="1418"/>
                    <a:pt x="2425" y="1137"/>
                  </a:cubicBezTo>
                  <a:cubicBezTo>
                    <a:pt x="2403" y="1120"/>
                    <a:pt x="2380" y="1102"/>
                    <a:pt x="2357" y="1084"/>
                  </a:cubicBezTo>
                  <a:cubicBezTo>
                    <a:pt x="2024" y="833"/>
                    <a:pt x="1640" y="656"/>
                    <a:pt x="1260" y="480"/>
                  </a:cubicBezTo>
                  <a:cubicBezTo>
                    <a:pt x="867" y="298"/>
                    <a:pt x="435" y="6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83325" y="517725"/>
              <a:ext cx="54600" cy="94375"/>
            </a:xfrm>
            <a:custGeom>
              <a:avLst/>
              <a:gdLst/>
              <a:ahLst/>
              <a:cxnLst/>
              <a:rect l="l" t="t" r="r" b="b"/>
              <a:pathLst>
                <a:path w="2184" h="3775" extrusionOk="0">
                  <a:moveTo>
                    <a:pt x="2064" y="1"/>
                  </a:moveTo>
                  <a:lnTo>
                    <a:pt x="2064" y="1"/>
                  </a:lnTo>
                  <a:cubicBezTo>
                    <a:pt x="1431" y="274"/>
                    <a:pt x="1019" y="1015"/>
                    <a:pt x="683" y="1579"/>
                  </a:cubicBezTo>
                  <a:cubicBezTo>
                    <a:pt x="358" y="2128"/>
                    <a:pt x="24" y="2710"/>
                    <a:pt x="5" y="3348"/>
                  </a:cubicBezTo>
                  <a:cubicBezTo>
                    <a:pt x="0" y="3484"/>
                    <a:pt x="19" y="3638"/>
                    <a:pt x="127" y="3721"/>
                  </a:cubicBezTo>
                  <a:cubicBezTo>
                    <a:pt x="177" y="3759"/>
                    <a:pt x="234" y="3775"/>
                    <a:pt x="294" y="3775"/>
                  </a:cubicBezTo>
                  <a:cubicBezTo>
                    <a:pt x="409" y="3775"/>
                    <a:pt x="535" y="3717"/>
                    <a:pt x="636" y="3652"/>
                  </a:cubicBezTo>
                  <a:cubicBezTo>
                    <a:pt x="1507" y="3094"/>
                    <a:pt x="1843" y="2219"/>
                    <a:pt x="2063" y="1257"/>
                  </a:cubicBezTo>
                  <a:cubicBezTo>
                    <a:pt x="2112" y="1046"/>
                    <a:pt x="2184" y="787"/>
                    <a:pt x="2138" y="571"/>
                  </a:cubicBezTo>
                  <a:cubicBezTo>
                    <a:pt x="2096" y="362"/>
                    <a:pt x="2054" y="225"/>
                    <a:pt x="20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43075" y="612225"/>
              <a:ext cx="73650" cy="45650"/>
            </a:xfrm>
            <a:custGeom>
              <a:avLst/>
              <a:gdLst/>
              <a:ahLst/>
              <a:cxnLst/>
              <a:rect l="l" t="t" r="r" b="b"/>
              <a:pathLst>
                <a:path w="2946" h="1826" extrusionOk="0">
                  <a:moveTo>
                    <a:pt x="205" y="1"/>
                  </a:moveTo>
                  <a:cubicBezTo>
                    <a:pt x="137" y="1"/>
                    <a:pt x="69" y="3"/>
                    <a:pt x="0" y="7"/>
                  </a:cubicBezTo>
                  <a:cubicBezTo>
                    <a:pt x="99" y="107"/>
                    <a:pt x="127" y="215"/>
                    <a:pt x="193" y="334"/>
                  </a:cubicBezTo>
                  <a:cubicBezTo>
                    <a:pt x="283" y="495"/>
                    <a:pt x="425" y="638"/>
                    <a:pt x="548" y="775"/>
                  </a:cubicBezTo>
                  <a:cubicBezTo>
                    <a:pt x="809" y="1066"/>
                    <a:pt x="1098" y="1331"/>
                    <a:pt x="1433" y="1538"/>
                  </a:cubicBezTo>
                  <a:cubicBezTo>
                    <a:pt x="1693" y="1699"/>
                    <a:pt x="1987" y="1825"/>
                    <a:pt x="2292" y="1825"/>
                  </a:cubicBezTo>
                  <a:cubicBezTo>
                    <a:pt x="2306" y="1825"/>
                    <a:pt x="2320" y="1825"/>
                    <a:pt x="2334" y="1824"/>
                  </a:cubicBezTo>
                  <a:cubicBezTo>
                    <a:pt x="2598" y="1814"/>
                    <a:pt x="2891" y="1659"/>
                    <a:pt x="2919" y="1397"/>
                  </a:cubicBezTo>
                  <a:cubicBezTo>
                    <a:pt x="2945" y="1150"/>
                    <a:pt x="2731" y="948"/>
                    <a:pt x="2527" y="807"/>
                  </a:cubicBezTo>
                  <a:cubicBezTo>
                    <a:pt x="1843" y="332"/>
                    <a:pt x="1044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21050" y="613825"/>
              <a:ext cx="33025" cy="85325"/>
            </a:xfrm>
            <a:custGeom>
              <a:avLst/>
              <a:gdLst/>
              <a:ahLst/>
              <a:cxnLst/>
              <a:rect l="l" t="t" r="r" b="b"/>
              <a:pathLst>
                <a:path w="1321" h="3413" extrusionOk="0">
                  <a:moveTo>
                    <a:pt x="923" y="0"/>
                  </a:moveTo>
                  <a:cubicBezTo>
                    <a:pt x="896" y="0"/>
                    <a:pt x="873" y="27"/>
                    <a:pt x="858" y="53"/>
                  </a:cubicBezTo>
                  <a:cubicBezTo>
                    <a:pt x="364" y="850"/>
                    <a:pt x="63" y="1785"/>
                    <a:pt x="10" y="2723"/>
                  </a:cubicBezTo>
                  <a:cubicBezTo>
                    <a:pt x="1" y="2870"/>
                    <a:pt x="0" y="3022"/>
                    <a:pt x="55" y="3159"/>
                  </a:cubicBezTo>
                  <a:cubicBezTo>
                    <a:pt x="112" y="3295"/>
                    <a:pt x="239" y="3413"/>
                    <a:pt x="387" y="3413"/>
                  </a:cubicBezTo>
                  <a:cubicBezTo>
                    <a:pt x="387" y="3413"/>
                    <a:pt x="388" y="3413"/>
                    <a:pt x="389" y="3413"/>
                  </a:cubicBezTo>
                  <a:cubicBezTo>
                    <a:pt x="521" y="3413"/>
                    <a:pt x="638" y="3323"/>
                    <a:pt x="728" y="3224"/>
                  </a:cubicBezTo>
                  <a:cubicBezTo>
                    <a:pt x="1126" y="2793"/>
                    <a:pt x="1240" y="2174"/>
                    <a:pt x="1281" y="1588"/>
                  </a:cubicBezTo>
                  <a:cubicBezTo>
                    <a:pt x="1299" y="1309"/>
                    <a:pt x="1320" y="985"/>
                    <a:pt x="1230" y="715"/>
                  </a:cubicBezTo>
                  <a:cubicBezTo>
                    <a:pt x="1156" y="493"/>
                    <a:pt x="1044" y="308"/>
                    <a:pt x="983" y="71"/>
                  </a:cubicBezTo>
                  <a:cubicBezTo>
                    <a:pt x="975" y="42"/>
                    <a:pt x="962" y="6"/>
                    <a:pt x="931" y="1"/>
                  </a:cubicBezTo>
                  <a:cubicBezTo>
                    <a:pt x="928" y="0"/>
                    <a:pt x="926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43525" y="614825"/>
              <a:ext cx="52275" cy="95500"/>
            </a:xfrm>
            <a:custGeom>
              <a:avLst/>
              <a:gdLst/>
              <a:ahLst/>
              <a:cxnLst/>
              <a:rect l="l" t="t" r="r" b="b"/>
              <a:pathLst>
                <a:path w="2091" h="3820" extrusionOk="0">
                  <a:moveTo>
                    <a:pt x="66" y="0"/>
                  </a:moveTo>
                  <a:cubicBezTo>
                    <a:pt x="1" y="327"/>
                    <a:pt x="180" y="651"/>
                    <a:pt x="297" y="944"/>
                  </a:cubicBezTo>
                  <a:cubicBezTo>
                    <a:pt x="416" y="1247"/>
                    <a:pt x="424" y="1613"/>
                    <a:pt x="517" y="1929"/>
                  </a:cubicBezTo>
                  <a:cubicBezTo>
                    <a:pt x="686" y="2495"/>
                    <a:pt x="926" y="3040"/>
                    <a:pt x="1231" y="3546"/>
                  </a:cubicBezTo>
                  <a:lnTo>
                    <a:pt x="1229" y="3546"/>
                  </a:lnTo>
                  <a:cubicBezTo>
                    <a:pt x="1302" y="3667"/>
                    <a:pt x="1396" y="3797"/>
                    <a:pt x="1535" y="3817"/>
                  </a:cubicBezTo>
                  <a:cubicBezTo>
                    <a:pt x="1548" y="3819"/>
                    <a:pt x="1560" y="3819"/>
                    <a:pt x="1572" y="3819"/>
                  </a:cubicBezTo>
                  <a:cubicBezTo>
                    <a:pt x="1649" y="3819"/>
                    <a:pt x="1724" y="3786"/>
                    <a:pt x="1786" y="3741"/>
                  </a:cubicBezTo>
                  <a:cubicBezTo>
                    <a:pt x="2054" y="3541"/>
                    <a:pt x="2091" y="3150"/>
                    <a:pt x="2025" y="2822"/>
                  </a:cubicBezTo>
                  <a:cubicBezTo>
                    <a:pt x="1914" y="2275"/>
                    <a:pt x="1590" y="1794"/>
                    <a:pt x="1237" y="1362"/>
                  </a:cubicBezTo>
                  <a:cubicBezTo>
                    <a:pt x="1022" y="1098"/>
                    <a:pt x="760" y="880"/>
                    <a:pt x="528" y="634"/>
                  </a:cubicBezTo>
                  <a:cubicBezTo>
                    <a:pt x="343" y="435"/>
                    <a:pt x="301" y="153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9925" y="344725"/>
              <a:ext cx="43275" cy="285450"/>
            </a:xfrm>
            <a:custGeom>
              <a:avLst/>
              <a:gdLst/>
              <a:ahLst/>
              <a:cxnLst/>
              <a:rect l="l" t="t" r="r" b="b"/>
              <a:pathLst>
                <a:path w="1731" h="11418" extrusionOk="0">
                  <a:moveTo>
                    <a:pt x="1508" y="1"/>
                  </a:moveTo>
                  <a:cubicBezTo>
                    <a:pt x="1436" y="1"/>
                    <a:pt x="1366" y="39"/>
                    <a:pt x="1340" y="128"/>
                  </a:cubicBezTo>
                  <a:cubicBezTo>
                    <a:pt x="528" y="2948"/>
                    <a:pt x="1" y="5914"/>
                    <a:pt x="484" y="8842"/>
                  </a:cubicBezTo>
                  <a:cubicBezTo>
                    <a:pt x="624" y="9682"/>
                    <a:pt x="849" y="10504"/>
                    <a:pt x="1166" y="11295"/>
                  </a:cubicBezTo>
                  <a:cubicBezTo>
                    <a:pt x="1200" y="11380"/>
                    <a:pt x="1277" y="11417"/>
                    <a:pt x="1352" y="11417"/>
                  </a:cubicBezTo>
                  <a:cubicBezTo>
                    <a:pt x="1464" y="11417"/>
                    <a:pt x="1571" y="11333"/>
                    <a:pt x="1518" y="11203"/>
                  </a:cubicBezTo>
                  <a:lnTo>
                    <a:pt x="1519" y="11203"/>
                  </a:lnTo>
                  <a:cubicBezTo>
                    <a:pt x="420" y="8466"/>
                    <a:pt x="502" y="5448"/>
                    <a:pt x="1094" y="2605"/>
                  </a:cubicBezTo>
                  <a:cubicBezTo>
                    <a:pt x="1259" y="1804"/>
                    <a:pt x="1465" y="1013"/>
                    <a:pt x="1691" y="227"/>
                  </a:cubicBezTo>
                  <a:cubicBezTo>
                    <a:pt x="1730" y="91"/>
                    <a:pt x="1618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2127242" flipH="1">
            <a:off x="10110727" y="485504"/>
            <a:ext cx="848009" cy="1615710"/>
            <a:chOff x="1763800" y="344725"/>
            <a:chExt cx="152925" cy="365600"/>
          </a:xfrm>
        </p:grpSpPr>
        <p:sp>
          <p:nvSpPr>
            <p:cNvPr id="27" name="Google Shape;27;p2"/>
            <p:cNvSpPr/>
            <p:nvPr/>
          </p:nvSpPr>
          <p:spPr>
            <a:xfrm>
              <a:off x="1832375" y="420775"/>
              <a:ext cx="70575" cy="84875"/>
            </a:xfrm>
            <a:custGeom>
              <a:avLst/>
              <a:gdLst/>
              <a:ahLst/>
              <a:cxnLst/>
              <a:rect l="l" t="t" r="r" b="b"/>
              <a:pathLst>
                <a:path w="2823" h="339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664"/>
                    <a:pt x="280" y="1311"/>
                    <a:pt x="615" y="1887"/>
                  </a:cubicBezTo>
                  <a:cubicBezTo>
                    <a:pt x="683" y="2004"/>
                    <a:pt x="759" y="2130"/>
                    <a:pt x="842" y="2256"/>
                  </a:cubicBezTo>
                  <a:cubicBezTo>
                    <a:pt x="1096" y="2641"/>
                    <a:pt x="1415" y="3038"/>
                    <a:pt x="1780" y="3246"/>
                  </a:cubicBezTo>
                  <a:cubicBezTo>
                    <a:pt x="1928" y="3330"/>
                    <a:pt x="2101" y="3394"/>
                    <a:pt x="2267" y="3394"/>
                  </a:cubicBezTo>
                  <a:cubicBezTo>
                    <a:pt x="2359" y="3394"/>
                    <a:pt x="2449" y="3375"/>
                    <a:pt x="2530" y="3328"/>
                  </a:cubicBezTo>
                  <a:cubicBezTo>
                    <a:pt x="2736" y="3209"/>
                    <a:pt x="2822" y="2942"/>
                    <a:pt x="2789" y="2705"/>
                  </a:cubicBezTo>
                  <a:cubicBezTo>
                    <a:pt x="2757" y="2469"/>
                    <a:pt x="2627" y="2258"/>
                    <a:pt x="2487" y="2065"/>
                  </a:cubicBezTo>
                  <a:cubicBezTo>
                    <a:pt x="2178" y="1642"/>
                    <a:pt x="1745" y="1305"/>
                    <a:pt x="1356" y="957"/>
                  </a:cubicBezTo>
                  <a:cubicBezTo>
                    <a:pt x="942" y="587"/>
                    <a:pt x="488" y="26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63800" y="418950"/>
              <a:ext cx="70650" cy="81925"/>
            </a:xfrm>
            <a:custGeom>
              <a:avLst/>
              <a:gdLst/>
              <a:ahLst/>
              <a:cxnLst/>
              <a:rect l="l" t="t" r="r" b="b"/>
              <a:pathLst>
                <a:path w="2826" h="3277" extrusionOk="0">
                  <a:moveTo>
                    <a:pt x="2822" y="1"/>
                  </a:moveTo>
                  <a:lnTo>
                    <a:pt x="2822" y="1"/>
                  </a:lnTo>
                  <a:cubicBezTo>
                    <a:pt x="2822" y="12"/>
                    <a:pt x="2268" y="249"/>
                    <a:pt x="2213" y="281"/>
                  </a:cubicBezTo>
                  <a:cubicBezTo>
                    <a:pt x="2036" y="386"/>
                    <a:pt x="1878" y="511"/>
                    <a:pt x="1694" y="600"/>
                  </a:cubicBezTo>
                  <a:cubicBezTo>
                    <a:pt x="1301" y="791"/>
                    <a:pt x="970" y="1126"/>
                    <a:pt x="666" y="1438"/>
                  </a:cubicBezTo>
                  <a:lnTo>
                    <a:pt x="666" y="1437"/>
                  </a:lnTo>
                  <a:cubicBezTo>
                    <a:pt x="474" y="1636"/>
                    <a:pt x="289" y="1848"/>
                    <a:pt x="170" y="2096"/>
                  </a:cubicBezTo>
                  <a:cubicBezTo>
                    <a:pt x="50" y="2346"/>
                    <a:pt x="1" y="2638"/>
                    <a:pt x="87" y="2901"/>
                  </a:cubicBezTo>
                  <a:cubicBezTo>
                    <a:pt x="150" y="3094"/>
                    <a:pt x="312" y="3276"/>
                    <a:pt x="515" y="3276"/>
                  </a:cubicBezTo>
                  <a:cubicBezTo>
                    <a:pt x="613" y="3276"/>
                    <a:pt x="706" y="3235"/>
                    <a:pt x="793" y="3191"/>
                  </a:cubicBezTo>
                  <a:cubicBezTo>
                    <a:pt x="1996" y="2589"/>
                    <a:pt x="2826" y="135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34750" y="518625"/>
              <a:ext cx="78600" cy="73725"/>
            </a:xfrm>
            <a:custGeom>
              <a:avLst/>
              <a:gdLst/>
              <a:ahLst/>
              <a:cxnLst/>
              <a:rect l="l" t="t" r="r" b="b"/>
              <a:pathLst>
                <a:path w="3144" h="294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285"/>
                    <a:pt x="116" y="574"/>
                    <a:pt x="249" y="856"/>
                  </a:cubicBezTo>
                  <a:cubicBezTo>
                    <a:pt x="438" y="1252"/>
                    <a:pt x="718" y="1642"/>
                    <a:pt x="1005" y="1973"/>
                  </a:cubicBezTo>
                  <a:cubicBezTo>
                    <a:pt x="1382" y="2407"/>
                    <a:pt x="1860" y="2772"/>
                    <a:pt x="2415" y="2920"/>
                  </a:cubicBezTo>
                  <a:cubicBezTo>
                    <a:pt x="2485" y="2939"/>
                    <a:pt x="2555" y="2949"/>
                    <a:pt x="2624" y="2949"/>
                  </a:cubicBezTo>
                  <a:cubicBezTo>
                    <a:pt x="2823" y="2949"/>
                    <a:pt x="3005" y="2862"/>
                    <a:pt x="3092" y="2646"/>
                  </a:cubicBezTo>
                  <a:cubicBezTo>
                    <a:pt x="3143" y="2520"/>
                    <a:pt x="3144" y="2379"/>
                    <a:pt x="3124" y="2246"/>
                  </a:cubicBezTo>
                  <a:cubicBezTo>
                    <a:pt x="3059" y="1803"/>
                    <a:pt x="2774" y="1418"/>
                    <a:pt x="2425" y="1137"/>
                  </a:cubicBezTo>
                  <a:cubicBezTo>
                    <a:pt x="2403" y="1120"/>
                    <a:pt x="2380" y="1102"/>
                    <a:pt x="2357" y="1084"/>
                  </a:cubicBezTo>
                  <a:cubicBezTo>
                    <a:pt x="2024" y="833"/>
                    <a:pt x="1640" y="656"/>
                    <a:pt x="1260" y="480"/>
                  </a:cubicBezTo>
                  <a:cubicBezTo>
                    <a:pt x="867" y="298"/>
                    <a:pt x="435" y="6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83325" y="517725"/>
              <a:ext cx="54600" cy="94375"/>
            </a:xfrm>
            <a:custGeom>
              <a:avLst/>
              <a:gdLst/>
              <a:ahLst/>
              <a:cxnLst/>
              <a:rect l="l" t="t" r="r" b="b"/>
              <a:pathLst>
                <a:path w="2184" h="3775" extrusionOk="0">
                  <a:moveTo>
                    <a:pt x="2064" y="1"/>
                  </a:moveTo>
                  <a:lnTo>
                    <a:pt x="2064" y="1"/>
                  </a:lnTo>
                  <a:cubicBezTo>
                    <a:pt x="1431" y="274"/>
                    <a:pt x="1019" y="1015"/>
                    <a:pt x="683" y="1579"/>
                  </a:cubicBezTo>
                  <a:cubicBezTo>
                    <a:pt x="358" y="2128"/>
                    <a:pt x="24" y="2710"/>
                    <a:pt x="5" y="3348"/>
                  </a:cubicBezTo>
                  <a:cubicBezTo>
                    <a:pt x="0" y="3484"/>
                    <a:pt x="19" y="3638"/>
                    <a:pt x="127" y="3721"/>
                  </a:cubicBezTo>
                  <a:cubicBezTo>
                    <a:pt x="177" y="3759"/>
                    <a:pt x="234" y="3775"/>
                    <a:pt x="294" y="3775"/>
                  </a:cubicBezTo>
                  <a:cubicBezTo>
                    <a:pt x="409" y="3775"/>
                    <a:pt x="535" y="3717"/>
                    <a:pt x="636" y="3652"/>
                  </a:cubicBezTo>
                  <a:cubicBezTo>
                    <a:pt x="1507" y="3094"/>
                    <a:pt x="1843" y="2219"/>
                    <a:pt x="2063" y="1257"/>
                  </a:cubicBezTo>
                  <a:cubicBezTo>
                    <a:pt x="2112" y="1046"/>
                    <a:pt x="2184" y="787"/>
                    <a:pt x="2138" y="571"/>
                  </a:cubicBezTo>
                  <a:cubicBezTo>
                    <a:pt x="2096" y="362"/>
                    <a:pt x="2054" y="225"/>
                    <a:pt x="20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843075" y="612225"/>
              <a:ext cx="73650" cy="45650"/>
            </a:xfrm>
            <a:custGeom>
              <a:avLst/>
              <a:gdLst/>
              <a:ahLst/>
              <a:cxnLst/>
              <a:rect l="l" t="t" r="r" b="b"/>
              <a:pathLst>
                <a:path w="2946" h="1826" extrusionOk="0">
                  <a:moveTo>
                    <a:pt x="205" y="1"/>
                  </a:moveTo>
                  <a:cubicBezTo>
                    <a:pt x="137" y="1"/>
                    <a:pt x="69" y="3"/>
                    <a:pt x="0" y="7"/>
                  </a:cubicBezTo>
                  <a:cubicBezTo>
                    <a:pt x="99" y="107"/>
                    <a:pt x="127" y="215"/>
                    <a:pt x="193" y="334"/>
                  </a:cubicBezTo>
                  <a:cubicBezTo>
                    <a:pt x="283" y="495"/>
                    <a:pt x="425" y="638"/>
                    <a:pt x="548" y="775"/>
                  </a:cubicBezTo>
                  <a:cubicBezTo>
                    <a:pt x="809" y="1066"/>
                    <a:pt x="1098" y="1331"/>
                    <a:pt x="1433" y="1538"/>
                  </a:cubicBezTo>
                  <a:cubicBezTo>
                    <a:pt x="1693" y="1699"/>
                    <a:pt x="1987" y="1825"/>
                    <a:pt x="2292" y="1825"/>
                  </a:cubicBezTo>
                  <a:cubicBezTo>
                    <a:pt x="2306" y="1825"/>
                    <a:pt x="2320" y="1825"/>
                    <a:pt x="2334" y="1824"/>
                  </a:cubicBezTo>
                  <a:cubicBezTo>
                    <a:pt x="2598" y="1814"/>
                    <a:pt x="2891" y="1659"/>
                    <a:pt x="2919" y="1397"/>
                  </a:cubicBezTo>
                  <a:cubicBezTo>
                    <a:pt x="2945" y="1150"/>
                    <a:pt x="2731" y="948"/>
                    <a:pt x="2527" y="807"/>
                  </a:cubicBezTo>
                  <a:cubicBezTo>
                    <a:pt x="1843" y="332"/>
                    <a:pt x="1044" y="1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050" y="613825"/>
              <a:ext cx="33025" cy="85325"/>
            </a:xfrm>
            <a:custGeom>
              <a:avLst/>
              <a:gdLst/>
              <a:ahLst/>
              <a:cxnLst/>
              <a:rect l="l" t="t" r="r" b="b"/>
              <a:pathLst>
                <a:path w="1321" h="3413" extrusionOk="0">
                  <a:moveTo>
                    <a:pt x="923" y="0"/>
                  </a:moveTo>
                  <a:cubicBezTo>
                    <a:pt x="896" y="0"/>
                    <a:pt x="873" y="27"/>
                    <a:pt x="858" y="53"/>
                  </a:cubicBezTo>
                  <a:cubicBezTo>
                    <a:pt x="364" y="850"/>
                    <a:pt x="63" y="1785"/>
                    <a:pt x="10" y="2723"/>
                  </a:cubicBezTo>
                  <a:cubicBezTo>
                    <a:pt x="1" y="2870"/>
                    <a:pt x="0" y="3022"/>
                    <a:pt x="55" y="3159"/>
                  </a:cubicBezTo>
                  <a:cubicBezTo>
                    <a:pt x="112" y="3295"/>
                    <a:pt x="239" y="3413"/>
                    <a:pt x="387" y="3413"/>
                  </a:cubicBezTo>
                  <a:cubicBezTo>
                    <a:pt x="387" y="3413"/>
                    <a:pt x="388" y="3413"/>
                    <a:pt x="389" y="3413"/>
                  </a:cubicBezTo>
                  <a:cubicBezTo>
                    <a:pt x="521" y="3413"/>
                    <a:pt x="638" y="3323"/>
                    <a:pt x="728" y="3224"/>
                  </a:cubicBezTo>
                  <a:cubicBezTo>
                    <a:pt x="1126" y="2793"/>
                    <a:pt x="1240" y="2174"/>
                    <a:pt x="1281" y="1588"/>
                  </a:cubicBezTo>
                  <a:cubicBezTo>
                    <a:pt x="1299" y="1309"/>
                    <a:pt x="1320" y="985"/>
                    <a:pt x="1230" y="715"/>
                  </a:cubicBezTo>
                  <a:cubicBezTo>
                    <a:pt x="1156" y="493"/>
                    <a:pt x="1044" y="308"/>
                    <a:pt x="983" y="71"/>
                  </a:cubicBezTo>
                  <a:cubicBezTo>
                    <a:pt x="975" y="42"/>
                    <a:pt x="962" y="6"/>
                    <a:pt x="931" y="1"/>
                  </a:cubicBezTo>
                  <a:cubicBezTo>
                    <a:pt x="928" y="0"/>
                    <a:pt x="926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843525" y="614825"/>
              <a:ext cx="52275" cy="95500"/>
            </a:xfrm>
            <a:custGeom>
              <a:avLst/>
              <a:gdLst/>
              <a:ahLst/>
              <a:cxnLst/>
              <a:rect l="l" t="t" r="r" b="b"/>
              <a:pathLst>
                <a:path w="2091" h="3820" extrusionOk="0">
                  <a:moveTo>
                    <a:pt x="66" y="0"/>
                  </a:moveTo>
                  <a:cubicBezTo>
                    <a:pt x="1" y="327"/>
                    <a:pt x="180" y="651"/>
                    <a:pt x="297" y="944"/>
                  </a:cubicBezTo>
                  <a:cubicBezTo>
                    <a:pt x="416" y="1247"/>
                    <a:pt x="424" y="1613"/>
                    <a:pt x="517" y="1929"/>
                  </a:cubicBezTo>
                  <a:cubicBezTo>
                    <a:pt x="686" y="2495"/>
                    <a:pt x="926" y="3040"/>
                    <a:pt x="1231" y="3546"/>
                  </a:cubicBezTo>
                  <a:lnTo>
                    <a:pt x="1229" y="3546"/>
                  </a:lnTo>
                  <a:cubicBezTo>
                    <a:pt x="1302" y="3667"/>
                    <a:pt x="1396" y="3797"/>
                    <a:pt x="1535" y="3817"/>
                  </a:cubicBezTo>
                  <a:cubicBezTo>
                    <a:pt x="1548" y="3819"/>
                    <a:pt x="1560" y="3819"/>
                    <a:pt x="1572" y="3819"/>
                  </a:cubicBezTo>
                  <a:cubicBezTo>
                    <a:pt x="1649" y="3819"/>
                    <a:pt x="1724" y="3786"/>
                    <a:pt x="1786" y="3741"/>
                  </a:cubicBezTo>
                  <a:cubicBezTo>
                    <a:pt x="2054" y="3541"/>
                    <a:pt x="2091" y="3150"/>
                    <a:pt x="2025" y="2822"/>
                  </a:cubicBezTo>
                  <a:cubicBezTo>
                    <a:pt x="1914" y="2275"/>
                    <a:pt x="1590" y="1794"/>
                    <a:pt x="1237" y="1362"/>
                  </a:cubicBezTo>
                  <a:cubicBezTo>
                    <a:pt x="1022" y="1098"/>
                    <a:pt x="760" y="880"/>
                    <a:pt x="528" y="634"/>
                  </a:cubicBezTo>
                  <a:cubicBezTo>
                    <a:pt x="343" y="435"/>
                    <a:pt x="301" y="153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19925" y="344725"/>
              <a:ext cx="43275" cy="285450"/>
            </a:xfrm>
            <a:custGeom>
              <a:avLst/>
              <a:gdLst/>
              <a:ahLst/>
              <a:cxnLst/>
              <a:rect l="l" t="t" r="r" b="b"/>
              <a:pathLst>
                <a:path w="1731" h="11418" extrusionOk="0">
                  <a:moveTo>
                    <a:pt x="1508" y="1"/>
                  </a:moveTo>
                  <a:cubicBezTo>
                    <a:pt x="1436" y="1"/>
                    <a:pt x="1366" y="39"/>
                    <a:pt x="1340" y="128"/>
                  </a:cubicBezTo>
                  <a:cubicBezTo>
                    <a:pt x="528" y="2948"/>
                    <a:pt x="1" y="5914"/>
                    <a:pt x="484" y="8842"/>
                  </a:cubicBezTo>
                  <a:cubicBezTo>
                    <a:pt x="624" y="9682"/>
                    <a:pt x="849" y="10504"/>
                    <a:pt x="1166" y="11295"/>
                  </a:cubicBezTo>
                  <a:cubicBezTo>
                    <a:pt x="1200" y="11380"/>
                    <a:pt x="1277" y="11417"/>
                    <a:pt x="1352" y="11417"/>
                  </a:cubicBezTo>
                  <a:cubicBezTo>
                    <a:pt x="1464" y="11417"/>
                    <a:pt x="1571" y="11333"/>
                    <a:pt x="1518" y="11203"/>
                  </a:cubicBezTo>
                  <a:lnTo>
                    <a:pt x="1519" y="11203"/>
                  </a:lnTo>
                  <a:cubicBezTo>
                    <a:pt x="420" y="8466"/>
                    <a:pt x="502" y="5448"/>
                    <a:pt x="1094" y="2605"/>
                  </a:cubicBezTo>
                  <a:cubicBezTo>
                    <a:pt x="1259" y="1804"/>
                    <a:pt x="1465" y="1013"/>
                    <a:pt x="1691" y="227"/>
                  </a:cubicBezTo>
                  <a:cubicBezTo>
                    <a:pt x="1730" y="91"/>
                    <a:pt x="1618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756441">
            <a:off x="-217007" y="862285"/>
            <a:ext cx="1733573" cy="1652461"/>
            <a:chOff x="1288525" y="846925"/>
            <a:chExt cx="396175" cy="473850"/>
          </a:xfrm>
        </p:grpSpPr>
        <p:sp>
          <p:nvSpPr>
            <p:cNvPr id="36" name="Google Shape;36;p2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B1D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B1D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-298179" y="-539980"/>
            <a:ext cx="2705415" cy="1897925"/>
            <a:chOff x="1218400" y="279000"/>
            <a:chExt cx="468300" cy="412225"/>
          </a:xfrm>
        </p:grpSpPr>
        <p:sp>
          <p:nvSpPr>
            <p:cNvPr id="47" name="Google Shape;47;p2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8FB86A">
                <a:alpha val="61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756441" flipH="1">
            <a:off x="10646053" y="862285"/>
            <a:ext cx="1733573" cy="1652461"/>
            <a:chOff x="1288525" y="846925"/>
            <a:chExt cx="396175" cy="473850"/>
          </a:xfrm>
        </p:grpSpPr>
        <p:sp>
          <p:nvSpPr>
            <p:cNvPr id="58" name="Google Shape;58;p2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68" name="Google Shape;68;p2"/>
          <p:cNvGrpSpPr/>
          <p:nvPr/>
        </p:nvGrpSpPr>
        <p:grpSpPr>
          <a:xfrm flipH="1">
            <a:off x="9755385" y="-539980"/>
            <a:ext cx="2705415" cy="1897925"/>
            <a:chOff x="1218400" y="279000"/>
            <a:chExt cx="468300" cy="412225"/>
          </a:xfrm>
        </p:grpSpPr>
        <p:sp>
          <p:nvSpPr>
            <p:cNvPr id="69" name="Google Shape;69;p2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3206622" y="5596977"/>
            <a:ext cx="699398" cy="869542"/>
            <a:chOff x="2100500" y="1458275"/>
            <a:chExt cx="159000" cy="248050"/>
          </a:xfrm>
        </p:grpSpPr>
        <p:sp>
          <p:nvSpPr>
            <p:cNvPr id="80" name="Google Shape;80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8528531" y="5500585"/>
            <a:ext cx="699398" cy="869542"/>
            <a:chOff x="2100500" y="1458275"/>
            <a:chExt cx="159000" cy="248050"/>
          </a:xfrm>
        </p:grpSpPr>
        <p:sp>
          <p:nvSpPr>
            <p:cNvPr id="85" name="Google Shape;85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89" name="Google Shape;89;p2"/>
          <p:cNvGrpSpPr/>
          <p:nvPr/>
        </p:nvGrpSpPr>
        <p:grpSpPr>
          <a:xfrm flipH="1">
            <a:off x="6443431" y="5276016"/>
            <a:ext cx="518791" cy="645015"/>
            <a:chOff x="2100500" y="1458275"/>
            <a:chExt cx="159000" cy="248050"/>
          </a:xfrm>
        </p:grpSpPr>
        <p:sp>
          <p:nvSpPr>
            <p:cNvPr id="90" name="Google Shape;90;p2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94" name="Google Shape;94;p2"/>
          <p:cNvSpPr/>
          <p:nvPr/>
        </p:nvSpPr>
        <p:spPr>
          <a:xfrm>
            <a:off x="9282516" y="6359362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95" name="Google Shape;95;p2"/>
          <p:cNvSpPr/>
          <p:nvPr/>
        </p:nvSpPr>
        <p:spPr>
          <a:xfrm flipH="1">
            <a:off x="4038381" y="6355697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96" name="Google Shape;96;p2"/>
          <p:cNvSpPr/>
          <p:nvPr/>
        </p:nvSpPr>
        <p:spPr>
          <a:xfrm rot="-2700000">
            <a:off x="772415" y="4150647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97" name="Google Shape;97;p2"/>
          <p:cNvSpPr/>
          <p:nvPr/>
        </p:nvSpPr>
        <p:spPr>
          <a:xfrm rot="-338711">
            <a:off x="11016629" y="4150646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57682" y="713269"/>
            <a:ext cx="10247284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17523" y="5689880"/>
            <a:ext cx="1657011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1916" y="5689880"/>
            <a:ext cx="1657011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-56817" y="1437589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67264" y="539727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020" y="437413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58519" y="322792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3020706" y="6573780"/>
            <a:ext cx="357519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54527" y="2244605"/>
            <a:ext cx="6653567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54527" y="3372597"/>
            <a:ext cx="6653567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68860" y="6144053"/>
            <a:ext cx="24038292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491" y="-188798"/>
            <a:ext cx="3354278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8999832" y="-188798"/>
            <a:ext cx="3354278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1177" y="5416959"/>
            <a:ext cx="2211510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57746" y="5787599"/>
            <a:ext cx="1428313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29523" y="5745256"/>
            <a:ext cx="641505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7750" y="6464513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28745" y="6543670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5534" y="4512560"/>
            <a:ext cx="357518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20072" y="316025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0" name="Google Shape;3230;p30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3231" name="Google Shape;3231;p30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2" name="Google Shape;3232;p30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3" name="Google Shape;3233;p30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234" name="Google Shape;3234;p30"/>
          <p:cNvSpPr/>
          <p:nvPr/>
        </p:nvSpPr>
        <p:spPr>
          <a:xfrm>
            <a:off x="830338" y="6377986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235" name="Google Shape;3235;p30"/>
          <p:cNvSpPr/>
          <p:nvPr/>
        </p:nvSpPr>
        <p:spPr>
          <a:xfrm rot="-1249862">
            <a:off x="11606880" y="5772663"/>
            <a:ext cx="357522" cy="263277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236" name="Google Shape;3236;p30"/>
          <p:cNvSpPr/>
          <p:nvPr/>
        </p:nvSpPr>
        <p:spPr>
          <a:xfrm rot="-2317354">
            <a:off x="215166" y="5772663"/>
            <a:ext cx="357521" cy="263277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237" name="Google Shape;3237;p30"/>
          <p:cNvSpPr/>
          <p:nvPr/>
        </p:nvSpPr>
        <p:spPr>
          <a:xfrm rot="-2157691">
            <a:off x="10911842" y="6428460"/>
            <a:ext cx="357513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238" name="Google Shape;3238;p30"/>
          <p:cNvGrpSpPr/>
          <p:nvPr/>
        </p:nvGrpSpPr>
        <p:grpSpPr>
          <a:xfrm>
            <a:off x="-688367" y="-358076"/>
            <a:ext cx="13539354" cy="2550789"/>
            <a:chOff x="-604983" y="-394879"/>
            <a:chExt cx="11899291" cy="2812953"/>
          </a:xfrm>
        </p:grpSpPr>
        <p:grpSp>
          <p:nvGrpSpPr>
            <p:cNvPr id="3239" name="Google Shape;3239;p30"/>
            <p:cNvGrpSpPr/>
            <p:nvPr/>
          </p:nvGrpSpPr>
          <p:grpSpPr>
            <a:xfrm rot="-542326">
              <a:off x="63472" y="918881"/>
              <a:ext cx="610813" cy="1460279"/>
              <a:chOff x="1763800" y="344725"/>
              <a:chExt cx="152925" cy="365600"/>
            </a:xfrm>
          </p:grpSpPr>
          <p:sp>
            <p:nvSpPr>
              <p:cNvPr id="3240" name="Google Shape;3240;p30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1" name="Google Shape;3241;p30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2" name="Google Shape;3242;p30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3" name="Google Shape;3243;p30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4" name="Google Shape;3244;p30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5" name="Google Shape;3245;p30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6" name="Google Shape;3246;p30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47" name="Google Shape;3247;p30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248" name="Google Shape;3248;p30"/>
            <p:cNvGrpSpPr/>
            <p:nvPr/>
          </p:nvGrpSpPr>
          <p:grpSpPr>
            <a:xfrm rot="542326" flipH="1">
              <a:off x="9954284" y="918881"/>
              <a:ext cx="610813" cy="1460279"/>
              <a:chOff x="1763800" y="344725"/>
              <a:chExt cx="152925" cy="365600"/>
            </a:xfrm>
          </p:grpSpPr>
          <p:sp>
            <p:nvSpPr>
              <p:cNvPr id="3249" name="Google Shape;3249;p30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0" name="Google Shape;3250;p30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1" name="Google Shape;3251;p30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2" name="Google Shape;3252;p30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3" name="Google Shape;3253;p30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4" name="Google Shape;3254;p30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5" name="Google Shape;3255;p30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6" name="Google Shape;3256;p30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257" name="Google Shape;3257;p30"/>
            <p:cNvGrpSpPr/>
            <p:nvPr/>
          </p:nvGrpSpPr>
          <p:grpSpPr>
            <a:xfrm rot="-756439">
              <a:off x="584623" y="-200453"/>
              <a:ext cx="1248053" cy="1492749"/>
              <a:chOff x="1288525" y="846925"/>
              <a:chExt cx="396175" cy="473850"/>
            </a:xfrm>
          </p:grpSpPr>
          <p:sp>
            <p:nvSpPr>
              <p:cNvPr id="3258" name="Google Shape;3258;p30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59" name="Google Shape;3259;p30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0" name="Google Shape;3260;p30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1" name="Google Shape;3261;p30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2" name="Google Shape;3262;p30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3" name="Google Shape;3263;p30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4" name="Google Shape;3264;p30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5" name="Google Shape;3265;p30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rgbClr val="B1D2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6" name="Google Shape;3266;p30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67" name="Google Shape;3267;p30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rgbClr val="B1D2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268" name="Google Shape;3268;p30"/>
            <p:cNvGrpSpPr/>
            <p:nvPr/>
          </p:nvGrpSpPr>
          <p:grpSpPr>
            <a:xfrm rot="756441" flipH="1">
              <a:off x="8704573" y="-269295"/>
              <a:ext cx="1325917" cy="1585879"/>
              <a:chOff x="1288525" y="846925"/>
              <a:chExt cx="396175" cy="473850"/>
            </a:xfrm>
          </p:grpSpPr>
          <p:sp>
            <p:nvSpPr>
              <p:cNvPr id="3269" name="Google Shape;3269;p30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0" name="Google Shape;3270;p30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1" name="Google Shape;3271;p30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2" name="Google Shape;3272;p30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3" name="Google Shape;3273;p30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4" name="Google Shape;3274;p30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5" name="Google Shape;3275;p30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6" name="Google Shape;3276;p30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7" name="Google Shape;3277;p30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78" name="Google Shape;3278;p30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279" name="Google Shape;3279;p30"/>
            <p:cNvGrpSpPr/>
            <p:nvPr/>
          </p:nvGrpSpPr>
          <p:grpSpPr>
            <a:xfrm>
              <a:off x="-604983" y="-108470"/>
              <a:ext cx="1947707" cy="1714485"/>
              <a:chOff x="1218400" y="279000"/>
              <a:chExt cx="468300" cy="412225"/>
            </a:xfrm>
          </p:grpSpPr>
          <p:sp>
            <p:nvSpPr>
              <p:cNvPr id="3280" name="Google Shape;3280;p30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1" name="Google Shape;3281;p30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2" name="Google Shape;3282;p30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3" name="Google Shape;3283;p30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4" name="Google Shape;3284;p30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5" name="Google Shape;3285;p30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6" name="Google Shape;3286;p30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7" name="Google Shape;3287;p30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8" name="Google Shape;3288;p30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89" name="Google Shape;3289;p30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290" name="Google Shape;3290;p30"/>
            <p:cNvGrpSpPr/>
            <p:nvPr/>
          </p:nvGrpSpPr>
          <p:grpSpPr>
            <a:xfrm flipH="1">
              <a:off x="9225077" y="-171558"/>
              <a:ext cx="2069230" cy="1821457"/>
              <a:chOff x="1218400" y="279000"/>
              <a:chExt cx="468300" cy="412225"/>
            </a:xfrm>
          </p:grpSpPr>
          <p:sp>
            <p:nvSpPr>
              <p:cNvPr id="3291" name="Google Shape;3291;p30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2" name="Google Shape;3292;p30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3" name="Google Shape;3293;p30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4" name="Google Shape;3294;p30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5" name="Google Shape;3295;p30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6" name="Google Shape;3296;p30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7" name="Google Shape;3297;p30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8" name="Google Shape;3298;p30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99" name="Google Shape;3299;p30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00" name="Google Shape;3300;p30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" name="Google Shape;3302;p31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3303" name="Google Shape;3303;p31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306" name="Google Shape;3306;p31"/>
          <p:cNvSpPr/>
          <p:nvPr/>
        </p:nvSpPr>
        <p:spPr>
          <a:xfrm rot="-1234770">
            <a:off x="259029" y="3042216"/>
            <a:ext cx="362249" cy="273634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307" name="Google Shape;3307;p31"/>
          <p:cNvSpPr/>
          <p:nvPr/>
        </p:nvSpPr>
        <p:spPr>
          <a:xfrm rot="654456">
            <a:off x="286015" y="4857820"/>
            <a:ext cx="357513" cy="26327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308" name="Google Shape;3308;p31"/>
          <p:cNvSpPr/>
          <p:nvPr/>
        </p:nvSpPr>
        <p:spPr>
          <a:xfrm rot="-1998728">
            <a:off x="11548976" y="477398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309" name="Google Shape;3309;p31"/>
          <p:cNvSpPr/>
          <p:nvPr/>
        </p:nvSpPr>
        <p:spPr>
          <a:xfrm rot="-2413061">
            <a:off x="11548990" y="3065930"/>
            <a:ext cx="357517" cy="26327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310" name="Google Shape;3310;p31"/>
          <p:cNvSpPr/>
          <p:nvPr/>
        </p:nvSpPr>
        <p:spPr>
          <a:xfrm>
            <a:off x="-6198975" y="6356675"/>
            <a:ext cx="25577251" cy="463810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311" name="Google Shape;3311;p31"/>
          <p:cNvGrpSpPr/>
          <p:nvPr/>
        </p:nvGrpSpPr>
        <p:grpSpPr>
          <a:xfrm>
            <a:off x="730087" y="6238310"/>
            <a:ext cx="487728" cy="606371"/>
            <a:chOff x="2100500" y="1458275"/>
            <a:chExt cx="159000" cy="248050"/>
          </a:xfrm>
        </p:grpSpPr>
        <p:sp>
          <p:nvSpPr>
            <p:cNvPr id="3312" name="Google Shape;3312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3" name="Google Shape;3313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4" name="Google Shape;3314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5" name="Google Shape;3315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316" name="Google Shape;3316;p31"/>
          <p:cNvSpPr/>
          <p:nvPr/>
        </p:nvSpPr>
        <p:spPr>
          <a:xfrm flipH="1">
            <a:off x="2607789" y="6552268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3317" name="Google Shape;3317;p31"/>
          <p:cNvSpPr/>
          <p:nvPr/>
        </p:nvSpPr>
        <p:spPr>
          <a:xfrm>
            <a:off x="7613492" y="6527812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318" name="Google Shape;3318;p31"/>
          <p:cNvGrpSpPr/>
          <p:nvPr/>
        </p:nvGrpSpPr>
        <p:grpSpPr>
          <a:xfrm>
            <a:off x="5281970" y="6356670"/>
            <a:ext cx="487728" cy="606371"/>
            <a:chOff x="2100500" y="1458275"/>
            <a:chExt cx="159000" cy="248050"/>
          </a:xfrm>
        </p:grpSpPr>
        <p:sp>
          <p:nvSpPr>
            <p:cNvPr id="3319" name="Google Shape;3319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0" name="Google Shape;3320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1" name="Google Shape;3321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2" name="Google Shape;3322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323" name="Google Shape;3323;p31"/>
          <p:cNvGrpSpPr/>
          <p:nvPr/>
        </p:nvGrpSpPr>
        <p:grpSpPr>
          <a:xfrm>
            <a:off x="10465604" y="6287572"/>
            <a:ext cx="487728" cy="606371"/>
            <a:chOff x="2100500" y="1458275"/>
            <a:chExt cx="159000" cy="248050"/>
          </a:xfrm>
        </p:grpSpPr>
        <p:sp>
          <p:nvSpPr>
            <p:cNvPr id="3324" name="Google Shape;3324;p3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5" name="Google Shape;3325;p3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6" name="Google Shape;3326;p3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7" name="Google Shape;3327;p3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328" name="Google Shape;3328;p31"/>
          <p:cNvGrpSpPr/>
          <p:nvPr/>
        </p:nvGrpSpPr>
        <p:grpSpPr>
          <a:xfrm>
            <a:off x="-688367" y="-358077"/>
            <a:ext cx="13539354" cy="1854207"/>
            <a:chOff x="-604983" y="-394879"/>
            <a:chExt cx="11899291" cy="2044778"/>
          </a:xfrm>
        </p:grpSpPr>
        <p:grpSp>
          <p:nvGrpSpPr>
            <p:cNvPr id="3329" name="Google Shape;3329;p31"/>
            <p:cNvGrpSpPr/>
            <p:nvPr/>
          </p:nvGrpSpPr>
          <p:grpSpPr>
            <a:xfrm rot="-756439">
              <a:off x="584623" y="-276670"/>
              <a:ext cx="1248053" cy="1492749"/>
              <a:chOff x="1288525" y="846925"/>
              <a:chExt cx="396175" cy="473850"/>
            </a:xfrm>
          </p:grpSpPr>
          <p:sp>
            <p:nvSpPr>
              <p:cNvPr id="3330" name="Google Shape;3330;p31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1" name="Google Shape;3331;p31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2" name="Google Shape;3332;p31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3" name="Google Shape;3333;p31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4" name="Google Shape;3334;p31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5" name="Google Shape;3335;p31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6" name="Google Shape;3336;p31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7" name="Google Shape;3337;p31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8" name="Google Shape;3338;p31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50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39" name="Google Shape;3339;p31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340" name="Google Shape;3340;p31"/>
            <p:cNvGrpSpPr/>
            <p:nvPr/>
          </p:nvGrpSpPr>
          <p:grpSpPr>
            <a:xfrm rot="756441" flipH="1">
              <a:off x="8704573" y="-269295"/>
              <a:ext cx="1325917" cy="1585879"/>
              <a:chOff x="1288525" y="846925"/>
              <a:chExt cx="396175" cy="473850"/>
            </a:xfrm>
          </p:grpSpPr>
          <p:sp>
            <p:nvSpPr>
              <p:cNvPr id="3341" name="Google Shape;3341;p31"/>
              <p:cNvSpPr/>
              <p:nvPr/>
            </p:nvSpPr>
            <p:spPr>
              <a:xfrm>
                <a:off x="1288525" y="846925"/>
                <a:ext cx="396175" cy="473850"/>
              </a:xfrm>
              <a:custGeom>
                <a:avLst/>
                <a:gdLst/>
                <a:ahLst/>
                <a:cxnLst/>
                <a:rect l="l" t="t" r="r" b="b"/>
                <a:pathLst>
                  <a:path w="15847" h="18954" extrusionOk="0">
                    <a:moveTo>
                      <a:pt x="9848" y="0"/>
                    </a:moveTo>
                    <a:cubicBezTo>
                      <a:pt x="9617" y="0"/>
                      <a:pt x="9397" y="48"/>
                      <a:pt x="9209" y="162"/>
                    </a:cubicBezTo>
                    <a:cubicBezTo>
                      <a:pt x="8958" y="312"/>
                      <a:pt x="6633" y="2497"/>
                      <a:pt x="6905" y="2681"/>
                    </a:cubicBezTo>
                    <a:cubicBezTo>
                      <a:pt x="6302" y="2273"/>
                      <a:pt x="5689" y="1861"/>
                      <a:pt x="4992" y="1651"/>
                    </a:cubicBezTo>
                    <a:cubicBezTo>
                      <a:pt x="4716" y="1568"/>
                      <a:pt x="4416" y="1525"/>
                      <a:pt x="4112" y="1525"/>
                    </a:cubicBezTo>
                    <a:cubicBezTo>
                      <a:pt x="3660" y="1525"/>
                      <a:pt x="3201" y="1620"/>
                      <a:pt x="2812" y="1816"/>
                    </a:cubicBezTo>
                    <a:cubicBezTo>
                      <a:pt x="2189" y="2132"/>
                      <a:pt x="1699" y="2947"/>
                      <a:pt x="1286" y="3490"/>
                    </a:cubicBezTo>
                    <a:cubicBezTo>
                      <a:pt x="745" y="4202"/>
                      <a:pt x="237" y="4989"/>
                      <a:pt x="147" y="5878"/>
                    </a:cubicBezTo>
                    <a:cubicBezTo>
                      <a:pt x="105" y="6294"/>
                      <a:pt x="183" y="6764"/>
                      <a:pt x="513" y="7020"/>
                    </a:cubicBezTo>
                    <a:cubicBezTo>
                      <a:pt x="711" y="7173"/>
                      <a:pt x="954" y="7227"/>
                      <a:pt x="1221" y="7227"/>
                    </a:cubicBezTo>
                    <a:cubicBezTo>
                      <a:pt x="1882" y="7227"/>
                      <a:pt x="2688" y="6893"/>
                      <a:pt x="3299" y="6893"/>
                    </a:cubicBezTo>
                    <a:cubicBezTo>
                      <a:pt x="3359" y="6893"/>
                      <a:pt x="3417" y="6896"/>
                      <a:pt x="3473" y="6903"/>
                    </a:cubicBezTo>
                    <a:cubicBezTo>
                      <a:pt x="4120" y="6984"/>
                      <a:pt x="4778" y="7461"/>
                      <a:pt x="4804" y="8112"/>
                    </a:cubicBezTo>
                    <a:cubicBezTo>
                      <a:pt x="4815" y="8396"/>
                      <a:pt x="4686" y="8698"/>
                      <a:pt x="4433" y="8824"/>
                    </a:cubicBezTo>
                    <a:cubicBezTo>
                      <a:pt x="4310" y="8886"/>
                      <a:pt x="4181" y="8910"/>
                      <a:pt x="4049" y="8910"/>
                    </a:cubicBezTo>
                    <a:cubicBezTo>
                      <a:pt x="3640" y="8910"/>
                      <a:pt x="3204" y="8676"/>
                      <a:pt x="2830" y="8589"/>
                    </a:cubicBezTo>
                    <a:cubicBezTo>
                      <a:pt x="2244" y="8454"/>
                      <a:pt x="1634" y="8310"/>
                      <a:pt x="1026" y="8273"/>
                    </a:cubicBezTo>
                    <a:cubicBezTo>
                      <a:pt x="1021" y="8273"/>
                      <a:pt x="1017" y="8273"/>
                      <a:pt x="1012" y="8273"/>
                    </a:cubicBezTo>
                    <a:cubicBezTo>
                      <a:pt x="847" y="8273"/>
                      <a:pt x="367" y="8438"/>
                      <a:pt x="243" y="8536"/>
                    </a:cubicBezTo>
                    <a:cubicBezTo>
                      <a:pt x="39" y="8696"/>
                      <a:pt x="0" y="9012"/>
                      <a:pt x="1" y="9251"/>
                    </a:cubicBezTo>
                    <a:cubicBezTo>
                      <a:pt x="10" y="10493"/>
                      <a:pt x="315" y="11966"/>
                      <a:pt x="974" y="13024"/>
                    </a:cubicBezTo>
                    <a:cubicBezTo>
                      <a:pt x="1429" y="13753"/>
                      <a:pt x="2000" y="14410"/>
                      <a:pt x="2660" y="14961"/>
                    </a:cubicBezTo>
                    <a:cubicBezTo>
                      <a:pt x="2898" y="15159"/>
                      <a:pt x="3161" y="15350"/>
                      <a:pt x="3467" y="15393"/>
                    </a:cubicBezTo>
                    <a:cubicBezTo>
                      <a:pt x="3501" y="15398"/>
                      <a:pt x="3536" y="15401"/>
                      <a:pt x="3570" y="15401"/>
                    </a:cubicBezTo>
                    <a:cubicBezTo>
                      <a:pt x="3849" y="15401"/>
                      <a:pt x="4139" y="15248"/>
                      <a:pt x="4211" y="14982"/>
                    </a:cubicBezTo>
                    <a:cubicBezTo>
                      <a:pt x="4388" y="14339"/>
                      <a:pt x="4863" y="13794"/>
                      <a:pt x="5436" y="13466"/>
                    </a:cubicBezTo>
                    <a:cubicBezTo>
                      <a:pt x="5653" y="13342"/>
                      <a:pt x="6282" y="13042"/>
                      <a:pt x="6694" y="13042"/>
                    </a:cubicBezTo>
                    <a:cubicBezTo>
                      <a:pt x="6839" y="13042"/>
                      <a:pt x="6957" y="13078"/>
                      <a:pt x="7021" y="13172"/>
                    </a:cubicBezTo>
                    <a:cubicBezTo>
                      <a:pt x="7085" y="13266"/>
                      <a:pt x="7096" y="13419"/>
                      <a:pt x="7024" y="13649"/>
                    </a:cubicBezTo>
                    <a:cubicBezTo>
                      <a:pt x="6941" y="13921"/>
                      <a:pt x="6715" y="14117"/>
                      <a:pt x="6508" y="14312"/>
                    </a:cubicBezTo>
                    <a:cubicBezTo>
                      <a:pt x="6099" y="14694"/>
                      <a:pt x="5727" y="15115"/>
                      <a:pt x="5400" y="15569"/>
                    </a:cubicBezTo>
                    <a:cubicBezTo>
                      <a:pt x="5286" y="15728"/>
                      <a:pt x="5173" y="15902"/>
                      <a:pt x="5169" y="16098"/>
                    </a:cubicBezTo>
                    <a:cubicBezTo>
                      <a:pt x="5161" y="16530"/>
                      <a:pt x="5654" y="16777"/>
                      <a:pt x="6074" y="16885"/>
                    </a:cubicBezTo>
                    <a:cubicBezTo>
                      <a:pt x="7118" y="17151"/>
                      <a:pt x="8225" y="17231"/>
                      <a:pt x="9186" y="17718"/>
                    </a:cubicBezTo>
                    <a:cubicBezTo>
                      <a:pt x="9801" y="18031"/>
                      <a:pt x="10324" y="18494"/>
                      <a:pt x="10838" y="18954"/>
                    </a:cubicBezTo>
                    <a:cubicBezTo>
                      <a:pt x="11530" y="17760"/>
                      <a:pt x="12229" y="16551"/>
                      <a:pt x="12606" y="15225"/>
                    </a:cubicBezTo>
                    <a:cubicBezTo>
                      <a:pt x="12788" y="14585"/>
                      <a:pt x="12845" y="13788"/>
                      <a:pt x="12334" y="13366"/>
                    </a:cubicBezTo>
                    <a:cubicBezTo>
                      <a:pt x="12129" y="13196"/>
                      <a:pt x="11866" y="13119"/>
                      <a:pt x="11630" y="12997"/>
                    </a:cubicBezTo>
                    <a:cubicBezTo>
                      <a:pt x="11395" y="12874"/>
                      <a:pt x="11167" y="12672"/>
                      <a:pt x="11148" y="12407"/>
                    </a:cubicBezTo>
                    <a:cubicBezTo>
                      <a:pt x="11125" y="12086"/>
                      <a:pt x="11445" y="11816"/>
                      <a:pt x="11768" y="11798"/>
                    </a:cubicBezTo>
                    <a:cubicBezTo>
                      <a:pt x="11783" y="11797"/>
                      <a:pt x="11798" y="11797"/>
                      <a:pt x="11813" y="11797"/>
                    </a:cubicBezTo>
                    <a:cubicBezTo>
                      <a:pt x="12119" y="11797"/>
                      <a:pt x="12405" y="11963"/>
                      <a:pt x="12635" y="12166"/>
                    </a:cubicBezTo>
                    <a:cubicBezTo>
                      <a:pt x="12851" y="12356"/>
                      <a:pt x="13128" y="12643"/>
                      <a:pt x="13431" y="12643"/>
                    </a:cubicBezTo>
                    <a:cubicBezTo>
                      <a:pt x="13505" y="12643"/>
                      <a:pt x="13580" y="12626"/>
                      <a:pt x="13657" y="12586"/>
                    </a:cubicBezTo>
                    <a:cubicBezTo>
                      <a:pt x="13901" y="12459"/>
                      <a:pt x="14129" y="11997"/>
                      <a:pt x="14268" y="11755"/>
                    </a:cubicBezTo>
                    <a:cubicBezTo>
                      <a:pt x="14615" y="11153"/>
                      <a:pt x="14864" y="10449"/>
                      <a:pt x="15074" y="9789"/>
                    </a:cubicBezTo>
                    <a:cubicBezTo>
                      <a:pt x="15361" y="8885"/>
                      <a:pt x="15847" y="7041"/>
                      <a:pt x="14516" y="6713"/>
                    </a:cubicBezTo>
                    <a:cubicBezTo>
                      <a:pt x="14400" y="6684"/>
                      <a:pt x="14287" y="6672"/>
                      <a:pt x="14179" y="6672"/>
                    </a:cubicBezTo>
                    <a:cubicBezTo>
                      <a:pt x="13354" y="6672"/>
                      <a:pt x="12753" y="7415"/>
                      <a:pt x="11938" y="7415"/>
                    </a:cubicBezTo>
                    <a:cubicBezTo>
                      <a:pt x="11828" y="7415"/>
                      <a:pt x="11714" y="7402"/>
                      <a:pt x="11596" y="7371"/>
                    </a:cubicBezTo>
                    <a:cubicBezTo>
                      <a:pt x="11320" y="7300"/>
                      <a:pt x="11029" y="7096"/>
                      <a:pt x="11038" y="6812"/>
                    </a:cubicBezTo>
                    <a:cubicBezTo>
                      <a:pt x="11045" y="6573"/>
                      <a:pt x="11257" y="6398"/>
                      <a:pt x="11462" y="6277"/>
                    </a:cubicBezTo>
                    <a:cubicBezTo>
                      <a:pt x="12297" y="5790"/>
                      <a:pt x="13296" y="5697"/>
                      <a:pt x="14260" y="5652"/>
                    </a:cubicBezTo>
                    <a:cubicBezTo>
                      <a:pt x="14447" y="5644"/>
                      <a:pt x="14666" y="5618"/>
                      <a:pt x="14759" y="5457"/>
                    </a:cubicBezTo>
                    <a:cubicBezTo>
                      <a:pt x="14823" y="5348"/>
                      <a:pt x="14806" y="5212"/>
                      <a:pt x="14784" y="5088"/>
                    </a:cubicBezTo>
                    <a:cubicBezTo>
                      <a:pt x="14610" y="4127"/>
                      <a:pt x="14220" y="3204"/>
                      <a:pt x="13649" y="2411"/>
                    </a:cubicBezTo>
                    <a:cubicBezTo>
                      <a:pt x="13339" y="1982"/>
                      <a:pt x="12792" y="1465"/>
                      <a:pt x="12231" y="1415"/>
                    </a:cubicBezTo>
                    <a:cubicBezTo>
                      <a:pt x="12214" y="1413"/>
                      <a:pt x="12197" y="1412"/>
                      <a:pt x="12180" y="1412"/>
                    </a:cubicBezTo>
                    <a:cubicBezTo>
                      <a:pt x="11978" y="1412"/>
                      <a:pt x="11785" y="1516"/>
                      <a:pt x="11620" y="1636"/>
                    </a:cubicBezTo>
                    <a:cubicBezTo>
                      <a:pt x="11229" y="1919"/>
                      <a:pt x="10917" y="2307"/>
                      <a:pt x="10503" y="2554"/>
                    </a:cubicBezTo>
                    <a:cubicBezTo>
                      <a:pt x="10407" y="2610"/>
                      <a:pt x="10287" y="2654"/>
                      <a:pt x="10178" y="2654"/>
                    </a:cubicBezTo>
                    <a:cubicBezTo>
                      <a:pt x="10092" y="2654"/>
                      <a:pt x="10013" y="2626"/>
                      <a:pt x="9962" y="2555"/>
                    </a:cubicBezTo>
                    <a:cubicBezTo>
                      <a:pt x="9911" y="2484"/>
                      <a:pt x="9905" y="2392"/>
                      <a:pt x="9911" y="2305"/>
                    </a:cubicBezTo>
                    <a:cubicBezTo>
                      <a:pt x="9935" y="1905"/>
                      <a:pt x="10154" y="1533"/>
                      <a:pt x="10450" y="1261"/>
                    </a:cubicBezTo>
                    <a:cubicBezTo>
                      <a:pt x="10746" y="990"/>
                      <a:pt x="11112" y="807"/>
                      <a:pt x="11487" y="665"/>
                    </a:cubicBezTo>
                    <a:cubicBezTo>
                      <a:pt x="11105" y="318"/>
                      <a:pt x="10440" y="0"/>
                      <a:pt x="9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2" name="Google Shape;3342;p31"/>
              <p:cNvSpPr/>
              <p:nvPr/>
            </p:nvSpPr>
            <p:spPr>
              <a:xfrm>
                <a:off x="1465750" y="923875"/>
                <a:ext cx="91725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4477" extrusionOk="0">
                    <a:moveTo>
                      <a:pt x="140" y="0"/>
                    </a:moveTo>
                    <a:cubicBezTo>
                      <a:pt x="132" y="0"/>
                      <a:pt x="123" y="1"/>
                      <a:pt x="115" y="2"/>
                    </a:cubicBezTo>
                    <a:cubicBezTo>
                      <a:pt x="46" y="17"/>
                      <a:pt x="0" y="84"/>
                      <a:pt x="15" y="154"/>
                    </a:cubicBezTo>
                    <a:cubicBezTo>
                      <a:pt x="470" y="2454"/>
                      <a:pt x="939" y="4833"/>
                      <a:pt x="1661" y="7113"/>
                    </a:cubicBezTo>
                    <a:cubicBezTo>
                      <a:pt x="1793" y="7529"/>
                      <a:pt x="1936" y="7953"/>
                      <a:pt x="2074" y="8362"/>
                    </a:cubicBezTo>
                    <a:cubicBezTo>
                      <a:pt x="2729" y="10304"/>
                      <a:pt x="3407" y="12312"/>
                      <a:pt x="3180" y="14333"/>
                    </a:cubicBezTo>
                    <a:cubicBezTo>
                      <a:pt x="3172" y="14404"/>
                      <a:pt x="3223" y="14468"/>
                      <a:pt x="3293" y="14476"/>
                    </a:cubicBezTo>
                    <a:cubicBezTo>
                      <a:pt x="3298" y="14476"/>
                      <a:pt x="3303" y="14477"/>
                      <a:pt x="3308" y="14477"/>
                    </a:cubicBezTo>
                    <a:lnTo>
                      <a:pt x="3308" y="14476"/>
                    </a:lnTo>
                    <a:cubicBezTo>
                      <a:pt x="3373" y="14476"/>
                      <a:pt x="3428" y="14427"/>
                      <a:pt x="3436" y="14362"/>
                    </a:cubicBezTo>
                    <a:cubicBezTo>
                      <a:pt x="3669" y="12283"/>
                      <a:pt x="2982" y="10248"/>
                      <a:pt x="2317" y="8281"/>
                    </a:cubicBezTo>
                    <a:cubicBezTo>
                      <a:pt x="2179" y="7872"/>
                      <a:pt x="2037" y="7449"/>
                      <a:pt x="1906" y="7035"/>
                    </a:cubicBezTo>
                    <a:cubicBezTo>
                      <a:pt x="1188" y="4769"/>
                      <a:pt x="720" y="2398"/>
                      <a:pt x="266" y="104"/>
                    </a:cubicBezTo>
                    <a:cubicBezTo>
                      <a:pt x="255" y="43"/>
                      <a:pt x="201" y="0"/>
                      <a:pt x="1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3" name="Google Shape;3343;p31"/>
              <p:cNvSpPr/>
              <p:nvPr/>
            </p:nvSpPr>
            <p:spPr>
              <a:xfrm>
                <a:off x="1361600" y="1081375"/>
                <a:ext cx="12807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3987" extrusionOk="0">
                    <a:moveTo>
                      <a:pt x="4976" y="1"/>
                    </a:moveTo>
                    <a:cubicBezTo>
                      <a:pt x="4959" y="1"/>
                      <a:pt x="4941" y="4"/>
                      <a:pt x="4924" y="12"/>
                    </a:cubicBezTo>
                    <a:cubicBezTo>
                      <a:pt x="3032" y="859"/>
                      <a:pt x="1344" y="2162"/>
                      <a:pt x="44" y="3777"/>
                    </a:cubicBezTo>
                    <a:cubicBezTo>
                      <a:pt x="0" y="3832"/>
                      <a:pt x="9" y="3914"/>
                      <a:pt x="64" y="3958"/>
                    </a:cubicBezTo>
                    <a:cubicBezTo>
                      <a:pt x="89" y="3977"/>
                      <a:pt x="116" y="3986"/>
                      <a:pt x="145" y="3986"/>
                    </a:cubicBezTo>
                    <a:lnTo>
                      <a:pt x="145" y="3985"/>
                    </a:lnTo>
                    <a:cubicBezTo>
                      <a:pt x="182" y="3985"/>
                      <a:pt x="220" y="3970"/>
                      <a:pt x="245" y="3938"/>
                    </a:cubicBezTo>
                    <a:cubicBezTo>
                      <a:pt x="1519" y="2354"/>
                      <a:pt x="3173" y="1078"/>
                      <a:pt x="5029" y="246"/>
                    </a:cubicBezTo>
                    <a:cubicBezTo>
                      <a:pt x="5094" y="218"/>
                      <a:pt x="5122" y="141"/>
                      <a:pt x="5094" y="76"/>
                    </a:cubicBezTo>
                    <a:cubicBezTo>
                      <a:pt x="5073" y="29"/>
                      <a:pt x="5025" y="1"/>
                      <a:pt x="4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4" name="Google Shape;3344;p31"/>
              <p:cNvSpPr/>
              <p:nvPr/>
            </p:nvSpPr>
            <p:spPr>
              <a:xfrm>
                <a:off x="1335175" y="964825"/>
                <a:ext cx="129500" cy="3320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1328" extrusionOk="0">
                    <a:moveTo>
                      <a:pt x="1788" y="1"/>
                    </a:moveTo>
                    <a:cubicBezTo>
                      <a:pt x="1161" y="1"/>
                      <a:pt x="576" y="141"/>
                      <a:pt x="85" y="415"/>
                    </a:cubicBezTo>
                    <a:cubicBezTo>
                      <a:pt x="23" y="450"/>
                      <a:pt x="1" y="528"/>
                      <a:pt x="36" y="590"/>
                    </a:cubicBezTo>
                    <a:cubicBezTo>
                      <a:pt x="59" y="632"/>
                      <a:pt x="103" y="656"/>
                      <a:pt x="148" y="656"/>
                    </a:cubicBezTo>
                    <a:cubicBezTo>
                      <a:pt x="169" y="656"/>
                      <a:pt x="191" y="651"/>
                      <a:pt x="211" y="640"/>
                    </a:cubicBezTo>
                    <a:cubicBezTo>
                      <a:pt x="662" y="387"/>
                      <a:pt x="1204" y="258"/>
                      <a:pt x="1786" y="258"/>
                    </a:cubicBezTo>
                    <a:cubicBezTo>
                      <a:pt x="2061" y="258"/>
                      <a:pt x="2344" y="286"/>
                      <a:pt x="2631" y="345"/>
                    </a:cubicBezTo>
                    <a:cubicBezTo>
                      <a:pt x="3509" y="521"/>
                      <a:pt x="4305" y="932"/>
                      <a:pt x="4968" y="1311"/>
                    </a:cubicBezTo>
                    <a:cubicBezTo>
                      <a:pt x="4989" y="1322"/>
                      <a:pt x="5010" y="1327"/>
                      <a:pt x="5032" y="1327"/>
                    </a:cubicBezTo>
                    <a:cubicBezTo>
                      <a:pt x="5077" y="1327"/>
                      <a:pt x="5121" y="1304"/>
                      <a:pt x="5144" y="1262"/>
                    </a:cubicBezTo>
                    <a:cubicBezTo>
                      <a:pt x="5179" y="1200"/>
                      <a:pt x="5158" y="1122"/>
                      <a:pt x="5096" y="1087"/>
                    </a:cubicBezTo>
                    <a:cubicBezTo>
                      <a:pt x="4415" y="699"/>
                      <a:pt x="3595" y="276"/>
                      <a:pt x="2682" y="92"/>
                    </a:cubicBezTo>
                    <a:cubicBezTo>
                      <a:pt x="2379" y="31"/>
                      <a:pt x="2079" y="1"/>
                      <a:pt x="1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5" name="Google Shape;3345;p31"/>
              <p:cNvSpPr/>
              <p:nvPr/>
            </p:nvSpPr>
            <p:spPr>
              <a:xfrm>
                <a:off x="1360525" y="919325"/>
                <a:ext cx="817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542" extrusionOk="0">
                    <a:moveTo>
                      <a:pt x="528" y="1"/>
                    </a:moveTo>
                    <a:cubicBezTo>
                      <a:pt x="392" y="1"/>
                      <a:pt x="256" y="9"/>
                      <a:pt x="120" y="26"/>
                    </a:cubicBezTo>
                    <a:cubicBezTo>
                      <a:pt x="50" y="35"/>
                      <a:pt x="0" y="99"/>
                      <a:pt x="9" y="170"/>
                    </a:cubicBezTo>
                    <a:cubicBezTo>
                      <a:pt x="17" y="236"/>
                      <a:pt x="74" y="282"/>
                      <a:pt x="138" y="282"/>
                    </a:cubicBezTo>
                    <a:cubicBezTo>
                      <a:pt x="143" y="282"/>
                      <a:pt x="148" y="282"/>
                      <a:pt x="152" y="281"/>
                    </a:cubicBezTo>
                    <a:cubicBezTo>
                      <a:pt x="278" y="265"/>
                      <a:pt x="404" y="258"/>
                      <a:pt x="530" y="258"/>
                    </a:cubicBezTo>
                    <a:cubicBezTo>
                      <a:pt x="1491" y="258"/>
                      <a:pt x="2439" y="718"/>
                      <a:pt x="3020" y="1490"/>
                    </a:cubicBezTo>
                    <a:cubicBezTo>
                      <a:pt x="3046" y="1523"/>
                      <a:pt x="3084" y="1541"/>
                      <a:pt x="3123" y="1541"/>
                    </a:cubicBezTo>
                    <a:cubicBezTo>
                      <a:pt x="3150" y="1541"/>
                      <a:pt x="3177" y="1533"/>
                      <a:pt x="3200" y="1516"/>
                    </a:cubicBezTo>
                    <a:cubicBezTo>
                      <a:pt x="3257" y="1473"/>
                      <a:pt x="3269" y="1392"/>
                      <a:pt x="3226" y="1336"/>
                    </a:cubicBezTo>
                    <a:cubicBezTo>
                      <a:pt x="2596" y="499"/>
                      <a:pt x="1570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6" name="Google Shape;3346;p31"/>
              <p:cNvSpPr/>
              <p:nvPr/>
            </p:nvSpPr>
            <p:spPr>
              <a:xfrm>
                <a:off x="1507775" y="942000"/>
                <a:ext cx="108025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321" h="2490" extrusionOk="0">
                    <a:moveTo>
                      <a:pt x="4195" y="1"/>
                    </a:moveTo>
                    <a:cubicBezTo>
                      <a:pt x="4191" y="1"/>
                      <a:pt x="4187" y="1"/>
                      <a:pt x="4183" y="2"/>
                    </a:cubicBezTo>
                    <a:cubicBezTo>
                      <a:pt x="2554" y="69"/>
                      <a:pt x="967" y="945"/>
                      <a:pt x="41" y="2289"/>
                    </a:cubicBezTo>
                    <a:cubicBezTo>
                      <a:pt x="1" y="2347"/>
                      <a:pt x="16" y="2427"/>
                      <a:pt x="75" y="2468"/>
                    </a:cubicBezTo>
                    <a:cubicBezTo>
                      <a:pt x="97" y="2482"/>
                      <a:pt x="122" y="2490"/>
                      <a:pt x="147" y="2490"/>
                    </a:cubicBezTo>
                    <a:cubicBezTo>
                      <a:pt x="188" y="2490"/>
                      <a:pt x="228" y="2471"/>
                      <a:pt x="253" y="2435"/>
                    </a:cubicBezTo>
                    <a:cubicBezTo>
                      <a:pt x="1133" y="1156"/>
                      <a:pt x="2643" y="323"/>
                      <a:pt x="4194" y="258"/>
                    </a:cubicBezTo>
                    <a:cubicBezTo>
                      <a:pt x="4265" y="255"/>
                      <a:pt x="4320" y="196"/>
                      <a:pt x="4317" y="124"/>
                    </a:cubicBezTo>
                    <a:cubicBezTo>
                      <a:pt x="4315" y="58"/>
                      <a:pt x="4259" y="1"/>
                      <a:pt x="41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7" name="Google Shape;3347;p31"/>
              <p:cNvSpPr/>
              <p:nvPr/>
            </p:nvSpPr>
            <p:spPr>
              <a:xfrm>
                <a:off x="1520200" y="1072625"/>
                <a:ext cx="11477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1933" extrusionOk="0">
                    <a:moveTo>
                      <a:pt x="1042" y="1"/>
                    </a:moveTo>
                    <a:cubicBezTo>
                      <a:pt x="706" y="1"/>
                      <a:pt x="388" y="57"/>
                      <a:pt x="100" y="167"/>
                    </a:cubicBezTo>
                    <a:cubicBezTo>
                      <a:pt x="34" y="191"/>
                      <a:pt x="0" y="266"/>
                      <a:pt x="26" y="333"/>
                    </a:cubicBezTo>
                    <a:cubicBezTo>
                      <a:pt x="45" y="384"/>
                      <a:pt x="94" y="415"/>
                      <a:pt x="145" y="415"/>
                    </a:cubicBezTo>
                    <a:cubicBezTo>
                      <a:pt x="161" y="415"/>
                      <a:pt x="176" y="412"/>
                      <a:pt x="191" y="406"/>
                    </a:cubicBezTo>
                    <a:cubicBezTo>
                      <a:pt x="449" y="308"/>
                      <a:pt x="736" y="258"/>
                      <a:pt x="1038" y="258"/>
                    </a:cubicBezTo>
                    <a:cubicBezTo>
                      <a:pt x="1241" y="258"/>
                      <a:pt x="1450" y="281"/>
                      <a:pt x="1664" y="325"/>
                    </a:cubicBezTo>
                    <a:cubicBezTo>
                      <a:pt x="2095" y="413"/>
                      <a:pt x="2546" y="591"/>
                      <a:pt x="3084" y="881"/>
                    </a:cubicBezTo>
                    <a:cubicBezTo>
                      <a:pt x="3389" y="1046"/>
                      <a:pt x="3690" y="1228"/>
                      <a:pt x="3977" y="1423"/>
                    </a:cubicBezTo>
                    <a:cubicBezTo>
                      <a:pt x="4142" y="1536"/>
                      <a:pt x="4300" y="1663"/>
                      <a:pt x="4326" y="1823"/>
                    </a:cubicBezTo>
                    <a:cubicBezTo>
                      <a:pt x="4335" y="1887"/>
                      <a:pt x="4391" y="1932"/>
                      <a:pt x="4452" y="1932"/>
                    </a:cubicBezTo>
                    <a:cubicBezTo>
                      <a:pt x="4459" y="1932"/>
                      <a:pt x="4466" y="1931"/>
                      <a:pt x="4473" y="1930"/>
                    </a:cubicBezTo>
                    <a:cubicBezTo>
                      <a:pt x="4543" y="1919"/>
                      <a:pt x="4590" y="1853"/>
                      <a:pt x="4579" y="1783"/>
                    </a:cubicBezTo>
                    <a:cubicBezTo>
                      <a:pt x="4539" y="1526"/>
                      <a:pt x="4335" y="1356"/>
                      <a:pt x="4121" y="1210"/>
                    </a:cubicBezTo>
                    <a:cubicBezTo>
                      <a:pt x="3828" y="1010"/>
                      <a:pt x="3520" y="823"/>
                      <a:pt x="3206" y="654"/>
                    </a:cubicBezTo>
                    <a:cubicBezTo>
                      <a:pt x="2645" y="352"/>
                      <a:pt x="2173" y="167"/>
                      <a:pt x="1716" y="72"/>
                    </a:cubicBezTo>
                    <a:cubicBezTo>
                      <a:pt x="1486" y="25"/>
                      <a:pt x="1261" y="1"/>
                      <a:pt x="1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8" name="Google Shape;3348;p31"/>
              <p:cNvSpPr/>
              <p:nvPr/>
            </p:nvSpPr>
            <p:spPr>
              <a:xfrm>
                <a:off x="1478750" y="1153550"/>
                <a:ext cx="29875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682" extrusionOk="0">
                    <a:moveTo>
                      <a:pt x="982" y="1"/>
                    </a:moveTo>
                    <a:cubicBezTo>
                      <a:pt x="978" y="1"/>
                      <a:pt x="975" y="1"/>
                      <a:pt x="972" y="1"/>
                    </a:cubicBezTo>
                    <a:cubicBezTo>
                      <a:pt x="901" y="5"/>
                      <a:pt x="848" y="67"/>
                      <a:pt x="853" y="138"/>
                    </a:cubicBezTo>
                    <a:cubicBezTo>
                      <a:pt x="934" y="1301"/>
                      <a:pt x="645" y="2490"/>
                      <a:pt x="38" y="3486"/>
                    </a:cubicBezTo>
                    <a:cubicBezTo>
                      <a:pt x="0" y="3547"/>
                      <a:pt x="20" y="3626"/>
                      <a:pt x="81" y="3663"/>
                    </a:cubicBezTo>
                    <a:cubicBezTo>
                      <a:pt x="102" y="3676"/>
                      <a:pt x="125" y="3682"/>
                      <a:pt x="147" y="3682"/>
                    </a:cubicBezTo>
                    <a:cubicBezTo>
                      <a:pt x="191" y="3682"/>
                      <a:pt x="233" y="3659"/>
                      <a:pt x="258" y="3620"/>
                    </a:cubicBezTo>
                    <a:cubicBezTo>
                      <a:pt x="891" y="2579"/>
                      <a:pt x="1195" y="1336"/>
                      <a:pt x="1110" y="120"/>
                    </a:cubicBezTo>
                    <a:cubicBezTo>
                      <a:pt x="1104" y="53"/>
                      <a:pt x="1047" y="1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49" name="Google Shape;3349;p31"/>
              <p:cNvSpPr/>
              <p:nvPr/>
            </p:nvSpPr>
            <p:spPr>
              <a:xfrm>
                <a:off x="1541775" y="1163800"/>
                <a:ext cx="365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719" extrusionOk="0">
                    <a:moveTo>
                      <a:pt x="148" y="1"/>
                    </a:moveTo>
                    <a:cubicBezTo>
                      <a:pt x="101" y="1"/>
                      <a:pt x="56" y="26"/>
                      <a:pt x="33" y="71"/>
                    </a:cubicBezTo>
                    <a:cubicBezTo>
                      <a:pt x="1" y="134"/>
                      <a:pt x="26" y="211"/>
                      <a:pt x="89" y="243"/>
                    </a:cubicBezTo>
                    <a:cubicBezTo>
                      <a:pt x="460" y="434"/>
                      <a:pt x="769" y="787"/>
                      <a:pt x="958" y="1236"/>
                    </a:cubicBezTo>
                    <a:cubicBezTo>
                      <a:pt x="1116" y="1610"/>
                      <a:pt x="1195" y="2054"/>
                      <a:pt x="1203" y="2591"/>
                    </a:cubicBezTo>
                    <a:cubicBezTo>
                      <a:pt x="1204" y="2661"/>
                      <a:pt x="1261" y="2718"/>
                      <a:pt x="1332" y="2718"/>
                    </a:cubicBezTo>
                    <a:lnTo>
                      <a:pt x="1333" y="2718"/>
                    </a:lnTo>
                    <a:cubicBezTo>
                      <a:pt x="1405" y="2717"/>
                      <a:pt x="1461" y="2659"/>
                      <a:pt x="1460" y="2587"/>
                    </a:cubicBezTo>
                    <a:cubicBezTo>
                      <a:pt x="1452" y="2016"/>
                      <a:pt x="1365" y="1542"/>
                      <a:pt x="1195" y="1135"/>
                    </a:cubicBezTo>
                    <a:cubicBezTo>
                      <a:pt x="982" y="631"/>
                      <a:pt x="631" y="232"/>
                      <a:pt x="206" y="15"/>
                    </a:cubicBezTo>
                    <a:cubicBezTo>
                      <a:pt x="187" y="5"/>
                      <a:pt x="167" y="1"/>
                      <a:pt x="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0" name="Google Shape;3350;p31"/>
              <p:cNvSpPr/>
              <p:nvPr/>
            </p:nvSpPr>
            <p:spPr>
              <a:xfrm>
                <a:off x="1483675" y="866950"/>
                <a:ext cx="61750" cy="7245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898" extrusionOk="0">
                    <a:moveTo>
                      <a:pt x="2322" y="0"/>
                    </a:moveTo>
                    <a:cubicBezTo>
                      <a:pt x="2300" y="0"/>
                      <a:pt x="2278" y="6"/>
                      <a:pt x="2257" y="17"/>
                    </a:cubicBezTo>
                    <a:cubicBezTo>
                      <a:pt x="1236" y="618"/>
                      <a:pt x="423" y="1603"/>
                      <a:pt x="24" y="2718"/>
                    </a:cubicBezTo>
                    <a:cubicBezTo>
                      <a:pt x="1" y="2784"/>
                      <a:pt x="35" y="2863"/>
                      <a:pt x="100" y="2888"/>
                    </a:cubicBezTo>
                    <a:cubicBezTo>
                      <a:pt x="117" y="2894"/>
                      <a:pt x="133" y="2898"/>
                      <a:pt x="150" y="2898"/>
                    </a:cubicBezTo>
                    <a:cubicBezTo>
                      <a:pt x="206" y="2898"/>
                      <a:pt x="260" y="2864"/>
                      <a:pt x="284" y="2810"/>
                    </a:cubicBezTo>
                    <a:cubicBezTo>
                      <a:pt x="293" y="2787"/>
                      <a:pt x="296" y="2762"/>
                      <a:pt x="290" y="2737"/>
                    </a:cubicBezTo>
                    <a:cubicBezTo>
                      <a:pt x="678" y="1705"/>
                      <a:pt x="1438" y="798"/>
                      <a:pt x="2388" y="239"/>
                    </a:cubicBezTo>
                    <a:cubicBezTo>
                      <a:pt x="2449" y="204"/>
                      <a:pt x="2469" y="125"/>
                      <a:pt x="2434" y="64"/>
                    </a:cubicBezTo>
                    <a:cubicBezTo>
                      <a:pt x="2410" y="23"/>
                      <a:pt x="2366" y="0"/>
                      <a:pt x="23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351" name="Google Shape;3351;p31"/>
            <p:cNvGrpSpPr/>
            <p:nvPr/>
          </p:nvGrpSpPr>
          <p:grpSpPr>
            <a:xfrm>
              <a:off x="-604983" y="-108470"/>
              <a:ext cx="1947707" cy="1714485"/>
              <a:chOff x="1218400" y="279000"/>
              <a:chExt cx="468300" cy="412225"/>
            </a:xfrm>
          </p:grpSpPr>
          <p:sp>
            <p:nvSpPr>
              <p:cNvPr id="3352" name="Google Shape;3352;p31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3" name="Google Shape;3353;p31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4" name="Google Shape;3354;p31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5" name="Google Shape;3355;p31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6" name="Google Shape;3356;p31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7" name="Google Shape;3357;p31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8" name="Google Shape;3358;p31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59" name="Google Shape;3359;p31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0" name="Google Shape;3360;p31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1" name="Google Shape;3361;p31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8FB86A">
                  <a:alpha val="616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362" name="Google Shape;3362;p31"/>
            <p:cNvGrpSpPr/>
            <p:nvPr/>
          </p:nvGrpSpPr>
          <p:grpSpPr>
            <a:xfrm flipH="1">
              <a:off x="9225077" y="-171558"/>
              <a:ext cx="2069230" cy="1821457"/>
              <a:chOff x="1218400" y="279000"/>
              <a:chExt cx="468300" cy="412225"/>
            </a:xfrm>
          </p:grpSpPr>
          <p:sp>
            <p:nvSpPr>
              <p:cNvPr id="3363" name="Google Shape;3363;p31"/>
              <p:cNvSpPr/>
              <p:nvPr/>
            </p:nvSpPr>
            <p:spPr>
              <a:xfrm>
                <a:off x="1218400" y="279000"/>
                <a:ext cx="468300" cy="412225"/>
              </a:xfrm>
              <a:custGeom>
                <a:avLst/>
                <a:gdLst/>
                <a:ahLst/>
                <a:cxnLst/>
                <a:rect l="l" t="t" r="r" b="b"/>
                <a:pathLst>
                  <a:path w="18732" h="16489" extrusionOk="0">
                    <a:moveTo>
                      <a:pt x="6894" y="1"/>
                    </a:moveTo>
                    <a:cubicBezTo>
                      <a:pt x="6875" y="1"/>
                      <a:pt x="6855" y="1"/>
                      <a:pt x="6835" y="1"/>
                    </a:cubicBezTo>
                    <a:cubicBezTo>
                      <a:pt x="6306" y="7"/>
                      <a:pt x="5569" y="156"/>
                      <a:pt x="5203" y="585"/>
                    </a:cubicBezTo>
                    <a:cubicBezTo>
                      <a:pt x="5059" y="754"/>
                      <a:pt x="5028" y="990"/>
                      <a:pt x="5032" y="1212"/>
                    </a:cubicBezTo>
                    <a:cubicBezTo>
                      <a:pt x="5038" y="1694"/>
                      <a:pt x="5174" y="2172"/>
                      <a:pt x="5138" y="2654"/>
                    </a:cubicBezTo>
                    <a:cubicBezTo>
                      <a:pt x="5122" y="2852"/>
                      <a:pt x="5025" y="3094"/>
                      <a:pt x="4826" y="3096"/>
                    </a:cubicBezTo>
                    <a:cubicBezTo>
                      <a:pt x="4825" y="3096"/>
                      <a:pt x="4824" y="3096"/>
                      <a:pt x="4823" y="3096"/>
                    </a:cubicBezTo>
                    <a:cubicBezTo>
                      <a:pt x="4738" y="3096"/>
                      <a:pt x="4660" y="3048"/>
                      <a:pt x="4593" y="2995"/>
                    </a:cubicBezTo>
                    <a:cubicBezTo>
                      <a:pt x="4280" y="2743"/>
                      <a:pt x="4103" y="2350"/>
                      <a:pt x="4051" y="1952"/>
                    </a:cubicBezTo>
                    <a:cubicBezTo>
                      <a:pt x="3999" y="1554"/>
                      <a:pt x="4062" y="1149"/>
                      <a:pt x="4162" y="761"/>
                    </a:cubicBezTo>
                    <a:lnTo>
                      <a:pt x="4162" y="761"/>
                    </a:lnTo>
                    <a:cubicBezTo>
                      <a:pt x="3461" y="916"/>
                      <a:pt x="2495" y="1551"/>
                      <a:pt x="2437" y="2331"/>
                    </a:cubicBezTo>
                    <a:cubicBezTo>
                      <a:pt x="2416" y="2618"/>
                      <a:pt x="2845" y="5671"/>
                      <a:pt x="3150" y="5671"/>
                    </a:cubicBezTo>
                    <a:cubicBezTo>
                      <a:pt x="3156" y="5671"/>
                      <a:pt x="3161" y="5670"/>
                      <a:pt x="3167" y="5667"/>
                    </a:cubicBezTo>
                    <a:lnTo>
                      <a:pt x="3167" y="5667"/>
                    </a:lnTo>
                    <a:cubicBezTo>
                      <a:pt x="2487" y="5924"/>
                      <a:pt x="1795" y="6187"/>
                      <a:pt x="1223" y="6637"/>
                    </a:cubicBezTo>
                    <a:cubicBezTo>
                      <a:pt x="659" y="7078"/>
                      <a:pt x="208" y="7794"/>
                      <a:pt x="102" y="8513"/>
                    </a:cubicBezTo>
                    <a:cubicBezTo>
                      <a:pt x="0" y="9204"/>
                      <a:pt x="383" y="10075"/>
                      <a:pt x="589" y="10724"/>
                    </a:cubicBezTo>
                    <a:cubicBezTo>
                      <a:pt x="859" y="11577"/>
                      <a:pt x="1209" y="12447"/>
                      <a:pt x="1883" y="13033"/>
                    </a:cubicBezTo>
                    <a:cubicBezTo>
                      <a:pt x="2135" y="13251"/>
                      <a:pt x="2460" y="13428"/>
                      <a:pt x="2784" y="13428"/>
                    </a:cubicBezTo>
                    <a:cubicBezTo>
                      <a:pt x="2865" y="13428"/>
                      <a:pt x="2947" y="13416"/>
                      <a:pt x="3028" y="13392"/>
                    </a:cubicBezTo>
                    <a:cubicBezTo>
                      <a:pt x="3917" y="13118"/>
                      <a:pt x="4058" y="11541"/>
                      <a:pt x="4639" y="10906"/>
                    </a:cubicBezTo>
                    <a:cubicBezTo>
                      <a:pt x="4938" y="10578"/>
                      <a:pt x="5389" y="10351"/>
                      <a:pt x="5819" y="10351"/>
                    </a:cubicBezTo>
                    <a:cubicBezTo>
                      <a:pt x="6022" y="10351"/>
                      <a:pt x="6220" y="10401"/>
                      <a:pt x="6395" y="10515"/>
                    </a:cubicBezTo>
                    <a:cubicBezTo>
                      <a:pt x="6632" y="10668"/>
                      <a:pt x="6805" y="10949"/>
                      <a:pt x="6763" y="11229"/>
                    </a:cubicBezTo>
                    <a:cubicBezTo>
                      <a:pt x="6676" y="11788"/>
                      <a:pt x="6025" y="12065"/>
                      <a:pt x="5647" y="12402"/>
                    </a:cubicBezTo>
                    <a:cubicBezTo>
                      <a:pt x="5198" y="12803"/>
                      <a:pt x="4728" y="13219"/>
                      <a:pt x="4347" y="13695"/>
                    </a:cubicBezTo>
                    <a:cubicBezTo>
                      <a:pt x="4253" y="13813"/>
                      <a:pt x="4103" y="14323"/>
                      <a:pt x="4111" y="14487"/>
                    </a:cubicBezTo>
                    <a:cubicBezTo>
                      <a:pt x="4123" y="14745"/>
                      <a:pt x="4359" y="14959"/>
                      <a:pt x="4557" y="15096"/>
                    </a:cubicBezTo>
                    <a:cubicBezTo>
                      <a:pt x="5576" y="15805"/>
                      <a:pt x="6955" y="16405"/>
                      <a:pt x="8200" y="16476"/>
                    </a:cubicBezTo>
                    <a:cubicBezTo>
                      <a:pt x="8352" y="16485"/>
                      <a:pt x="8505" y="16489"/>
                      <a:pt x="8658" y="16489"/>
                    </a:cubicBezTo>
                    <a:cubicBezTo>
                      <a:pt x="9365" y="16489"/>
                      <a:pt x="10072" y="16397"/>
                      <a:pt x="10754" y="16215"/>
                    </a:cubicBezTo>
                    <a:cubicBezTo>
                      <a:pt x="11053" y="16136"/>
                      <a:pt x="11361" y="16031"/>
                      <a:pt x="11573" y="15805"/>
                    </a:cubicBezTo>
                    <a:cubicBezTo>
                      <a:pt x="11785" y="15579"/>
                      <a:pt x="11863" y="15199"/>
                      <a:pt x="11666" y="14960"/>
                    </a:cubicBezTo>
                    <a:cubicBezTo>
                      <a:pt x="11242" y="14445"/>
                      <a:pt x="11071" y="13744"/>
                      <a:pt x="11133" y="13086"/>
                    </a:cubicBezTo>
                    <a:cubicBezTo>
                      <a:pt x="11165" y="12750"/>
                      <a:pt x="11367" y="11621"/>
                      <a:pt x="11803" y="11621"/>
                    </a:cubicBezTo>
                    <a:cubicBezTo>
                      <a:pt x="11804" y="11621"/>
                      <a:pt x="11805" y="11621"/>
                      <a:pt x="11806" y="11621"/>
                    </a:cubicBezTo>
                    <a:cubicBezTo>
                      <a:pt x="11921" y="11623"/>
                      <a:pt x="12051" y="11701"/>
                      <a:pt x="12199" y="11894"/>
                    </a:cubicBezTo>
                    <a:cubicBezTo>
                      <a:pt x="12373" y="12118"/>
                      <a:pt x="12404" y="12416"/>
                      <a:pt x="12442" y="12696"/>
                    </a:cubicBezTo>
                    <a:cubicBezTo>
                      <a:pt x="12518" y="13251"/>
                      <a:pt x="12649" y="13798"/>
                      <a:pt x="12831" y="14327"/>
                    </a:cubicBezTo>
                    <a:cubicBezTo>
                      <a:pt x="12895" y="14512"/>
                      <a:pt x="12972" y="14705"/>
                      <a:pt x="13130" y="14821"/>
                    </a:cubicBezTo>
                    <a:cubicBezTo>
                      <a:pt x="13230" y="14895"/>
                      <a:pt x="13341" y="14925"/>
                      <a:pt x="13457" y="14925"/>
                    </a:cubicBezTo>
                    <a:cubicBezTo>
                      <a:pt x="13745" y="14925"/>
                      <a:pt x="14059" y="14735"/>
                      <a:pt x="14295" y="14534"/>
                    </a:cubicBezTo>
                    <a:cubicBezTo>
                      <a:pt x="15114" y="13835"/>
                      <a:pt x="15818" y="12976"/>
                      <a:pt x="16770" y="12473"/>
                    </a:cubicBezTo>
                    <a:cubicBezTo>
                      <a:pt x="17379" y="12150"/>
                      <a:pt x="18060" y="11991"/>
                      <a:pt x="18731" y="11834"/>
                    </a:cubicBezTo>
                    <a:cubicBezTo>
                      <a:pt x="18156" y="10581"/>
                      <a:pt x="17571" y="9313"/>
                      <a:pt x="16704" y="8241"/>
                    </a:cubicBezTo>
                    <a:cubicBezTo>
                      <a:pt x="16343" y="7795"/>
                      <a:pt x="15834" y="7356"/>
                      <a:pt x="15289" y="7356"/>
                    </a:cubicBezTo>
                    <a:cubicBezTo>
                      <a:pt x="15203" y="7356"/>
                      <a:pt x="15115" y="7367"/>
                      <a:pt x="15028" y="7391"/>
                    </a:cubicBezTo>
                    <a:cubicBezTo>
                      <a:pt x="14771" y="7460"/>
                      <a:pt x="14556" y="7631"/>
                      <a:pt x="14321" y="7753"/>
                    </a:cubicBezTo>
                    <a:cubicBezTo>
                      <a:pt x="14177" y="7828"/>
                      <a:pt x="14010" y="7883"/>
                      <a:pt x="13850" y="7883"/>
                    </a:cubicBezTo>
                    <a:cubicBezTo>
                      <a:pt x="13749" y="7883"/>
                      <a:pt x="13650" y="7860"/>
                      <a:pt x="13562" y="7807"/>
                    </a:cubicBezTo>
                    <a:cubicBezTo>
                      <a:pt x="13286" y="7640"/>
                      <a:pt x="13249" y="7223"/>
                      <a:pt x="13420" y="6950"/>
                    </a:cubicBezTo>
                    <a:cubicBezTo>
                      <a:pt x="13591" y="6676"/>
                      <a:pt x="13908" y="6527"/>
                      <a:pt x="14222" y="6452"/>
                    </a:cubicBezTo>
                    <a:cubicBezTo>
                      <a:pt x="14568" y="6370"/>
                      <a:pt x="15094" y="6296"/>
                      <a:pt x="15153" y="5861"/>
                    </a:cubicBezTo>
                    <a:cubicBezTo>
                      <a:pt x="15191" y="5588"/>
                      <a:pt x="14945" y="5135"/>
                      <a:pt x="14828" y="4881"/>
                    </a:cubicBezTo>
                    <a:cubicBezTo>
                      <a:pt x="14535" y="4251"/>
                      <a:pt x="14104" y="3642"/>
                      <a:pt x="13685" y="3090"/>
                    </a:cubicBezTo>
                    <a:cubicBezTo>
                      <a:pt x="13240" y="2502"/>
                      <a:pt x="12399" y="1489"/>
                      <a:pt x="11561" y="1489"/>
                    </a:cubicBezTo>
                    <a:cubicBezTo>
                      <a:pt x="11321" y="1489"/>
                      <a:pt x="11081" y="1572"/>
                      <a:pt x="10850" y="1772"/>
                    </a:cubicBezTo>
                    <a:cubicBezTo>
                      <a:pt x="9971" y="2534"/>
                      <a:pt x="10582" y="3793"/>
                      <a:pt x="9704" y="4537"/>
                    </a:cubicBezTo>
                    <a:cubicBezTo>
                      <a:pt x="9561" y="4659"/>
                      <a:pt x="9365" y="4753"/>
                      <a:pt x="9184" y="4753"/>
                    </a:cubicBezTo>
                    <a:cubicBezTo>
                      <a:pt x="9091" y="4753"/>
                      <a:pt x="9002" y="4729"/>
                      <a:pt x="8925" y="4671"/>
                    </a:cubicBezTo>
                    <a:cubicBezTo>
                      <a:pt x="8735" y="4528"/>
                      <a:pt x="8713" y="4253"/>
                      <a:pt x="8733" y="4017"/>
                    </a:cubicBezTo>
                    <a:cubicBezTo>
                      <a:pt x="8817" y="3054"/>
                      <a:pt x="9316" y="2183"/>
                      <a:pt x="9836" y="1370"/>
                    </a:cubicBezTo>
                    <a:cubicBezTo>
                      <a:pt x="9936" y="1212"/>
                      <a:pt x="10041" y="1019"/>
                      <a:pt x="9964" y="850"/>
                    </a:cubicBezTo>
                    <a:cubicBezTo>
                      <a:pt x="9912" y="735"/>
                      <a:pt x="9791" y="670"/>
                      <a:pt x="9677" y="617"/>
                    </a:cubicBezTo>
                    <a:cubicBezTo>
                      <a:pt x="8808" y="212"/>
                      <a:pt x="7852" y="1"/>
                      <a:pt x="6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4" name="Google Shape;3364;p31"/>
              <p:cNvSpPr/>
              <p:nvPr/>
            </p:nvSpPr>
            <p:spPr>
              <a:xfrm>
                <a:off x="1309350" y="418400"/>
                <a:ext cx="343350" cy="146700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5868" extrusionOk="0">
                    <a:moveTo>
                      <a:pt x="147" y="1"/>
                    </a:moveTo>
                    <a:cubicBezTo>
                      <a:pt x="98" y="1"/>
                      <a:pt x="51" y="29"/>
                      <a:pt x="29" y="77"/>
                    </a:cubicBezTo>
                    <a:cubicBezTo>
                      <a:pt x="0" y="142"/>
                      <a:pt x="29" y="218"/>
                      <a:pt x="94" y="247"/>
                    </a:cubicBezTo>
                    <a:cubicBezTo>
                      <a:pt x="2236" y="1202"/>
                      <a:pt x="4450" y="2189"/>
                      <a:pt x="6730" y="2914"/>
                    </a:cubicBezTo>
                    <a:cubicBezTo>
                      <a:pt x="7146" y="3045"/>
                      <a:pt x="7574" y="3174"/>
                      <a:pt x="7990" y="3296"/>
                    </a:cubicBezTo>
                    <a:cubicBezTo>
                      <a:pt x="9953" y="3880"/>
                      <a:pt x="11985" y="4484"/>
                      <a:pt x="13506" y="5835"/>
                    </a:cubicBezTo>
                    <a:cubicBezTo>
                      <a:pt x="13530" y="5857"/>
                      <a:pt x="13560" y="5868"/>
                      <a:pt x="13590" y="5868"/>
                    </a:cubicBezTo>
                    <a:cubicBezTo>
                      <a:pt x="13626" y="5868"/>
                      <a:pt x="13661" y="5853"/>
                      <a:pt x="13687" y="5824"/>
                    </a:cubicBezTo>
                    <a:cubicBezTo>
                      <a:pt x="13690" y="5821"/>
                      <a:pt x="13693" y="5816"/>
                      <a:pt x="13696" y="5813"/>
                    </a:cubicBezTo>
                    <a:cubicBezTo>
                      <a:pt x="13733" y="5760"/>
                      <a:pt x="13725" y="5687"/>
                      <a:pt x="13676" y="5643"/>
                    </a:cubicBezTo>
                    <a:cubicBezTo>
                      <a:pt x="12113" y="4254"/>
                      <a:pt x="10054" y="3642"/>
                      <a:pt x="8062" y="3050"/>
                    </a:cubicBezTo>
                    <a:cubicBezTo>
                      <a:pt x="7648" y="2927"/>
                      <a:pt x="7221" y="2800"/>
                      <a:pt x="6808" y="2669"/>
                    </a:cubicBezTo>
                    <a:cubicBezTo>
                      <a:pt x="4542" y="1948"/>
                      <a:pt x="2334" y="964"/>
                      <a:pt x="199" y="12"/>
                    </a:cubicBezTo>
                    <a:cubicBezTo>
                      <a:pt x="182" y="4"/>
                      <a:pt x="164" y="1"/>
                      <a:pt x="14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5" name="Google Shape;3365;p31"/>
              <p:cNvSpPr/>
              <p:nvPr/>
            </p:nvSpPr>
            <p:spPr>
              <a:xfrm>
                <a:off x="1438225" y="495525"/>
                <a:ext cx="23050" cy="15890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6356" extrusionOk="0">
                    <a:moveTo>
                      <a:pt x="526" y="0"/>
                    </a:moveTo>
                    <a:cubicBezTo>
                      <a:pt x="466" y="0"/>
                      <a:pt x="411" y="43"/>
                      <a:pt x="399" y="104"/>
                    </a:cubicBezTo>
                    <a:cubicBezTo>
                      <a:pt x="1" y="2140"/>
                      <a:pt x="92" y="4268"/>
                      <a:pt x="663" y="6262"/>
                    </a:cubicBezTo>
                    <a:cubicBezTo>
                      <a:pt x="680" y="6318"/>
                      <a:pt x="731" y="6355"/>
                      <a:pt x="786" y="6355"/>
                    </a:cubicBezTo>
                    <a:cubicBezTo>
                      <a:pt x="798" y="6355"/>
                      <a:pt x="810" y="6353"/>
                      <a:pt x="822" y="6350"/>
                    </a:cubicBezTo>
                    <a:cubicBezTo>
                      <a:pt x="852" y="6341"/>
                      <a:pt x="875" y="6323"/>
                      <a:pt x="892" y="6300"/>
                    </a:cubicBezTo>
                    <a:cubicBezTo>
                      <a:pt x="914" y="6269"/>
                      <a:pt x="921" y="6230"/>
                      <a:pt x="910" y="6191"/>
                    </a:cubicBezTo>
                    <a:cubicBezTo>
                      <a:pt x="351" y="4236"/>
                      <a:pt x="261" y="2150"/>
                      <a:pt x="652" y="154"/>
                    </a:cubicBezTo>
                    <a:cubicBezTo>
                      <a:pt x="665" y="84"/>
                      <a:pt x="620" y="17"/>
                      <a:pt x="551" y="2"/>
                    </a:cubicBezTo>
                    <a:cubicBezTo>
                      <a:pt x="542" y="1"/>
                      <a:pt x="534" y="0"/>
                      <a:pt x="52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6" name="Google Shape;3366;p31"/>
              <p:cNvSpPr/>
              <p:nvPr/>
            </p:nvSpPr>
            <p:spPr>
              <a:xfrm>
                <a:off x="1276050" y="464200"/>
                <a:ext cx="909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862" extrusionOk="0">
                    <a:moveTo>
                      <a:pt x="3500" y="0"/>
                    </a:moveTo>
                    <a:cubicBezTo>
                      <a:pt x="3481" y="0"/>
                      <a:pt x="3463" y="4"/>
                      <a:pt x="3445" y="12"/>
                    </a:cubicBezTo>
                    <a:cubicBezTo>
                      <a:pt x="2736" y="345"/>
                      <a:pt x="1919" y="771"/>
                      <a:pt x="1241" y="1411"/>
                    </a:cubicBezTo>
                    <a:cubicBezTo>
                      <a:pt x="532" y="2082"/>
                      <a:pt x="94" y="2901"/>
                      <a:pt x="8" y="3719"/>
                    </a:cubicBezTo>
                    <a:cubicBezTo>
                      <a:pt x="0" y="3790"/>
                      <a:pt x="51" y="3853"/>
                      <a:pt x="122" y="3861"/>
                    </a:cubicBezTo>
                    <a:cubicBezTo>
                      <a:pt x="126" y="3861"/>
                      <a:pt x="131" y="3861"/>
                      <a:pt x="135" y="3861"/>
                    </a:cubicBezTo>
                    <a:cubicBezTo>
                      <a:pt x="200" y="3861"/>
                      <a:pt x="257" y="3812"/>
                      <a:pt x="263" y="3746"/>
                    </a:cubicBezTo>
                    <a:cubicBezTo>
                      <a:pt x="343" y="2990"/>
                      <a:pt x="753" y="2227"/>
                      <a:pt x="1417" y="1599"/>
                    </a:cubicBezTo>
                    <a:cubicBezTo>
                      <a:pt x="2069" y="984"/>
                      <a:pt x="2864" y="569"/>
                      <a:pt x="3555" y="245"/>
                    </a:cubicBezTo>
                    <a:cubicBezTo>
                      <a:pt x="3576" y="235"/>
                      <a:pt x="3592" y="221"/>
                      <a:pt x="3605" y="203"/>
                    </a:cubicBezTo>
                    <a:lnTo>
                      <a:pt x="3605" y="202"/>
                    </a:lnTo>
                    <a:cubicBezTo>
                      <a:pt x="3631" y="166"/>
                      <a:pt x="3636" y="117"/>
                      <a:pt x="3616" y="74"/>
                    </a:cubicBezTo>
                    <a:cubicBezTo>
                      <a:pt x="3595" y="28"/>
                      <a:pt x="3548" y="0"/>
                      <a:pt x="350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7" name="Google Shape;3367;p31"/>
              <p:cNvSpPr/>
              <p:nvPr/>
            </p:nvSpPr>
            <p:spPr>
              <a:xfrm>
                <a:off x="1245400" y="459325"/>
                <a:ext cx="75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1972" extrusionOk="0">
                    <a:moveTo>
                      <a:pt x="2898" y="1"/>
                    </a:moveTo>
                    <a:cubicBezTo>
                      <a:pt x="2897" y="1"/>
                      <a:pt x="2895" y="1"/>
                      <a:pt x="2894" y="1"/>
                    </a:cubicBezTo>
                    <a:cubicBezTo>
                      <a:pt x="1711" y="37"/>
                      <a:pt x="588" y="737"/>
                      <a:pt x="34" y="1784"/>
                    </a:cubicBezTo>
                    <a:cubicBezTo>
                      <a:pt x="1" y="1847"/>
                      <a:pt x="25" y="1924"/>
                      <a:pt x="87" y="1957"/>
                    </a:cubicBezTo>
                    <a:cubicBezTo>
                      <a:pt x="106" y="1967"/>
                      <a:pt x="126" y="1972"/>
                      <a:pt x="147" y="1972"/>
                    </a:cubicBezTo>
                    <a:cubicBezTo>
                      <a:pt x="193" y="1972"/>
                      <a:pt x="237" y="1947"/>
                      <a:pt x="261" y="1904"/>
                    </a:cubicBezTo>
                    <a:cubicBezTo>
                      <a:pt x="772" y="938"/>
                      <a:pt x="1809" y="292"/>
                      <a:pt x="2902" y="258"/>
                    </a:cubicBezTo>
                    <a:cubicBezTo>
                      <a:pt x="2944" y="257"/>
                      <a:pt x="2980" y="235"/>
                      <a:pt x="3003" y="204"/>
                    </a:cubicBezTo>
                    <a:cubicBezTo>
                      <a:pt x="3019" y="182"/>
                      <a:pt x="3028" y="154"/>
                      <a:pt x="3027" y="126"/>
                    </a:cubicBezTo>
                    <a:cubicBezTo>
                      <a:pt x="3024" y="56"/>
                      <a:pt x="2967" y="1"/>
                      <a:pt x="289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8" name="Google Shape;3368;p31"/>
              <p:cNvSpPr/>
              <p:nvPr/>
            </p:nvSpPr>
            <p:spPr>
              <a:xfrm>
                <a:off x="1380600" y="311825"/>
                <a:ext cx="3347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4847" extrusionOk="0">
                    <a:moveTo>
                      <a:pt x="1191" y="1"/>
                    </a:moveTo>
                    <a:cubicBezTo>
                      <a:pt x="1148" y="1"/>
                      <a:pt x="1106" y="22"/>
                      <a:pt x="1085" y="60"/>
                    </a:cubicBezTo>
                    <a:cubicBezTo>
                      <a:pt x="200" y="1430"/>
                      <a:pt x="1" y="3232"/>
                      <a:pt x="566" y="4763"/>
                    </a:cubicBezTo>
                    <a:cubicBezTo>
                      <a:pt x="585" y="4815"/>
                      <a:pt x="634" y="4847"/>
                      <a:pt x="687" y="4847"/>
                    </a:cubicBezTo>
                    <a:cubicBezTo>
                      <a:pt x="701" y="4847"/>
                      <a:pt x="716" y="4844"/>
                      <a:pt x="730" y="4839"/>
                    </a:cubicBezTo>
                    <a:cubicBezTo>
                      <a:pt x="756" y="4829"/>
                      <a:pt x="777" y="4813"/>
                      <a:pt x="791" y="4793"/>
                    </a:cubicBezTo>
                    <a:cubicBezTo>
                      <a:pt x="814" y="4760"/>
                      <a:pt x="822" y="4715"/>
                      <a:pt x="807" y="4673"/>
                    </a:cubicBezTo>
                    <a:cubicBezTo>
                      <a:pt x="270" y="3217"/>
                      <a:pt x="459" y="1503"/>
                      <a:pt x="1300" y="199"/>
                    </a:cubicBezTo>
                    <a:cubicBezTo>
                      <a:pt x="1339" y="140"/>
                      <a:pt x="1322" y="60"/>
                      <a:pt x="1263" y="22"/>
                    </a:cubicBezTo>
                    <a:cubicBezTo>
                      <a:pt x="1241" y="8"/>
                      <a:pt x="1216" y="1"/>
                      <a:pt x="119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69" name="Google Shape;3369;p31"/>
              <p:cNvSpPr/>
              <p:nvPr/>
            </p:nvSpPr>
            <p:spPr>
              <a:xfrm>
                <a:off x="1465700" y="394550"/>
                <a:ext cx="10027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950" extrusionOk="0">
                    <a:moveTo>
                      <a:pt x="3652" y="0"/>
                    </a:moveTo>
                    <a:cubicBezTo>
                      <a:pt x="3498" y="0"/>
                      <a:pt x="3341" y="48"/>
                      <a:pt x="3189" y="105"/>
                    </a:cubicBezTo>
                    <a:cubicBezTo>
                      <a:pt x="2856" y="230"/>
                      <a:pt x="2526" y="373"/>
                      <a:pt x="2207" y="532"/>
                    </a:cubicBezTo>
                    <a:cubicBezTo>
                      <a:pt x="1637" y="816"/>
                      <a:pt x="1212" y="1095"/>
                      <a:pt x="872" y="1414"/>
                    </a:cubicBezTo>
                    <a:cubicBezTo>
                      <a:pt x="438" y="1819"/>
                      <a:pt x="144" y="2295"/>
                      <a:pt x="18" y="2788"/>
                    </a:cubicBezTo>
                    <a:cubicBezTo>
                      <a:pt x="0" y="2858"/>
                      <a:pt x="41" y="2928"/>
                      <a:pt x="111" y="2945"/>
                    </a:cubicBezTo>
                    <a:cubicBezTo>
                      <a:pt x="121" y="2948"/>
                      <a:pt x="132" y="2949"/>
                      <a:pt x="142" y="2949"/>
                    </a:cubicBezTo>
                    <a:cubicBezTo>
                      <a:pt x="200" y="2949"/>
                      <a:pt x="252" y="2910"/>
                      <a:pt x="266" y="2853"/>
                    </a:cubicBezTo>
                    <a:cubicBezTo>
                      <a:pt x="380" y="2407"/>
                      <a:pt x="650" y="1974"/>
                      <a:pt x="1048" y="1602"/>
                    </a:cubicBezTo>
                    <a:cubicBezTo>
                      <a:pt x="1369" y="1300"/>
                      <a:pt x="1774" y="1034"/>
                      <a:pt x="2322" y="762"/>
                    </a:cubicBezTo>
                    <a:cubicBezTo>
                      <a:pt x="2632" y="607"/>
                      <a:pt x="2954" y="468"/>
                      <a:pt x="3280" y="346"/>
                    </a:cubicBezTo>
                    <a:cubicBezTo>
                      <a:pt x="3406" y="298"/>
                      <a:pt x="3534" y="258"/>
                      <a:pt x="3649" y="258"/>
                    </a:cubicBezTo>
                    <a:cubicBezTo>
                      <a:pt x="3706" y="258"/>
                      <a:pt x="3759" y="268"/>
                      <a:pt x="3808" y="291"/>
                    </a:cubicBezTo>
                    <a:cubicBezTo>
                      <a:pt x="3826" y="300"/>
                      <a:pt x="3845" y="304"/>
                      <a:pt x="3863" y="304"/>
                    </a:cubicBezTo>
                    <a:cubicBezTo>
                      <a:pt x="3905" y="304"/>
                      <a:pt x="3944" y="284"/>
                      <a:pt x="3969" y="249"/>
                    </a:cubicBezTo>
                    <a:cubicBezTo>
                      <a:pt x="3973" y="244"/>
                      <a:pt x="3976" y="238"/>
                      <a:pt x="3980" y="232"/>
                    </a:cubicBezTo>
                    <a:cubicBezTo>
                      <a:pt x="4011" y="169"/>
                      <a:pt x="3984" y="92"/>
                      <a:pt x="3921" y="60"/>
                    </a:cubicBezTo>
                    <a:cubicBezTo>
                      <a:pt x="3834" y="17"/>
                      <a:pt x="3743" y="0"/>
                      <a:pt x="365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70" name="Google Shape;3370;p31"/>
              <p:cNvSpPr/>
              <p:nvPr/>
            </p:nvSpPr>
            <p:spPr>
              <a:xfrm>
                <a:off x="1516600" y="523025"/>
                <a:ext cx="65025" cy="72825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913" extrusionOk="0">
                    <a:moveTo>
                      <a:pt x="148" y="1"/>
                    </a:moveTo>
                    <a:cubicBezTo>
                      <a:pt x="104" y="1"/>
                      <a:pt x="61" y="23"/>
                      <a:pt x="37" y="63"/>
                    </a:cubicBezTo>
                    <a:cubicBezTo>
                      <a:pt x="1" y="123"/>
                      <a:pt x="20" y="202"/>
                      <a:pt x="80" y="239"/>
                    </a:cubicBezTo>
                    <a:cubicBezTo>
                      <a:pt x="1078" y="843"/>
                      <a:pt x="1883" y="1765"/>
                      <a:pt x="2347" y="2836"/>
                    </a:cubicBezTo>
                    <a:cubicBezTo>
                      <a:pt x="2368" y="2884"/>
                      <a:pt x="2415" y="2913"/>
                      <a:pt x="2464" y="2913"/>
                    </a:cubicBezTo>
                    <a:cubicBezTo>
                      <a:pt x="2481" y="2913"/>
                      <a:pt x="2499" y="2909"/>
                      <a:pt x="2516" y="2902"/>
                    </a:cubicBezTo>
                    <a:cubicBezTo>
                      <a:pt x="2539" y="2892"/>
                      <a:pt x="2556" y="2877"/>
                      <a:pt x="2570" y="2859"/>
                    </a:cubicBezTo>
                    <a:cubicBezTo>
                      <a:pt x="2595" y="2822"/>
                      <a:pt x="2601" y="2776"/>
                      <a:pt x="2583" y="2733"/>
                    </a:cubicBezTo>
                    <a:cubicBezTo>
                      <a:pt x="2097" y="1615"/>
                      <a:pt x="1257" y="651"/>
                      <a:pt x="214" y="20"/>
                    </a:cubicBezTo>
                    <a:cubicBezTo>
                      <a:pt x="193" y="7"/>
                      <a:pt x="170" y="1"/>
                      <a:pt x="14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71" name="Google Shape;3371;p31"/>
              <p:cNvSpPr/>
              <p:nvPr/>
            </p:nvSpPr>
            <p:spPr>
              <a:xfrm>
                <a:off x="1549325" y="489300"/>
                <a:ext cx="746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916" extrusionOk="0">
                    <a:moveTo>
                      <a:pt x="1033" y="0"/>
                    </a:moveTo>
                    <a:cubicBezTo>
                      <a:pt x="691" y="0"/>
                      <a:pt x="366" y="75"/>
                      <a:pt x="87" y="222"/>
                    </a:cubicBezTo>
                    <a:cubicBezTo>
                      <a:pt x="24" y="255"/>
                      <a:pt x="0" y="332"/>
                      <a:pt x="33" y="396"/>
                    </a:cubicBezTo>
                    <a:cubicBezTo>
                      <a:pt x="56" y="439"/>
                      <a:pt x="101" y="464"/>
                      <a:pt x="147" y="464"/>
                    </a:cubicBezTo>
                    <a:cubicBezTo>
                      <a:pt x="167" y="464"/>
                      <a:pt x="188" y="460"/>
                      <a:pt x="206" y="450"/>
                    </a:cubicBezTo>
                    <a:cubicBezTo>
                      <a:pt x="449" y="323"/>
                      <a:pt x="733" y="258"/>
                      <a:pt x="1035" y="258"/>
                    </a:cubicBezTo>
                    <a:cubicBezTo>
                      <a:pt x="1192" y="258"/>
                      <a:pt x="1354" y="275"/>
                      <a:pt x="1518" y="311"/>
                    </a:cubicBezTo>
                    <a:cubicBezTo>
                      <a:pt x="1914" y="398"/>
                      <a:pt x="2323" y="588"/>
                      <a:pt x="2766" y="893"/>
                    </a:cubicBezTo>
                    <a:cubicBezTo>
                      <a:pt x="2789" y="908"/>
                      <a:pt x="2814" y="915"/>
                      <a:pt x="2839" y="915"/>
                    </a:cubicBezTo>
                    <a:cubicBezTo>
                      <a:pt x="2880" y="915"/>
                      <a:pt x="2920" y="896"/>
                      <a:pt x="2944" y="861"/>
                    </a:cubicBezTo>
                    <a:cubicBezTo>
                      <a:pt x="2945" y="860"/>
                      <a:pt x="2945" y="860"/>
                      <a:pt x="2945" y="860"/>
                    </a:cubicBezTo>
                    <a:cubicBezTo>
                      <a:pt x="2985" y="800"/>
                      <a:pt x="2971" y="721"/>
                      <a:pt x="2912" y="681"/>
                    </a:cubicBezTo>
                    <a:cubicBezTo>
                      <a:pt x="2441" y="357"/>
                      <a:pt x="2003" y="154"/>
                      <a:pt x="1573" y="60"/>
                    </a:cubicBezTo>
                    <a:cubicBezTo>
                      <a:pt x="1391" y="20"/>
                      <a:pt x="1210" y="0"/>
                      <a:pt x="103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372" name="Google Shape;3372;p31"/>
              <p:cNvSpPr/>
              <p:nvPr/>
            </p:nvSpPr>
            <p:spPr>
              <a:xfrm>
                <a:off x="1302625" y="326350"/>
                <a:ext cx="31825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3557" extrusionOk="0">
                    <a:moveTo>
                      <a:pt x="227" y="1"/>
                    </a:moveTo>
                    <a:cubicBezTo>
                      <a:pt x="160" y="1"/>
                      <a:pt x="104" y="51"/>
                      <a:pt x="98" y="118"/>
                    </a:cubicBezTo>
                    <a:cubicBezTo>
                      <a:pt x="0" y="1300"/>
                      <a:pt x="335" y="2532"/>
                      <a:pt x="1017" y="3501"/>
                    </a:cubicBezTo>
                    <a:cubicBezTo>
                      <a:pt x="1042" y="3537"/>
                      <a:pt x="1086" y="3557"/>
                      <a:pt x="1129" y="3557"/>
                    </a:cubicBezTo>
                    <a:cubicBezTo>
                      <a:pt x="1154" y="3557"/>
                      <a:pt x="1179" y="3550"/>
                      <a:pt x="1200" y="3536"/>
                    </a:cubicBezTo>
                    <a:cubicBezTo>
                      <a:pt x="1214" y="3527"/>
                      <a:pt x="1227" y="3515"/>
                      <a:pt x="1237" y="3501"/>
                    </a:cubicBezTo>
                    <a:lnTo>
                      <a:pt x="1235" y="3501"/>
                    </a:lnTo>
                    <a:cubicBezTo>
                      <a:pt x="1269" y="3455"/>
                      <a:pt x="1273" y="3391"/>
                      <a:pt x="1242" y="3342"/>
                    </a:cubicBezTo>
                    <a:cubicBezTo>
                      <a:pt x="1229" y="3321"/>
                      <a:pt x="1209" y="3304"/>
                      <a:pt x="1187" y="3294"/>
                    </a:cubicBezTo>
                    <a:cubicBezTo>
                      <a:pt x="566" y="2384"/>
                      <a:pt x="263" y="1238"/>
                      <a:pt x="354" y="140"/>
                    </a:cubicBezTo>
                    <a:cubicBezTo>
                      <a:pt x="360" y="70"/>
                      <a:pt x="308" y="7"/>
                      <a:pt x="237" y="1"/>
                    </a:cubicBezTo>
                    <a:cubicBezTo>
                      <a:pt x="234" y="1"/>
                      <a:pt x="230" y="1"/>
                      <a:pt x="2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2" name="Google Shape;2582;p27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583" name="Google Shape;2583;p27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4" name="Google Shape;2584;p27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5" name="Google Shape;2585;p27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2586" name="Google Shape;2586;p27"/>
          <p:cNvGrpSpPr/>
          <p:nvPr/>
        </p:nvGrpSpPr>
        <p:grpSpPr>
          <a:xfrm flipH="1">
            <a:off x="-111750" y="5866604"/>
            <a:ext cx="1351384" cy="1087307"/>
            <a:chOff x="3206750" y="1492575"/>
            <a:chExt cx="634550" cy="640625"/>
          </a:xfrm>
        </p:grpSpPr>
        <p:sp>
          <p:nvSpPr>
            <p:cNvPr id="2587" name="Google Shape;2587;p27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8" name="Google Shape;2588;p27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9" name="Google Shape;2589;p27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0" name="Google Shape;2590;p27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1" name="Google Shape;2591;p27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2" name="Google Shape;2592;p27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3" name="Google Shape;2593;p27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4" name="Google Shape;2594;p27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5" name="Google Shape;2595;p27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6" name="Google Shape;2596;p27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7" name="Google Shape;2597;p27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8" name="Google Shape;2598;p27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9" name="Google Shape;2599;p27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0" name="Google Shape;2600;p27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1" name="Google Shape;2601;p27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2" name="Google Shape;2602;p27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3" name="Google Shape;2603;p27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4" name="Google Shape;2604;p27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5" name="Google Shape;2605;p27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6" name="Google Shape;2606;p27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7" name="Google Shape;2607;p27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8" name="Google Shape;2608;p27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9" name="Google Shape;2609;p27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0" name="Google Shape;2610;p27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1" name="Google Shape;2611;p27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2" name="Google Shape;2612;p27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3" name="Google Shape;2613;p27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4" name="Google Shape;2614;p27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5" name="Google Shape;2615;p27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6" name="Google Shape;2616;p27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7" name="Google Shape;2617;p27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8" name="Google Shape;2618;p27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9" name="Google Shape;2619;p27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0" name="Google Shape;2620;p27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1" name="Google Shape;2621;p27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2" name="Google Shape;2622;p27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3" name="Google Shape;2623;p27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4" name="Google Shape;2624;p27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5" name="Google Shape;2625;p27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6" name="Google Shape;2626;p27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7" name="Google Shape;2627;p27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8" name="Google Shape;2628;p27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9" name="Google Shape;2629;p27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0" name="Google Shape;2630;p27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1" name="Google Shape;2631;p27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2" name="Google Shape;2632;p27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3" name="Google Shape;2633;p27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4" name="Google Shape;2634;p27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5" name="Google Shape;2635;p27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6" name="Google Shape;2636;p27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7" name="Google Shape;2637;p27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8" name="Google Shape;2638;p27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9" name="Google Shape;2639;p27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0" name="Google Shape;2640;p27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1" name="Google Shape;2641;p27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2" name="Google Shape;2642;p27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3" name="Google Shape;2643;p27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4" name="Google Shape;2644;p27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2697" name="Google Shape;2697;p27"/>
          <p:cNvGrpSpPr/>
          <p:nvPr/>
        </p:nvGrpSpPr>
        <p:grpSpPr>
          <a:xfrm>
            <a:off x="10923055" y="5866621"/>
            <a:ext cx="1351384" cy="1087307"/>
            <a:chOff x="3206750" y="1492575"/>
            <a:chExt cx="634550" cy="640625"/>
          </a:xfrm>
        </p:grpSpPr>
        <p:sp>
          <p:nvSpPr>
            <p:cNvPr id="2698" name="Google Shape;2698;p27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8" name="Google Shape;2738;p27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9" name="Google Shape;2739;p27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0" name="Google Shape;2740;p27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1" name="Google Shape;2741;p27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2" name="Google Shape;2742;p27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3" name="Google Shape;2743;p27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4" name="Google Shape;2744;p27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5" name="Google Shape;2745;p27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6" name="Google Shape;2746;p27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7" name="Google Shape;2747;p27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8" name="Google Shape;2748;p27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9" name="Google Shape;2749;p27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0" name="Google Shape;2750;p27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1" name="Google Shape;2751;p27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2" name="Google Shape;2752;p27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3" name="Google Shape;2753;p27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4" name="Google Shape;2754;p27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5" name="Google Shape;2755;p27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6" name="Google Shape;2756;p27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7" name="Google Shape;2757;p27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8" name="Google Shape;2758;p27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9" name="Google Shape;2759;p27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0" name="Google Shape;2760;p27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1" name="Google Shape;2761;p27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2" name="Google Shape;2762;p27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3" name="Google Shape;2763;p27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4" name="Google Shape;2764;p27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8" name="Google Shape;2778;p27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9" name="Google Shape;2779;p27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0" name="Google Shape;2780;p27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1" name="Google Shape;2781;p27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2" name="Google Shape;2782;p27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3" name="Google Shape;2783;p27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4" name="Google Shape;2784;p27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5" name="Google Shape;2785;p27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6" name="Google Shape;2786;p27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7" name="Google Shape;2787;p27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8" name="Google Shape;2788;p27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9" name="Google Shape;2789;p27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0" name="Google Shape;2790;p27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1" name="Google Shape;2791;p27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2" name="Google Shape;2792;p27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3" name="Google Shape;2793;p27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4" name="Google Shape;2794;p27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5" name="Google Shape;2795;p27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6" name="Google Shape;2796;p27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7" name="Google Shape;2797;p27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8" name="Google Shape;2798;p27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9" name="Google Shape;2799;p27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0" name="Google Shape;2800;p27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1" name="Google Shape;2801;p27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2" name="Google Shape;2802;p27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3" name="Google Shape;2803;p27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4" name="Google Shape;2804;p27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5" name="Google Shape;2805;p27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6" name="Google Shape;2806;p27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7" name="Google Shape;2807;p27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808" name="Google Shape;2808;p27"/>
          <p:cNvSpPr/>
          <p:nvPr/>
        </p:nvSpPr>
        <p:spPr>
          <a:xfrm>
            <a:off x="249924" y="4909840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2809" name="Google Shape;2809;p27"/>
          <p:cNvSpPr/>
          <p:nvPr/>
        </p:nvSpPr>
        <p:spPr>
          <a:xfrm rot="-1998728">
            <a:off x="11632550" y="4915033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2810" name="Google Shape;2810;p27"/>
          <p:cNvSpPr/>
          <p:nvPr/>
        </p:nvSpPr>
        <p:spPr>
          <a:xfrm rot="-632712">
            <a:off x="385182" y="2886659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2811" name="Google Shape;2811;p27"/>
          <p:cNvSpPr/>
          <p:nvPr/>
        </p:nvSpPr>
        <p:spPr>
          <a:xfrm rot="-338711">
            <a:off x="11586595" y="3157314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812" name="Google Shape;2812;p27"/>
          <p:cNvGrpSpPr/>
          <p:nvPr/>
        </p:nvGrpSpPr>
        <p:grpSpPr>
          <a:xfrm>
            <a:off x="-435632" y="-135091"/>
            <a:ext cx="13033797" cy="1882412"/>
            <a:chOff x="-382863" y="-148975"/>
            <a:chExt cx="11454974" cy="2075882"/>
          </a:xfrm>
        </p:grpSpPr>
        <p:grpSp>
          <p:nvGrpSpPr>
            <p:cNvPr id="2813" name="Google Shape;2813;p27"/>
            <p:cNvGrpSpPr/>
            <p:nvPr/>
          </p:nvGrpSpPr>
          <p:grpSpPr>
            <a:xfrm>
              <a:off x="-382863" y="-148975"/>
              <a:ext cx="2258296" cy="2075882"/>
              <a:chOff x="8940718" y="-72767"/>
              <a:chExt cx="2387710" cy="2194842"/>
            </a:xfrm>
          </p:grpSpPr>
          <p:grpSp>
            <p:nvGrpSpPr>
              <p:cNvPr id="2814" name="Google Shape;2814;p27"/>
              <p:cNvGrpSpPr/>
              <p:nvPr/>
            </p:nvGrpSpPr>
            <p:grpSpPr>
              <a:xfrm flipH="1">
                <a:off x="9124482" y="-72767"/>
                <a:ext cx="2203946" cy="1345811"/>
                <a:chOff x="3345050" y="251075"/>
                <a:chExt cx="492150" cy="300525"/>
              </a:xfrm>
            </p:grpSpPr>
            <p:sp>
              <p:nvSpPr>
                <p:cNvPr id="2815" name="Google Shape;2815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1F8B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3"/>
                </a:p>
              </p:txBody>
            </p:sp>
            <p:grpSp>
              <p:nvGrpSpPr>
                <p:cNvPr id="2816" name="Google Shape;2816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17" name="Google Shape;2817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18" name="Google Shape;2818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19" name="Google Shape;2819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0" name="Google Shape;2820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1" name="Google Shape;2821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2" name="Google Shape;2822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1F8B8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3" name="Google Shape;2823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4" name="Google Shape;2824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5" name="Google Shape;2825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6" name="Google Shape;2826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rgbClr val="1F8B8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7" name="Google Shape;2827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8" name="Google Shape;2828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29" name="Google Shape;2829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30" name="Google Shape;2830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5093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</p:grpSp>
          </p:grpSp>
          <p:grpSp>
            <p:nvGrpSpPr>
              <p:cNvPr id="2831" name="Google Shape;2831;p27"/>
              <p:cNvGrpSpPr/>
              <p:nvPr/>
            </p:nvGrpSpPr>
            <p:grpSpPr>
              <a:xfrm rot="2230832" flipH="1">
                <a:off x="9088331" y="606874"/>
                <a:ext cx="1781038" cy="1087568"/>
                <a:chOff x="3345050" y="251075"/>
                <a:chExt cx="492150" cy="300525"/>
              </a:xfrm>
            </p:grpSpPr>
            <p:sp>
              <p:nvSpPr>
                <p:cNvPr id="2832" name="Google Shape;2832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1F8B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3"/>
                </a:p>
              </p:txBody>
            </p:sp>
            <p:grpSp>
              <p:nvGrpSpPr>
                <p:cNvPr id="2833" name="Google Shape;2833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34" name="Google Shape;2834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35" name="Google Shape;2835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36" name="Google Shape;2836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37" name="Google Shape;2837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38" name="Google Shape;2838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39" name="Google Shape;2839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0" name="Google Shape;2840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1" name="Google Shape;2841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2" name="Google Shape;2842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3" name="Google Shape;2843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4" name="Google Shape;2844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5" name="Google Shape;2845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6" name="Google Shape;2846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47" name="Google Shape;2847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</p:grpSp>
          </p:grpSp>
        </p:grpSp>
        <p:grpSp>
          <p:nvGrpSpPr>
            <p:cNvPr id="2848" name="Google Shape;2848;p27"/>
            <p:cNvGrpSpPr/>
            <p:nvPr/>
          </p:nvGrpSpPr>
          <p:grpSpPr>
            <a:xfrm>
              <a:off x="8813953" y="-148971"/>
              <a:ext cx="2258158" cy="2075745"/>
              <a:chOff x="8813953" y="-148971"/>
              <a:chExt cx="2258158" cy="2075745"/>
            </a:xfrm>
          </p:grpSpPr>
          <p:grpSp>
            <p:nvGrpSpPr>
              <p:cNvPr id="2849" name="Google Shape;2849;p27"/>
              <p:cNvGrpSpPr/>
              <p:nvPr/>
            </p:nvGrpSpPr>
            <p:grpSpPr>
              <a:xfrm>
                <a:off x="8813953" y="-148971"/>
                <a:ext cx="2084501" cy="1272874"/>
                <a:chOff x="3345050" y="251075"/>
                <a:chExt cx="492150" cy="300525"/>
              </a:xfrm>
            </p:grpSpPr>
            <p:sp>
              <p:nvSpPr>
                <p:cNvPr id="2850" name="Google Shape;2850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3"/>
                </a:p>
              </p:txBody>
            </p:sp>
            <p:grpSp>
              <p:nvGrpSpPr>
                <p:cNvPr id="2851" name="Google Shape;2851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52" name="Google Shape;2852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3" name="Google Shape;2853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4" name="Google Shape;2854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5" name="Google Shape;2855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6" name="Google Shape;2856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7" name="Google Shape;2857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8" name="Google Shape;2858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59" name="Google Shape;2859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60" name="Google Shape;2860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61" name="Google Shape;2861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62" name="Google Shape;2862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63" name="Google Shape;2863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64" name="Google Shape;2864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65" name="Google Shape;2865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</p:grpSp>
          </p:grpSp>
          <p:grpSp>
            <p:nvGrpSpPr>
              <p:cNvPr id="2866" name="Google Shape;2866;p27"/>
              <p:cNvGrpSpPr/>
              <p:nvPr/>
            </p:nvGrpSpPr>
            <p:grpSpPr>
              <a:xfrm rot="-2230875">
                <a:off x="9247993" y="493691"/>
                <a:ext cx="1684507" cy="1028622"/>
                <a:chOff x="3345050" y="251075"/>
                <a:chExt cx="492150" cy="300525"/>
              </a:xfrm>
            </p:grpSpPr>
            <p:sp>
              <p:nvSpPr>
                <p:cNvPr id="2867" name="Google Shape;2867;p27"/>
                <p:cNvSpPr/>
                <p:nvPr/>
              </p:nvSpPr>
              <p:spPr>
                <a:xfrm>
                  <a:off x="3781225" y="340875"/>
                  <a:ext cx="14375" cy="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3145" extrusionOk="0">
                      <a:moveTo>
                        <a:pt x="130" y="0"/>
                      </a:moveTo>
                      <a:cubicBezTo>
                        <a:pt x="119" y="0"/>
                        <a:pt x="107" y="2"/>
                        <a:pt x="96" y="7"/>
                      </a:cubicBezTo>
                      <a:cubicBezTo>
                        <a:pt x="44" y="25"/>
                        <a:pt x="17" y="84"/>
                        <a:pt x="36" y="136"/>
                      </a:cubicBezTo>
                      <a:cubicBezTo>
                        <a:pt x="293" y="837"/>
                        <a:pt x="372" y="1597"/>
                        <a:pt x="265" y="2337"/>
                      </a:cubicBezTo>
                      <a:cubicBezTo>
                        <a:pt x="234" y="2552"/>
                        <a:pt x="182" y="2798"/>
                        <a:pt x="35" y="2983"/>
                      </a:cubicBezTo>
                      <a:cubicBezTo>
                        <a:pt x="1" y="3026"/>
                        <a:pt x="7" y="3089"/>
                        <a:pt x="50" y="3123"/>
                      </a:cubicBezTo>
                      <a:cubicBezTo>
                        <a:pt x="65" y="3134"/>
                        <a:pt x="81" y="3141"/>
                        <a:pt x="98" y="3144"/>
                      </a:cubicBezTo>
                      <a:cubicBezTo>
                        <a:pt x="102" y="3144"/>
                        <a:pt x="107" y="3145"/>
                        <a:pt x="112" y="3145"/>
                      </a:cubicBezTo>
                      <a:cubicBezTo>
                        <a:pt x="142" y="3145"/>
                        <a:pt x="172" y="3132"/>
                        <a:pt x="192" y="3107"/>
                      </a:cubicBezTo>
                      <a:cubicBezTo>
                        <a:pt x="369" y="2884"/>
                        <a:pt x="430" y="2594"/>
                        <a:pt x="463" y="2366"/>
                      </a:cubicBezTo>
                      <a:cubicBezTo>
                        <a:pt x="575" y="1594"/>
                        <a:pt x="492" y="799"/>
                        <a:pt x="224" y="66"/>
                      </a:cubicBezTo>
                      <a:cubicBezTo>
                        <a:pt x="209" y="26"/>
                        <a:pt x="171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FFC942">
                    <a:alpha val="41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93"/>
                </a:p>
              </p:txBody>
            </p:sp>
            <p:grpSp>
              <p:nvGrpSpPr>
                <p:cNvPr id="2868" name="Google Shape;2868;p27"/>
                <p:cNvGrpSpPr/>
                <p:nvPr/>
              </p:nvGrpSpPr>
              <p:grpSpPr>
                <a:xfrm>
                  <a:off x="3345050" y="251075"/>
                  <a:ext cx="492150" cy="300525"/>
                  <a:chOff x="3345050" y="251075"/>
                  <a:chExt cx="492150" cy="300525"/>
                </a:xfrm>
              </p:grpSpPr>
              <p:sp>
                <p:nvSpPr>
                  <p:cNvPr id="2869" name="Google Shape;2869;p27"/>
                  <p:cNvSpPr/>
                  <p:nvPr/>
                </p:nvSpPr>
                <p:spPr>
                  <a:xfrm>
                    <a:off x="3345050" y="251075"/>
                    <a:ext cx="492150" cy="300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86" h="12021" extrusionOk="0">
                        <a:moveTo>
                          <a:pt x="16429" y="0"/>
                        </a:moveTo>
                        <a:cubicBezTo>
                          <a:pt x="15969" y="0"/>
                          <a:pt x="15499" y="71"/>
                          <a:pt x="15037" y="169"/>
                        </a:cubicBezTo>
                        <a:cubicBezTo>
                          <a:pt x="14948" y="707"/>
                          <a:pt x="14860" y="1246"/>
                          <a:pt x="14772" y="1785"/>
                        </a:cubicBezTo>
                        <a:cubicBezTo>
                          <a:pt x="14540" y="1311"/>
                          <a:pt x="14271" y="856"/>
                          <a:pt x="13970" y="423"/>
                        </a:cubicBezTo>
                        <a:cubicBezTo>
                          <a:pt x="13870" y="448"/>
                          <a:pt x="13772" y="472"/>
                          <a:pt x="13673" y="497"/>
                        </a:cubicBezTo>
                        <a:cubicBezTo>
                          <a:pt x="12277" y="832"/>
                          <a:pt x="10916" y="1311"/>
                          <a:pt x="9613" y="1916"/>
                        </a:cubicBezTo>
                        <a:cubicBezTo>
                          <a:pt x="9621" y="1951"/>
                          <a:pt x="9630" y="1986"/>
                          <a:pt x="9640" y="2020"/>
                        </a:cubicBezTo>
                        <a:cubicBezTo>
                          <a:pt x="9813" y="2595"/>
                          <a:pt x="9995" y="3168"/>
                          <a:pt x="10188" y="3738"/>
                        </a:cubicBezTo>
                        <a:cubicBezTo>
                          <a:pt x="9631" y="3251"/>
                          <a:pt x="8992" y="2858"/>
                          <a:pt x="8306" y="2576"/>
                        </a:cubicBezTo>
                        <a:cubicBezTo>
                          <a:pt x="6692" y="3461"/>
                          <a:pt x="5187" y="4547"/>
                          <a:pt x="3845" y="5806"/>
                        </a:cubicBezTo>
                        <a:cubicBezTo>
                          <a:pt x="4122" y="6255"/>
                          <a:pt x="4398" y="6702"/>
                          <a:pt x="4675" y="7149"/>
                        </a:cubicBezTo>
                        <a:cubicBezTo>
                          <a:pt x="4140" y="6949"/>
                          <a:pt x="3599" y="6763"/>
                          <a:pt x="3055" y="6590"/>
                        </a:cubicBezTo>
                        <a:cubicBezTo>
                          <a:pt x="2183" y="7500"/>
                          <a:pt x="1390" y="8487"/>
                          <a:pt x="700" y="9544"/>
                        </a:cubicBezTo>
                        <a:cubicBezTo>
                          <a:pt x="339" y="10097"/>
                          <a:pt x="0" y="10821"/>
                          <a:pt x="346" y="11384"/>
                        </a:cubicBezTo>
                        <a:cubicBezTo>
                          <a:pt x="642" y="11867"/>
                          <a:pt x="1288" y="11970"/>
                          <a:pt x="1852" y="11998"/>
                        </a:cubicBezTo>
                        <a:cubicBezTo>
                          <a:pt x="2152" y="12013"/>
                          <a:pt x="2452" y="12020"/>
                          <a:pt x="2753" y="12020"/>
                        </a:cubicBezTo>
                        <a:cubicBezTo>
                          <a:pt x="3433" y="12020"/>
                          <a:pt x="4111" y="11983"/>
                          <a:pt x="4787" y="11914"/>
                        </a:cubicBezTo>
                        <a:cubicBezTo>
                          <a:pt x="5357" y="11355"/>
                          <a:pt x="5805" y="10669"/>
                          <a:pt x="6080" y="9920"/>
                        </a:cubicBezTo>
                        <a:cubicBezTo>
                          <a:pt x="6254" y="10498"/>
                          <a:pt x="6428" y="11076"/>
                          <a:pt x="6602" y="11655"/>
                        </a:cubicBezTo>
                        <a:cubicBezTo>
                          <a:pt x="7760" y="11440"/>
                          <a:pt x="8903" y="11140"/>
                          <a:pt x="10027" y="10773"/>
                        </a:cubicBezTo>
                        <a:cubicBezTo>
                          <a:pt x="10477" y="10035"/>
                          <a:pt x="10769" y="9202"/>
                          <a:pt x="10870" y="8344"/>
                        </a:cubicBezTo>
                        <a:cubicBezTo>
                          <a:pt x="11045" y="8990"/>
                          <a:pt x="11260" y="9626"/>
                          <a:pt x="11509" y="10247"/>
                        </a:cubicBezTo>
                        <a:cubicBezTo>
                          <a:pt x="11888" y="10103"/>
                          <a:pt x="12266" y="9952"/>
                          <a:pt x="12640" y="9795"/>
                        </a:cubicBezTo>
                        <a:cubicBezTo>
                          <a:pt x="13586" y="9396"/>
                          <a:pt x="14533" y="8944"/>
                          <a:pt x="15418" y="8406"/>
                        </a:cubicBezTo>
                        <a:cubicBezTo>
                          <a:pt x="15317" y="7987"/>
                          <a:pt x="15179" y="7535"/>
                          <a:pt x="15198" y="7119"/>
                        </a:cubicBezTo>
                        <a:cubicBezTo>
                          <a:pt x="15208" y="6906"/>
                          <a:pt x="15496" y="6244"/>
                          <a:pt x="15316" y="6073"/>
                        </a:cubicBezTo>
                        <a:lnTo>
                          <a:pt x="15316" y="6073"/>
                        </a:lnTo>
                        <a:cubicBezTo>
                          <a:pt x="15510" y="6257"/>
                          <a:pt x="15634" y="6501"/>
                          <a:pt x="15754" y="6740"/>
                        </a:cubicBezTo>
                        <a:cubicBezTo>
                          <a:pt x="15935" y="7101"/>
                          <a:pt x="16118" y="7462"/>
                          <a:pt x="16299" y="7823"/>
                        </a:cubicBezTo>
                        <a:cubicBezTo>
                          <a:pt x="17299" y="7103"/>
                          <a:pt x="18174" y="6243"/>
                          <a:pt x="18813" y="5188"/>
                        </a:cubicBezTo>
                        <a:cubicBezTo>
                          <a:pt x="19222" y="4516"/>
                          <a:pt x="19685" y="3632"/>
                          <a:pt x="19606" y="2826"/>
                        </a:cubicBezTo>
                        <a:cubicBezTo>
                          <a:pt x="19510" y="1845"/>
                          <a:pt x="18926" y="924"/>
                          <a:pt x="18080" y="419"/>
                        </a:cubicBezTo>
                        <a:cubicBezTo>
                          <a:pt x="17564" y="111"/>
                          <a:pt x="17004" y="0"/>
                          <a:pt x="1642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0" name="Google Shape;2870;p27"/>
                  <p:cNvSpPr/>
                  <p:nvPr/>
                </p:nvSpPr>
                <p:spPr>
                  <a:xfrm>
                    <a:off x="3366900" y="303875"/>
                    <a:ext cx="457775" cy="23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11" h="9273" extrusionOk="0">
                        <a:moveTo>
                          <a:pt x="18201" y="1"/>
                        </a:moveTo>
                        <a:cubicBezTo>
                          <a:pt x="18192" y="1"/>
                          <a:pt x="18183" y="2"/>
                          <a:pt x="18174" y="4"/>
                        </a:cubicBezTo>
                        <a:cubicBezTo>
                          <a:pt x="16671" y="396"/>
                          <a:pt x="15217" y="1007"/>
                          <a:pt x="13812" y="1598"/>
                        </a:cubicBezTo>
                        <a:cubicBezTo>
                          <a:pt x="10893" y="2827"/>
                          <a:pt x="7875" y="4096"/>
                          <a:pt x="5043" y="5636"/>
                        </a:cubicBezTo>
                        <a:cubicBezTo>
                          <a:pt x="2861" y="6822"/>
                          <a:pt x="1319" y="7890"/>
                          <a:pt x="43" y="9099"/>
                        </a:cubicBezTo>
                        <a:cubicBezTo>
                          <a:pt x="2" y="9138"/>
                          <a:pt x="1" y="9201"/>
                          <a:pt x="38" y="9240"/>
                        </a:cubicBezTo>
                        <a:cubicBezTo>
                          <a:pt x="54" y="9257"/>
                          <a:pt x="75" y="9268"/>
                          <a:pt x="96" y="9271"/>
                        </a:cubicBezTo>
                        <a:cubicBezTo>
                          <a:pt x="101" y="9272"/>
                          <a:pt x="106" y="9272"/>
                          <a:pt x="111" y="9272"/>
                        </a:cubicBezTo>
                        <a:cubicBezTo>
                          <a:pt x="136" y="9272"/>
                          <a:pt x="160" y="9263"/>
                          <a:pt x="180" y="9245"/>
                        </a:cubicBezTo>
                        <a:cubicBezTo>
                          <a:pt x="1444" y="8048"/>
                          <a:pt x="2972" y="6990"/>
                          <a:pt x="5138" y="5812"/>
                        </a:cubicBezTo>
                        <a:cubicBezTo>
                          <a:pt x="7961" y="4277"/>
                          <a:pt x="10975" y="3009"/>
                          <a:pt x="13889" y="1782"/>
                        </a:cubicBezTo>
                        <a:cubicBezTo>
                          <a:pt x="15289" y="1194"/>
                          <a:pt x="16735" y="586"/>
                          <a:pt x="18225" y="197"/>
                        </a:cubicBezTo>
                        <a:cubicBezTo>
                          <a:pt x="18278" y="183"/>
                          <a:pt x="18310" y="129"/>
                          <a:pt x="18297" y="75"/>
                        </a:cubicBezTo>
                        <a:cubicBezTo>
                          <a:pt x="18285" y="30"/>
                          <a:pt x="18245" y="1"/>
                          <a:pt x="18201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1" name="Google Shape;2871;p27"/>
                  <p:cNvSpPr/>
                  <p:nvPr/>
                </p:nvSpPr>
                <p:spPr>
                  <a:xfrm>
                    <a:off x="3480075" y="381050"/>
                    <a:ext cx="44275" cy="25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010" extrusionOk="0">
                        <a:moveTo>
                          <a:pt x="115" y="1"/>
                        </a:moveTo>
                        <a:cubicBezTo>
                          <a:pt x="78" y="1"/>
                          <a:pt x="42" y="22"/>
                          <a:pt x="25" y="58"/>
                        </a:cubicBezTo>
                        <a:cubicBezTo>
                          <a:pt x="1" y="107"/>
                          <a:pt x="22" y="167"/>
                          <a:pt x="73" y="191"/>
                        </a:cubicBezTo>
                        <a:cubicBezTo>
                          <a:pt x="593" y="437"/>
                          <a:pt x="1108" y="709"/>
                          <a:pt x="1606" y="996"/>
                        </a:cubicBezTo>
                        <a:cubicBezTo>
                          <a:pt x="1617" y="1003"/>
                          <a:pt x="1629" y="1007"/>
                          <a:pt x="1641" y="1008"/>
                        </a:cubicBezTo>
                        <a:cubicBezTo>
                          <a:pt x="1646" y="1009"/>
                          <a:pt x="1652" y="1009"/>
                          <a:pt x="1657" y="1009"/>
                        </a:cubicBezTo>
                        <a:cubicBezTo>
                          <a:pt x="1691" y="1009"/>
                          <a:pt x="1725" y="991"/>
                          <a:pt x="1743" y="959"/>
                        </a:cubicBezTo>
                        <a:cubicBezTo>
                          <a:pt x="1770" y="912"/>
                          <a:pt x="1754" y="850"/>
                          <a:pt x="1706" y="823"/>
                        </a:cubicBezTo>
                        <a:cubicBezTo>
                          <a:pt x="1204" y="532"/>
                          <a:pt x="683" y="259"/>
                          <a:pt x="158" y="10"/>
                        </a:cubicBezTo>
                        <a:cubicBezTo>
                          <a:pt x="144" y="4"/>
                          <a:pt x="129" y="1"/>
                          <a:pt x="115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2" name="Google Shape;2872;p27"/>
                  <p:cNvSpPr/>
                  <p:nvPr/>
                </p:nvSpPr>
                <p:spPr>
                  <a:xfrm>
                    <a:off x="3529825" y="445925"/>
                    <a:ext cx="16925" cy="6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" h="2730" extrusionOk="0">
                        <a:moveTo>
                          <a:pt x="389" y="0"/>
                        </a:moveTo>
                        <a:cubicBezTo>
                          <a:pt x="381" y="0"/>
                          <a:pt x="374" y="1"/>
                          <a:pt x="367" y="3"/>
                        </a:cubicBezTo>
                        <a:cubicBezTo>
                          <a:pt x="312" y="15"/>
                          <a:pt x="278" y="68"/>
                          <a:pt x="290" y="122"/>
                        </a:cubicBezTo>
                        <a:cubicBezTo>
                          <a:pt x="473" y="945"/>
                          <a:pt x="378" y="1821"/>
                          <a:pt x="23" y="2587"/>
                        </a:cubicBezTo>
                        <a:cubicBezTo>
                          <a:pt x="0" y="2637"/>
                          <a:pt x="21" y="2696"/>
                          <a:pt x="72" y="2719"/>
                        </a:cubicBezTo>
                        <a:cubicBezTo>
                          <a:pt x="81" y="2724"/>
                          <a:pt x="90" y="2726"/>
                          <a:pt x="98" y="2728"/>
                        </a:cubicBezTo>
                        <a:cubicBezTo>
                          <a:pt x="103" y="2729"/>
                          <a:pt x="108" y="2729"/>
                          <a:pt x="114" y="2729"/>
                        </a:cubicBezTo>
                        <a:cubicBezTo>
                          <a:pt x="151" y="2729"/>
                          <a:pt x="188" y="2708"/>
                          <a:pt x="204" y="2671"/>
                        </a:cubicBezTo>
                        <a:cubicBezTo>
                          <a:pt x="577" y="1866"/>
                          <a:pt x="677" y="945"/>
                          <a:pt x="486" y="79"/>
                        </a:cubicBezTo>
                        <a:cubicBezTo>
                          <a:pt x="475" y="32"/>
                          <a:pt x="434" y="0"/>
                          <a:pt x="389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3" name="Google Shape;2873;p27"/>
                  <p:cNvSpPr/>
                  <p:nvPr/>
                </p:nvSpPr>
                <p:spPr>
                  <a:xfrm>
                    <a:off x="3575050" y="419125"/>
                    <a:ext cx="21650" cy="7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" h="2969" extrusionOk="0">
                        <a:moveTo>
                          <a:pt x="650" y="1"/>
                        </a:moveTo>
                        <a:cubicBezTo>
                          <a:pt x="647" y="1"/>
                          <a:pt x="643" y="1"/>
                          <a:pt x="638" y="2"/>
                        </a:cubicBezTo>
                        <a:cubicBezTo>
                          <a:pt x="583" y="8"/>
                          <a:pt x="545" y="58"/>
                          <a:pt x="551" y="113"/>
                        </a:cubicBezTo>
                        <a:cubicBezTo>
                          <a:pt x="663" y="1040"/>
                          <a:pt x="476" y="2001"/>
                          <a:pt x="27" y="2820"/>
                        </a:cubicBezTo>
                        <a:cubicBezTo>
                          <a:pt x="0" y="2869"/>
                          <a:pt x="18" y="2929"/>
                          <a:pt x="67" y="2956"/>
                        </a:cubicBezTo>
                        <a:cubicBezTo>
                          <a:pt x="77" y="2961"/>
                          <a:pt x="89" y="2965"/>
                          <a:pt x="100" y="2967"/>
                        </a:cubicBezTo>
                        <a:cubicBezTo>
                          <a:pt x="105" y="2968"/>
                          <a:pt x="110" y="2968"/>
                          <a:pt x="115" y="2968"/>
                        </a:cubicBezTo>
                        <a:cubicBezTo>
                          <a:pt x="150" y="2968"/>
                          <a:pt x="184" y="2949"/>
                          <a:pt x="202" y="2916"/>
                        </a:cubicBezTo>
                        <a:cubicBezTo>
                          <a:pt x="672" y="2062"/>
                          <a:pt x="866" y="1057"/>
                          <a:pt x="750" y="89"/>
                        </a:cubicBezTo>
                        <a:cubicBezTo>
                          <a:pt x="744" y="39"/>
                          <a:pt x="701" y="1"/>
                          <a:pt x="650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4" name="Google Shape;2874;p27"/>
                  <p:cNvSpPr/>
                  <p:nvPr/>
                </p:nvSpPr>
                <p:spPr>
                  <a:xfrm>
                    <a:off x="3653150" y="393650"/>
                    <a:ext cx="13000" cy="7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" h="3077" extrusionOk="0">
                        <a:moveTo>
                          <a:pt x="110" y="0"/>
                        </a:moveTo>
                        <a:cubicBezTo>
                          <a:pt x="103" y="0"/>
                          <a:pt x="95" y="1"/>
                          <a:pt x="88" y="3"/>
                        </a:cubicBezTo>
                        <a:cubicBezTo>
                          <a:pt x="34" y="16"/>
                          <a:pt x="0" y="70"/>
                          <a:pt x="14" y="123"/>
                        </a:cubicBezTo>
                        <a:cubicBezTo>
                          <a:pt x="236" y="1056"/>
                          <a:pt x="318" y="2013"/>
                          <a:pt x="261" y="2970"/>
                        </a:cubicBezTo>
                        <a:cubicBezTo>
                          <a:pt x="258" y="3022"/>
                          <a:pt x="295" y="3067"/>
                          <a:pt x="346" y="3075"/>
                        </a:cubicBezTo>
                        <a:cubicBezTo>
                          <a:pt x="348" y="3075"/>
                          <a:pt x="352" y="3076"/>
                          <a:pt x="355" y="3076"/>
                        </a:cubicBezTo>
                        <a:cubicBezTo>
                          <a:pt x="357" y="3076"/>
                          <a:pt x="359" y="3076"/>
                          <a:pt x="361" y="3076"/>
                        </a:cubicBezTo>
                        <a:cubicBezTo>
                          <a:pt x="413" y="3076"/>
                          <a:pt x="458" y="3036"/>
                          <a:pt x="461" y="2982"/>
                        </a:cubicBezTo>
                        <a:cubicBezTo>
                          <a:pt x="519" y="2006"/>
                          <a:pt x="434" y="1028"/>
                          <a:pt x="208" y="78"/>
                        </a:cubicBezTo>
                        <a:cubicBezTo>
                          <a:pt x="198" y="31"/>
                          <a:pt x="156" y="0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5" name="Google Shape;2875;p27"/>
                  <p:cNvSpPr/>
                  <p:nvPr/>
                </p:nvSpPr>
                <p:spPr>
                  <a:xfrm>
                    <a:off x="3534750" y="348250"/>
                    <a:ext cx="55275" cy="25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029" extrusionOk="0">
                        <a:moveTo>
                          <a:pt x="112" y="0"/>
                        </a:moveTo>
                        <a:cubicBezTo>
                          <a:pt x="67" y="0"/>
                          <a:pt x="26" y="30"/>
                          <a:pt x="14" y="76"/>
                        </a:cubicBezTo>
                        <a:cubicBezTo>
                          <a:pt x="1" y="129"/>
                          <a:pt x="33" y="184"/>
                          <a:pt x="86" y="197"/>
                        </a:cubicBezTo>
                        <a:cubicBezTo>
                          <a:pt x="776" y="374"/>
                          <a:pt x="1435" y="649"/>
                          <a:pt x="2045" y="1014"/>
                        </a:cubicBezTo>
                        <a:cubicBezTo>
                          <a:pt x="2057" y="1022"/>
                          <a:pt x="2069" y="1025"/>
                          <a:pt x="2082" y="1027"/>
                        </a:cubicBezTo>
                        <a:cubicBezTo>
                          <a:pt x="2086" y="1028"/>
                          <a:pt x="2091" y="1028"/>
                          <a:pt x="2096" y="1028"/>
                        </a:cubicBezTo>
                        <a:cubicBezTo>
                          <a:pt x="2130" y="1028"/>
                          <a:pt x="2164" y="1012"/>
                          <a:pt x="2182" y="980"/>
                        </a:cubicBezTo>
                        <a:cubicBezTo>
                          <a:pt x="2211" y="932"/>
                          <a:pt x="2195" y="871"/>
                          <a:pt x="2148" y="843"/>
                        </a:cubicBezTo>
                        <a:cubicBezTo>
                          <a:pt x="1521" y="468"/>
                          <a:pt x="844" y="185"/>
                          <a:pt x="135" y="3"/>
                        </a:cubicBezTo>
                        <a:cubicBezTo>
                          <a:pt x="128" y="1"/>
                          <a:pt x="120" y="0"/>
                          <a:pt x="112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6" name="Google Shape;2876;p27"/>
                  <p:cNvSpPr/>
                  <p:nvPr/>
                </p:nvSpPr>
                <p:spPr>
                  <a:xfrm>
                    <a:off x="3624425" y="307125"/>
                    <a:ext cx="46300" cy="3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2" h="1514" extrusionOk="0">
                        <a:moveTo>
                          <a:pt x="114" y="1"/>
                        </a:moveTo>
                        <a:cubicBezTo>
                          <a:pt x="78" y="1"/>
                          <a:pt x="43" y="20"/>
                          <a:pt x="26" y="55"/>
                        </a:cubicBezTo>
                        <a:cubicBezTo>
                          <a:pt x="0" y="104"/>
                          <a:pt x="18" y="164"/>
                          <a:pt x="68" y="190"/>
                        </a:cubicBezTo>
                        <a:cubicBezTo>
                          <a:pt x="673" y="508"/>
                          <a:pt x="1225" y="952"/>
                          <a:pt x="1663" y="1477"/>
                        </a:cubicBezTo>
                        <a:cubicBezTo>
                          <a:pt x="1679" y="1497"/>
                          <a:pt x="1700" y="1508"/>
                          <a:pt x="1725" y="1512"/>
                        </a:cubicBezTo>
                        <a:cubicBezTo>
                          <a:pt x="1729" y="1513"/>
                          <a:pt x="1734" y="1513"/>
                          <a:pt x="1739" y="1513"/>
                        </a:cubicBezTo>
                        <a:cubicBezTo>
                          <a:pt x="1762" y="1513"/>
                          <a:pt x="1785" y="1505"/>
                          <a:pt x="1803" y="1490"/>
                        </a:cubicBezTo>
                        <a:cubicBezTo>
                          <a:pt x="1846" y="1454"/>
                          <a:pt x="1852" y="1391"/>
                          <a:pt x="1816" y="1349"/>
                        </a:cubicBezTo>
                        <a:cubicBezTo>
                          <a:pt x="1360" y="805"/>
                          <a:pt x="788" y="342"/>
                          <a:pt x="160" y="12"/>
                        </a:cubicBezTo>
                        <a:cubicBezTo>
                          <a:pt x="146" y="4"/>
                          <a:pt x="130" y="1"/>
                          <a:pt x="114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7" name="Google Shape;2877;p27"/>
                  <p:cNvSpPr/>
                  <p:nvPr/>
                </p:nvSpPr>
                <p:spPr>
                  <a:xfrm>
                    <a:off x="3665850" y="285075"/>
                    <a:ext cx="51075" cy="4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3" h="1800" extrusionOk="0">
                        <a:moveTo>
                          <a:pt x="114" y="0"/>
                        </a:moveTo>
                        <a:cubicBezTo>
                          <a:pt x="80" y="0"/>
                          <a:pt x="47" y="18"/>
                          <a:pt x="29" y="49"/>
                        </a:cubicBezTo>
                        <a:cubicBezTo>
                          <a:pt x="0" y="98"/>
                          <a:pt x="17" y="159"/>
                          <a:pt x="64" y="186"/>
                        </a:cubicBezTo>
                        <a:cubicBezTo>
                          <a:pt x="750" y="587"/>
                          <a:pt x="1367" y="1131"/>
                          <a:pt x="1850" y="1761"/>
                        </a:cubicBezTo>
                        <a:cubicBezTo>
                          <a:pt x="1866" y="1781"/>
                          <a:pt x="1889" y="1795"/>
                          <a:pt x="1914" y="1798"/>
                        </a:cubicBezTo>
                        <a:lnTo>
                          <a:pt x="1914" y="1799"/>
                        </a:lnTo>
                        <a:cubicBezTo>
                          <a:pt x="1919" y="1800"/>
                          <a:pt x="1923" y="1800"/>
                          <a:pt x="1927" y="1800"/>
                        </a:cubicBezTo>
                        <a:cubicBezTo>
                          <a:pt x="1949" y="1800"/>
                          <a:pt x="1971" y="1793"/>
                          <a:pt x="1991" y="1779"/>
                        </a:cubicBezTo>
                        <a:cubicBezTo>
                          <a:pt x="2034" y="1745"/>
                          <a:pt x="2043" y="1683"/>
                          <a:pt x="2008" y="1639"/>
                        </a:cubicBezTo>
                        <a:cubicBezTo>
                          <a:pt x="1510" y="989"/>
                          <a:pt x="873" y="427"/>
                          <a:pt x="165" y="14"/>
                        </a:cubicBezTo>
                        <a:cubicBezTo>
                          <a:pt x="149" y="5"/>
                          <a:pt x="131" y="0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8" name="Google Shape;2878;p27"/>
                  <p:cNvSpPr/>
                  <p:nvPr/>
                </p:nvSpPr>
                <p:spPr>
                  <a:xfrm>
                    <a:off x="3699400" y="357350"/>
                    <a:ext cx="17200" cy="9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" h="3776" extrusionOk="0">
                        <a:moveTo>
                          <a:pt x="427" y="1"/>
                        </a:moveTo>
                        <a:cubicBezTo>
                          <a:pt x="425" y="1"/>
                          <a:pt x="423" y="1"/>
                          <a:pt x="421" y="1"/>
                        </a:cubicBezTo>
                        <a:cubicBezTo>
                          <a:pt x="366" y="4"/>
                          <a:pt x="324" y="52"/>
                          <a:pt x="327" y="107"/>
                        </a:cubicBezTo>
                        <a:cubicBezTo>
                          <a:pt x="401" y="1239"/>
                          <a:pt x="484" y="2520"/>
                          <a:pt x="22" y="3636"/>
                        </a:cubicBezTo>
                        <a:cubicBezTo>
                          <a:pt x="1" y="3688"/>
                          <a:pt x="25" y="3747"/>
                          <a:pt x="76" y="3768"/>
                        </a:cubicBezTo>
                        <a:cubicBezTo>
                          <a:pt x="83" y="3771"/>
                          <a:pt x="91" y="3773"/>
                          <a:pt x="99" y="3774"/>
                        </a:cubicBezTo>
                        <a:cubicBezTo>
                          <a:pt x="104" y="3775"/>
                          <a:pt x="109" y="3775"/>
                          <a:pt x="113" y="3775"/>
                        </a:cubicBezTo>
                        <a:cubicBezTo>
                          <a:pt x="153" y="3775"/>
                          <a:pt x="190" y="3752"/>
                          <a:pt x="206" y="3714"/>
                        </a:cubicBezTo>
                        <a:cubicBezTo>
                          <a:pt x="687" y="2553"/>
                          <a:pt x="602" y="1247"/>
                          <a:pt x="527" y="94"/>
                        </a:cubicBezTo>
                        <a:cubicBezTo>
                          <a:pt x="524" y="41"/>
                          <a:pt x="479" y="1"/>
                          <a:pt x="427" y="1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79" name="Google Shape;2879;p27"/>
                  <p:cNvSpPr/>
                  <p:nvPr/>
                </p:nvSpPr>
                <p:spPr>
                  <a:xfrm>
                    <a:off x="3438300" y="480950"/>
                    <a:ext cx="31050" cy="5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" h="2121" extrusionOk="0">
                        <a:moveTo>
                          <a:pt x="1128" y="0"/>
                        </a:moveTo>
                        <a:cubicBezTo>
                          <a:pt x="1089" y="0"/>
                          <a:pt x="1051" y="23"/>
                          <a:pt x="1035" y="61"/>
                        </a:cubicBezTo>
                        <a:cubicBezTo>
                          <a:pt x="753" y="720"/>
                          <a:pt x="416" y="1361"/>
                          <a:pt x="30" y="1968"/>
                        </a:cubicBezTo>
                        <a:cubicBezTo>
                          <a:pt x="1" y="2014"/>
                          <a:pt x="15" y="2076"/>
                          <a:pt x="61" y="2106"/>
                        </a:cubicBezTo>
                        <a:cubicBezTo>
                          <a:pt x="73" y="2113"/>
                          <a:pt x="87" y="2118"/>
                          <a:pt x="100" y="2120"/>
                        </a:cubicBezTo>
                        <a:cubicBezTo>
                          <a:pt x="105" y="2121"/>
                          <a:pt x="109" y="2121"/>
                          <a:pt x="114" y="2121"/>
                        </a:cubicBezTo>
                        <a:cubicBezTo>
                          <a:pt x="147" y="2121"/>
                          <a:pt x="180" y="2105"/>
                          <a:pt x="199" y="2075"/>
                        </a:cubicBezTo>
                        <a:cubicBezTo>
                          <a:pt x="590" y="1460"/>
                          <a:pt x="933" y="808"/>
                          <a:pt x="1219" y="139"/>
                        </a:cubicBezTo>
                        <a:cubicBezTo>
                          <a:pt x="1241" y="89"/>
                          <a:pt x="1217" y="30"/>
                          <a:pt x="1166" y="8"/>
                        </a:cubicBezTo>
                        <a:cubicBezTo>
                          <a:pt x="1154" y="3"/>
                          <a:pt x="1140" y="0"/>
                          <a:pt x="1128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80" name="Google Shape;2880;p27"/>
                  <p:cNvSpPr/>
                  <p:nvPr/>
                </p:nvSpPr>
                <p:spPr>
                  <a:xfrm>
                    <a:off x="3404575" y="447850"/>
                    <a:ext cx="38475" cy="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270" extrusionOk="0">
                        <a:moveTo>
                          <a:pt x="636" y="0"/>
                        </a:moveTo>
                        <a:cubicBezTo>
                          <a:pt x="456" y="0"/>
                          <a:pt x="275" y="10"/>
                          <a:pt x="95" y="31"/>
                        </a:cubicBezTo>
                        <a:cubicBezTo>
                          <a:pt x="40" y="36"/>
                          <a:pt x="1" y="86"/>
                          <a:pt x="7" y="141"/>
                        </a:cubicBezTo>
                        <a:cubicBezTo>
                          <a:pt x="12" y="187"/>
                          <a:pt x="47" y="223"/>
                          <a:pt x="91" y="229"/>
                        </a:cubicBezTo>
                        <a:cubicBezTo>
                          <a:pt x="95" y="230"/>
                          <a:pt x="100" y="230"/>
                          <a:pt x="104" y="230"/>
                        </a:cubicBezTo>
                        <a:cubicBezTo>
                          <a:pt x="109" y="230"/>
                          <a:pt x="113" y="230"/>
                          <a:pt x="118" y="229"/>
                        </a:cubicBezTo>
                        <a:cubicBezTo>
                          <a:pt x="290" y="210"/>
                          <a:pt x="462" y="200"/>
                          <a:pt x="635" y="200"/>
                        </a:cubicBezTo>
                        <a:cubicBezTo>
                          <a:pt x="895" y="200"/>
                          <a:pt x="1155" y="222"/>
                          <a:pt x="1414" y="267"/>
                        </a:cubicBezTo>
                        <a:cubicBezTo>
                          <a:pt x="1421" y="269"/>
                          <a:pt x="1428" y="270"/>
                          <a:pt x="1435" y="270"/>
                        </a:cubicBezTo>
                        <a:cubicBezTo>
                          <a:pt x="1479" y="270"/>
                          <a:pt x="1521" y="233"/>
                          <a:pt x="1529" y="185"/>
                        </a:cubicBezTo>
                        <a:cubicBezTo>
                          <a:pt x="1538" y="131"/>
                          <a:pt x="1502" y="79"/>
                          <a:pt x="1448" y="70"/>
                        </a:cubicBezTo>
                        <a:cubicBezTo>
                          <a:pt x="1179" y="23"/>
                          <a:pt x="907" y="0"/>
                          <a:pt x="63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81" name="Google Shape;2881;p27"/>
                  <p:cNvSpPr/>
                  <p:nvPr/>
                </p:nvSpPr>
                <p:spPr>
                  <a:xfrm>
                    <a:off x="3375050" y="479800"/>
                    <a:ext cx="42750" cy="1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769" extrusionOk="0">
                        <a:moveTo>
                          <a:pt x="1596" y="0"/>
                        </a:moveTo>
                        <a:cubicBezTo>
                          <a:pt x="1586" y="0"/>
                          <a:pt x="1575" y="2"/>
                          <a:pt x="1565" y="6"/>
                        </a:cubicBezTo>
                        <a:cubicBezTo>
                          <a:pt x="1062" y="174"/>
                          <a:pt x="561" y="367"/>
                          <a:pt x="74" y="576"/>
                        </a:cubicBezTo>
                        <a:cubicBezTo>
                          <a:pt x="24" y="598"/>
                          <a:pt x="0" y="657"/>
                          <a:pt x="21" y="708"/>
                        </a:cubicBezTo>
                        <a:cubicBezTo>
                          <a:pt x="36" y="741"/>
                          <a:pt x="65" y="762"/>
                          <a:pt x="99" y="767"/>
                        </a:cubicBezTo>
                        <a:cubicBezTo>
                          <a:pt x="103" y="768"/>
                          <a:pt x="107" y="768"/>
                          <a:pt x="112" y="768"/>
                        </a:cubicBezTo>
                        <a:cubicBezTo>
                          <a:pt x="125" y="768"/>
                          <a:pt x="140" y="765"/>
                          <a:pt x="154" y="759"/>
                        </a:cubicBezTo>
                        <a:cubicBezTo>
                          <a:pt x="635" y="552"/>
                          <a:pt x="1132" y="362"/>
                          <a:pt x="1629" y="195"/>
                        </a:cubicBezTo>
                        <a:cubicBezTo>
                          <a:pt x="1681" y="178"/>
                          <a:pt x="1709" y="120"/>
                          <a:pt x="1692" y="68"/>
                        </a:cubicBezTo>
                        <a:cubicBezTo>
                          <a:pt x="1677" y="27"/>
                          <a:pt x="1638" y="0"/>
                          <a:pt x="1596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  <p:sp>
                <p:nvSpPr>
                  <p:cNvPr id="2882" name="Google Shape;2882;p27"/>
                  <p:cNvSpPr/>
                  <p:nvPr/>
                </p:nvSpPr>
                <p:spPr>
                  <a:xfrm>
                    <a:off x="3398750" y="509825"/>
                    <a:ext cx="23175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" h="1411" extrusionOk="0">
                        <a:moveTo>
                          <a:pt x="814" y="0"/>
                        </a:moveTo>
                        <a:cubicBezTo>
                          <a:pt x="775" y="0"/>
                          <a:pt x="737" y="23"/>
                          <a:pt x="721" y="62"/>
                        </a:cubicBezTo>
                        <a:cubicBezTo>
                          <a:pt x="544" y="485"/>
                          <a:pt x="312" y="884"/>
                          <a:pt x="34" y="1250"/>
                        </a:cubicBezTo>
                        <a:cubicBezTo>
                          <a:pt x="1" y="1294"/>
                          <a:pt x="8" y="1357"/>
                          <a:pt x="52" y="1390"/>
                        </a:cubicBezTo>
                        <a:cubicBezTo>
                          <a:pt x="67" y="1401"/>
                          <a:pt x="82" y="1406"/>
                          <a:pt x="98" y="1410"/>
                        </a:cubicBezTo>
                        <a:lnTo>
                          <a:pt x="99" y="1410"/>
                        </a:lnTo>
                        <a:cubicBezTo>
                          <a:pt x="103" y="1410"/>
                          <a:pt x="107" y="1411"/>
                          <a:pt x="112" y="1411"/>
                        </a:cubicBezTo>
                        <a:cubicBezTo>
                          <a:pt x="142" y="1411"/>
                          <a:pt x="173" y="1397"/>
                          <a:pt x="193" y="1371"/>
                        </a:cubicBezTo>
                        <a:cubicBezTo>
                          <a:pt x="482" y="992"/>
                          <a:pt x="721" y="577"/>
                          <a:pt x="906" y="139"/>
                        </a:cubicBezTo>
                        <a:cubicBezTo>
                          <a:pt x="927" y="88"/>
                          <a:pt x="904" y="30"/>
                          <a:pt x="852" y="8"/>
                        </a:cubicBezTo>
                        <a:cubicBezTo>
                          <a:pt x="839" y="3"/>
                          <a:pt x="826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rgbClr val="FFC942">
                      <a:alpha val="415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93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5535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111" y="713267"/>
            <a:ext cx="10260256" cy="63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Font typeface="Lilita One"/>
              <a:buNone/>
              <a:defRPr sz="4600">
                <a:solidFill>
                  <a:schemeClr val="accent6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Bebas Neue"/>
              <a:buNone/>
              <a:defRPr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168" y="1801678"/>
            <a:ext cx="10260256" cy="434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○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accent6"/>
              </a:buClr>
              <a:buSzPts val="1800"/>
              <a:buFont typeface="Poppins"/>
              <a:buChar char="■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DF05D-4474-7EEE-457A-48964513F1D8}"/>
              </a:ext>
            </a:extLst>
          </p:cNvPr>
          <p:cNvSpPr txBox="1"/>
          <p:nvPr userDrawn="1"/>
        </p:nvSpPr>
        <p:spPr>
          <a:xfrm rot="16200000">
            <a:off x="-5392996" y="257392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Annifont" panose="020B0603050302020204" pitchFamily="34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20A7F-6C3A-EE62-66D5-E4152AB713D9}"/>
              </a:ext>
            </a:extLst>
          </p:cNvPr>
          <p:cNvSpPr txBox="1"/>
          <p:nvPr userDrawn="1"/>
        </p:nvSpPr>
        <p:spPr>
          <a:xfrm rot="16200000">
            <a:off x="13472691" y="312596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Annifont" panose="020B0603050302020204" pitchFamily="34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F4B75-91A2-EF93-3921-BE751624E47D}"/>
              </a:ext>
            </a:extLst>
          </p:cNvPr>
          <p:cNvSpPr txBox="1"/>
          <p:nvPr userDrawn="1"/>
        </p:nvSpPr>
        <p:spPr>
          <a:xfrm>
            <a:off x="3794919" y="751459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latin typeface="VNI-Trung Kien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76" r:id="rId4"/>
    <p:sldLayoutId id="2147483677" r:id="rId5"/>
    <p:sldLayoutId id="214748368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0" y="8484"/>
            <a:ext cx="12161838" cy="2513652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52">
              <a:buClrTx/>
              <a:defRPr/>
            </a:pPr>
            <a:endParaRPr lang="en-US" sz="5852">
              <a:solidFill>
                <a:srgbClr val="FFFFFF"/>
              </a:solidFill>
              <a:latin typeface="AvantGard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37" b="15234"/>
          <a:stretch/>
        </p:blipFill>
        <p:spPr>
          <a:xfrm>
            <a:off x="-158617" y="9226547"/>
            <a:ext cx="12320455" cy="5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1" y="115004"/>
            <a:ext cx="12161837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70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CHUYÊN ĐỀ CẤP TRƯỜNG</a:t>
            </a:r>
          </a:p>
          <a:p>
            <a:pPr algn="ctr"/>
            <a:r>
              <a:rPr lang="en-US" sz="70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MÔN: TIẾNG </a:t>
            </a:r>
            <a:r>
              <a:rPr lang="en-US" sz="7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VIỆT </a:t>
            </a:r>
            <a:r>
              <a:rPr lang="en-US" sz="70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49833-7B1B-C1B1-77E9-B422606F7DC4}"/>
              </a:ext>
            </a:extLst>
          </p:cNvPr>
          <p:cNvSpPr txBox="1"/>
          <p:nvPr/>
        </p:nvSpPr>
        <p:spPr>
          <a:xfrm>
            <a:off x="238879" y="2443648"/>
            <a:ext cx="115254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ĐỌC: </a:t>
            </a:r>
            <a:r>
              <a:rPr lang="en-US" sz="7200" b="1" dirty="0" smtClean="0">
                <a:solidFill>
                  <a:srgbClr val="C00000"/>
                </a:solidFill>
              </a:rPr>
              <a:t>ANH </a:t>
            </a:r>
            <a:r>
              <a:rPr lang="en-US" sz="7200" b="1" dirty="0">
                <a:solidFill>
                  <a:srgbClr val="C00000"/>
                </a:solidFill>
              </a:rPr>
              <a:t>EM SINH ĐÔI</a:t>
            </a: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6F93D87D-EA8A-919E-3DB2-4C0874D63353}"/>
              </a:ext>
            </a:extLst>
          </p:cNvPr>
          <p:cNvSpPr/>
          <p:nvPr/>
        </p:nvSpPr>
        <p:spPr>
          <a:xfrm>
            <a:off x="3969099" y="5968723"/>
            <a:ext cx="4393560" cy="765571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 (Headings)"/>
              </a:rPr>
              <a:t>GV: Vũ Thị Tưng</a:t>
            </a:r>
            <a:endParaRPr lang="en-US" sz="4000" b="1" dirty="0">
              <a:solidFill>
                <a:srgbClr val="000000"/>
              </a:solidFill>
              <a:latin typeface="Arial (Headings)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60E7B2-2ECA-27C6-EEFE-1E776262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1892" y="3398105"/>
            <a:ext cx="5818053" cy="253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5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66345" y="57150"/>
            <a:ext cx="110291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5.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về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Long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Khánh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qua hành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từng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CEC03-70EE-62E3-D3F6-92F8F24D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766" y="1134368"/>
            <a:ext cx="11692303" cy="546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78" y="1931180"/>
            <a:ext cx="4486222" cy="405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78" y="2377438"/>
            <a:ext cx="4486222" cy="1168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78" y="3677919"/>
            <a:ext cx="4486222" cy="1625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817" y="1931178"/>
            <a:ext cx="4821503" cy="893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816" y="3545840"/>
            <a:ext cx="4821504" cy="995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78" y="5374259"/>
            <a:ext cx="4486222" cy="914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816" y="5445379"/>
            <a:ext cx="4712676" cy="9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66345" y="103450"/>
            <a:ext cx="110291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5.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về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Long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Khánh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qua hành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từng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54BF9-3421-FC84-48B8-922A5A30A1DC}"/>
              </a:ext>
            </a:extLst>
          </p:cNvPr>
          <p:cNvSpPr txBox="1"/>
          <p:nvPr/>
        </p:nvSpPr>
        <p:spPr>
          <a:xfrm>
            <a:off x="187894" y="1134368"/>
            <a:ext cx="53441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Long</a:t>
            </a:r>
            <a:r>
              <a:rPr lang="en-US" sz="4000" dirty="0" smtClean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: là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nghiêm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túc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chậm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rãi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hay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nghĩ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; Long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khẳng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là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duy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nhất.</a:t>
            </a:r>
            <a:endParaRPr lang="en-US" sz="4000" dirty="0"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6A3E8-9202-39D6-98E4-69E58B1E9C13}"/>
              </a:ext>
            </a:extLst>
          </p:cNvPr>
          <p:cNvSpPr txBox="1"/>
          <p:nvPr/>
        </p:nvSpPr>
        <p:spPr>
          <a:xfrm>
            <a:off x="5974398" y="1579104"/>
            <a:ext cx="604488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Khánh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: là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nhẹn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hài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hước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nghĩ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giản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coi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về hình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rõ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về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dirty="0"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608B9-60E4-33A1-E4A1-C50AF77C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6B61FF-A473-5FEF-1BA3-2C7DC4AAF74F}"/>
              </a:ext>
            </a:extLst>
          </p:cNvPr>
          <p:cNvSpPr/>
          <p:nvPr/>
        </p:nvSpPr>
        <p:spPr>
          <a:xfrm>
            <a:off x="641298" y="532435"/>
            <a:ext cx="10991259" cy="563687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000000"/>
                </a:solidFill>
              </a:rPr>
              <a:t>    </a:t>
            </a:r>
            <a:r>
              <a:rPr lang="en-US" sz="4400" dirty="0" err="1">
                <a:solidFill>
                  <a:srgbClr val="000000"/>
                </a:solidFill>
              </a:rPr>
              <a:t>Mọi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người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đều</a:t>
            </a:r>
            <a:r>
              <a:rPr lang="en-US" sz="4400" dirty="0">
                <a:solidFill>
                  <a:srgbClr val="000000"/>
                </a:solidFill>
              </a:rPr>
              <a:t> có </a:t>
            </a:r>
            <a:r>
              <a:rPr lang="en-US" sz="4400" dirty="0" err="1">
                <a:solidFill>
                  <a:srgbClr val="000000"/>
                </a:solidFill>
              </a:rPr>
              <a:t>thể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giống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nhau</a:t>
            </a:r>
            <a:r>
              <a:rPr lang="en-US" sz="4400" dirty="0">
                <a:solidFill>
                  <a:srgbClr val="000000"/>
                </a:solidFill>
              </a:rPr>
              <a:t> về ngoại hình </a:t>
            </a:r>
            <a:r>
              <a:rPr lang="en-US" sz="4400" dirty="0" err="1">
                <a:solidFill>
                  <a:srgbClr val="000000"/>
                </a:solidFill>
              </a:rPr>
              <a:t>hoặc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một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đặc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điểm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nào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đó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nhưng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không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ai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giống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ai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hoàn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toàn</a:t>
            </a:r>
            <a:r>
              <a:rPr lang="en-US" sz="4400" dirty="0">
                <a:solidFill>
                  <a:srgbClr val="000000"/>
                </a:solidFill>
              </a:rPr>
              <a:t>, </a:t>
            </a:r>
            <a:r>
              <a:rPr lang="en-US" sz="4400" dirty="0" err="1">
                <a:solidFill>
                  <a:srgbClr val="000000"/>
                </a:solidFill>
              </a:rPr>
              <a:t>bởi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bản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thân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mỗi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người</a:t>
            </a:r>
            <a:r>
              <a:rPr lang="en-US" sz="4400" dirty="0">
                <a:solidFill>
                  <a:srgbClr val="000000"/>
                </a:solidFill>
              </a:rPr>
              <a:t> là </a:t>
            </a:r>
            <a:r>
              <a:rPr lang="en-US" sz="4400" dirty="0" err="1">
                <a:solidFill>
                  <a:srgbClr val="000000"/>
                </a:solidFill>
              </a:rPr>
              <a:t>duy</a:t>
            </a:r>
            <a:r>
              <a:rPr lang="en-US" sz="4400" dirty="0">
                <a:solidFill>
                  <a:srgbClr val="000000"/>
                </a:solidFill>
              </a:rPr>
              <a:t> nhất, </a:t>
            </a:r>
            <a:r>
              <a:rPr lang="en-US" sz="4400" dirty="0" err="1">
                <a:solidFill>
                  <a:srgbClr val="000000"/>
                </a:solidFill>
              </a:rPr>
              <a:t>chỉ</a:t>
            </a:r>
            <a:r>
              <a:rPr lang="en-US" sz="4400" dirty="0">
                <a:solidFill>
                  <a:srgbClr val="000000"/>
                </a:solidFill>
              </a:rPr>
              <a:t> có </a:t>
            </a:r>
            <a:r>
              <a:rPr lang="en-US" sz="4400" dirty="0" err="1">
                <a:solidFill>
                  <a:srgbClr val="000000"/>
                </a:solidFill>
              </a:rPr>
              <a:t>một</a:t>
            </a:r>
            <a:r>
              <a:rPr lang="en-US" sz="4400" dirty="0">
                <a:solidFill>
                  <a:srgbClr val="000000"/>
                </a:solidFill>
              </a:rPr>
              <a:t> mà </a:t>
            </a:r>
            <a:r>
              <a:rPr lang="en-US" sz="4400" dirty="0" err="1">
                <a:solidFill>
                  <a:srgbClr val="000000"/>
                </a:solidFill>
              </a:rPr>
              <a:t>thôi</a:t>
            </a:r>
            <a:r>
              <a:rPr lang="en-US" sz="44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4400" dirty="0">
                <a:solidFill>
                  <a:srgbClr val="000000"/>
                </a:solidFill>
              </a:rPr>
              <a:t>    </a:t>
            </a:r>
            <a:r>
              <a:rPr lang="en-US" sz="4400" dirty="0" err="1">
                <a:solidFill>
                  <a:srgbClr val="000000"/>
                </a:solidFill>
              </a:rPr>
              <a:t>Hãy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yêu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thương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và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tôn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trọng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chính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bản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thân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mình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cũng</a:t>
            </a:r>
            <a:r>
              <a:rPr lang="en-US" sz="4400" dirty="0">
                <a:solidFill>
                  <a:srgbClr val="000000"/>
                </a:solidFill>
              </a:rPr>
              <a:t> như </a:t>
            </a:r>
            <a:r>
              <a:rPr lang="en-US" sz="4400" dirty="0" err="1">
                <a:solidFill>
                  <a:srgbClr val="000000"/>
                </a:solidFill>
              </a:rPr>
              <a:t>mọi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người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xung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quanh</a:t>
            </a:r>
            <a:r>
              <a:rPr lang="en-US" sz="4400" dirty="0">
                <a:solidFill>
                  <a:srgbClr val="000000"/>
                </a:solidFill>
              </a:rPr>
              <a:t>.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07C9B0-40C8-D078-A794-F0CB739FDC1A}"/>
              </a:ext>
            </a:extLst>
          </p:cNvPr>
          <p:cNvGrpSpPr/>
          <p:nvPr/>
        </p:nvGrpSpPr>
        <p:grpSpPr>
          <a:xfrm>
            <a:off x="2627525" y="995494"/>
            <a:ext cx="6906789" cy="1671506"/>
            <a:chOff x="1469319" y="600821"/>
            <a:chExt cx="9192937" cy="1521598"/>
          </a:xfrm>
          <a:solidFill>
            <a:srgbClr val="92D050"/>
          </a:solidFill>
        </p:grpSpPr>
        <p:grpSp>
          <p:nvGrpSpPr>
            <p:cNvPr id="3" name="Google Shape;1177;p37">
              <a:extLst>
                <a:ext uri="{FF2B5EF4-FFF2-40B4-BE49-F238E27FC236}">
                  <a16:creationId xmlns:a16="http://schemas.microsoft.com/office/drawing/2014/main" id="{613A191D-294D-02F9-07CD-5E318D442D11}"/>
                </a:ext>
              </a:extLst>
            </p:cNvPr>
            <p:cNvGrpSpPr/>
            <p:nvPr/>
          </p:nvGrpSpPr>
          <p:grpSpPr>
            <a:xfrm>
              <a:off x="1635287" y="600821"/>
              <a:ext cx="8891264" cy="1521598"/>
              <a:chOff x="-352065" y="2832623"/>
              <a:chExt cx="3948218" cy="667944"/>
            </a:xfrm>
            <a:grpFill/>
          </p:grpSpPr>
          <p:sp>
            <p:nvSpPr>
              <p:cNvPr id="5" name="Google Shape;1178;p37">
                <a:extLst>
                  <a:ext uri="{FF2B5EF4-FFF2-40B4-BE49-F238E27FC236}">
                    <a16:creationId xmlns:a16="http://schemas.microsoft.com/office/drawing/2014/main" id="{73A99A70-7A5D-56CF-46EC-80286540238E}"/>
                  </a:ext>
                </a:extLst>
              </p:cNvPr>
              <p:cNvSpPr/>
              <p:nvPr/>
            </p:nvSpPr>
            <p:spPr>
              <a:xfrm>
                <a:off x="68157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6" name="Google Shape;1179;p37">
                <a:extLst>
                  <a:ext uri="{FF2B5EF4-FFF2-40B4-BE49-F238E27FC236}">
                    <a16:creationId xmlns:a16="http://schemas.microsoft.com/office/drawing/2014/main" id="{96A671A5-6C98-D0F2-A9A2-7427AF99991A}"/>
                  </a:ext>
                </a:extLst>
              </p:cNvPr>
              <p:cNvSpPr/>
              <p:nvPr/>
            </p:nvSpPr>
            <p:spPr>
              <a:xfrm>
                <a:off x="1213300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7" name="Google Shape;1180;p37">
                <a:extLst>
                  <a:ext uri="{FF2B5EF4-FFF2-40B4-BE49-F238E27FC236}">
                    <a16:creationId xmlns:a16="http://schemas.microsoft.com/office/drawing/2014/main" id="{04D25203-7C75-EA30-5F99-4DC93B33A83B}"/>
                  </a:ext>
                </a:extLst>
              </p:cNvPr>
              <p:cNvSpPr/>
              <p:nvPr/>
            </p:nvSpPr>
            <p:spPr>
              <a:xfrm>
                <a:off x="161532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31A312D6-4631-860E-F3DB-3FF80FF4D91F}"/>
                  </a:ext>
                </a:extLst>
              </p:cNvPr>
              <p:cNvSpPr/>
              <p:nvPr/>
            </p:nvSpPr>
            <p:spPr>
              <a:xfrm>
                <a:off x="17885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" name="Google Shape;1180;p37">
                <a:extLst>
                  <a:ext uri="{FF2B5EF4-FFF2-40B4-BE49-F238E27FC236}">
                    <a16:creationId xmlns:a16="http://schemas.microsoft.com/office/drawing/2014/main" id="{46A5FEE0-96AA-44EA-CD35-04A49127AEEA}"/>
                  </a:ext>
                </a:extLst>
              </p:cNvPr>
              <p:cNvSpPr/>
              <p:nvPr/>
            </p:nvSpPr>
            <p:spPr>
              <a:xfrm>
                <a:off x="2118048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" name="Google Shape;1179;p37">
                <a:extLst>
                  <a:ext uri="{FF2B5EF4-FFF2-40B4-BE49-F238E27FC236}">
                    <a16:creationId xmlns:a16="http://schemas.microsoft.com/office/drawing/2014/main" id="{7FD8A034-A3CE-E26B-F8D0-31652B4ACB92}"/>
                  </a:ext>
                </a:extLst>
              </p:cNvPr>
              <p:cNvSpPr/>
              <p:nvPr/>
            </p:nvSpPr>
            <p:spPr>
              <a:xfrm>
                <a:off x="-352065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" name="Google Shape;1180;p37">
                <a:extLst>
                  <a:ext uri="{FF2B5EF4-FFF2-40B4-BE49-F238E27FC236}">
                    <a16:creationId xmlns:a16="http://schemas.microsoft.com/office/drawing/2014/main" id="{A69016C8-B4F8-0968-8168-DDDEBDEE3E28}"/>
                  </a:ext>
                </a:extLst>
              </p:cNvPr>
              <p:cNvSpPr/>
              <p:nvPr/>
            </p:nvSpPr>
            <p:spPr>
              <a:xfrm>
                <a:off x="2507442" y="2832623"/>
                <a:ext cx="1088711" cy="667944"/>
              </a:xfrm>
              <a:custGeom>
                <a:avLst/>
                <a:gdLst/>
                <a:ahLst/>
                <a:cxnLst/>
                <a:rect l="l" t="t" r="r" b="b"/>
                <a:pathLst>
                  <a:path w="82525" h="49828" extrusionOk="0">
                    <a:moveTo>
                      <a:pt x="63463" y="14936"/>
                    </a:moveTo>
                    <a:cubicBezTo>
                      <a:pt x="63499" y="15007"/>
                      <a:pt x="63534" y="15055"/>
                      <a:pt x="63570" y="15115"/>
                    </a:cubicBezTo>
                    <a:cubicBezTo>
                      <a:pt x="63511" y="15079"/>
                      <a:pt x="63439" y="15055"/>
                      <a:pt x="63380" y="15019"/>
                    </a:cubicBezTo>
                    <a:cubicBezTo>
                      <a:pt x="63415" y="14996"/>
                      <a:pt x="63439" y="14972"/>
                      <a:pt x="63463" y="14936"/>
                    </a:cubicBezTo>
                    <a:close/>
                    <a:moveTo>
                      <a:pt x="42663" y="30640"/>
                    </a:moveTo>
                    <a:cubicBezTo>
                      <a:pt x="42651" y="30652"/>
                      <a:pt x="42639" y="30664"/>
                      <a:pt x="42627" y="30676"/>
                    </a:cubicBezTo>
                    <a:cubicBezTo>
                      <a:pt x="42627" y="30676"/>
                      <a:pt x="42627" y="30664"/>
                      <a:pt x="42627" y="30664"/>
                    </a:cubicBezTo>
                    <a:cubicBezTo>
                      <a:pt x="42639" y="30652"/>
                      <a:pt x="42651" y="30640"/>
                      <a:pt x="42663" y="30640"/>
                    </a:cubicBezTo>
                    <a:close/>
                    <a:moveTo>
                      <a:pt x="56898" y="1"/>
                    </a:moveTo>
                    <a:cubicBezTo>
                      <a:pt x="56324" y="1"/>
                      <a:pt x="55747" y="187"/>
                      <a:pt x="55402" y="601"/>
                    </a:cubicBezTo>
                    <a:cubicBezTo>
                      <a:pt x="54390" y="1827"/>
                      <a:pt x="53366" y="3054"/>
                      <a:pt x="52319" y="4268"/>
                    </a:cubicBezTo>
                    <a:lnTo>
                      <a:pt x="52521" y="3958"/>
                    </a:lnTo>
                    <a:cubicBezTo>
                      <a:pt x="53541" y="2401"/>
                      <a:pt x="52099" y="884"/>
                      <a:pt x="50562" y="884"/>
                    </a:cubicBezTo>
                    <a:cubicBezTo>
                      <a:pt x="50054" y="884"/>
                      <a:pt x="49536" y="1050"/>
                      <a:pt x="49092" y="1434"/>
                    </a:cubicBezTo>
                    <a:cubicBezTo>
                      <a:pt x="45663" y="4399"/>
                      <a:pt x="42210" y="7387"/>
                      <a:pt x="38484" y="10007"/>
                    </a:cubicBezTo>
                    <a:cubicBezTo>
                      <a:pt x="39448" y="8911"/>
                      <a:pt x="40436" y="7828"/>
                      <a:pt x="41472" y="6780"/>
                    </a:cubicBezTo>
                    <a:cubicBezTo>
                      <a:pt x="42827" y="5416"/>
                      <a:pt x="41608" y="3170"/>
                      <a:pt x="39931" y="3170"/>
                    </a:cubicBezTo>
                    <a:cubicBezTo>
                      <a:pt x="39574" y="3170"/>
                      <a:pt x="39196" y="3272"/>
                      <a:pt x="38817" y="3506"/>
                    </a:cubicBezTo>
                    <a:cubicBezTo>
                      <a:pt x="38472" y="3720"/>
                      <a:pt x="38138" y="3947"/>
                      <a:pt x="37817" y="4173"/>
                    </a:cubicBezTo>
                    <a:cubicBezTo>
                      <a:pt x="38014" y="2979"/>
                      <a:pt x="37108" y="1704"/>
                      <a:pt x="35752" y="1704"/>
                    </a:cubicBezTo>
                    <a:cubicBezTo>
                      <a:pt x="35552" y="1704"/>
                      <a:pt x="35343" y="1732"/>
                      <a:pt x="35126" y="1792"/>
                    </a:cubicBezTo>
                    <a:cubicBezTo>
                      <a:pt x="32864" y="2399"/>
                      <a:pt x="30816" y="3435"/>
                      <a:pt x="28875" y="4649"/>
                    </a:cubicBezTo>
                    <a:cubicBezTo>
                      <a:pt x="29030" y="4518"/>
                      <a:pt x="29185" y="4387"/>
                      <a:pt x="29340" y="4256"/>
                    </a:cubicBezTo>
                    <a:cubicBezTo>
                      <a:pt x="30880" y="2964"/>
                      <a:pt x="29476" y="743"/>
                      <a:pt x="27765" y="743"/>
                    </a:cubicBezTo>
                    <a:cubicBezTo>
                      <a:pt x="27426" y="743"/>
                      <a:pt x="27075" y="831"/>
                      <a:pt x="26732" y="1030"/>
                    </a:cubicBezTo>
                    <a:lnTo>
                      <a:pt x="19577" y="5173"/>
                    </a:lnTo>
                    <a:cubicBezTo>
                      <a:pt x="18993" y="5506"/>
                      <a:pt x="18410" y="5852"/>
                      <a:pt x="17838" y="6185"/>
                    </a:cubicBezTo>
                    <a:cubicBezTo>
                      <a:pt x="18445" y="5482"/>
                      <a:pt x="19112" y="4804"/>
                      <a:pt x="19803" y="4149"/>
                    </a:cubicBezTo>
                    <a:cubicBezTo>
                      <a:pt x="19839" y="4152"/>
                      <a:pt x="19875" y="4153"/>
                      <a:pt x="19911" y="4153"/>
                    </a:cubicBezTo>
                    <a:cubicBezTo>
                      <a:pt x="20316" y="4153"/>
                      <a:pt x="20720" y="3966"/>
                      <a:pt x="20993" y="3518"/>
                    </a:cubicBezTo>
                    <a:lnTo>
                      <a:pt x="21732" y="2315"/>
                    </a:lnTo>
                    <a:cubicBezTo>
                      <a:pt x="22442" y="1161"/>
                      <a:pt x="21427" y="113"/>
                      <a:pt x="20279" y="113"/>
                    </a:cubicBezTo>
                    <a:cubicBezTo>
                      <a:pt x="20042" y="113"/>
                      <a:pt x="19799" y="158"/>
                      <a:pt x="19565" y="256"/>
                    </a:cubicBezTo>
                    <a:cubicBezTo>
                      <a:pt x="15338" y="2065"/>
                      <a:pt x="12397" y="6078"/>
                      <a:pt x="10802" y="10090"/>
                    </a:cubicBezTo>
                    <a:cubicBezTo>
                      <a:pt x="10480" y="10900"/>
                      <a:pt x="11016" y="11912"/>
                      <a:pt x="11754" y="12317"/>
                    </a:cubicBezTo>
                    <a:cubicBezTo>
                      <a:pt x="12298" y="12619"/>
                      <a:pt x="12834" y="12743"/>
                      <a:pt x="13363" y="12743"/>
                    </a:cubicBezTo>
                    <a:cubicBezTo>
                      <a:pt x="14061" y="12743"/>
                      <a:pt x="14745" y="12526"/>
                      <a:pt x="15409" y="12221"/>
                    </a:cubicBezTo>
                    <a:lnTo>
                      <a:pt x="15409" y="12221"/>
                    </a:lnTo>
                    <a:cubicBezTo>
                      <a:pt x="15302" y="12376"/>
                      <a:pt x="15183" y="12531"/>
                      <a:pt x="15076" y="12686"/>
                    </a:cubicBezTo>
                    <a:cubicBezTo>
                      <a:pt x="14080" y="14148"/>
                      <a:pt x="15477" y="15796"/>
                      <a:pt x="17063" y="15796"/>
                    </a:cubicBezTo>
                    <a:cubicBezTo>
                      <a:pt x="17221" y="15796"/>
                      <a:pt x="17381" y="15780"/>
                      <a:pt x="17541" y="15746"/>
                    </a:cubicBezTo>
                    <a:cubicBezTo>
                      <a:pt x="19910" y="15246"/>
                      <a:pt x="22041" y="14222"/>
                      <a:pt x="24053" y="12995"/>
                    </a:cubicBezTo>
                    <a:lnTo>
                      <a:pt x="24053" y="12995"/>
                    </a:lnTo>
                    <a:cubicBezTo>
                      <a:pt x="22898" y="14353"/>
                      <a:pt x="21827" y="15758"/>
                      <a:pt x="20874" y="17246"/>
                    </a:cubicBezTo>
                    <a:cubicBezTo>
                      <a:pt x="20757" y="17226"/>
                      <a:pt x="20636" y="17215"/>
                      <a:pt x="20512" y="17215"/>
                    </a:cubicBezTo>
                    <a:cubicBezTo>
                      <a:pt x="20046" y="17215"/>
                      <a:pt x="19542" y="17365"/>
                      <a:pt x="19053" y="17722"/>
                    </a:cubicBezTo>
                    <a:cubicBezTo>
                      <a:pt x="17850" y="18627"/>
                      <a:pt x="16659" y="19544"/>
                      <a:pt x="15457" y="20449"/>
                    </a:cubicBezTo>
                    <a:cubicBezTo>
                      <a:pt x="15600" y="20258"/>
                      <a:pt x="15743" y="20068"/>
                      <a:pt x="15897" y="19877"/>
                    </a:cubicBezTo>
                    <a:cubicBezTo>
                      <a:pt x="16588" y="19056"/>
                      <a:pt x="16743" y="17924"/>
                      <a:pt x="15897" y="17115"/>
                    </a:cubicBezTo>
                    <a:cubicBezTo>
                      <a:pt x="15496" y="16731"/>
                      <a:pt x="14993" y="16552"/>
                      <a:pt x="14486" y="16552"/>
                    </a:cubicBezTo>
                    <a:cubicBezTo>
                      <a:pt x="13955" y="16552"/>
                      <a:pt x="13419" y="16749"/>
                      <a:pt x="12992" y="17115"/>
                    </a:cubicBezTo>
                    <a:cubicBezTo>
                      <a:pt x="11099" y="18746"/>
                      <a:pt x="9182" y="20341"/>
                      <a:pt x="7230" y="21913"/>
                    </a:cubicBezTo>
                    <a:cubicBezTo>
                      <a:pt x="6765" y="22282"/>
                      <a:pt x="6301" y="22663"/>
                      <a:pt x="5837" y="23032"/>
                    </a:cubicBezTo>
                    <a:cubicBezTo>
                      <a:pt x="5872" y="22973"/>
                      <a:pt x="5896" y="22901"/>
                      <a:pt x="5932" y="22842"/>
                    </a:cubicBezTo>
                    <a:cubicBezTo>
                      <a:pt x="6337" y="22151"/>
                      <a:pt x="6777" y="21496"/>
                      <a:pt x="7289" y="20889"/>
                    </a:cubicBezTo>
                    <a:cubicBezTo>
                      <a:pt x="7599" y="20532"/>
                      <a:pt x="7920" y="20187"/>
                      <a:pt x="8266" y="19865"/>
                    </a:cubicBezTo>
                    <a:cubicBezTo>
                      <a:pt x="8373" y="19746"/>
                      <a:pt x="8599" y="19615"/>
                      <a:pt x="8670" y="19484"/>
                    </a:cubicBezTo>
                    <a:cubicBezTo>
                      <a:pt x="8682" y="19472"/>
                      <a:pt x="8682" y="19472"/>
                      <a:pt x="8682" y="19460"/>
                    </a:cubicBezTo>
                    <a:cubicBezTo>
                      <a:pt x="8863" y="19550"/>
                      <a:pt x="9047" y="19590"/>
                      <a:pt x="9227" y="19590"/>
                    </a:cubicBezTo>
                    <a:cubicBezTo>
                      <a:pt x="10366" y="19590"/>
                      <a:pt x="11350" y="17987"/>
                      <a:pt x="10302" y="17103"/>
                    </a:cubicBezTo>
                    <a:cubicBezTo>
                      <a:pt x="9771" y="16663"/>
                      <a:pt x="9221" y="16481"/>
                      <a:pt x="8670" y="16481"/>
                    </a:cubicBezTo>
                    <a:cubicBezTo>
                      <a:pt x="6820" y="16481"/>
                      <a:pt x="4967" y="18534"/>
                      <a:pt x="3884" y="19782"/>
                    </a:cubicBezTo>
                    <a:cubicBezTo>
                      <a:pt x="2205" y="21734"/>
                      <a:pt x="836" y="24056"/>
                      <a:pt x="253" y="26545"/>
                    </a:cubicBezTo>
                    <a:cubicBezTo>
                      <a:pt x="1" y="27631"/>
                      <a:pt x="761" y="29004"/>
                      <a:pt x="2056" y="29004"/>
                    </a:cubicBezTo>
                    <a:cubicBezTo>
                      <a:pt x="2109" y="29004"/>
                      <a:pt x="2163" y="29002"/>
                      <a:pt x="2217" y="28997"/>
                    </a:cubicBezTo>
                    <a:cubicBezTo>
                      <a:pt x="3420" y="28902"/>
                      <a:pt x="4479" y="28521"/>
                      <a:pt x="5456" y="28009"/>
                    </a:cubicBezTo>
                    <a:lnTo>
                      <a:pt x="5456" y="28009"/>
                    </a:lnTo>
                    <a:cubicBezTo>
                      <a:pt x="5420" y="28092"/>
                      <a:pt x="5372" y="28164"/>
                      <a:pt x="5325" y="28235"/>
                    </a:cubicBezTo>
                    <a:cubicBezTo>
                      <a:pt x="4848" y="29104"/>
                      <a:pt x="5015" y="30176"/>
                      <a:pt x="5861" y="30771"/>
                    </a:cubicBezTo>
                    <a:cubicBezTo>
                      <a:pt x="6248" y="31049"/>
                      <a:pt x="6658" y="31174"/>
                      <a:pt x="7067" y="31174"/>
                    </a:cubicBezTo>
                    <a:cubicBezTo>
                      <a:pt x="7589" y="31174"/>
                      <a:pt x="8108" y="30970"/>
                      <a:pt x="8575" y="30616"/>
                    </a:cubicBezTo>
                    <a:cubicBezTo>
                      <a:pt x="9587" y="29866"/>
                      <a:pt x="10599" y="29092"/>
                      <a:pt x="11611" y="28330"/>
                    </a:cubicBezTo>
                    <a:lnTo>
                      <a:pt x="11611" y="28330"/>
                    </a:lnTo>
                    <a:cubicBezTo>
                      <a:pt x="11349" y="28854"/>
                      <a:pt x="11099" y="29390"/>
                      <a:pt x="10873" y="29926"/>
                    </a:cubicBezTo>
                    <a:cubicBezTo>
                      <a:pt x="10563" y="30640"/>
                      <a:pt x="11028" y="31581"/>
                      <a:pt x="11611" y="32010"/>
                    </a:cubicBezTo>
                    <a:cubicBezTo>
                      <a:pt x="12003" y="32284"/>
                      <a:pt x="12424" y="32411"/>
                      <a:pt x="12854" y="32411"/>
                    </a:cubicBezTo>
                    <a:cubicBezTo>
                      <a:pt x="13207" y="32411"/>
                      <a:pt x="13567" y="32325"/>
                      <a:pt x="13921" y="32164"/>
                    </a:cubicBezTo>
                    <a:cubicBezTo>
                      <a:pt x="15588" y="31402"/>
                      <a:pt x="17124" y="30438"/>
                      <a:pt x="18600" y="29390"/>
                    </a:cubicBezTo>
                    <a:lnTo>
                      <a:pt x="18600" y="29390"/>
                    </a:lnTo>
                    <a:cubicBezTo>
                      <a:pt x="18481" y="29581"/>
                      <a:pt x="18362" y="29759"/>
                      <a:pt x="18255" y="29938"/>
                    </a:cubicBezTo>
                    <a:cubicBezTo>
                      <a:pt x="17437" y="31266"/>
                      <a:pt x="18641" y="32983"/>
                      <a:pt x="20070" y="32983"/>
                    </a:cubicBezTo>
                    <a:cubicBezTo>
                      <a:pt x="20409" y="32983"/>
                      <a:pt x="20760" y="32886"/>
                      <a:pt x="21101" y="32664"/>
                    </a:cubicBezTo>
                    <a:cubicBezTo>
                      <a:pt x="22875" y="31498"/>
                      <a:pt x="24660" y="30319"/>
                      <a:pt x="26423" y="29128"/>
                    </a:cubicBezTo>
                    <a:lnTo>
                      <a:pt x="26423" y="29128"/>
                    </a:lnTo>
                    <a:cubicBezTo>
                      <a:pt x="26208" y="29819"/>
                      <a:pt x="26399" y="30616"/>
                      <a:pt x="26935" y="31117"/>
                    </a:cubicBezTo>
                    <a:cubicBezTo>
                      <a:pt x="27089" y="31271"/>
                      <a:pt x="27256" y="31378"/>
                      <a:pt x="27435" y="31462"/>
                    </a:cubicBezTo>
                    <a:cubicBezTo>
                      <a:pt x="27161" y="31736"/>
                      <a:pt x="26887" y="32010"/>
                      <a:pt x="26613" y="32271"/>
                    </a:cubicBezTo>
                    <a:cubicBezTo>
                      <a:pt x="24911" y="33926"/>
                      <a:pt x="23208" y="35569"/>
                      <a:pt x="21505" y="37213"/>
                    </a:cubicBezTo>
                    <a:cubicBezTo>
                      <a:pt x="20815" y="37891"/>
                      <a:pt x="20755" y="38951"/>
                      <a:pt x="21351" y="39689"/>
                    </a:cubicBezTo>
                    <a:cubicBezTo>
                      <a:pt x="21716" y="40142"/>
                      <a:pt x="22347" y="40441"/>
                      <a:pt x="22967" y="40441"/>
                    </a:cubicBezTo>
                    <a:cubicBezTo>
                      <a:pt x="23276" y="40441"/>
                      <a:pt x="23582" y="40367"/>
                      <a:pt x="23851" y="40201"/>
                    </a:cubicBezTo>
                    <a:lnTo>
                      <a:pt x="23851" y="40201"/>
                    </a:lnTo>
                    <a:cubicBezTo>
                      <a:pt x="23577" y="40534"/>
                      <a:pt x="23303" y="40868"/>
                      <a:pt x="23029" y="41201"/>
                    </a:cubicBezTo>
                    <a:cubicBezTo>
                      <a:pt x="23029" y="41201"/>
                      <a:pt x="23017" y="41213"/>
                      <a:pt x="23017" y="41213"/>
                    </a:cubicBezTo>
                    <a:cubicBezTo>
                      <a:pt x="22922" y="41332"/>
                      <a:pt x="22827" y="41451"/>
                      <a:pt x="22732" y="41570"/>
                    </a:cubicBezTo>
                    <a:cubicBezTo>
                      <a:pt x="22184" y="42249"/>
                      <a:pt x="22541" y="43356"/>
                      <a:pt x="23196" y="43820"/>
                    </a:cubicBezTo>
                    <a:cubicBezTo>
                      <a:pt x="23363" y="43940"/>
                      <a:pt x="23541" y="44023"/>
                      <a:pt x="23732" y="44082"/>
                    </a:cubicBezTo>
                    <a:cubicBezTo>
                      <a:pt x="23666" y="45072"/>
                      <a:pt x="24645" y="45718"/>
                      <a:pt x="25627" y="45718"/>
                    </a:cubicBezTo>
                    <a:cubicBezTo>
                      <a:pt x="26075" y="45718"/>
                      <a:pt x="26524" y="45583"/>
                      <a:pt x="26875" y="45285"/>
                    </a:cubicBezTo>
                    <a:cubicBezTo>
                      <a:pt x="27101" y="45094"/>
                      <a:pt x="27327" y="44892"/>
                      <a:pt x="27542" y="44690"/>
                    </a:cubicBezTo>
                    <a:cubicBezTo>
                      <a:pt x="27613" y="44821"/>
                      <a:pt x="27697" y="44940"/>
                      <a:pt x="27792" y="45047"/>
                    </a:cubicBezTo>
                    <a:cubicBezTo>
                      <a:pt x="27321" y="46354"/>
                      <a:pt x="28484" y="47445"/>
                      <a:pt x="29757" y="47445"/>
                    </a:cubicBezTo>
                    <a:cubicBezTo>
                      <a:pt x="30224" y="47445"/>
                      <a:pt x="30704" y="47299"/>
                      <a:pt x="31126" y="46964"/>
                    </a:cubicBezTo>
                    <a:cubicBezTo>
                      <a:pt x="32269" y="46059"/>
                      <a:pt x="33400" y="45142"/>
                      <a:pt x="34507" y="44213"/>
                    </a:cubicBezTo>
                    <a:lnTo>
                      <a:pt x="34507" y="44213"/>
                    </a:lnTo>
                    <a:cubicBezTo>
                      <a:pt x="34197" y="44809"/>
                      <a:pt x="33924" y="45428"/>
                      <a:pt x="33697" y="46071"/>
                    </a:cubicBezTo>
                    <a:cubicBezTo>
                      <a:pt x="33201" y="47482"/>
                      <a:pt x="34468" y="48518"/>
                      <a:pt x="35755" y="48518"/>
                    </a:cubicBezTo>
                    <a:cubicBezTo>
                      <a:pt x="36260" y="48518"/>
                      <a:pt x="36768" y="48359"/>
                      <a:pt x="37174" y="48000"/>
                    </a:cubicBezTo>
                    <a:cubicBezTo>
                      <a:pt x="38734" y="46595"/>
                      <a:pt x="40305" y="45202"/>
                      <a:pt x="41865" y="43797"/>
                    </a:cubicBezTo>
                    <a:lnTo>
                      <a:pt x="41865" y="43797"/>
                    </a:lnTo>
                    <a:cubicBezTo>
                      <a:pt x="41508" y="44499"/>
                      <a:pt x="41151" y="45190"/>
                      <a:pt x="40793" y="45892"/>
                    </a:cubicBezTo>
                    <a:cubicBezTo>
                      <a:pt x="40031" y="47369"/>
                      <a:pt x="40996" y="48714"/>
                      <a:pt x="42615" y="48916"/>
                    </a:cubicBezTo>
                    <a:cubicBezTo>
                      <a:pt x="42760" y="48935"/>
                      <a:pt x="42904" y="48944"/>
                      <a:pt x="43045" y="48944"/>
                    </a:cubicBezTo>
                    <a:cubicBezTo>
                      <a:pt x="44454" y="48944"/>
                      <a:pt x="45660" y="48062"/>
                      <a:pt x="46699" y="47023"/>
                    </a:cubicBezTo>
                    <a:lnTo>
                      <a:pt x="46699" y="47023"/>
                    </a:lnTo>
                    <a:cubicBezTo>
                      <a:pt x="46169" y="48468"/>
                      <a:pt x="47206" y="49827"/>
                      <a:pt x="48636" y="49827"/>
                    </a:cubicBezTo>
                    <a:cubicBezTo>
                      <a:pt x="48974" y="49827"/>
                      <a:pt x="49333" y="49751"/>
                      <a:pt x="49699" y="49583"/>
                    </a:cubicBezTo>
                    <a:cubicBezTo>
                      <a:pt x="52176" y="48452"/>
                      <a:pt x="53509" y="46309"/>
                      <a:pt x="54795" y="44178"/>
                    </a:cubicBezTo>
                    <a:cubicBezTo>
                      <a:pt x="54915" y="44214"/>
                      <a:pt x="55042" y="44235"/>
                      <a:pt x="55173" y="44235"/>
                    </a:cubicBezTo>
                    <a:cubicBezTo>
                      <a:pt x="55381" y="44235"/>
                      <a:pt x="55600" y="44183"/>
                      <a:pt x="55819" y="44059"/>
                    </a:cubicBezTo>
                    <a:cubicBezTo>
                      <a:pt x="55843" y="44035"/>
                      <a:pt x="55867" y="44023"/>
                      <a:pt x="55891" y="43999"/>
                    </a:cubicBezTo>
                    <a:lnTo>
                      <a:pt x="55891" y="43999"/>
                    </a:lnTo>
                    <a:cubicBezTo>
                      <a:pt x="55605" y="44749"/>
                      <a:pt x="55319" y="45487"/>
                      <a:pt x="55057" y="46237"/>
                    </a:cubicBezTo>
                    <a:cubicBezTo>
                      <a:pt x="54783" y="47035"/>
                      <a:pt x="55236" y="48023"/>
                      <a:pt x="55986" y="48416"/>
                    </a:cubicBezTo>
                    <a:cubicBezTo>
                      <a:pt x="56414" y="48644"/>
                      <a:pt x="56820" y="48743"/>
                      <a:pt x="57205" y="48743"/>
                    </a:cubicBezTo>
                    <a:cubicBezTo>
                      <a:pt x="58973" y="48743"/>
                      <a:pt x="60308" y="46664"/>
                      <a:pt x="61403" y="45452"/>
                    </a:cubicBezTo>
                    <a:cubicBezTo>
                      <a:pt x="62725" y="43987"/>
                      <a:pt x="64046" y="42511"/>
                      <a:pt x="65380" y="41034"/>
                    </a:cubicBezTo>
                    <a:cubicBezTo>
                      <a:pt x="66082" y="40249"/>
                      <a:pt x="66189" y="39094"/>
                      <a:pt x="65380" y="38320"/>
                    </a:cubicBezTo>
                    <a:cubicBezTo>
                      <a:pt x="65003" y="37966"/>
                      <a:pt x="64449" y="37771"/>
                      <a:pt x="63900" y="37771"/>
                    </a:cubicBezTo>
                    <a:cubicBezTo>
                      <a:pt x="63563" y="37771"/>
                      <a:pt x="63229" y="37844"/>
                      <a:pt x="62939" y="37998"/>
                    </a:cubicBezTo>
                    <a:cubicBezTo>
                      <a:pt x="63141" y="37617"/>
                      <a:pt x="63344" y="37236"/>
                      <a:pt x="63546" y="36855"/>
                    </a:cubicBezTo>
                    <a:cubicBezTo>
                      <a:pt x="64034" y="35962"/>
                      <a:pt x="64630" y="34962"/>
                      <a:pt x="64737" y="33938"/>
                    </a:cubicBezTo>
                    <a:cubicBezTo>
                      <a:pt x="64856" y="33957"/>
                      <a:pt x="64977" y="33967"/>
                      <a:pt x="65099" y="33967"/>
                    </a:cubicBezTo>
                    <a:cubicBezTo>
                      <a:pt x="65586" y="33967"/>
                      <a:pt x="66087" y="33807"/>
                      <a:pt x="66535" y="33426"/>
                    </a:cubicBezTo>
                    <a:lnTo>
                      <a:pt x="69952" y="30521"/>
                    </a:lnTo>
                    <a:cubicBezTo>
                      <a:pt x="70090" y="31506"/>
                      <a:pt x="71118" y="32268"/>
                      <a:pt x="72196" y="32268"/>
                    </a:cubicBezTo>
                    <a:cubicBezTo>
                      <a:pt x="72696" y="32268"/>
                      <a:pt x="73206" y="32104"/>
                      <a:pt x="73643" y="31724"/>
                    </a:cubicBezTo>
                    <a:lnTo>
                      <a:pt x="75203" y="30366"/>
                    </a:lnTo>
                    <a:cubicBezTo>
                      <a:pt x="75369" y="30616"/>
                      <a:pt x="75595" y="30843"/>
                      <a:pt x="75905" y="31021"/>
                    </a:cubicBezTo>
                    <a:cubicBezTo>
                      <a:pt x="76225" y="31197"/>
                      <a:pt x="76607" y="31285"/>
                      <a:pt x="76992" y="31285"/>
                    </a:cubicBezTo>
                    <a:cubicBezTo>
                      <a:pt x="77754" y="31285"/>
                      <a:pt x="78530" y="30943"/>
                      <a:pt x="78870" y="30271"/>
                    </a:cubicBezTo>
                    <a:cubicBezTo>
                      <a:pt x="79858" y="28342"/>
                      <a:pt x="80846" y="26414"/>
                      <a:pt x="81834" y="24473"/>
                    </a:cubicBezTo>
                    <a:cubicBezTo>
                      <a:pt x="82525" y="23127"/>
                      <a:pt x="81668" y="21794"/>
                      <a:pt x="80465" y="21472"/>
                    </a:cubicBezTo>
                    <a:cubicBezTo>
                      <a:pt x="80477" y="21461"/>
                      <a:pt x="80489" y="21437"/>
                      <a:pt x="80501" y="21425"/>
                    </a:cubicBezTo>
                    <a:cubicBezTo>
                      <a:pt x="81505" y="19899"/>
                      <a:pt x="80096" y="18434"/>
                      <a:pt x="78584" y="18434"/>
                    </a:cubicBezTo>
                    <a:cubicBezTo>
                      <a:pt x="78197" y="18434"/>
                      <a:pt x="77803" y="18530"/>
                      <a:pt x="77441" y="18746"/>
                    </a:cubicBezTo>
                    <a:cubicBezTo>
                      <a:pt x="77453" y="18234"/>
                      <a:pt x="77274" y="17734"/>
                      <a:pt x="76846" y="17329"/>
                    </a:cubicBezTo>
                    <a:cubicBezTo>
                      <a:pt x="76432" y="16933"/>
                      <a:pt x="75889" y="16740"/>
                      <a:pt x="75346" y="16740"/>
                    </a:cubicBezTo>
                    <a:cubicBezTo>
                      <a:pt x="74794" y="16740"/>
                      <a:pt x="74241" y="16939"/>
                      <a:pt x="73821" y="17329"/>
                    </a:cubicBezTo>
                    <a:cubicBezTo>
                      <a:pt x="72631" y="18424"/>
                      <a:pt x="71428" y="19532"/>
                      <a:pt x="70214" y="20627"/>
                    </a:cubicBezTo>
                    <a:cubicBezTo>
                      <a:pt x="70488" y="20246"/>
                      <a:pt x="70750" y="19853"/>
                      <a:pt x="71012" y="19472"/>
                    </a:cubicBezTo>
                    <a:cubicBezTo>
                      <a:pt x="71994" y="18043"/>
                      <a:pt x="70536" y="16412"/>
                      <a:pt x="69068" y="16412"/>
                    </a:cubicBezTo>
                    <a:cubicBezTo>
                      <a:pt x="68580" y="16412"/>
                      <a:pt x="68091" y="16592"/>
                      <a:pt x="67690" y="17020"/>
                    </a:cubicBezTo>
                    <a:cubicBezTo>
                      <a:pt x="67225" y="17508"/>
                      <a:pt x="66773" y="18008"/>
                      <a:pt x="66309" y="18496"/>
                    </a:cubicBezTo>
                    <a:cubicBezTo>
                      <a:pt x="66225" y="17865"/>
                      <a:pt x="65832" y="17246"/>
                      <a:pt x="65273" y="16936"/>
                    </a:cubicBezTo>
                    <a:cubicBezTo>
                      <a:pt x="64935" y="16745"/>
                      <a:pt x="64590" y="16665"/>
                      <a:pt x="64255" y="16665"/>
                    </a:cubicBezTo>
                    <a:cubicBezTo>
                      <a:pt x="64153" y="16665"/>
                      <a:pt x="64051" y="16672"/>
                      <a:pt x="63951" y="16686"/>
                    </a:cubicBezTo>
                    <a:cubicBezTo>
                      <a:pt x="64023" y="16460"/>
                      <a:pt x="64082" y="16234"/>
                      <a:pt x="64154" y="16019"/>
                    </a:cubicBezTo>
                    <a:cubicBezTo>
                      <a:pt x="64261" y="15638"/>
                      <a:pt x="64261" y="15293"/>
                      <a:pt x="64165" y="14996"/>
                    </a:cubicBezTo>
                    <a:cubicBezTo>
                      <a:pt x="64189" y="14936"/>
                      <a:pt x="64225" y="14888"/>
                      <a:pt x="64249" y="14829"/>
                    </a:cubicBezTo>
                    <a:cubicBezTo>
                      <a:pt x="65130" y="12483"/>
                      <a:pt x="66023" y="10138"/>
                      <a:pt x="66904" y="7780"/>
                    </a:cubicBezTo>
                    <a:cubicBezTo>
                      <a:pt x="67456" y="6347"/>
                      <a:pt x="66067" y="5179"/>
                      <a:pt x="64705" y="5179"/>
                    </a:cubicBezTo>
                    <a:cubicBezTo>
                      <a:pt x="64539" y="5179"/>
                      <a:pt x="64374" y="5196"/>
                      <a:pt x="64213" y="5232"/>
                    </a:cubicBezTo>
                    <a:cubicBezTo>
                      <a:pt x="64487" y="4566"/>
                      <a:pt x="64701" y="3863"/>
                      <a:pt x="64808" y="3137"/>
                    </a:cubicBezTo>
                    <a:cubicBezTo>
                      <a:pt x="64951" y="2208"/>
                      <a:pt x="64713" y="1291"/>
                      <a:pt x="63808" y="791"/>
                    </a:cubicBezTo>
                    <a:cubicBezTo>
                      <a:pt x="63474" y="603"/>
                      <a:pt x="63098" y="514"/>
                      <a:pt x="62722" y="514"/>
                    </a:cubicBezTo>
                    <a:cubicBezTo>
                      <a:pt x="62146" y="514"/>
                      <a:pt x="61571" y="724"/>
                      <a:pt x="61153" y="1113"/>
                    </a:cubicBezTo>
                    <a:cubicBezTo>
                      <a:pt x="60344" y="1863"/>
                      <a:pt x="59582" y="2661"/>
                      <a:pt x="58843" y="3494"/>
                    </a:cubicBezTo>
                    <a:cubicBezTo>
                      <a:pt x="58927" y="3208"/>
                      <a:pt x="58998" y="2923"/>
                      <a:pt x="59058" y="2625"/>
                    </a:cubicBezTo>
                    <a:cubicBezTo>
                      <a:pt x="59236" y="1708"/>
                      <a:pt x="58939" y="768"/>
                      <a:pt x="58058" y="279"/>
                    </a:cubicBezTo>
                    <a:cubicBezTo>
                      <a:pt x="57732" y="99"/>
                      <a:pt x="57316" y="1"/>
                      <a:pt x="568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BA5FA-96EC-07A7-D9D0-D135751BCA96}"/>
                </a:ext>
              </a:extLst>
            </p:cNvPr>
            <p:cNvSpPr txBox="1"/>
            <p:nvPr/>
          </p:nvSpPr>
          <p:spPr>
            <a:xfrm>
              <a:off x="1469319" y="857307"/>
              <a:ext cx="9192937" cy="1008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/>
                <a:t>VẬN DỤNG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87EF831-6E59-406B-C18D-30FCD415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44" y="2948755"/>
            <a:ext cx="3714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6119" y="5047503"/>
            <a:ext cx="8229600" cy="1226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Khánh và Long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6119" y="1775224"/>
            <a:ext cx="8229600" cy="12579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Hùng và Khánh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911" y="5269424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32" y="2031921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66119" y="3429000"/>
            <a:ext cx="8229600" cy="12226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Long và Hùng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42" y="3657987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871045" y="435192"/>
            <a:ext cx="10419747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Hai anh em sinh đôi trong bài đọc tên là: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2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639" y="2359106"/>
            <a:ext cx="9052560" cy="1226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A. Trước đây Long khoái chí lắm nhưng dần dần Long không còn thấy thú vị nữa.</a:t>
            </a:r>
            <a:endParaRPr lang="vi-VN" sz="32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4639" y="5331411"/>
            <a:ext cx="9052560" cy="12579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>
                <a:ea typeface="Arial-Rounded" pitchFamily="34" charset="0"/>
                <a:cs typeface="Arial-Rounded" pitchFamily="34" charset="0"/>
              </a:rPr>
              <a:t>Trước đây và bây giờ Long đều ít bận tâm tới điều đó.</a:t>
            </a:r>
            <a:endParaRPr lang="en-US" sz="32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30" y="2535307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51" y="5542388"/>
            <a:ext cx="807556" cy="77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54639" y="3847209"/>
            <a:ext cx="9052560" cy="12226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>
                <a:ea typeface="Arial-Rounded" pitchFamily="34" charset="0"/>
                <a:cs typeface="Arial-Rounded" pitchFamily="34" charset="0"/>
              </a:rPr>
              <a:t>Trước đây Long không thích điều đó nhưng giờ Long thấy khoái chí lắm.  </a:t>
            </a:r>
            <a:endParaRPr lang="en-US" sz="32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61" y="4030476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1102011" y="268632"/>
            <a:ext cx="9957816" cy="14980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Khi mọi người nhầm lẫn mình là anh Khánh, Long có thái độ như thế nào?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011" y="4544992"/>
            <a:ext cx="9957816" cy="1632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vi-VN" sz="3600"/>
              <a:t>Cậu hiểu ra: Cậu vẫn là cậu, anh</a:t>
            </a:r>
            <a:r>
              <a:rPr lang="en-US" sz="3600"/>
              <a:t> </a:t>
            </a:r>
            <a:r>
              <a:rPr lang="vi-VN" sz="3600"/>
              <a:t>Khánh vẫn là anh Khánh. Hai anh em chỉ giống nhau bề ngoài thôi. </a:t>
            </a:r>
            <a:endParaRPr lang="vi-VN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2011" y="2496672"/>
            <a:ext cx="9957816" cy="1674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600">
                <a:ea typeface="Arial-Rounded" pitchFamily="34" charset="0"/>
                <a:cs typeface="Arial-Rounded" pitchFamily="34" charset="0"/>
              </a:rPr>
              <a:t>Cậu hiểu ra mình và anh chẳng có gì khác nhau cả, dù cậu có cố gắng bao nhiêu.</a:t>
            </a:r>
            <a:endParaRPr lang="en-US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96" y="4865190"/>
            <a:ext cx="798097" cy="78274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317" y="2856838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1102011" y="1045091"/>
            <a:ext cx="9957816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Ở cuối bài đọc, Long hiểu ra điều gì?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501" y="4625843"/>
            <a:ext cx="9957816" cy="1632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280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/>
              <a:t>Bản thân mỗi người là duy nhất, là chỉ có một mà thôi. Hãy yêu thương và tôn trọng chính bản thân mình cũng như mọi người xung quanh</a:t>
            </a:r>
            <a:endParaRPr lang="vi-VN" sz="2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35" y="5050764"/>
            <a:ext cx="798097" cy="78274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4501" y="2336974"/>
            <a:ext cx="9957816" cy="16273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280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/>
              <a:t>Bản thân mỗi người là duy nhất, là chỉ có một nên hãy chỉ yêu thương mỗi bản thân mình thôi, còn mọi người xung quanh mặc kệ họ.</a:t>
            </a:r>
            <a:endParaRPr lang="en-US" sz="2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61" y="2761494"/>
            <a:ext cx="807556" cy="778352"/>
          </a:xfrm>
          <a:prstGeom prst="rect">
            <a:avLst/>
          </a:prstGeom>
          <a:noFill/>
        </p:spPr>
      </p:pic>
      <p:sp>
        <p:nvSpPr>
          <p:cNvPr id="8" name="Rectangle: Rounded Corners 7"/>
          <p:cNvSpPr/>
          <p:nvPr/>
        </p:nvSpPr>
        <p:spPr>
          <a:xfrm>
            <a:off x="604120" y="648851"/>
            <a:ext cx="10953598" cy="81702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latin typeface="+mn-lt"/>
                <a:ea typeface="Arial-Rounded" pitchFamily="34" charset="0"/>
                <a:cs typeface="Arial-Rounded" pitchFamily="34" charset="0"/>
              </a:rPr>
              <a:t>Thông điệp bài đọc muốn gửi gắm là gì?</a:t>
            </a:r>
            <a:endParaRPr lang="en-US" sz="4000" b="1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D0411C9-59A1-7D98-4E1B-628F9F556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82820-FB5D-0059-3B7D-1E4DE033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" y="1802645"/>
            <a:ext cx="12161837" cy="1127879"/>
          </a:xfrm>
        </p:spPr>
        <p:txBody>
          <a:bodyPr/>
          <a:lstStyle/>
          <a:p>
            <a:r>
              <a:rPr lang="en-US" sz="7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 TRÒ LỚP 4A TRÂN TRỌNG CẢM ƠN QUÝ THẦY CÔ ĐÃ VỀ DỰ TIẾT HỌC!</a:t>
            </a:r>
            <a:endParaRPr lang="en-US" sz="7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mam-choi-la-tap-160-anh-chi-em-nhac-thieu-nhi-soi-dong-vietnamese-kids-song_1905202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0972800" y="6187440"/>
            <a:ext cx="731520" cy="52832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TI</a:t>
            </a:r>
            <a:r>
              <a:rPr lang="en-US" dirty="0" smtClean="0">
                <a:solidFill>
                  <a:srgbClr val="000000"/>
                </a:solidFill>
              </a:rPr>
              <a:t>ẾP</a:t>
            </a:r>
            <a:endParaRPr lang="vi-V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7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1449806" y="492658"/>
            <a:ext cx="1005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Tìm và nói nhanh 5 điểm khác nhau giữa hai tranh.</a:t>
            </a:r>
            <a:endParaRPr lang="en-US" sz="3200" b="1" i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1180C-8692-18A3-AD94-BB48F8FFC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95942" y="230409"/>
            <a:ext cx="1451549" cy="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A6F98-9BCC-0880-4957-DA9D4688D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60" y="1350368"/>
            <a:ext cx="11321119" cy="415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491D25-F23E-2042-D8B3-D9450F62E8B1}"/>
              </a:ext>
            </a:extLst>
          </p:cNvPr>
          <p:cNvCxnSpPr>
            <a:cxnSpLocks/>
          </p:cNvCxnSpPr>
          <p:nvPr/>
        </p:nvCxnSpPr>
        <p:spPr>
          <a:xfrm flipH="1">
            <a:off x="4539342" y="3428999"/>
            <a:ext cx="604157" cy="489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FD898D-4E24-30BD-F521-BFD0DF5503A0}"/>
              </a:ext>
            </a:extLst>
          </p:cNvPr>
          <p:cNvCxnSpPr>
            <a:cxnSpLocks/>
          </p:cNvCxnSpPr>
          <p:nvPr/>
        </p:nvCxnSpPr>
        <p:spPr>
          <a:xfrm flipH="1">
            <a:off x="3369128" y="3428998"/>
            <a:ext cx="604157" cy="489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89F526-4BA2-4FED-4928-E1CC5E6DC2E9}"/>
              </a:ext>
            </a:extLst>
          </p:cNvPr>
          <p:cNvCxnSpPr>
            <a:cxnSpLocks/>
          </p:cNvCxnSpPr>
          <p:nvPr/>
        </p:nvCxnSpPr>
        <p:spPr>
          <a:xfrm flipH="1">
            <a:off x="3671206" y="1736538"/>
            <a:ext cx="604157" cy="489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0D402-91CB-49E1-3C57-92AE1993E357}"/>
              </a:ext>
            </a:extLst>
          </p:cNvPr>
          <p:cNvCxnSpPr>
            <a:cxnSpLocks/>
          </p:cNvCxnSpPr>
          <p:nvPr/>
        </p:nvCxnSpPr>
        <p:spPr>
          <a:xfrm flipH="1">
            <a:off x="1883228" y="4250871"/>
            <a:ext cx="604157" cy="489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6A77D7-9210-75A7-D694-466D7155341C}"/>
              </a:ext>
            </a:extLst>
          </p:cNvPr>
          <p:cNvCxnSpPr>
            <a:cxnSpLocks/>
          </p:cNvCxnSpPr>
          <p:nvPr/>
        </p:nvCxnSpPr>
        <p:spPr>
          <a:xfrm flipH="1">
            <a:off x="3973284" y="3377155"/>
            <a:ext cx="604157" cy="489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BD512EAE-F4E9-46F4-B4A4-766D81B64AC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791388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EF17D56-2548-3397-E6C0-1F4BD1FAF4A7}"/>
              </a:ext>
            </a:extLst>
          </p:cNvPr>
          <p:cNvGrpSpPr/>
          <p:nvPr/>
        </p:nvGrpSpPr>
        <p:grpSpPr>
          <a:xfrm>
            <a:off x="-595587" y="246993"/>
            <a:ext cx="4205891" cy="584775"/>
            <a:chOff x="752815" y="767254"/>
            <a:chExt cx="2205781" cy="584775"/>
          </a:xfrm>
        </p:grpSpPr>
        <p:sp>
          <p:nvSpPr>
            <p:cNvPr id="4" name="Google Shape;4306;p14">
              <a:extLst>
                <a:ext uri="{FF2B5EF4-FFF2-40B4-BE49-F238E27FC236}">
                  <a16:creationId xmlns:a16="http://schemas.microsoft.com/office/drawing/2014/main" id="{7319F9EB-27BB-D890-3106-261DF34FA7AE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8969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CFEA2C-653C-4DF1-88D0-1B3E8AEB104E}"/>
                </a:ext>
              </a:extLst>
            </p:cNvPr>
            <p:cNvSpPr txBox="1"/>
            <p:nvPr/>
          </p:nvSpPr>
          <p:spPr>
            <a:xfrm>
              <a:off x="901854" y="860976"/>
              <a:ext cx="19573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Chú ý ngắt nhịp câu dài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3E3E70-7456-0DB4-C1D7-B7B3320C3A63}"/>
              </a:ext>
            </a:extLst>
          </p:cNvPr>
          <p:cNvSpPr txBox="1"/>
          <p:nvPr/>
        </p:nvSpPr>
        <p:spPr>
          <a:xfrm>
            <a:off x="362607" y="1490008"/>
            <a:ext cx="1141423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/>
              <a:t>Hai anh em mặc đồng phục </a:t>
            </a:r>
            <a:r>
              <a:rPr lang="vi-VN" sz="4000" dirty="0" smtClean="0">
                <a:solidFill>
                  <a:srgbClr val="FF0000"/>
                </a:solidFill>
              </a:rPr>
              <a:t>/ </a:t>
            </a:r>
            <a:r>
              <a:rPr lang="vi-VN" sz="4000" dirty="0" smtClean="0"/>
              <a:t>và đội mũ </a:t>
            </a:r>
            <a:r>
              <a:rPr lang="vi-VN" sz="4000" dirty="0" smtClean="0">
                <a:solidFill>
                  <a:srgbClr val="FF0000"/>
                </a:solidFill>
              </a:rPr>
              <a:t>/</a:t>
            </a:r>
            <a:r>
              <a:rPr lang="vi-VN" sz="4000" dirty="0" smtClean="0"/>
              <a:t> giống hệt nhau, </a:t>
            </a:r>
            <a:r>
              <a:rPr lang="vi-VN" sz="4000" dirty="0" smtClean="0">
                <a:solidFill>
                  <a:srgbClr val="FF0000"/>
                </a:solidFill>
              </a:rPr>
              <a:t>/</a:t>
            </a:r>
            <a:r>
              <a:rPr lang="vi-VN" sz="4000" dirty="0" smtClean="0"/>
              <a:t> bạn bè </a:t>
            </a:r>
            <a:r>
              <a:rPr lang="vi-VN" sz="4000" dirty="0" smtClean="0">
                <a:solidFill>
                  <a:srgbClr val="FF0000"/>
                </a:solidFill>
              </a:rPr>
              <a:t>/</a:t>
            </a:r>
            <a:r>
              <a:rPr lang="vi-VN" sz="4000" dirty="0" smtClean="0"/>
              <a:t> lại cổ vũ nhầm mất thôi.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D6347-4075-8665-E71F-7A9AE0D18D9A}"/>
              </a:ext>
            </a:extLst>
          </p:cNvPr>
          <p:cNvSpPr txBox="1"/>
          <p:nvPr/>
        </p:nvSpPr>
        <p:spPr>
          <a:xfrm>
            <a:off x="362607" y="4091152"/>
            <a:ext cx="1141423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4000" dirty="0"/>
              <a:t>Các bạn cuống quýt </a:t>
            </a:r>
            <a:r>
              <a:rPr lang="vi-VN" sz="4000" dirty="0">
                <a:solidFill>
                  <a:srgbClr val="FF0000"/>
                </a:solidFill>
              </a:rPr>
              <a:t>/ </a:t>
            </a:r>
            <a:r>
              <a:rPr lang="vi-VN" sz="4000" dirty="0"/>
              <a:t>gọi Khánh thay thế </a:t>
            </a:r>
            <a:r>
              <a:rPr lang="vi-VN" sz="4000" dirty="0">
                <a:solidFill>
                  <a:srgbClr val="FF0000"/>
                </a:solidFill>
              </a:rPr>
              <a:t>/</a:t>
            </a:r>
            <a:r>
              <a:rPr lang="vi-VN" sz="4000" dirty="0"/>
              <a:t> khi thấy Long nhăn nhó vì đau </a:t>
            </a:r>
            <a:r>
              <a:rPr lang="vi-VN" sz="4000" dirty="0">
                <a:solidFill>
                  <a:srgbClr val="FF0000"/>
                </a:solidFill>
              </a:rPr>
              <a:t>/</a:t>
            </a:r>
            <a:r>
              <a:rPr lang="vi-VN" sz="4000" dirty="0"/>
              <a:t> trong trận kéo co,...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0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74C0D-EE91-8AAB-F4AA-0CE2B7A8D70C}"/>
              </a:ext>
            </a:extLst>
          </p:cNvPr>
          <p:cNvSpPr/>
          <p:nvPr/>
        </p:nvSpPr>
        <p:spPr>
          <a:xfrm>
            <a:off x="718457" y="1867988"/>
            <a:ext cx="10879241" cy="312202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0000"/>
                </a:solidFill>
              </a:rPr>
              <a:t>  Long và Khánh được giới thiệu </a:t>
            </a:r>
            <a:r>
              <a:rPr lang="en-US" sz="4800" i="1">
                <a:solidFill>
                  <a:srgbClr val="000000"/>
                </a:solidFill>
              </a:rPr>
              <a:t>là a</a:t>
            </a:r>
            <a:r>
              <a:rPr lang="vi-VN" sz="4800" i="1">
                <a:solidFill>
                  <a:srgbClr val="000000"/>
                </a:solidFill>
              </a:rPr>
              <a:t>nh em sinh đôi</a:t>
            </a:r>
            <a:r>
              <a:rPr lang="en-US" sz="4800" i="1">
                <a:solidFill>
                  <a:srgbClr val="000000"/>
                </a:solidFill>
              </a:rPr>
              <a:t>.</a:t>
            </a:r>
            <a:r>
              <a:rPr lang="vi-VN" sz="4800" i="1">
                <a:solidFill>
                  <a:srgbClr val="000000"/>
                </a:solidFill>
              </a:rPr>
              <a:t> Hai anh em giống nhau như đúc</a:t>
            </a:r>
            <a:r>
              <a:rPr lang="en-US" sz="4800" i="1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64139" y="579093"/>
            <a:ext cx="11033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1. Long và Khánh được giới thiệu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767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74C0D-EE91-8AAB-F4AA-0CE2B7A8D70C}"/>
              </a:ext>
            </a:extLst>
          </p:cNvPr>
          <p:cNvSpPr/>
          <p:nvPr/>
        </p:nvSpPr>
        <p:spPr>
          <a:xfrm>
            <a:off x="795615" y="1904999"/>
            <a:ext cx="10879241" cy="422196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   + Cảm xúc của Long khi thấy mình giống anh là: Hồi nhỏ cảm thấy khoái chí, lớn lên không còn thấy thú vị nữa; Khi chuẩn bị đi hội thao thì Long rất lo lắng.</a:t>
            </a:r>
          </a:p>
          <a:p>
            <a:pPr algn="just"/>
            <a:r>
              <a:rPr lang="en-US" sz="3600">
                <a:solidFill>
                  <a:srgbClr val="000000"/>
                </a:solidFill>
              </a:rPr>
              <a:t>   + Hành động của Long: Cố gắng làm mọi thứ khác anh, từ cách nói, dáng đi đến trang phục, kiểu tóc.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641297" y="274293"/>
            <a:ext cx="11033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2. Những chi tiết nào thể hiện cảm xúc và hành động của Long khi thấy mình giống anh?</a:t>
            </a:r>
          </a:p>
        </p:txBody>
      </p:sp>
    </p:spTree>
    <p:extLst>
      <p:ext uri="{BB962C8B-B14F-4D97-AF65-F5344CB8AC3E}">
        <p14:creationId xmlns:p14="http://schemas.microsoft.com/office/powerpoint/2010/main" val="7244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564139" y="355934"/>
            <a:ext cx="110335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3. Theo em, vì sao Long không muốn giống anh của mình? Chọn câu trả lời dưới đây hoặc nêu ý kiến của riêng mình.</a:t>
            </a:r>
            <a:endParaRPr lang="en-US" sz="3600" b="1">
              <a:solidFill>
                <a:srgbClr val="00000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A351E-150E-67F5-F6E6-E6A063B02D41}"/>
              </a:ext>
            </a:extLst>
          </p:cNvPr>
          <p:cNvSpPr txBox="1"/>
          <p:nvPr/>
        </p:nvSpPr>
        <p:spPr>
          <a:xfrm>
            <a:off x="1128279" y="2259802"/>
            <a:ext cx="11033559" cy="2790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A. Vì Long không thích bị mọi người gọi nhầm.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B. Vì Long cảm thấy phiền hà khi giống người khác.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C. Vì Long muốn khẳng định vẻ riêng của mình.</a:t>
            </a:r>
          </a:p>
        </p:txBody>
      </p:sp>
    </p:spTree>
    <p:extLst>
      <p:ext uri="{BB962C8B-B14F-4D97-AF65-F5344CB8AC3E}">
        <p14:creationId xmlns:p14="http://schemas.microsoft.com/office/powerpoint/2010/main" val="25700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74C0D-EE91-8AAB-F4AA-0CE2B7A8D70C}"/>
              </a:ext>
            </a:extLst>
          </p:cNvPr>
          <p:cNvSpPr/>
          <p:nvPr/>
        </p:nvSpPr>
        <p:spPr>
          <a:xfrm>
            <a:off x="718457" y="1851682"/>
            <a:ext cx="10879241" cy="400510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0000"/>
                </a:solidFill>
              </a:rPr>
              <a:t>    </a:t>
            </a:r>
            <a:r>
              <a:rPr lang="en-US" sz="40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các </a:t>
            </a:r>
            <a:r>
              <a:rPr lang="en-US" sz="40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Long đã </a:t>
            </a:r>
            <a:r>
              <a:rPr lang="en-US" sz="4000" dirty="0" err="1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giống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ở ngoại hình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thôi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các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thói</a:t>
            </a:r>
            <a:r>
              <a:rPr lang="en-US" sz="4000" dirty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quen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,…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đều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là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vẫn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có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nhầm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lẫn</a:t>
            </a:r>
            <a:r>
              <a:rPr lang="en-US" sz="4000" dirty="0" smtClean="0">
                <a:solidFill>
                  <a:srgbClr val="00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40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1C31B-BA9F-2A91-B950-DFE74EB44AD1}"/>
              </a:ext>
            </a:extLst>
          </p:cNvPr>
          <p:cNvSpPr txBox="1"/>
          <p:nvPr/>
        </p:nvSpPr>
        <p:spPr>
          <a:xfrm>
            <a:off x="641297" y="192648"/>
            <a:ext cx="11033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4. Nhờ nói chuyện với các bạn, Long đã nhận ra mình khác anh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9921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inosaur Weekly Planner for Elementary by Slidesgo">
  <a:themeElements>
    <a:clrScheme name="Simple Light">
      <a:dk1>
        <a:srgbClr val="FFFFFF"/>
      </a:dk1>
      <a:lt1>
        <a:srgbClr val="FDF8E7"/>
      </a:lt1>
      <a:dk2>
        <a:srgbClr val="FFC942"/>
      </a:dk2>
      <a:lt2>
        <a:srgbClr val="FF8969"/>
      </a:lt2>
      <a:accent1>
        <a:srgbClr val="F36565"/>
      </a:accent1>
      <a:accent2>
        <a:srgbClr val="8FB86A"/>
      </a:accent2>
      <a:accent3>
        <a:srgbClr val="1D8A6B"/>
      </a:accent3>
      <a:accent4>
        <a:srgbClr val="718AAC"/>
      </a:accent4>
      <a:accent5>
        <a:srgbClr val="5C6A72"/>
      </a:accent5>
      <a:accent6>
        <a:srgbClr val="423330"/>
      </a:accent6>
      <a:hlink>
        <a:srgbClr val="4233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6213F619F69346A27A17DCC0187115" ma:contentTypeVersion="15" ma:contentTypeDescription="Create a new document." ma:contentTypeScope="" ma:versionID="d75f05a3c6194c1d71d369dd4b6acacf">
  <xsd:schema xmlns:xsd="http://www.w3.org/2001/XMLSchema" xmlns:xs="http://www.w3.org/2001/XMLSchema" xmlns:p="http://schemas.microsoft.com/office/2006/metadata/properties" xmlns:ns3="b97660ec-33e4-4bfe-bc7d-678202ed2d5d" xmlns:ns4="0179d4b1-8724-4f15-924d-d3190f5795d6" targetNamespace="http://schemas.microsoft.com/office/2006/metadata/properties" ma:root="true" ma:fieldsID="9175645f8ce7105d891ae59bbf10464b" ns3:_="" ns4:_="">
    <xsd:import namespace="b97660ec-33e4-4bfe-bc7d-678202ed2d5d"/>
    <xsd:import namespace="0179d4b1-8724-4f15-924d-d3190f5795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660ec-33e4-4bfe-bc7d-678202ed2d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9d4b1-8724-4f15-924d-d3190f5795d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97660ec-33e4-4bfe-bc7d-678202ed2d5d" xsi:nil="true"/>
  </documentManagement>
</p:properties>
</file>

<file path=customXml/itemProps1.xml><?xml version="1.0" encoding="utf-8"?>
<ds:datastoreItem xmlns:ds="http://schemas.openxmlformats.org/officeDocument/2006/customXml" ds:itemID="{A3B2A8CE-19ED-4DC6-B1B8-354D0044BB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660ec-33e4-4bfe-bc7d-678202ed2d5d"/>
    <ds:schemaRef ds:uri="0179d4b1-8724-4f15-924d-d3190f5795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B8927D-3854-4B1E-A693-3FEE35A2AC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D69340-0CF5-4F63-8218-6FDBF7D5675E}">
  <ds:schemaRefs>
    <ds:schemaRef ds:uri="http://www.w3.org/XML/1998/namespace"/>
    <ds:schemaRef ds:uri="b97660ec-33e4-4bfe-bc7d-678202ed2d5d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179d4b1-8724-4f15-924d-d3190f5795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1083</Words>
  <Application>Microsoft Office PowerPoint</Application>
  <PresentationFormat>Custom</PresentationFormat>
  <Paragraphs>93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Lilita One</vt:lpstr>
      <vt:lpstr>Annifont</vt:lpstr>
      <vt:lpstr>Bebas Neue</vt:lpstr>
      <vt:lpstr>AvantGarde</vt:lpstr>
      <vt:lpstr>VNI-Trung Kien</vt:lpstr>
      <vt:lpstr>Arial-Rounded</vt:lpstr>
      <vt:lpstr>Arial</vt:lpstr>
      <vt:lpstr>Times New Roman</vt:lpstr>
      <vt:lpstr>Arial (Headings)</vt:lpstr>
      <vt:lpstr>Poppins</vt:lpstr>
      <vt:lpstr>Cambria</vt:lpstr>
      <vt:lpstr>Dinosaur Weekly Planner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TRÒ LỚP 4A TRÂN TRỌNG CẢM ƠN QUÝ THẦY CÔ ĐÃ VỀ DỰ TIẾT HỌC!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 Weekly Planner</dc:title>
  <dc:creator>PC</dc:creator>
  <cp:lastModifiedBy>Vũ Thị Tưng</cp:lastModifiedBy>
  <cp:revision>145</cp:revision>
  <dcterms:modified xsi:type="dcterms:W3CDTF">2023-08-27T15:55:18Z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0x010100206213F619F69346A27A17DCC0187115</vt:lpwstr>
  </property>
</Properties>
</file>