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01" r:id="rId2"/>
  </p:sldMasterIdLst>
  <p:notesMasterIdLst>
    <p:notesMasterId r:id="rId19"/>
  </p:notesMasterIdLst>
  <p:handoutMasterIdLst>
    <p:handoutMasterId r:id="rId20"/>
  </p:handoutMasterIdLst>
  <p:sldIdLst>
    <p:sldId id="447" r:id="rId3"/>
    <p:sldId id="446" r:id="rId4"/>
    <p:sldId id="442" r:id="rId5"/>
    <p:sldId id="438" r:id="rId6"/>
    <p:sldId id="439" r:id="rId7"/>
    <p:sldId id="440" r:id="rId8"/>
    <p:sldId id="444" r:id="rId9"/>
    <p:sldId id="429" r:id="rId10"/>
    <p:sldId id="430" r:id="rId11"/>
    <p:sldId id="416" r:id="rId12"/>
    <p:sldId id="431" r:id="rId13"/>
    <p:sldId id="433" r:id="rId14"/>
    <p:sldId id="434" r:id="rId15"/>
    <p:sldId id="441" r:id="rId16"/>
    <p:sldId id="451" r:id="rId17"/>
    <p:sldId id="44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57DE6-705A-401D-AFC1-1DD265C7906C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E1266-8B46-45E3-B562-E96841A19B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522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BE750-0767-4C06-BFD6-0B6D00C7EA0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E45A6-1724-4562-A216-B242EA41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48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Chào mừng các em đến với tiết học TV ngày hôm nay nhé!</a:t>
            </a:r>
          </a:p>
        </p:txBody>
      </p:sp>
    </p:spTree>
    <p:extLst>
      <p:ext uri="{BB962C8B-B14F-4D97-AF65-F5344CB8AC3E}">
        <p14:creationId xmlns:p14="http://schemas.microsoft.com/office/powerpoint/2010/main" val="109169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png"/><Relationship Id="rId1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17.png"/><Relationship Id="rId2" Type="http://schemas.openxmlformats.org/officeDocument/2006/relationships/image" Target="../media/image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.png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19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4.png"/><Relationship Id="rId1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7C260D4C-E31C-4D86-B095-F55D81A41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352" y="598456"/>
            <a:ext cx="1268133" cy="165182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36D5DC5-1CE3-4E4E-8D65-156479E2ED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90" y="209011"/>
            <a:ext cx="4251917" cy="187717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71C9365-2811-477B-A433-D93356746B07}"/>
              </a:ext>
            </a:extLst>
          </p:cNvPr>
          <p:cNvGrpSpPr/>
          <p:nvPr userDrawn="1"/>
        </p:nvGrpSpPr>
        <p:grpSpPr>
          <a:xfrm>
            <a:off x="1504949" y="1452684"/>
            <a:ext cx="9182101" cy="4191000"/>
            <a:chOff x="297976" y="276367"/>
            <a:chExt cx="11596048" cy="6305265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D36EAEBA-638F-4FC5-B756-64F858455850}"/>
                </a:ext>
              </a:extLst>
            </p:cNvPr>
            <p:cNvSpPr/>
            <p:nvPr userDrawn="1"/>
          </p:nvSpPr>
          <p:spPr>
            <a:xfrm>
              <a:off x="297976" y="276367"/>
              <a:ext cx="11596048" cy="6305265"/>
            </a:xfrm>
            <a:prstGeom prst="roundRect">
              <a:avLst>
                <a:gd name="adj" fmla="val 47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7BCAE925-7D56-4E9A-B63C-71B49CB9C6E3}"/>
                </a:ext>
              </a:extLst>
            </p:cNvPr>
            <p:cNvSpPr/>
            <p:nvPr userDrawn="1"/>
          </p:nvSpPr>
          <p:spPr>
            <a:xfrm>
              <a:off x="436295" y="407593"/>
              <a:ext cx="11291248" cy="6007722"/>
            </a:xfrm>
            <a:prstGeom prst="roundRect">
              <a:avLst>
                <a:gd name="adj" fmla="val 4762"/>
              </a:avLst>
            </a:prstGeom>
            <a:noFill/>
            <a:ln w="25400">
              <a:solidFill>
                <a:srgbClr val="ABDBE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4C046537-94B1-4FC2-A4C4-3E9FF60A4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210" y="4417964"/>
            <a:ext cx="2068079" cy="26263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65847EF-3DB5-49E6-97E4-620FF057B0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46881" b="71594"/>
          <a:stretch/>
        </p:blipFill>
        <p:spPr>
          <a:xfrm>
            <a:off x="1" y="76200"/>
            <a:ext cx="3124200" cy="19481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90F11C-0ABE-404A-8FAE-57A83AA186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9" t="42186" r="163" b="29408"/>
          <a:stretch/>
        </p:blipFill>
        <p:spPr>
          <a:xfrm>
            <a:off x="9067799" y="2283496"/>
            <a:ext cx="3124200" cy="19481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981F5AF-D871-42D8-9D0E-82343A813BC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12192000" cy="345835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74D4348-797C-476C-B644-24211C4E7A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77" y="700697"/>
            <a:ext cx="2342628" cy="156991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78C300C-11A9-4741-A765-F7AF6C766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t="-1" b="1388"/>
          <a:stretch/>
        </p:blipFill>
        <p:spPr>
          <a:xfrm>
            <a:off x="0" y="3548184"/>
            <a:ext cx="3124200" cy="333917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7F3948A-7299-4433-B2E0-5FBB1D1CD75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" y="2869397"/>
            <a:ext cx="12192000" cy="398758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6A5EBCDF-EB7B-45F6-BCD9-7B6363377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66" b="26103"/>
          <a:stretch/>
        </p:blipFill>
        <p:spPr>
          <a:xfrm>
            <a:off x="-21687" y="209011"/>
            <a:ext cx="1179568" cy="506783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CFBE4C5-C175-4986-95BE-9679B73A30D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26853" y="1837406"/>
            <a:ext cx="1365145" cy="186343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0BECEF6-007B-478A-A6D1-F91377A84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4" r="71041"/>
          <a:stretch/>
        </p:blipFill>
        <p:spPr>
          <a:xfrm>
            <a:off x="665050" y="1503739"/>
            <a:ext cx="2140552" cy="194810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C7613A0-C086-472C-B1FD-8401EA1B5F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7" b="38924"/>
          <a:stretch/>
        </p:blipFill>
        <p:spPr>
          <a:xfrm>
            <a:off x="10339438" y="419100"/>
            <a:ext cx="1862146" cy="4188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6F5A71CC-3EB7-4DD3-9578-52C1C46F3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3" b="85845"/>
          <a:stretch/>
        </p:blipFill>
        <p:spPr>
          <a:xfrm>
            <a:off x="11269289" y="1257188"/>
            <a:ext cx="932295" cy="97073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6294933D-D4DC-432A-827D-DB4ABFA99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4" t="77390" r="15094"/>
          <a:stretch/>
        </p:blipFill>
        <p:spPr>
          <a:xfrm>
            <a:off x="7949188" y="5126014"/>
            <a:ext cx="2237221" cy="1550595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BD23E41D-0BCC-4900-A3E6-0949C34FF486}"/>
              </a:ext>
            </a:extLst>
          </p:cNvPr>
          <p:cNvGrpSpPr/>
          <p:nvPr userDrawn="1"/>
        </p:nvGrpSpPr>
        <p:grpSpPr>
          <a:xfrm>
            <a:off x="2839384" y="1991212"/>
            <a:ext cx="6993311" cy="1658796"/>
            <a:chOff x="2839384" y="1991212"/>
            <a:chExt cx="6993311" cy="1658796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A7F34DF-77D2-40AD-B22B-F5277BBE611D}"/>
                </a:ext>
              </a:extLst>
            </p:cNvPr>
            <p:cNvGrpSpPr/>
            <p:nvPr/>
          </p:nvGrpSpPr>
          <p:grpSpPr>
            <a:xfrm>
              <a:off x="2839384" y="2024306"/>
              <a:ext cx="6993311" cy="1625702"/>
              <a:chOff x="2839384" y="2024306"/>
              <a:chExt cx="6993311" cy="1625702"/>
            </a:xfrm>
          </p:grpSpPr>
          <p:pic>
            <p:nvPicPr>
              <p:cNvPr id="61" name="图片 60">
                <a:extLst>
                  <a:ext uri="{FF2B5EF4-FFF2-40B4-BE49-F238E27FC236}">
                    <a16:creationId xmlns:a16="http://schemas.microsoft.com/office/drawing/2014/main" id="{972C04AB-CC63-40B5-AB6F-060F22148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9566" y="2024306"/>
                <a:ext cx="1443038" cy="1625701"/>
              </a:xfrm>
              <a:prstGeom prst="rect">
                <a:avLst/>
              </a:prstGeom>
            </p:spPr>
          </p:pic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C0E9A8EE-1EDE-47FE-BA28-0A9DA0B3F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9657" y="2024306"/>
                <a:ext cx="1443038" cy="1625701"/>
              </a:xfrm>
              <a:prstGeom prst="rect">
                <a:avLst/>
              </a:prstGeom>
            </p:spPr>
          </p:pic>
          <p:pic>
            <p:nvPicPr>
              <p:cNvPr id="63" name="图片 62">
                <a:extLst>
                  <a:ext uri="{FF2B5EF4-FFF2-40B4-BE49-F238E27FC236}">
                    <a16:creationId xmlns:a16="http://schemas.microsoft.com/office/drawing/2014/main" id="{422C7097-C152-4FBA-B99D-2CF6AD66A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9475" y="2024307"/>
                <a:ext cx="1443038" cy="1625701"/>
              </a:xfrm>
              <a:prstGeom prst="rect">
                <a:avLst/>
              </a:prstGeom>
            </p:spPr>
          </p:pic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634DBBC2-865A-4D3A-898D-68A42BB70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9384" y="2024307"/>
                <a:ext cx="1443038" cy="1625701"/>
              </a:xfrm>
              <a:prstGeom prst="rect">
                <a:avLst/>
              </a:prstGeom>
            </p:spPr>
          </p:pic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40146E20-BE2D-4643-996B-FDC7340C0D38}"/>
                </a:ext>
              </a:extLst>
            </p:cNvPr>
            <p:cNvGrpSpPr/>
            <p:nvPr/>
          </p:nvGrpSpPr>
          <p:grpSpPr>
            <a:xfrm>
              <a:off x="3027332" y="1991213"/>
              <a:ext cx="1313049" cy="1364282"/>
              <a:chOff x="2106801" y="1104012"/>
              <a:chExt cx="1120404" cy="1164120"/>
            </a:xfrm>
          </p:grpSpPr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id="{5257340A-0F9A-4DDF-B33F-3F53EFD3F796}"/>
                  </a:ext>
                </a:extLst>
              </p:cNvPr>
              <p:cNvGrpSpPr/>
              <p:nvPr/>
            </p:nvGrpSpPr>
            <p:grpSpPr>
              <a:xfrm>
                <a:off x="2111995" y="1104012"/>
                <a:ext cx="1040324" cy="1040324"/>
                <a:chOff x="1871767" y="945335"/>
                <a:chExt cx="1235730" cy="1235730"/>
              </a:xfrm>
            </p:grpSpPr>
            <p:sp>
              <p:nvSpPr>
                <p:cNvPr id="59" name="圆角矩形 11">
                  <a:extLst>
                    <a:ext uri="{FF2B5EF4-FFF2-40B4-BE49-F238E27FC236}">
                      <a16:creationId xmlns:a16="http://schemas.microsoft.com/office/drawing/2014/main" id="{69858997-E3EE-420A-8397-F9C46B3ACC40}"/>
                    </a:ext>
                  </a:extLst>
                </p:cNvPr>
                <p:cNvSpPr/>
                <p:nvPr/>
              </p:nvSpPr>
              <p:spPr>
                <a:xfrm rot="2700000">
                  <a:off x="1955717" y="1040305"/>
                  <a:ext cx="1067831" cy="106783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  <p:sp>
              <p:nvSpPr>
                <p:cNvPr id="60" name="圆角矩形 17">
                  <a:extLst>
                    <a:ext uri="{FF2B5EF4-FFF2-40B4-BE49-F238E27FC236}">
                      <a16:creationId xmlns:a16="http://schemas.microsoft.com/office/drawing/2014/main" id="{31EB599A-F3CB-4B33-A0AD-632E81BAE0BE}"/>
                    </a:ext>
                  </a:extLst>
                </p:cNvPr>
                <p:cNvSpPr/>
                <p:nvPr/>
              </p:nvSpPr>
              <p:spPr>
                <a:xfrm rot="2700000">
                  <a:off x="1871767" y="945335"/>
                  <a:ext cx="1235730" cy="123573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</p:grpSp>
          <p:sp>
            <p:nvSpPr>
              <p:cNvPr id="58" name="TextBox 4">
                <a:extLst>
                  <a:ext uri="{FF2B5EF4-FFF2-40B4-BE49-F238E27FC236}">
                    <a16:creationId xmlns:a16="http://schemas.microsoft.com/office/drawing/2014/main" id="{4AE30B2E-EA55-4F1A-ACDD-4D97558F9A1F}"/>
                  </a:ext>
                </a:extLst>
              </p:cNvPr>
              <p:cNvSpPr txBox="1"/>
              <p:nvPr/>
            </p:nvSpPr>
            <p:spPr>
              <a:xfrm>
                <a:off x="2106801" y="1138923"/>
                <a:ext cx="1120404" cy="11292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375" tIns="45685" rIns="91375" bIns="45685" rtlCol="0">
                <a:spAutoFit/>
                <a:scene3d>
                  <a:camera prst="orthographicFront"/>
                  <a:lightRig rig="flat" dir="t"/>
                </a:scene3d>
                <a:sp3d extrusionH="38100">
                  <a:extrusionClr>
                    <a:srgbClr val="FBD04E"/>
                  </a:extrusionClr>
                </a:sp3d>
              </a:bodyPr>
              <a:lstStyle>
                <a:defPPr>
                  <a:defRPr lang="zh-CN"/>
                </a:defPPr>
                <a:lvl1pPr algn="ctr">
                  <a:defRPr sz="4000" b="1">
                    <a:gradFill flip="none" rotWithShape="1">
                      <a:gsLst>
                        <a:gs pos="0">
                          <a:srgbClr val="FBD04E">
                            <a:lumMod val="65000"/>
                            <a:lumOff val="35000"/>
                          </a:srgbClr>
                        </a:gs>
                        <a:gs pos="51000">
                          <a:srgbClr val="B87600">
                            <a:lumMod val="98000"/>
                            <a:lumOff val="2000"/>
                          </a:srgbClr>
                        </a:gs>
                        <a:gs pos="78000">
                          <a:srgbClr val="F4CF68">
                            <a:lumMod val="90000"/>
                            <a:lumOff val="10000"/>
                          </a:srgbClr>
                        </a:gs>
                        <a:gs pos="28000">
                          <a:srgbClr val="F4CF68">
                            <a:lumMod val="93000"/>
                            <a:lumOff val="7000"/>
                          </a:srgbClr>
                        </a:gs>
                        <a:gs pos="100000">
                          <a:srgbClr val="FBD04E">
                            <a:lumMod val="64000"/>
                            <a:lumOff val="36000"/>
                          </a:srgbClr>
                        </a:gs>
                      </a:gsLst>
                      <a:lin ang="2700000" scaled="1"/>
                      <a:tileRect/>
                    </a:gradFill>
                    <a:effectLst>
                      <a:outerShdw blurRad="317500" dist="38100" dir="2700000" algn="tl" rotWithShape="0">
                        <a:prstClr val="black">
                          <a:alpha val="59000"/>
                        </a:prstClr>
                      </a:outerShdw>
                    </a:effectLst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marL="0" marR="0" lvl="0" indent="0" algn="ctr" defTabSz="91373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0" cap="none" spc="8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rPr>
                  <a:t>换</a:t>
                </a:r>
                <a:endParaRPr kumimoji="0" lang="zh-CN" altLang="en-US" sz="11500" b="0" i="0" u="none" strike="noStrike" kern="0" cap="none" spc="8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27号-布丁体" panose="00000500000000000000" pitchFamily="2" charset="-122"/>
                  <a:cs typeface="+mn-cs"/>
                  <a:sym typeface="字魂95号-手刻宋" panose="00000500000000000000" pitchFamily="2" charset="-122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5412F28E-FA18-4041-BA32-841CD6A68E74}"/>
                </a:ext>
              </a:extLst>
            </p:cNvPr>
            <p:cNvGrpSpPr/>
            <p:nvPr/>
          </p:nvGrpSpPr>
          <p:grpSpPr>
            <a:xfrm>
              <a:off x="4842620" y="1991213"/>
              <a:ext cx="1313049" cy="1352938"/>
              <a:chOff x="2095271" y="1104012"/>
              <a:chExt cx="1120404" cy="1154441"/>
            </a:xfrm>
          </p:grpSpPr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5D98C679-A5B7-4445-BC5A-8DD8605BAAD4}"/>
                  </a:ext>
                </a:extLst>
              </p:cNvPr>
              <p:cNvGrpSpPr/>
              <p:nvPr/>
            </p:nvGrpSpPr>
            <p:grpSpPr>
              <a:xfrm>
                <a:off x="2111995" y="1104012"/>
                <a:ext cx="1040324" cy="1040324"/>
                <a:chOff x="1871767" y="945335"/>
                <a:chExt cx="1235730" cy="1235730"/>
              </a:xfrm>
            </p:grpSpPr>
            <p:sp>
              <p:nvSpPr>
                <p:cNvPr id="55" name="圆角矩形 29">
                  <a:extLst>
                    <a:ext uri="{FF2B5EF4-FFF2-40B4-BE49-F238E27FC236}">
                      <a16:creationId xmlns:a16="http://schemas.microsoft.com/office/drawing/2014/main" id="{13AE17D2-E861-473B-B868-AAE8776FA32F}"/>
                    </a:ext>
                  </a:extLst>
                </p:cNvPr>
                <p:cNvSpPr/>
                <p:nvPr/>
              </p:nvSpPr>
              <p:spPr>
                <a:xfrm rot="2700000">
                  <a:off x="1955717" y="1040305"/>
                  <a:ext cx="1067831" cy="106783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  <p:sp>
              <p:nvSpPr>
                <p:cNvPr id="56" name="圆角矩形 30">
                  <a:extLst>
                    <a:ext uri="{FF2B5EF4-FFF2-40B4-BE49-F238E27FC236}">
                      <a16:creationId xmlns:a16="http://schemas.microsoft.com/office/drawing/2014/main" id="{DAFD6118-7438-45BF-96B4-46791FD2DCCF}"/>
                    </a:ext>
                  </a:extLst>
                </p:cNvPr>
                <p:cNvSpPr/>
                <p:nvPr/>
              </p:nvSpPr>
              <p:spPr>
                <a:xfrm rot="2700000">
                  <a:off x="1871767" y="945335"/>
                  <a:ext cx="1235730" cy="123573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</p:grpSp>
          <p:sp>
            <p:nvSpPr>
              <p:cNvPr id="54" name="TextBox 4">
                <a:extLst>
                  <a:ext uri="{FF2B5EF4-FFF2-40B4-BE49-F238E27FC236}">
                    <a16:creationId xmlns:a16="http://schemas.microsoft.com/office/drawing/2014/main" id="{324F0091-9791-44F8-873B-AA8F603340C6}"/>
                  </a:ext>
                </a:extLst>
              </p:cNvPr>
              <p:cNvSpPr txBox="1"/>
              <p:nvPr/>
            </p:nvSpPr>
            <p:spPr>
              <a:xfrm>
                <a:off x="2095271" y="1129243"/>
                <a:ext cx="1120404" cy="11292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375" tIns="45685" rIns="91375" bIns="45685" rtlCol="0">
                <a:spAutoFit/>
                <a:scene3d>
                  <a:camera prst="orthographicFront"/>
                  <a:lightRig rig="flat" dir="t"/>
                </a:scene3d>
                <a:sp3d extrusionH="38100">
                  <a:extrusionClr>
                    <a:srgbClr val="FBD04E"/>
                  </a:extrusionClr>
                </a:sp3d>
              </a:bodyPr>
              <a:lstStyle>
                <a:defPPr>
                  <a:defRPr lang="zh-CN"/>
                </a:defPPr>
                <a:lvl1pPr algn="ctr">
                  <a:defRPr sz="4000" b="1">
                    <a:gradFill flip="none" rotWithShape="1">
                      <a:gsLst>
                        <a:gs pos="0">
                          <a:srgbClr val="FBD04E">
                            <a:lumMod val="65000"/>
                            <a:lumOff val="35000"/>
                          </a:srgbClr>
                        </a:gs>
                        <a:gs pos="51000">
                          <a:srgbClr val="B87600">
                            <a:lumMod val="98000"/>
                            <a:lumOff val="2000"/>
                          </a:srgbClr>
                        </a:gs>
                        <a:gs pos="78000">
                          <a:srgbClr val="F4CF68">
                            <a:lumMod val="90000"/>
                            <a:lumOff val="10000"/>
                          </a:srgbClr>
                        </a:gs>
                        <a:gs pos="28000">
                          <a:srgbClr val="F4CF68">
                            <a:lumMod val="93000"/>
                            <a:lumOff val="7000"/>
                          </a:srgbClr>
                        </a:gs>
                        <a:gs pos="100000">
                          <a:srgbClr val="FBD04E">
                            <a:lumMod val="64000"/>
                            <a:lumOff val="36000"/>
                          </a:srgbClr>
                        </a:gs>
                      </a:gsLst>
                      <a:lin ang="2700000" scaled="1"/>
                      <a:tileRect/>
                    </a:gradFill>
                    <a:effectLst>
                      <a:outerShdw blurRad="317500" dist="38100" dir="2700000" algn="tl" rotWithShape="0">
                        <a:prstClr val="black">
                          <a:alpha val="59000"/>
                        </a:prstClr>
                      </a:outerShdw>
                    </a:effectLst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marL="0" marR="0" lvl="0" indent="0" algn="ctr" defTabSz="91373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0" cap="none" spc="8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rPr>
                  <a:t>位</a:t>
                </a:r>
                <a:endParaRPr kumimoji="0" lang="zh-CN" altLang="en-US" sz="11500" b="0" i="0" u="none" strike="noStrike" kern="0" cap="none" spc="8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27号-布丁体" panose="00000500000000000000" pitchFamily="2" charset="-122"/>
                  <a:cs typeface="+mn-cs"/>
                  <a:sym typeface="字魂95号-手刻宋" panose="00000500000000000000" pitchFamily="2" charset="-122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36AE39AA-FF92-4C63-AFFC-0A4AF0B6165A}"/>
                </a:ext>
              </a:extLst>
            </p:cNvPr>
            <p:cNvGrpSpPr/>
            <p:nvPr/>
          </p:nvGrpSpPr>
          <p:grpSpPr>
            <a:xfrm>
              <a:off x="6671420" y="1991212"/>
              <a:ext cx="1313049" cy="1373425"/>
              <a:chOff x="2095271" y="1104012"/>
              <a:chExt cx="1120404" cy="1171922"/>
            </a:xfrm>
          </p:grpSpPr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4CE4EB90-D350-4AA6-ABB3-CAA9CB6E4C46}"/>
                  </a:ext>
                </a:extLst>
              </p:cNvPr>
              <p:cNvGrpSpPr/>
              <p:nvPr/>
            </p:nvGrpSpPr>
            <p:grpSpPr>
              <a:xfrm>
                <a:off x="2111995" y="1104012"/>
                <a:ext cx="1040324" cy="1040324"/>
                <a:chOff x="1871767" y="945335"/>
                <a:chExt cx="1235730" cy="1235730"/>
              </a:xfrm>
            </p:grpSpPr>
            <p:sp>
              <p:nvSpPr>
                <p:cNvPr id="51" name="圆角矩形 35">
                  <a:extLst>
                    <a:ext uri="{FF2B5EF4-FFF2-40B4-BE49-F238E27FC236}">
                      <a16:creationId xmlns:a16="http://schemas.microsoft.com/office/drawing/2014/main" id="{B1D27664-F9F9-4853-B693-5306A2869895}"/>
                    </a:ext>
                  </a:extLst>
                </p:cNvPr>
                <p:cNvSpPr/>
                <p:nvPr/>
              </p:nvSpPr>
              <p:spPr>
                <a:xfrm rot="2700000">
                  <a:off x="1955717" y="1040305"/>
                  <a:ext cx="1067831" cy="106783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  <p:sp>
              <p:nvSpPr>
                <p:cNvPr id="52" name="圆角矩形 36">
                  <a:extLst>
                    <a:ext uri="{FF2B5EF4-FFF2-40B4-BE49-F238E27FC236}">
                      <a16:creationId xmlns:a16="http://schemas.microsoft.com/office/drawing/2014/main" id="{01A52070-8F2B-4888-91F6-4B02C14B07CE}"/>
                    </a:ext>
                  </a:extLst>
                </p:cNvPr>
                <p:cNvSpPr/>
                <p:nvPr/>
              </p:nvSpPr>
              <p:spPr>
                <a:xfrm rot="2700000">
                  <a:off x="1871767" y="945335"/>
                  <a:ext cx="1235730" cy="123573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</p:grpSp>
          <p:sp>
            <p:nvSpPr>
              <p:cNvPr id="50" name="TextBox 4">
                <a:extLst>
                  <a:ext uri="{FF2B5EF4-FFF2-40B4-BE49-F238E27FC236}">
                    <a16:creationId xmlns:a16="http://schemas.microsoft.com/office/drawing/2014/main" id="{598FF38B-743D-4D4D-B7FB-0657B6EE5878}"/>
                  </a:ext>
                </a:extLst>
              </p:cNvPr>
              <p:cNvSpPr txBox="1"/>
              <p:nvPr/>
            </p:nvSpPr>
            <p:spPr>
              <a:xfrm>
                <a:off x="2095271" y="1146724"/>
                <a:ext cx="1120404" cy="11292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375" tIns="45685" rIns="91375" bIns="45685" rtlCol="0">
                <a:spAutoFit/>
                <a:scene3d>
                  <a:camera prst="orthographicFront"/>
                  <a:lightRig rig="flat" dir="t"/>
                </a:scene3d>
                <a:sp3d extrusionH="38100">
                  <a:extrusionClr>
                    <a:srgbClr val="FBD04E"/>
                  </a:extrusionClr>
                </a:sp3d>
              </a:bodyPr>
              <a:lstStyle>
                <a:defPPr>
                  <a:defRPr lang="zh-CN"/>
                </a:defPPr>
                <a:lvl1pPr algn="ctr">
                  <a:defRPr sz="4000" b="1">
                    <a:gradFill flip="none" rotWithShape="1">
                      <a:gsLst>
                        <a:gs pos="0">
                          <a:srgbClr val="FBD04E">
                            <a:lumMod val="65000"/>
                            <a:lumOff val="35000"/>
                          </a:srgbClr>
                        </a:gs>
                        <a:gs pos="51000">
                          <a:srgbClr val="B87600">
                            <a:lumMod val="98000"/>
                            <a:lumOff val="2000"/>
                          </a:srgbClr>
                        </a:gs>
                        <a:gs pos="78000">
                          <a:srgbClr val="F4CF68">
                            <a:lumMod val="90000"/>
                            <a:lumOff val="10000"/>
                          </a:srgbClr>
                        </a:gs>
                        <a:gs pos="28000">
                          <a:srgbClr val="F4CF68">
                            <a:lumMod val="93000"/>
                            <a:lumOff val="7000"/>
                          </a:srgbClr>
                        </a:gs>
                        <a:gs pos="100000">
                          <a:srgbClr val="FBD04E">
                            <a:lumMod val="64000"/>
                            <a:lumOff val="36000"/>
                          </a:srgbClr>
                        </a:gs>
                      </a:gsLst>
                      <a:lin ang="2700000" scaled="1"/>
                      <a:tileRect/>
                    </a:gradFill>
                    <a:effectLst>
                      <a:outerShdw blurRad="317500" dist="38100" dir="2700000" algn="tl" rotWithShape="0">
                        <a:prstClr val="black">
                          <a:alpha val="59000"/>
                        </a:prstClr>
                      </a:outerShdw>
                    </a:effectLst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marL="0" marR="0" lvl="0" indent="0" algn="ctr" defTabSz="91373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0" cap="none" spc="8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rPr>
                  <a:t>思</a:t>
                </a:r>
                <a:endParaRPr kumimoji="0" lang="zh-CN" altLang="en-US" sz="11500" b="0" i="0" u="none" strike="noStrike" kern="0" cap="none" spc="8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95号-手刻宋" panose="00000500000000000000" pitchFamily="2" charset="-122"/>
                  <a:ea typeface="字魂27号-布丁体" panose="00000500000000000000" pitchFamily="2" charset="-122"/>
                  <a:cs typeface="+mn-cs"/>
                  <a:sym typeface="字魂95号-手刻宋" panose="00000500000000000000" pitchFamily="2" charset="-122"/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C8DA50F1-F9FB-4C15-BC05-DF6D896DC0E2}"/>
                </a:ext>
              </a:extLst>
            </p:cNvPr>
            <p:cNvGrpSpPr/>
            <p:nvPr/>
          </p:nvGrpSpPr>
          <p:grpSpPr>
            <a:xfrm>
              <a:off x="8519646" y="1991213"/>
              <a:ext cx="1313049" cy="1386125"/>
              <a:chOff x="2111848" y="1104012"/>
              <a:chExt cx="1120404" cy="1182759"/>
            </a:xfrm>
          </p:grpSpPr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16C06FD9-3D0E-41BC-83F2-B8121ACE3BBB}"/>
                  </a:ext>
                </a:extLst>
              </p:cNvPr>
              <p:cNvGrpSpPr/>
              <p:nvPr/>
            </p:nvGrpSpPr>
            <p:grpSpPr>
              <a:xfrm>
                <a:off x="2111995" y="1104012"/>
                <a:ext cx="1040324" cy="1040324"/>
                <a:chOff x="1871767" y="945335"/>
                <a:chExt cx="1235730" cy="1235730"/>
              </a:xfrm>
            </p:grpSpPr>
            <p:sp>
              <p:nvSpPr>
                <p:cNvPr id="47" name="圆角矩形 40">
                  <a:extLst>
                    <a:ext uri="{FF2B5EF4-FFF2-40B4-BE49-F238E27FC236}">
                      <a16:creationId xmlns:a16="http://schemas.microsoft.com/office/drawing/2014/main" id="{ABCD6F48-4147-4C14-9274-416B24084FE7}"/>
                    </a:ext>
                  </a:extLst>
                </p:cNvPr>
                <p:cNvSpPr/>
                <p:nvPr/>
              </p:nvSpPr>
              <p:spPr>
                <a:xfrm rot="2700000">
                  <a:off x="1955717" y="1040305"/>
                  <a:ext cx="1067831" cy="106783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  <p:sp>
              <p:nvSpPr>
                <p:cNvPr id="48" name="圆角矩形 41">
                  <a:extLst>
                    <a:ext uri="{FF2B5EF4-FFF2-40B4-BE49-F238E27FC236}">
                      <a16:creationId xmlns:a16="http://schemas.microsoft.com/office/drawing/2014/main" id="{90B53396-4EE8-40BC-BB2E-FF61BD3D2C41}"/>
                    </a:ext>
                  </a:extLst>
                </p:cNvPr>
                <p:cNvSpPr/>
                <p:nvPr/>
              </p:nvSpPr>
              <p:spPr>
                <a:xfrm rot="2700000">
                  <a:off x="1871767" y="945335"/>
                  <a:ext cx="1235730" cy="123573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endParaRPr>
                </a:p>
              </p:txBody>
            </p:sp>
          </p:grpSp>
          <p:sp>
            <p:nvSpPr>
              <p:cNvPr id="46" name="TextBox 4">
                <a:extLst>
                  <a:ext uri="{FF2B5EF4-FFF2-40B4-BE49-F238E27FC236}">
                    <a16:creationId xmlns:a16="http://schemas.microsoft.com/office/drawing/2014/main" id="{F9999535-D58C-481B-A109-7EE6DEBF109E}"/>
                  </a:ext>
                </a:extLst>
              </p:cNvPr>
              <p:cNvSpPr txBox="1"/>
              <p:nvPr/>
            </p:nvSpPr>
            <p:spPr>
              <a:xfrm>
                <a:off x="2111848" y="1157561"/>
                <a:ext cx="1120404" cy="11292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375" tIns="45685" rIns="91375" bIns="45685" rtlCol="0">
                <a:spAutoFit/>
                <a:scene3d>
                  <a:camera prst="orthographicFront"/>
                  <a:lightRig rig="flat" dir="t"/>
                </a:scene3d>
                <a:sp3d extrusionH="38100">
                  <a:extrusionClr>
                    <a:srgbClr val="FBD04E"/>
                  </a:extrusionClr>
                </a:sp3d>
              </a:bodyPr>
              <a:lstStyle>
                <a:defPPr>
                  <a:defRPr lang="zh-CN"/>
                </a:defPPr>
                <a:lvl1pPr algn="ctr">
                  <a:defRPr sz="4000" b="1">
                    <a:gradFill flip="none" rotWithShape="1">
                      <a:gsLst>
                        <a:gs pos="0">
                          <a:srgbClr val="FBD04E">
                            <a:lumMod val="65000"/>
                            <a:lumOff val="35000"/>
                          </a:srgbClr>
                        </a:gs>
                        <a:gs pos="51000">
                          <a:srgbClr val="B87600">
                            <a:lumMod val="98000"/>
                            <a:lumOff val="2000"/>
                          </a:srgbClr>
                        </a:gs>
                        <a:gs pos="78000">
                          <a:srgbClr val="F4CF68">
                            <a:lumMod val="90000"/>
                            <a:lumOff val="10000"/>
                          </a:srgbClr>
                        </a:gs>
                        <a:gs pos="28000">
                          <a:srgbClr val="F4CF68">
                            <a:lumMod val="93000"/>
                            <a:lumOff val="7000"/>
                          </a:srgbClr>
                        </a:gs>
                        <a:gs pos="100000">
                          <a:srgbClr val="FBD04E">
                            <a:lumMod val="64000"/>
                            <a:lumOff val="36000"/>
                          </a:srgbClr>
                        </a:gs>
                      </a:gsLst>
                      <a:lin ang="2700000" scaled="1"/>
                      <a:tileRect/>
                    </a:gradFill>
                    <a:effectLst>
                      <a:outerShdw blurRad="317500" dist="38100" dir="2700000" algn="tl" rotWithShape="0">
                        <a:prstClr val="black">
                          <a:alpha val="59000"/>
                        </a:prstClr>
                      </a:outerShdw>
                    </a:effectLst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marL="0" marR="0" lvl="0" indent="0" algn="ctr" defTabSz="91373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8000" b="0" i="0" u="none" strike="noStrike" kern="0" cap="none" spc="8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字魂95号-手刻宋" panose="00000500000000000000" pitchFamily="2" charset="-122"/>
                    <a:ea typeface="字魂27号-布丁体" panose="00000500000000000000" pitchFamily="2" charset="-122"/>
                    <a:cs typeface="+mn-cs"/>
                    <a:sym typeface="字魂95号-手刻宋" panose="00000500000000000000" pitchFamily="2" charset="-122"/>
                  </a:rPr>
                  <a:t>考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35764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A2D703-997A-4C47-9758-8B7769FCD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A054B7-2808-45A1-9F2A-E51C6052A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3C74ED-7289-44CA-A21B-3EA4E63C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5A37C-2EC9-4DDC-BEF8-7C82EEB0EB5E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2023/10/4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69463C-B92D-45BB-B4E5-58834DF9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232E1E-A6E4-4A30-8874-2783E688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464270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532177-D88A-4FB0-96A0-01060B2B4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AA46B6B-3B02-47E6-80BA-D921D8767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3E2EC-340A-4147-945C-9EDEC68C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75674-3E16-4BC5-A721-E85184BB7D51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2023/10/4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0C581E-8092-4846-9D59-813BB0FAC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371D70-491B-4365-9D8D-4FD5B1B7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63482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784312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9"/>
          <p:cNvGrpSpPr/>
          <p:nvPr/>
        </p:nvGrpSpPr>
        <p:grpSpPr>
          <a:xfrm>
            <a:off x="-398226" y="-79"/>
            <a:ext cx="12989235" cy="6857478"/>
            <a:chOff x="238125" y="490000"/>
            <a:chExt cx="7130600" cy="4735300"/>
          </a:xfrm>
        </p:grpSpPr>
        <p:sp>
          <p:nvSpPr>
            <p:cNvPr id="821" name="Google Shape;821;p9"/>
            <p:cNvSpPr/>
            <p:nvPr/>
          </p:nvSpPr>
          <p:spPr>
            <a:xfrm>
              <a:off x="7358100" y="490000"/>
              <a:ext cx="10625" cy="4735300"/>
            </a:xfrm>
            <a:custGeom>
              <a:avLst/>
              <a:gdLst/>
              <a:ahLst/>
              <a:cxnLst/>
              <a:rect l="l" t="t" r="r" b="b"/>
              <a:pathLst>
                <a:path w="425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365275" y="490000"/>
              <a:ext cx="6877150" cy="4735300"/>
            </a:xfrm>
            <a:custGeom>
              <a:avLst/>
              <a:gdLst/>
              <a:ahLst/>
              <a:cxnLst/>
              <a:rect l="l" t="t" r="r" b="b"/>
              <a:pathLst>
                <a:path w="275086" h="189412" extrusionOk="0">
                  <a:moveTo>
                    <a:pt x="11238" y="412"/>
                  </a:moveTo>
                  <a:lnTo>
                    <a:pt x="11238" y="8213"/>
                  </a:lnTo>
                  <a:lnTo>
                    <a:pt x="3505" y="8213"/>
                  </a:lnTo>
                  <a:lnTo>
                    <a:pt x="3505" y="424"/>
                  </a:lnTo>
                  <a:lnTo>
                    <a:pt x="3494" y="412"/>
                  </a:lnTo>
                  <a:close/>
                  <a:moveTo>
                    <a:pt x="19394" y="424"/>
                  </a:moveTo>
                  <a:lnTo>
                    <a:pt x="19394" y="8213"/>
                  </a:lnTo>
                  <a:lnTo>
                    <a:pt x="11662" y="8213"/>
                  </a:lnTo>
                  <a:lnTo>
                    <a:pt x="11662" y="424"/>
                  </a:lnTo>
                  <a:close/>
                  <a:moveTo>
                    <a:pt x="27561" y="424"/>
                  </a:moveTo>
                  <a:lnTo>
                    <a:pt x="27561" y="8213"/>
                  </a:lnTo>
                  <a:lnTo>
                    <a:pt x="19818" y="8213"/>
                  </a:lnTo>
                  <a:lnTo>
                    <a:pt x="19818" y="424"/>
                  </a:lnTo>
                  <a:close/>
                  <a:moveTo>
                    <a:pt x="35328" y="424"/>
                  </a:moveTo>
                  <a:lnTo>
                    <a:pt x="35328" y="8213"/>
                  </a:lnTo>
                  <a:lnTo>
                    <a:pt x="27985" y="8213"/>
                  </a:lnTo>
                  <a:lnTo>
                    <a:pt x="27985" y="424"/>
                  </a:lnTo>
                  <a:close/>
                  <a:moveTo>
                    <a:pt x="43496" y="424"/>
                  </a:moveTo>
                  <a:lnTo>
                    <a:pt x="43496" y="8213"/>
                  </a:lnTo>
                  <a:lnTo>
                    <a:pt x="35752" y="8213"/>
                  </a:lnTo>
                  <a:lnTo>
                    <a:pt x="35752" y="424"/>
                  </a:lnTo>
                  <a:close/>
                  <a:moveTo>
                    <a:pt x="51652" y="424"/>
                  </a:moveTo>
                  <a:lnTo>
                    <a:pt x="51652" y="8213"/>
                  </a:lnTo>
                  <a:lnTo>
                    <a:pt x="43919" y="8213"/>
                  </a:lnTo>
                  <a:lnTo>
                    <a:pt x="43919" y="424"/>
                  </a:lnTo>
                  <a:close/>
                  <a:moveTo>
                    <a:pt x="59819" y="424"/>
                  </a:moveTo>
                  <a:lnTo>
                    <a:pt x="59819" y="8213"/>
                  </a:lnTo>
                  <a:lnTo>
                    <a:pt x="52075" y="8213"/>
                  </a:lnTo>
                  <a:lnTo>
                    <a:pt x="52075" y="424"/>
                  </a:lnTo>
                  <a:close/>
                  <a:moveTo>
                    <a:pt x="67975" y="424"/>
                  </a:moveTo>
                  <a:lnTo>
                    <a:pt x="67975" y="8213"/>
                  </a:lnTo>
                  <a:lnTo>
                    <a:pt x="60243" y="8213"/>
                  </a:lnTo>
                  <a:lnTo>
                    <a:pt x="60243" y="424"/>
                  </a:lnTo>
                  <a:close/>
                  <a:moveTo>
                    <a:pt x="76452" y="424"/>
                  </a:moveTo>
                  <a:lnTo>
                    <a:pt x="76452" y="8213"/>
                  </a:lnTo>
                  <a:lnTo>
                    <a:pt x="68399" y="8213"/>
                  </a:lnTo>
                  <a:lnTo>
                    <a:pt x="68399" y="424"/>
                  </a:lnTo>
                  <a:close/>
                  <a:moveTo>
                    <a:pt x="84608" y="424"/>
                  </a:moveTo>
                  <a:lnTo>
                    <a:pt x="84608" y="8213"/>
                  </a:lnTo>
                  <a:lnTo>
                    <a:pt x="76865" y="8213"/>
                  </a:lnTo>
                  <a:lnTo>
                    <a:pt x="76865" y="424"/>
                  </a:lnTo>
                  <a:close/>
                  <a:moveTo>
                    <a:pt x="92776" y="424"/>
                  </a:moveTo>
                  <a:lnTo>
                    <a:pt x="92776" y="8213"/>
                  </a:lnTo>
                  <a:lnTo>
                    <a:pt x="85032" y="8213"/>
                  </a:lnTo>
                  <a:lnTo>
                    <a:pt x="85032" y="424"/>
                  </a:lnTo>
                  <a:close/>
                  <a:moveTo>
                    <a:pt x="100932" y="424"/>
                  </a:moveTo>
                  <a:lnTo>
                    <a:pt x="100932" y="8213"/>
                  </a:lnTo>
                  <a:lnTo>
                    <a:pt x="93200" y="8213"/>
                  </a:lnTo>
                  <a:lnTo>
                    <a:pt x="93200" y="424"/>
                  </a:lnTo>
                  <a:close/>
                  <a:moveTo>
                    <a:pt x="109099" y="424"/>
                  </a:moveTo>
                  <a:lnTo>
                    <a:pt x="109099" y="8213"/>
                  </a:lnTo>
                  <a:lnTo>
                    <a:pt x="101356" y="8213"/>
                  </a:lnTo>
                  <a:lnTo>
                    <a:pt x="101356" y="424"/>
                  </a:lnTo>
                  <a:close/>
                  <a:moveTo>
                    <a:pt x="116866" y="424"/>
                  </a:moveTo>
                  <a:lnTo>
                    <a:pt x="116866" y="8213"/>
                  </a:lnTo>
                  <a:lnTo>
                    <a:pt x="109523" y="8213"/>
                  </a:lnTo>
                  <a:lnTo>
                    <a:pt x="109523" y="424"/>
                  </a:lnTo>
                  <a:close/>
                  <a:moveTo>
                    <a:pt x="125022" y="424"/>
                  </a:moveTo>
                  <a:lnTo>
                    <a:pt x="125022" y="8213"/>
                  </a:lnTo>
                  <a:lnTo>
                    <a:pt x="117290" y="8213"/>
                  </a:lnTo>
                  <a:lnTo>
                    <a:pt x="117290" y="424"/>
                  </a:lnTo>
                  <a:close/>
                  <a:moveTo>
                    <a:pt x="133190" y="424"/>
                  </a:moveTo>
                  <a:lnTo>
                    <a:pt x="133190" y="8213"/>
                  </a:lnTo>
                  <a:lnTo>
                    <a:pt x="125446" y="8213"/>
                  </a:lnTo>
                  <a:lnTo>
                    <a:pt x="125446" y="424"/>
                  </a:lnTo>
                  <a:close/>
                  <a:moveTo>
                    <a:pt x="141346" y="424"/>
                  </a:moveTo>
                  <a:lnTo>
                    <a:pt x="141346" y="8213"/>
                  </a:lnTo>
                  <a:lnTo>
                    <a:pt x="133614" y="8213"/>
                  </a:lnTo>
                  <a:lnTo>
                    <a:pt x="133614" y="424"/>
                  </a:lnTo>
                  <a:close/>
                  <a:moveTo>
                    <a:pt x="149513" y="424"/>
                  </a:moveTo>
                  <a:lnTo>
                    <a:pt x="149513" y="8213"/>
                  </a:lnTo>
                  <a:lnTo>
                    <a:pt x="141770" y="8213"/>
                  </a:lnTo>
                  <a:lnTo>
                    <a:pt x="141770" y="424"/>
                  </a:lnTo>
                  <a:close/>
                  <a:moveTo>
                    <a:pt x="157280" y="424"/>
                  </a:moveTo>
                  <a:lnTo>
                    <a:pt x="157280" y="8213"/>
                  </a:lnTo>
                  <a:lnTo>
                    <a:pt x="149937" y="8213"/>
                  </a:lnTo>
                  <a:lnTo>
                    <a:pt x="149937" y="424"/>
                  </a:lnTo>
                  <a:close/>
                  <a:moveTo>
                    <a:pt x="165448" y="424"/>
                  </a:moveTo>
                  <a:lnTo>
                    <a:pt x="165448" y="8213"/>
                  </a:lnTo>
                  <a:lnTo>
                    <a:pt x="157704" y="8213"/>
                  </a:lnTo>
                  <a:lnTo>
                    <a:pt x="157704" y="424"/>
                  </a:lnTo>
                  <a:close/>
                  <a:moveTo>
                    <a:pt x="173604" y="424"/>
                  </a:moveTo>
                  <a:lnTo>
                    <a:pt x="173604" y="8213"/>
                  </a:lnTo>
                  <a:lnTo>
                    <a:pt x="165871" y="8213"/>
                  </a:lnTo>
                  <a:lnTo>
                    <a:pt x="165871" y="424"/>
                  </a:lnTo>
                  <a:close/>
                  <a:moveTo>
                    <a:pt x="181771" y="424"/>
                  </a:moveTo>
                  <a:lnTo>
                    <a:pt x="181771" y="8213"/>
                  </a:lnTo>
                  <a:lnTo>
                    <a:pt x="174028" y="8213"/>
                  </a:lnTo>
                  <a:lnTo>
                    <a:pt x="174028" y="424"/>
                  </a:lnTo>
                  <a:close/>
                  <a:moveTo>
                    <a:pt x="189927" y="424"/>
                  </a:moveTo>
                  <a:lnTo>
                    <a:pt x="189927" y="8213"/>
                  </a:lnTo>
                  <a:lnTo>
                    <a:pt x="182195" y="8213"/>
                  </a:lnTo>
                  <a:lnTo>
                    <a:pt x="182195" y="424"/>
                  </a:lnTo>
                  <a:close/>
                  <a:moveTo>
                    <a:pt x="198095" y="424"/>
                  </a:moveTo>
                  <a:lnTo>
                    <a:pt x="198095" y="8213"/>
                  </a:lnTo>
                  <a:lnTo>
                    <a:pt x="190351" y="8213"/>
                  </a:lnTo>
                  <a:lnTo>
                    <a:pt x="190351" y="424"/>
                  </a:lnTo>
                  <a:close/>
                  <a:moveTo>
                    <a:pt x="206251" y="424"/>
                  </a:moveTo>
                  <a:lnTo>
                    <a:pt x="206251" y="8213"/>
                  </a:lnTo>
                  <a:lnTo>
                    <a:pt x="198519" y="8213"/>
                  </a:lnTo>
                  <a:lnTo>
                    <a:pt x="198519" y="424"/>
                  </a:lnTo>
                  <a:close/>
                  <a:moveTo>
                    <a:pt x="214419" y="424"/>
                  </a:moveTo>
                  <a:lnTo>
                    <a:pt x="214419" y="8213"/>
                  </a:lnTo>
                  <a:lnTo>
                    <a:pt x="206675" y="8213"/>
                  </a:lnTo>
                  <a:lnTo>
                    <a:pt x="206675" y="424"/>
                  </a:lnTo>
                  <a:close/>
                  <a:moveTo>
                    <a:pt x="222575" y="424"/>
                  </a:moveTo>
                  <a:lnTo>
                    <a:pt x="222575" y="8213"/>
                  </a:lnTo>
                  <a:lnTo>
                    <a:pt x="214842" y="8213"/>
                  </a:lnTo>
                  <a:lnTo>
                    <a:pt x="214842" y="424"/>
                  </a:lnTo>
                  <a:close/>
                  <a:moveTo>
                    <a:pt x="230742" y="424"/>
                  </a:moveTo>
                  <a:lnTo>
                    <a:pt x="230742" y="8213"/>
                  </a:lnTo>
                  <a:lnTo>
                    <a:pt x="222999" y="8213"/>
                  </a:lnTo>
                  <a:lnTo>
                    <a:pt x="222999" y="424"/>
                  </a:lnTo>
                  <a:close/>
                  <a:moveTo>
                    <a:pt x="238898" y="424"/>
                  </a:moveTo>
                  <a:lnTo>
                    <a:pt x="238898" y="8213"/>
                  </a:lnTo>
                  <a:lnTo>
                    <a:pt x="231166" y="8213"/>
                  </a:lnTo>
                  <a:lnTo>
                    <a:pt x="231166" y="424"/>
                  </a:lnTo>
                  <a:close/>
                  <a:moveTo>
                    <a:pt x="247066" y="424"/>
                  </a:moveTo>
                  <a:lnTo>
                    <a:pt x="247066" y="8213"/>
                  </a:lnTo>
                  <a:lnTo>
                    <a:pt x="239322" y="8213"/>
                  </a:lnTo>
                  <a:lnTo>
                    <a:pt x="239322" y="424"/>
                  </a:lnTo>
                  <a:close/>
                  <a:moveTo>
                    <a:pt x="255222" y="424"/>
                  </a:moveTo>
                  <a:lnTo>
                    <a:pt x="255222" y="8213"/>
                  </a:lnTo>
                  <a:lnTo>
                    <a:pt x="247490" y="8213"/>
                  </a:lnTo>
                  <a:lnTo>
                    <a:pt x="247490" y="424"/>
                  </a:lnTo>
                  <a:close/>
                  <a:moveTo>
                    <a:pt x="263390" y="424"/>
                  </a:moveTo>
                  <a:lnTo>
                    <a:pt x="263390" y="8213"/>
                  </a:lnTo>
                  <a:lnTo>
                    <a:pt x="255646" y="8213"/>
                  </a:lnTo>
                  <a:lnTo>
                    <a:pt x="255646" y="424"/>
                  </a:lnTo>
                  <a:close/>
                  <a:moveTo>
                    <a:pt x="271546" y="424"/>
                  </a:moveTo>
                  <a:lnTo>
                    <a:pt x="271546" y="8213"/>
                  </a:lnTo>
                  <a:lnTo>
                    <a:pt x="263813" y="8213"/>
                  </a:lnTo>
                  <a:lnTo>
                    <a:pt x="263813" y="424"/>
                  </a:lnTo>
                  <a:close/>
                  <a:moveTo>
                    <a:pt x="11238" y="8626"/>
                  </a:moveTo>
                  <a:lnTo>
                    <a:pt x="11238" y="16415"/>
                  </a:lnTo>
                  <a:lnTo>
                    <a:pt x="3505" y="16415"/>
                  </a:lnTo>
                  <a:lnTo>
                    <a:pt x="3505" y="8626"/>
                  </a:lnTo>
                  <a:close/>
                  <a:moveTo>
                    <a:pt x="19394" y="8626"/>
                  </a:moveTo>
                  <a:lnTo>
                    <a:pt x="19394" y="16415"/>
                  </a:lnTo>
                  <a:lnTo>
                    <a:pt x="11662" y="16415"/>
                  </a:lnTo>
                  <a:lnTo>
                    <a:pt x="11662" y="8626"/>
                  </a:lnTo>
                  <a:close/>
                  <a:moveTo>
                    <a:pt x="27561" y="8626"/>
                  </a:moveTo>
                  <a:lnTo>
                    <a:pt x="27561" y="16415"/>
                  </a:lnTo>
                  <a:lnTo>
                    <a:pt x="19818" y="16415"/>
                  </a:lnTo>
                  <a:lnTo>
                    <a:pt x="19818" y="8626"/>
                  </a:lnTo>
                  <a:close/>
                  <a:moveTo>
                    <a:pt x="35328" y="8626"/>
                  </a:moveTo>
                  <a:lnTo>
                    <a:pt x="35328" y="16415"/>
                  </a:lnTo>
                  <a:lnTo>
                    <a:pt x="27985" y="16415"/>
                  </a:lnTo>
                  <a:lnTo>
                    <a:pt x="27985" y="8626"/>
                  </a:lnTo>
                  <a:close/>
                  <a:moveTo>
                    <a:pt x="43496" y="8626"/>
                  </a:moveTo>
                  <a:lnTo>
                    <a:pt x="43496" y="16415"/>
                  </a:lnTo>
                  <a:lnTo>
                    <a:pt x="35752" y="16415"/>
                  </a:lnTo>
                  <a:lnTo>
                    <a:pt x="35752" y="8626"/>
                  </a:lnTo>
                  <a:close/>
                  <a:moveTo>
                    <a:pt x="51652" y="8626"/>
                  </a:moveTo>
                  <a:lnTo>
                    <a:pt x="51652" y="16415"/>
                  </a:lnTo>
                  <a:lnTo>
                    <a:pt x="43919" y="16415"/>
                  </a:lnTo>
                  <a:lnTo>
                    <a:pt x="43919" y="8626"/>
                  </a:lnTo>
                  <a:close/>
                  <a:moveTo>
                    <a:pt x="59819" y="8626"/>
                  </a:moveTo>
                  <a:lnTo>
                    <a:pt x="59819" y="16415"/>
                  </a:lnTo>
                  <a:lnTo>
                    <a:pt x="52075" y="16415"/>
                  </a:lnTo>
                  <a:lnTo>
                    <a:pt x="52075" y="8626"/>
                  </a:lnTo>
                  <a:close/>
                  <a:moveTo>
                    <a:pt x="67975" y="8626"/>
                  </a:moveTo>
                  <a:lnTo>
                    <a:pt x="67975" y="16415"/>
                  </a:lnTo>
                  <a:lnTo>
                    <a:pt x="60243" y="16415"/>
                  </a:lnTo>
                  <a:lnTo>
                    <a:pt x="60243" y="8626"/>
                  </a:lnTo>
                  <a:close/>
                  <a:moveTo>
                    <a:pt x="76452" y="8626"/>
                  </a:moveTo>
                  <a:lnTo>
                    <a:pt x="76452" y="16415"/>
                  </a:lnTo>
                  <a:lnTo>
                    <a:pt x="68399" y="16415"/>
                  </a:lnTo>
                  <a:lnTo>
                    <a:pt x="68399" y="8626"/>
                  </a:lnTo>
                  <a:close/>
                  <a:moveTo>
                    <a:pt x="84608" y="8626"/>
                  </a:moveTo>
                  <a:lnTo>
                    <a:pt x="84608" y="16415"/>
                  </a:lnTo>
                  <a:lnTo>
                    <a:pt x="76865" y="16415"/>
                  </a:lnTo>
                  <a:lnTo>
                    <a:pt x="76865" y="8626"/>
                  </a:lnTo>
                  <a:close/>
                  <a:moveTo>
                    <a:pt x="92776" y="8626"/>
                  </a:moveTo>
                  <a:lnTo>
                    <a:pt x="92776" y="16415"/>
                  </a:lnTo>
                  <a:lnTo>
                    <a:pt x="85032" y="16415"/>
                  </a:lnTo>
                  <a:lnTo>
                    <a:pt x="85032" y="8626"/>
                  </a:lnTo>
                  <a:close/>
                  <a:moveTo>
                    <a:pt x="100932" y="8626"/>
                  </a:moveTo>
                  <a:lnTo>
                    <a:pt x="100932" y="16415"/>
                  </a:lnTo>
                  <a:lnTo>
                    <a:pt x="93200" y="16415"/>
                  </a:lnTo>
                  <a:lnTo>
                    <a:pt x="93200" y="8626"/>
                  </a:lnTo>
                  <a:close/>
                  <a:moveTo>
                    <a:pt x="109099" y="8626"/>
                  </a:moveTo>
                  <a:lnTo>
                    <a:pt x="109099" y="16415"/>
                  </a:lnTo>
                  <a:lnTo>
                    <a:pt x="101356" y="16415"/>
                  </a:lnTo>
                  <a:lnTo>
                    <a:pt x="101356" y="8626"/>
                  </a:lnTo>
                  <a:close/>
                  <a:moveTo>
                    <a:pt x="116866" y="8626"/>
                  </a:moveTo>
                  <a:lnTo>
                    <a:pt x="116866" y="16415"/>
                  </a:lnTo>
                  <a:lnTo>
                    <a:pt x="109523" y="16415"/>
                  </a:lnTo>
                  <a:lnTo>
                    <a:pt x="109523" y="8626"/>
                  </a:lnTo>
                  <a:close/>
                  <a:moveTo>
                    <a:pt x="125022" y="8626"/>
                  </a:moveTo>
                  <a:lnTo>
                    <a:pt x="125022" y="16415"/>
                  </a:lnTo>
                  <a:lnTo>
                    <a:pt x="117290" y="16415"/>
                  </a:lnTo>
                  <a:lnTo>
                    <a:pt x="117290" y="8626"/>
                  </a:lnTo>
                  <a:close/>
                  <a:moveTo>
                    <a:pt x="133190" y="8626"/>
                  </a:moveTo>
                  <a:lnTo>
                    <a:pt x="133190" y="16415"/>
                  </a:lnTo>
                  <a:lnTo>
                    <a:pt x="125446" y="16415"/>
                  </a:lnTo>
                  <a:lnTo>
                    <a:pt x="125446" y="8626"/>
                  </a:lnTo>
                  <a:close/>
                  <a:moveTo>
                    <a:pt x="141346" y="8626"/>
                  </a:moveTo>
                  <a:lnTo>
                    <a:pt x="141346" y="16415"/>
                  </a:lnTo>
                  <a:lnTo>
                    <a:pt x="133614" y="16415"/>
                  </a:lnTo>
                  <a:lnTo>
                    <a:pt x="133614" y="8626"/>
                  </a:lnTo>
                  <a:close/>
                  <a:moveTo>
                    <a:pt x="149513" y="8626"/>
                  </a:moveTo>
                  <a:lnTo>
                    <a:pt x="149513" y="16415"/>
                  </a:lnTo>
                  <a:lnTo>
                    <a:pt x="141770" y="16415"/>
                  </a:lnTo>
                  <a:lnTo>
                    <a:pt x="141770" y="8626"/>
                  </a:lnTo>
                  <a:close/>
                  <a:moveTo>
                    <a:pt x="157280" y="8626"/>
                  </a:moveTo>
                  <a:lnTo>
                    <a:pt x="157280" y="16415"/>
                  </a:lnTo>
                  <a:lnTo>
                    <a:pt x="149937" y="16415"/>
                  </a:lnTo>
                  <a:lnTo>
                    <a:pt x="149937" y="8626"/>
                  </a:lnTo>
                  <a:close/>
                  <a:moveTo>
                    <a:pt x="165448" y="8626"/>
                  </a:moveTo>
                  <a:lnTo>
                    <a:pt x="165448" y="16415"/>
                  </a:lnTo>
                  <a:lnTo>
                    <a:pt x="157704" y="16415"/>
                  </a:lnTo>
                  <a:lnTo>
                    <a:pt x="157704" y="8626"/>
                  </a:lnTo>
                  <a:close/>
                  <a:moveTo>
                    <a:pt x="173604" y="8626"/>
                  </a:moveTo>
                  <a:lnTo>
                    <a:pt x="173604" y="16415"/>
                  </a:lnTo>
                  <a:lnTo>
                    <a:pt x="165871" y="16415"/>
                  </a:lnTo>
                  <a:lnTo>
                    <a:pt x="165871" y="8626"/>
                  </a:lnTo>
                  <a:close/>
                  <a:moveTo>
                    <a:pt x="181771" y="8626"/>
                  </a:moveTo>
                  <a:lnTo>
                    <a:pt x="181771" y="16415"/>
                  </a:lnTo>
                  <a:lnTo>
                    <a:pt x="174028" y="16415"/>
                  </a:lnTo>
                  <a:lnTo>
                    <a:pt x="174028" y="8626"/>
                  </a:lnTo>
                  <a:close/>
                  <a:moveTo>
                    <a:pt x="189927" y="8626"/>
                  </a:moveTo>
                  <a:lnTo>
                    <a:pt x="189927" y="16415"/>
                  </a:lnTo>
                  <a:lnTo>
                    <a:pt x="182195" y="16415"/>
                  </a:lnTo>
                  <a:lnTo>
                    <a:pt x="182195" y="8626"/>
                  </a:lnTo>
                  <a:close/>
                  <a:moveTo>
                    <a:pt x="198095" y="8626"/>
                  </a:moveTo>
                  <a:lnTo>
                    <a:pt x="198095" y="16415"/>
                  </a:lnTo>
                  <a:lnTo>
                    <a:pt x="190351" y="16415"/>
                  </a:lnTo>
                  <a:lnTo>
                    <a:pt x="190351" y="8626"/>
                  </a:lnTo>
                  <a:close/>
                  <a:moveTo>
                    <a:pt x="206251" y="8626"/>
                  </a:moveTo>
                  <a:lnTo>
                    <a:pt x="206251" y="16415"/>
                  </a:lnTo>
                  <a:lnTo>
                    <a:pt x="198519" y="16415"/>
                  </a:lnTo>
                  <a:lnTo>
                    <a:pt x="198519" y="8626"/>
                  </a:lnTo>
                  <a:close/>
                  <a:moveTo>
                    <a:pt x="214419" y="8626"/>
                  </a:moveTo>
                  <a:lnTo>
                    <a:pt x="214419" y="16415"/>
                  </a:lnTo>
                  <a:lnTo>
                    <a:pt x="206675" y="16415"/>
                  </a:lnTo>
                  <a:lnTo>
                    <a:pt x="206675" y="8626"/>
                  </a:lnTo>
                  <a:close/>
                  <a:moveTo>
                    <a:pt x="222575" y="8626"/>
                  </a:moveTo>
                  <a:lnTo>
                    <a:pt x="222575" y="16415"/>
                  </a:lnTo>
                  <a:lnTo>
                    <a:pt x="214842" y="16415"/>
                  </a:lnTo>
                  <a:lnTo>
                    <a:pt x="214842" y="8626"/>
                  </a:lnTo>
                  <a:close/>
                  <a:moveTo>
                    <a:pt x="230742" y="8626"/>
                  </a:moveTo>
                  <a:lnTo>
                    <a:pt x="230742" y="16415"/>
                  </a:lnTo>
                  <a:lnTo>
                    <a:pt x="222999" y="16415"/>
                  </a:lnTo>
                  <a:lnTo>
                    <a:pt x="222999" y="8626"/>
                  </a:lnTo>
                  <a:close/>
                  <a:moveTo>
                    <a:pt x="238898" y="8626"/>
                  </a:moveTo>
                  <a:lnTo>
                    <a:pt x="238898" y="16415"/>
                  </a:lnTo>
                  <a:lnTo>
                    <a:pt x="231166" y="16415"/>
                  </a:lnTo>
                  <a:lnTo>
                    <a:pt x="231166" y="8626"/>
                  </a:lnTo>
                  <a:close/>
                  <a:moveTo>
                    <a:pt x="247066" y="8626"/>
                  </a:moveTo>
                  <a:lnTo>
                    <a:pt x="247066" y="16415"/>
                  </a:lnTo>
                  <a:lnTo>
                    <a:pt x="239322" y="16415"/>
                  </a:lnTo>
                  <a:lnTo>
                    <a:pt x="239322" y="8626"/>
                  </a:lnTo>
                  <a:close/>
                  <a:moveTo>
                    <a:pt x="271546" y="8626"/>
                  </a:moveTo>
                  <a:lnTo>
                    <a:pt x="271546" y="16415"/>
                  </a:lnTo>
                  <a:lnTo>
                    <a:pt x="263813" y="16415"/>
                  </a:lnTo>
                  <a:lnTo>
                    <a:pt x="263813" y="8626"/>
                  </a:lnTo>
                  <a:close/>
                  <a:moveTo>
                    <a:pt x="255222" y="8626"/>
                  </a:moveTo>
                  <a:lnTo>
                    <a:pt x="255222" y="16427"/>
                  </a:lnTo>
                  <a:lnTo>
                    <a:pt x="247490" y="16427"/>
                  </a:lnTo>
                  <a:lnTo>
                    <a:pt x="247490" y="16415"/>
                  </a:lnTo>
                  <a:lnTo>
                    <a:pt x="247490" y="8626"/>
                  </a:lnTo>
                  <a:close/>
                  <a:moveTo>
                    <a:pt x="263390" y="8626"/>
                  </a:moveTo>
                  <a:lnTo>
                    <a:pt x="263390" y="16427"/>
                  </a:lnTo>
                  <a:lnTo>
                    <a:pt x="255646" y="16427"/>
                  </a:lnTo>
                  <a:lnTo>
                    <a:pt x="255646" y="16415"/>
                  </a:lnTo>
                  <a:lnTo>
                    <a:pt x="255646" y="8626"/>
                  </a:lnTo>
                  <a:close/>
                  <a:moveTo>
                    <a:pt x="271546" y="16828"/>
                  </a:moveTo>
                  <a:lnTo>
                    <a:pt x="271546" y="24617"/>
                  </a:lnTo>
                  <a:lnTo>
                    <a:pt x="263813" y="24617"/>
                  </a:lnTo>
                  <a:lnTo>
                    <a:pt x="263813" y="16828"/>
                  </a:lnTo>
                  <a:close/>
                  <a:moveTo>
                    <a:pt x="11238" y="16828"/>
                  </a:moveTo>
                  <a:lnTo>
                    <a:pt x="11238" y="24629"/>
                  </a:lnTo>
                  <a:lnTo>
                    <a:pt x="3505" y="24629"/>
                  </a:lnTo>
                  <a:lnTo>
                    <a:pt x="3505" y="16828"/>
                  </a:lnTo>
                  <a:close/>
                  <a:moveTo>
                    <a:pt x="19394" y="16828"/>
                  </a:moveTo>
                  <a:lnTo>
                    <a:pt x="19394" y="24629"/>
                  </a:lnTo>
                  <a:lnTo>
                    <a:pt x="11662" y="24629"/>
                  </a:lnTo>
                  <a:lnTo>
                    <a:pt x="11662" y="16828"/>
                  </a:lnTo>
                  <a:close/>
                  <a:moveTo>
                    <a:pt x="27561" y="16828"/>
                  </a:moveTo>
                  <a:lnTo>
                    <a:pt x="27561" y="24629"/>
                  </a:lnTo>
                  <a:lnTo>
                    <a:pt x="19818" y="24629"/>
                  </a:lnTo>
                  <a:lnTo>
                    <a:pt x="19818" y="16828"/>
                  </a:lnTo>
                  <a:close/>
                  <a:moveTo>
                    <a:pt x="35328" y="16828"/>
                  </a:moveTo>
                  <a:lnTo>
                    <a:pt x="35328" y="24629"/>
                  </a:lnTo>
                  <a:lnTo>
                    <a:pt x="27985" y="24629"/>
                  </a:lnTo>
                  <a:lnTo>
                    <a:pt x="27985" y="16828"/>
                  </a:lnTo>
                  <a:close/>
                  <a:moveTo>
                    <a:pt x="43496" y="16828"/>
                  </a:moveTo>
                  <a:lnTo>
                    <a:pt x="43496" y="24629"/>
                  </a:lnTo>
                  <a:lnTo>
                    <a:pt x="35752" y="24629"/>
                  </a:lnTo>
                  <a:lnTo>
                    <a:pt x="35752" y="16828"/>
                  </a:lnTo>
                  <a:close/>
                  <a:moveTo>
                    <a:pt x="51652" y="16828"/>
                  </a:moveTo>
                  <a:lnTo>
                    <a:pt x="51652" y="24629"/>
                  </a:lnTo>
                  <a:lnTo>
                    <a:pt x="43919" y="24629"/>
                  </a:lnTo>
                  <a:lnTo>
                    <a:pt x="43919" y="16828"/>
                  </a:lnTo>
                  <a:close/>
                  <a:moveTo>
                    <a:pt x="59819" y="16828"/>
                  </a:moveTo>
                  <a:lnTo>
                    <a:pt x="59819" y="24629"/>
                  </a:lnTo>
                  <a:lnTo>
                    <a:pt x="52075" y="24629"/>
                  </a:lnTo>
                  <a:lnTo>
                    <a:pt x="52075" y="16828"/>
                  </a:lnTo>
                  <a:close/>
                  <a:moveTo>
                    <a:pt x="67975" y="16828"/>
                  </a:moveTo>
                  <a:lnTo>
                    <a:pt x="67975" y="24629"/>
                  </a:lnTo>
                  <a:lnTo>
                    <a:pt x="60243" y="24629"/>
                  </a:lnTo>
                  <a:lnTo>
                    <a:pt x="60243" y="16828"/>
                  </a:lnTo>
                  <a:close/>
                  <a:moveTo>
                    <a:pt x="76452" y="16828"/>
                  </a:moveTo>
                  <a:lnTo>
                    <a:pt x="76452" y="24629"/>
                  </a:lnTo>
                  <a:lnTo>
                    <a:pt x="68399" y="24629"/>
                  </a:lnTo>
                  <a:lnTo>
                    <a:pt x="68399" y="16828"/>
                  </a:lnTo>
                  <a:close/>
                  <a:moveTo>
                    <a:pt x="84608" y="16828"/>
                  </a:moveTo>
                  <a:lnTo>
                    <a:pt x="84608" y="24629"/>
                  </a:lnTo>
                  <a:lnTo>
                    <a:pt x="76865" y="24629"/>
                  </a:lnTo>
                  <a:lnTo>
                    <a:pt x="76865" y="16828"/>
                  </a:lnTo>
                  <a:close/>
                  <a:moveTo>
                    <a:pt x="92776" y="16828"/>
                  </a:moveTo>
                  <a:lnTo>
                    <a:pt x="92776" y="24629"/>
                  </a:lnTo>
                  <a:lnTo>
                    <a:pt x="85032" y="24629"/>
                  </a:lnTo>
                  <a:lnTo>
                    <a:pt x="85032" y="16828"/>
                  </a:lnTo>
                  <a:close/>
                  <a:moveTo>
                    <a:pt x="100932" y="16828"/>
                  </a:moveTo>
                  <a:lnTo>
                    <a:pt x="100932" y="24629"/>
                  </a:lnTo>
                  <a:lnTo>
                    <a:pt x="93200" y="24629"/>
                  </a:lnTo>
                  <a:lnTo>
                    <a:pt x="93200" y="16828"/>
                  </a:lnTo>
                  <a:close/>
                  <a:moveTo>
                    <a:pt x="109099" y="16828"/>
                  </a:moveTo>
                  <a:lnTo>
                    <a:pt x="109099" y="24629"/>
                  </a:lnTo>
                  <a:lnTo>
                    <a:pt x="101356" y="24629"/>
                  </a:lnTo>
                  <a:lnTo>
                    <a:pt x="101356" y="16828"/>
                  </a:lnTo>
                  <a:close/>
                  <a:moveTo>
                    <a:pt x="116866" y="16828"/>
                  </a:moveTo>
                  <a:lnTo>
                    <a:pt x="116866" y="24629"/>
                  </a:lnTo>
                  <a:lnTo>
                    <a:pt x="109523" y="24629"/>
                  </a:lnTo>
                  <a:lnTo>
                    <a:pt x="109523" y="16828"/>
                  </a:lnTo>
                  <a:close/>
                  <a:moveTo>
                    <a:pt x="125022" y="16828"/>
                  </a:moveTo>
                  <a:lnTo>
                    <a:pt x="125022" y="24629"/>
                  </a:lnTo>
                  <a:lnTo>
                    <a:pt x="117290" y="24629"/>
                  </a:lnTo>
                  <a:lnTo>
                    <a:pt x="117290" y="16828"/>
                  </a:lnTo>
                  <a:close/>
                  <a:moveTo>
                    <a:pt x="133190" y="16828"/>
                  </a:moveTo>
                  <a:lnTo>
                    <a:pt x="133190" y="24629"/>
                  </a:lnTo>
                  <a:lnTo>
                    <a:pt x="125446" y="24629"/>
                  </a:lnTo>
                  <a:lnTo>
                    <a:pt x="125446" y="16828"/>
                  </a:lnTo>
                  <a:close/>
                  <a:moveTo>
                    <a:pt x="141346" y="16828"/>
                  </a:moveTo>
                  <a:lnTo>
                    <a:pt x="141346" y="24629"/>
                  </a:lnTo>
                  <a:lnTo>
                    <a:pt x="133614" y="24629"/>
                  </a:lnTo>
                  <a:lnTo>
                    <a:pt x="133614" y="16828"/>
                  </a:lnTo>
                  <a:close/>
                  <a:moveTo>
                    <a:pt x="149513" y="16828"/>
                  </a:moveTo>
                  <a:lnTo>
                    <a:pt x="149513" y="24629"/>
                  </a:lnTo>
                  <a:lnTo>
                    <a:pt x="141770" y="24629"/>
                  </a:lnTo>
                  <a:lnTo>
                    <a:pt x="141770" y="16828"/>
                  </a:lnTo>
                  <a:close/>
                  <a:moveTo>
                    <a:pt x="157280" y="16828"/>
                  </a:moveTo>
                  <a:lnTo>
                    <a:pt x="157280" y="24629"/>
                  </a:lnTo>
                  <a:lnTo>
                    <a:pt x="149937" y="24629"/>
                  </a:lnTo>
                  <a:lnTo>
                    <a:pt x="149937" y="16828"/>
                  </a:lnTo>
                  <a:close/>
                  <a:moveTo>
                    <a:pt x="165448" y="16828"/>
                  </a:moveTo>
                  <a:lnTo>
                    <a:pt x="165448" y="24629"/>
                  </a:lnTo>
                  <a:lnTo>
                    <a:pt x="157704" y="24629"/>
                  </a:lnTo>
                  <a:lnTo>
                    <a:pt x="157704" y="16828"/>
                  </a:lnTo>
                  <a:close/>
                  <a:moveTo>
                    <a:pt x="173604" y="16828"/>
                  </a:moveTo>
                  <a:lnTo>
                    <a:pt x="173604" y="24629"/>
                  </a:lnTo>
                  <a:lnTo>
                    <a:pt x="165871" y="24629"/>
                  </a:lnTo>
                  <a:lnTo>
                    <a:pt x="165871" y="16828"/>
                  </a:lnTo>
                  <a:close/>
                  <a:moveTo>
                    <a:pt x="181771" y="16828"/>
                  </a:moveTo>
                  <a:lnTo>
                    <a:pt x="181771" y="24629"/>
                  </a:lnTo>
                  <a:lnTo>
                    <a:pt x="174028" y="24629"/>
                  </a:lnTo>
                  <a:lnTo>
                    <a:pt x="174028" y="16828"/>
                  </a:lnTo>
                  <a:close/>
                  <a:moveTo>
                    <a:pt x="189927" y="16828"/>
                  </a:moveTo>
                  <a:lnTo>
                    <a:pt x="189927" y="24629"/>
                  </a:lnTo>
                  <a:lnTo>
                    <a:pt x="182195" y="24629"/>
                  </a:lnTo>
                  <a:lnTo>
                    <a:pt x="182195" y="16828"/>
                  </a:lnTo>
                  <a:close/>
                  <a:moveTo>
                    <a:pt x="198095" y="16828"/>
                  </a:moveTo>
                  <a:lnTo>
                    <a:pt x="198095" y="24629"/>
                  </a:lnTo>
                  <a:lnTo>
                    <a:pt x="190351" y="24629"/>
                  </a:lnTo>
                  <a:lnTo>
                    <a:pt x="190351" y="16828"/>
                  </a:lnTo>
                  <a:close/>
                  <a:moveTo>
                    <a:pt x="206251" y="16828"/>
                  </a:moveTo>
                  <a:lnTo>
                    <a:pt x="206251" y="24629"/>
                  </a:lnTo>
                  <a:lnTo>
                    <a:pt x="198519" y="24629"/>
                  </a:lnTo>
                  <a:lnTo>
                    <a:pt x="198519" y="16828"/>
                  </a:lnTo>
                  <a:close/>
                  <a:moveTo>
                    <a:pt x="214419" y="16828"/>
                  </a:moveTo>
                  <a:lnTo>
                    <a:pt x="214419" y="24629"/>
                  </a:lnTo>
                  <a:lnTo>
                    <a:pt x="206675" y="24629"/>
                  </a:lnTo>
                  <a:lnTo>
                    <a:pt x="206675" y="16828"/>
                  </a:lnTo>
                  <a:close/>
                  <a:moveTo>
                    <a:pt x="222575" y="16828"/>
                  </a:moveTo>
                  <a:lnTo>
                    <a:pt x="222575" y="24629"/>
                  </a:lnTo>
                  <a:lnTo>
                    <a:pt x="214842" y="24629"/>
                  </a:lnTo>
                  <a:lnTo>
                    <a:pt x="214842" y="16828"/>
                  </a:lnTo>
                  <a:close/>
                  <a:moveTo>
                    <a:pt x="230742" y="16828"/>
                  </a:moveTo>
                  <a:lnTo>
                    <a:pt x="230742" y="24629"/>
                  </a:lnTo>
                  <a:lnTo>
                    <a:pt x="222999" y="24629"/>
                  </a:lnTo>
                  <a:lnTo>
                    <a:pt x="222999" y="16828"/>
                  </a:lnTo>
                  <a:close/>
                  <a:moveTo>
                    <a:pt x="238898" y="16828"/>
                  </a:moveTo>
                  <a:lnTo>
                    <a:pt x="238898" y="24629"/>
                  </a:lnTo>
                  <a:lnTo>
                    <a:pt x="231166" y="24629"/>
                  </a:lnTo>
                  <a:lnTo>
                    <a:pt x="231166" y="16828"/>
                  </a:lnTo>
                  <a:close/>
                  <a:moveTo>
                    <a:pt x="247066" y="16828"/>
                  </a:moveTo>
                  <a:lnTo>
                    <a:pt x="247066" y="24629"/>
                  </a:lnTo>
                  <a:lnTo>
                    <a:pt x="239322" y="24629"/>
                  </a:lnTo>
                  <a:lnTo>
                    <a:pt x="239322" y="16828"/>
                  </a:lnTo>
                  <a:close/>
                  <a:moveTo>
                    <a:pt x="255222" y="16828"/>
                  </a:moveTo>
                  <a:lnTo>
                    <a:pt x="255222" y="24629"/>
                  </a:lnTo>
                  <a:lnTo>
                    <a:pt x="247490" y="24629"/>
                  </a:lnTo>
                  <a:lnTo>
                    <a:pt x="247490" y="16828"/>
                  </a:lnTo>
                  <a:close/>
                  <a:moveTo>
                    <a:pt x="263390" y="16828"/>
                  </a:moveTo>
                  <a:lnTo>
                    <a:pt x="263390" y="24629"/>
                  </a:lnTo>
                  <a:lnTo>
                    <a:pt x="255646" y="24629"/>
                  </a:lnTo>
                  <a:lnTo>
                    <a:pt x="255646" y="16828"/>
                  </a:lnTo>
                  <a:close/>
                  <a:moveTo>
                    <a:pt x="11238" y="25030"/>
                  </a:moveTo>
                  <a:lnTo>
                    <a:pt x="11238" y="32831"/>
                  </a:lnTo>
                  <a:lnTo>
                    <a:pt x="3505" y="32831"/>
                  </a:lnTo>
                  <a:lnTo>
                    <a:pt x="3505" y="25030"/>
                  </a:lnTo>
                  <a:close/>
                  <a:moveTo>
                    <a:pt x="19394" y="25030"/>
                  </a:moveTo>
                  <a:lnTo>
                    <a:pt x="19394" y="32831"/>
                  </a:lnTo>
                  <a:lnTo>
                    <a:pt x="11662" y="32831"/>
                  </a:lnTo>
                  <a:lnTo>
                    <a:pt x="11662" y="25030"/>
                  </a:lnTo>
                  <a:close/>
                  <a:moveTo>
                    <a:pt x="27561" y="25030"/>
                  </a:moveTo>
                  <a:lnTo>
                    <a:pt x="27561" y="32831"/>
                  </a:lnTo>
                  <a:lnTo>
                    <a:pt x="19818" y="32831"/>
                  </a:lnTo>
                  <a:lnTo>
                    <a:pt x="19818" y="25030"/>
                  </a:lnTo>
                  <a:close/>
                  <a:moveTo>
                    <a:pt x="35328" y="25030"/>
                  </a:moveTo>
                  <a:lnTo>
                    <a:pt x="35328" y="32831"/>
                  </a:lnTo>
                  <a:lnTo>
                    <a:pt x="27985" y="32831"/>
                  </a:lnTo>
                  <a:lnTo>
                    <a:pt x="27985" y="25030"/>
                  </a:lnTo>
                  <a:close/>
                  <a:moveTo>
                    <a:pt x="43496" y="25030"/>
                  </a:moveTo>
                  <a:lnTo>
                    <a:pt x="43496" y="32831"/>
                  </a:lnTo>
                  <a:lnTo>
                    <a:pt x="35752" y="32831"/>
                  </a:lnTo>
                  <a:lnTo>
                    <a:pt x="35752" y="25030"/>
                  </a:lnTo>
                  <a:close/>
                  <a:moveTo>
                    <a:pt x="51652" y="25030"/>
                  </a:moveTo>
                  <a:lnTo>
                    <a:pt x="51652" y="32831"/>
                  </a:lnTo>
                  <a:lnTo>
                    <a:pt x="43919" y="32831"/>
                  </a:lnTo>
                  <a:lnTo>
                    <a:pt x="43919" y="25030"/>
                  </a:lnTo>
                  <a:close/>
                  <a:moveTo>
                    <a:pt x="59819" y="25030"/>
                  </a:moveTo>
                  <a:lnTo>
                    <a:pt x="59819" y="32831"/>
                  </a:lnTo>
                  <a:lnTo>
                    <a:pt x="52075" y="32831"/>
                  </a:lnTo>
                  <a:lnTo>
                    <a:pt x="52075" y="25030"/>
                  </a:lnTo>
                  <a:close/>
                  <a:moveTo>
                    <a:pt x="67975" y="25030"/>
                  </a:moveTo>
                  <a:lnTo>
                    <a:pt x="67975" y="32831"/>
                  </a:lnTo>
                  <a:lnTo>
                    <a:pt x="60243" y="32831"/>
                  </a:lnTo>
                  <a:lnTo>
                    <a:pt x="60243" y="25030"/>
                  </a:lnTo>
                  <a:close/>
                  <a:moveTo>
                    <a:pt x="76452" y="25030"/>
                  </a:moveTo>
                  <a:lnTo>
                    <a:pt x="76452" y="32831"/>
                  </a:lnTo>
                  <a:lnTo>
                    <a:pt x="68399" y="32831"/>
                  </a:lnTo>
                  <a:lnTo>
                    <a:pt x="68399" y="25030"/>
                  </a:lnTo>
                  <a:close/>
                  <a:moveTo>
                    <a:pt x="84608" y="25030"/>
                  </a:moveTo>
                  <a:lnTo>
                    <a:pt x="84608" y="32831"/>
                  </a:lnTo>
                  <a:lnTo>
                    <a:pt x="76865" y="32831"/>
                  </a:lnTo>
                  <a:lnTo>
                    <a:pt x="76865" y="25030"/>
                  </a:lnTo>
                  <a:close/>
                  <a:moveTo>
                    <a:pt x="92776" y="25030"/>
                  </a:moveTo>
                  <a:lnTo>
                    <a:pt x="92776" y="32831"/>
                  </a:lnTo>
                  <a:lnTo>
                    <a:pt x="85032" y="32831"/>
                  </a:lnTo>
                  <a:lnTo>
                    <a:pt x="85032" y="25030"/>
                  </a:lnTo>
                  <a:close/>
                  <a:moveTo>
                    <a:pt x="100932" y="25030"/>
                  </a:moveTo>
                  <a:lnTo>
                    <a:pt x="100932" y="32831"/>
                  </a:lnTo>
                  <a:lnTo>
                    <a:pt x="93200" y="32831"/>
                  </a:lnTo>
                  <a:lnTo>
                    <a:pt x="93200" y="25030"/>
                  </a:lnTo>
                  <a:close/>
                  <a:moveTo>
                    <a:pt x="109099" y="25030"/>
                  </a:moveTo>
                  <a:lnTo>
                    <a:pt x="109099" y="32831"/>
                  </a:lnTo>
                  <a:lnTo>
                    <a:pt x="101356" y="32831"/>
                  </a:lnTo>
                  <a:lnTo>
                    <a:pt x="101356" y="25030"/>
                  </a:lnTo>
                  <a:close/>
                  <a:moveTo>
                    <a:pt x="116866" y="25030"/>
                  </a:moveTo>
                  <a:lnTo>
                    <a:pt x="116866" y="32831"/>
                  </a:lnTo>
                  <a:lnTo>
                    <a:pt x="109523" y="32831"/>
                  </a:lnTo>
                  <a:lnTo>
                    <a:pt x="109523" y="25030"/>
                  </a:lnTo>
                  <a:close/>
                  <a:moveTo>
                    <a:pt x="125022" y="25030"/>
                  </a:moveTo>
                  <a:lnTo>
                    <a:pt x="125022" y="32831"/>
                  </a:lnTo>
                  <a:lnTo>
                    <a:pt x="117290" y="32831"/>
                  </a:lnTo>
                  <a:lnTo>
                    <a:pt x="117290" y="25030"/>
                  </a:lnTo>
                  <a:close/>
                  <a:moveTo>
                    <a:pt x="133190" y="25030"/>
                  </a:moveTo>
                  <a:lnTo>
                    <a:pt x="133190" y="32831"/>
                  </a:lnTo>
                  <a:lnTo>
                    <a:pt x="125446" y="32831"/>
                  </a:lnTo>
                  <a:lnTo>
                    <a:pt x="125446" y="25030"/>
                  </a:lnTo>
                  <a:close/>
                  <a:moveTo>
                    <a:pt x="141346" y="25030"/>
                  </a:moveTo>
                  <a:lnTo>
                    <a:pt x="141346" y="32831"/>
                  </a:lnTo>
                  <a:lnTo>
                    <a:pt x="133614" y="32831"/>
                  </a:lnTo>
                  <a:lnTo>
                    <a:pt x="133614" y="25030"/>
                  </a:lnTo>
                  <a:close/>
                  <a:moveTo>
                    <a:pt x="149513" y="25030"/>
                  </a:moveTo>
                  <a:lnTo>
                    <a:pt x="149513" y="32831"/>
                  </a:lnTo>
                  <a:lnTo>
                    <a:pt x="141770" y="32831"/>
                  </a:lnTo>
                  <a:lnTo>
                    <a:pt x="141770" y="25030"/>
                  </a:lnTo>
                  <a:close/>
                  <a:moveTo>
                    <a:pt x="157280" y="25030"/>
                  </a:moveTo>
                  <a:lnTo>
                    <a:pt x="157280" y="32831"/>
                  </a:lnTo>
                  <a:lnTo>
                    <a:pt x="149937" y="32831"/>
                  </a:lnTo>
                  <a:lnTo>
                    <a:pt x="149937" y="25030"/>
                  </a:lnTo>
                  <a:close/>
                  <a:moveTo>
                    <a:pt x="165448" y="25030"/>
                  </a:moveTo>
                  <a:lnTo>
                    <a:pt x="165448" y="32831"/>
                  </a:lnTo>
                  <a:lnTo>
                    <a:pt x="157704" y="32831"/>
                  </a:lnTo>
                  <a:lnTo>
                    <a:pt x="157704" y="25030"/>
                  </a:lnTo>
                  <a:close/>
                  <a:moveTo>
                    <a:pt x="173604" y="25030"/>
                  </a:moveTo>
                  <a:lnTo>
                    <a:pt x="173604" y="32831"/>
                  </a:lnTo>
                  <a:lnTo>
                    <a:pt x="165871" y="32831"/>
                  </a:lnTo>
                  <a:lnTo>
                    <a:pt x="165871" y="25030"/>
                  </a:lnTo>
                  <a:close/>
                  <a:moveTo>
                    <a:pt x="181771" y="25030"/>
                  </a:moveTo>
                  <a:lnTo>
                    <a:pt x="181771" y="32831"/>
                  </a:lnTo>
                  <a:lnTo>
                    <a:pt x="174028" y="32831"/>
                  </a:lnTo>
                  <a:lnTo>
                    <a:pt x="174028" y="25030"/>
                  </a:lnTo>
                  <a:close/>
                  <a:moveTo>
                    <a:pt x="189927" y="25030"/>
                  </a:moveTo>
                  <a:lnTo>
                    <a:pt x="189927" y="32831"/>
                  </a:lnTo>
                  <a:lnTo>
                    <a:pt x="182195" y="32831"/>
                  </a:lnTo>
                  <a:lnTo>
                    <a:pt x="182195" y="25030"/>
                  </a:lnTo>
                  <a:close/>
                  <a:moveTo>
                    <a:pt x="198095" y="25030"/>
                  </a:moveTo>
                  <a:lnTo>
                    <a:pt x="198095" y="32831"/>
                  </a:lnTo>
                  <a:lnTo>
                    <a:pt x="190351" y="32831"/>
                  </a:lnTo>
                  <a:lnTo>
                    <a:pt x="190351" y="25030"/>
                  </a:lnTo>
                  <a:close/>
                  <a:moveTo>
                    <a:pt x="206251" y="25030"/>
                  </a:moveTo>
                  <a:lnTo>
                    <a:pt x="206251" y="32831"/>
                  </a:lnTo>
                  <a:lnTo>
                    <a:pt x="198519" y="32831"/>
                  </a:lnTo>
                  <a:lnTo>
                    <a:pt x="198519" y="25030"/>
                  </a:lnTo>
                  <a:close/>
                  <a:moveTo>
                    <a:pt x="214419" y="25030"/>
                  </a:moveTo>
                  <a:lnTo>
                    <a:pt x="214419" y="32831"/>
                  </a:lnTo>
                  <a:lnTo>
                    <a:pt x="206675" y="32831"/>
                  </a:lnTo>
                  <a:lnTo>
                    <a:pt x="206675" y="25030"/>
                  </a:lnTo>
                  <a:close/>
                  <a:moveTo>
                    <a:pt x="222575" y="25030"/>
                  </a:moveTo>
                  <a:lnTo>
                    <a:pt x="222575" y="32831"/>
                  </a:lnTo>
                  <a:lnTo>
                    <a:pt x="214842" y="32831"/>
                  </a:lnTo>
                  <a:lnTo>
                    <a:pt x="214842" y="25030"/>
                  </a:lnTo>
                  <a:close/>
                  <a:moveTo>
                    <a:pt x="230742" y="25030"/>
                  </a:moveTo>
                  <a:lnTo>
                    <a:pt x="230742" y="32831"/>
                  </a:lnTo>
                  <a:lnTo>
                    <a:pt x="222999" y="32831"/>
                  </a:lnTo>
                  <a:lnTo>
                    <a:pt x="222999" y="25030"/>
                  </a:lnTo>
                  <a:close/>
                  <a:moveTo>
                    <a:pt x="238898" y="25030"/>
                  </a:moveTo>
                  <a:lnTo>
                    <a:pt x="238898" y="32831"/>
                  </a:lnTo>
                  <a:lnTo>
                    <a:pt x="231166" y="32831"/>
                  </a:lnTo>
                  <a:lnTo>
                    <a:pt x="231166" y="25030"/>
                  </a:lnTo>
                  <a:close/>
                  <a:moveTo>
                    <a:pt x="247066" y="25030"/>
                  </a:moveTo>
                  <a:lnTo>
                    <a:pt x="247066" y="32831"/>
                  </a:lnTo>
                  <a:lnTo>
                    <a:pt x="239322" y="32831"/>
                  </a:lnTo>
                  <a:lnTo>
                    <a:pt x="239322" y="25030"/>
                  </a:lnTo>
                  <a:close/>
                  <a:moveTo>
                    <a:pt x="255222" y="25030"/>
                  </a:moveTo>
                  <a:lnTo>
                    <a:pt x="255222" y="32831"/>
                  </a:lnTo>
                  <a:lnTo>
                    <a:pt x="247490" y="32831"/>
                  </a:lnTo>
                  <a:lnTo>
                    <a:pt x="247490" y="25030"/>
                  </a:lnTo>
                  <a:close/>
                  <a:moveTo>
                    <a:pt x="263390" y="25030"/>
                  </a:moveTo>
                  <a:lnTo>
                    <a:pt x="263390" y="32831"/>
                  </a:lnTo>
                  <a:lnTo>
                    <a:pt x="255646" y="32831"/>
                  </a:lnTo>
                  <a:lnTo>
                    <a:pt x="255646" y="25030"/>
                  </a:lnTo>
                  <a:close/>
                  <a:moveTo>
                    <a:pt x="271546" y="25030"/>
                  </a:moveTo>
                  <a:lnTo>
                    <a:pt x="271546" y="32831"/>
                  </a:lnTo>
                  <a:lnTo>
                    <a:pt x="263813" y="32831"/>
                  </a:lnTo>
                  <a:lnTo>
                    <a:pt x="263813" y="25030"/>
                  </a:lnTo>
                  <a:close/>
                  <a:moveTo>
                    <a:pt x="11238" y="33243"/>
                  </a:moveTo>
                  <a:lnTo>
                    <a:pt x="11238" y="41032"/>
                  </a:lnTo>
                  <a:lnTo>
                    <a:pt x="3505" y="41032"/>
                  </a:lnTo>
                  <a:lnTo>
                    <a:pt x="3505" y="33243"/>
                  </a:lnTo>
                  <a:close/>
                  <a:moveTo>
                    <a:pt x="19394" y="33243"/>
                  </a:moveTo>
                  <a:lnTo>
                    <a:pt x="19394" y="41032"/>
                  </a:lnTo>
                  <a:lnTo>
                    <a:pt x="11662" y="41032"/>
                  </a:lnTo>
                  <a:lnTo>
                    <a:pt x="11662" y="33243"/>
                  </a:lnTo>
                  <a:close/>
                  <a:moveTo>
                    <a:pt x="27561" y="33243"/>
                  </a:moveTo>
                  <a:lnTo>
                    <a:pt x="27561" y="41032"/>
                  </a:lnTo>
                  <a:lnTo>
                    <a:pt x="19818" y="41032"/>
                  </a:lnTo>
                  <a:lnTo>
                    <a:pt x="19818" y="33243"/>
                  </a:lnTo>
                  <a:close/>
                  <a:moveTo>
                    <a:pt x="35328" y="33243"/>
                  </a:moveTo>
                  <a:lnTo>
                    <a:pt x="35328" y="41032"/>
                  </a:lnTo>
                  <a:lnTo>
                    <a:pt x="27985" y="41032"/>
                  </a:lnTo>
                  <a:lnTo>
                    <a:pt x="27985" y="33243"/>
                  </a:lnTo>
                  <a:close/>
                  <a:moveTo>
                    <a:pt x="43496" y="33243"/>
                  </a:moveTo>
                  <a:lnTo>
                    <a:pt x="43496" y="41032"/>
                  </a:lnTo>
                  <a:lnTo>
                    <a:pt x="35752" y="41032"/>
                  </a:lnTo>
                  <a:lnTo>
                    <a:pt x="35752" y="33243"/>
                  </a:lnTo>
                  <a:close/>
                  <a:moveTo>
                    <a:pt x="51652" y="33243"/>
                  </a:moveTo>
                  <a:lnTo>
                    <a:pt x="51652" y="41032"/>
                  </a:lnTo>
                  <a:lnTo>
                    <a:pt x="43919" y="41032"/>
                  </a:lnTo>
                  <a:lnTo>
                    <a:pt x="43919" y="33243"/>
                  </a:lnTo>
                  <a:close/>
                  <a:moveTo>
                    <a:pt x="59819" y="33243"/>
                  </a:moveTo>
                  <a:lnTo>
                    <a:pt x="59819" y="41032"/>
                  </a:lnTo>
                  <a:lnTo>
                    <a:pt x="52075" y="41032"/>
                  </a:lnTo>
                  <a:lnTo>
                    <a:pt x="52075" y="33243"/>
                  </a:lnTo>
                  <a:close/>
                  <a:moveTo>
                    <a:pt x="67975" y="33243"/>
                  </a:moveTo>
                  <a:lnTo>
                    <a:pt x="67975" y="41032"/>
                  </a:lnTo>
                  <a:lnTo>
                    <a:pt x="60243" y="41032"/>
                  </a:lnTo>
                  <a:lnTo>
                    <a:pt x="60243" y="33243"/>
                  </a:lnTo>
                  <a:close/>
                  <a:moveTo>
                    <a:pt x="76452" y="33243"/>
                  </a:moveTo>
                  <a:lnTo>
                    <a:pt x="76452" y="41032"/>
                  </a:lnTo>
                  <a:lnTo>
                    <a:pt x="68399" y="41032"/>
                  </a:lnTo>
                  <a:lnTo>
                    <a:pt x="68399" y="33243"/>
                  </a:lnTo>
                  <a:close/>
                  <a:moveTo>
                    <a:pt x="84608" y="33243"/>
                  </a:moveTo>
                  <a:lnTo>
                    <a:pt x="84608" y="41032"/>
                  </a:lnTo>
                  <a:lnTo>
                    <a:pt x="76865" y="41032"/>
                  </a:lnTo>
                  <a:lnTo>
                    <a:pt x="76865" y="33243"/>
                  </a:lnTo>
                  <a:close/>
                  <a:moveTo>
                    <a:pt x="92776" y="33243"/>
                  </a:moveTo>
                  <a:lnTo>
                    <a:pt x="92776" y="41032"/>
                  </a:lnTo>
                  <a:lnTo>
                    <a:pt x="85032" y="41032"/>
                  </a:lnTo>
                  <a:lnTo>
                    <a:pt x="85032" y="33243"/>
                  </a:lnTo>
                  <a:close/>
                  <a:moveTo>
                    <a:pt x="100932" y="33243"/>
                  </a:moveTo>
                  <a:lnTo>
                    <a:pt x="100932" y="41032"/>
                  </a:lnTo>
                  <a:lnTo>
                    <a:pt x="93200" y="41032"/>
                  </a:lnTo>
                  <a:lnTo>
                    <a:pt x="93200" y="33243"/>
                  </a:lnTo>
                  <a:close/>
                  <a:moveTo>
                    <a:pt x="109099" y="33243"/>
                  </a:moveTo>
                  <a:lnTo>
                    <a:pt x="109099" y="41032"/>
                  </a:lnTo>
                  <a:lnTo>
                    <a:pt x="101356" y="41032"/>
                  </a:lnTo>
                  <a:lnTo>
                    <a:pt x="101356" y="33243"/>
                  </a:lnTo>
                  <a:close/>
                  <a:moveTo>
                    <a:pt x="116866" y="33243"/>
                  </a:moveTo>
                  <a:lnTo>
                    <a:pt x="116866" y="41032"/>
                  </a:lnTo>
                  <a:lnTo>
                    <a:pt x="109523" y="41032"/>
                  </a:lnTo>
                  <a:lnTo>
                    <a:pt x="109523" y="33243"/>
                  </a:lnTo>
                  <a:close/>
                  <a:moveTo>
                    <a:pt x="125022" y="33243"/>
                  </a:moveTo>
                  <a:lnTo>
                    <a:pt x="125022" y="41032"/>
                  </a:lnTo>
                  <a:lnTo>
                    <a:pt x="117290" y="41032"/>
                  </a:lnTo>
                  <a:lnTo>
                    <a:pt x="117290" y="33243"/>
                  </a:lnTo>
                  <a:close/>
                  <a:moveTo>
                    <a:pt x="133190" y="33243"/>
                  </a:moveTo>
                  <a:lnTo>
                    <a:pt x="133190" y="41032"/>
                  </a:lnTo>
                  <a:lnTo>
                    <a:pt x="125446" y="41032"/>
                  </a:lnTo>
                  <a:lnTo>
                    <a:pt x="125446" y="33243"/>
                  </a:lnTo>
                  <a:close/>
                  <a:moveTo>
                    <a:pt x="141346" y="33243"/>
                  </a:moveTo>
                  <a:lnTo>
                    <a:pt x="141346" y="41032"/>
                  </a:lnTo>
                  <a:lnTo>
                    <a:pt x="133614" y="41032"/>
                  </a:lnTo>
                  <a:lnTo>
                    <a:pt x="133614" y="33243"/>
                  </a:lnTo>
                  <a:close/>
                  <a:moveTo>
                    <a:pt x="149513" y="33243"/>
                  </a:moveTo>
                  <a:lnTo>
                    <a:pt x="149513" y="41032"/>
                  </a:lnTo>
                  <a:lnTo>
                    <a:pt x="141770" y="41032"/>
                  </a:lnTo>
                  <a:lnTo>
                    <a:pt x="141770" y="33243"/>
                  </a:lnTo>
                  <a:close/>
                  <a:moveTo>
                    <a:pt x="157280" y="33243"/>
                  </a:moveTo>
                  <a:lnTo>
                    <a:pt x="157280" y="41032"/>
                  </a:lnTo>
                  <a:lnTo>
                    <a:pt x="149937" y="41032"/>
                  </a:lnTo>
                  <a:lnTo>
                    <a:pt x="149937" y="33243"/>
                  </a:lnTo>
                  <a:close/>
                  <a:moveTo>
                    <a:pt x="165448" y="33243"/>
                  </a:moveTo>
                  <a:lnTo>
                    <a:pt x="165448" y="41032"/>
                  </a:lnTo>
                  <a:lnTo>
                    <a:pt x="157704" y="41032"/>
                  </a:lnTo>
                  <a:lnTo>
                    <a:pt x="157704" y="33243"/>
                  </a:lnTo>
                  <a:close/>
                  <a:moveTo>
                    <a:pt x="173604" y="33243"/>
                  </a:moveTo>
                  <a:lnTo>
                    <a:pt x="173604" y="41032"/>
                  </a:lnTo>
                  <a:lnTo>
                    <a:pt x="165871" y="41032"/>
                  </a:lnTo>
                  <a:lnTo>
                    <a:pt x="165871" y="33243"/>
                  </a:lnTo>
                  <a:close/>
                  <a:moveTo>
                    <a:pt x="181771" y="33243"/>
                  </a:moveTo>
                  <a:lnTo>
                    <a:pt x="181771" y="41032"/>
                  </a:lnTo>
                  <a:lnTo>
                    <a:pt x="174028" y="41032"/>
                  </a:lnTo>
                  <a:lnTo>
                    <a:pt x="174028" y="33243"/>
                  </a:lnTo>
                  <a:close/>
                  <a:moveTo>
                    <a:pt x="189927" y="33243"/>
                  </a:moveTo>
                  <a:lnTo>
                    <a:pt x="189927" y="41032"/>
                  </a:lnTo>
                  <a:lnTo>
                    <a:pt x="182195" y="41032"/>
                  </a:lnTo>
                  <a:lnTo>
                    <a:pt x="182195" y="33243"/>
                  </a:lnTo>
                  <a:close/>
                  <a:moveTo>
                    <a:pt x="198095" y="33243"/>
                  </a:moveTo>
                  <a:lnTo>
                    <a:pt x="198095" y="41032"/>
                  </a:lnTo>
                  <a:lnTo>
                    <a:pt x="190351" y="41032"/>
                  </a:lnTo>
                  <a:lnTo>
                    <a:pt x="190351" y="33243"/>
                  </a:lnTo>
                  <a:close/>
                  <a:moveTo>
                    <a:pt x="206251" y="33243"/>
                  </a:moveTo>
                  <a:lnTo>
                    <a:pt x="206251" y="41032"/>
                  </a:lnTo>
                  <a:lnTo>
                    <a:pt x="198519" y="41032"/>
                  </a:lnTo>
                  <a:lnTo>
                    <a:pt x="198519" y="33243"/>
                  </a:lnTo>
                  <a:close/>
                  <a:moveTo>
                    <a:pt x="214419" y="33243"/>
                  </a:moveTo>
                  <a:lnTo>
                    <a:pt x="214419" y="41032"/>
                  </a:lnTo>
                  <a:lnTo>
                    <a:pt x="206675" y="41032"/>
                  </a:lnTo>
                  <a:lnTo>
                    <a:pt x="206675" y="33243"/>
                  </a:lnTo>
                  <a:close/>
                  <a:moveTo>
                    <a:pt x="222575" y="33243"/>
                  </a:moveTo>
                  <a:lnTo>
                    <a:pt x="222575" y="41032"/>
                  </a:lnTo>
                  <a:lnTo>
                    <a:pt x="214842" y="41032"/>
                  </a:lnTo>
                  <a:lnTo>
                    <a:pt x="214842" y="33243"/>
                  </a:lnTo>
                  <a:close/>
                  <a:moveTo>
                    <a:pt x="230742" y="33243"/>
                  </a:moveTo>
                  <a:lnTo>
                    <a:pt x="230742" y="41032"/>
                  </a:lnTo>
                  <a:lnTo>
                    <a:pt x="222999" y="41032"/>
                  </a:lnTo>
                  <a:lnTo>
                    <a:pt x="222999" y="33243"/>
                  </a:lnTo>
                  <a:close/>
                  <a:moveTo>
                    <a:pt x="238898" y="33243"/>
                  </a:moveTo>
                  <a:lnTo>
                    <a:pt x="238898" y="41032"/>
                  </a:lnTo>
                  <a:lnTo>
                    <a:pt x="231166" y="41032"/>
                  </a:lnTo>
                  <a:lnTo>
                    <a:pt x="231166" y="33243"/>
                  </a:lnTo>
                  <a:close/>
                  <a:moveTo>
                    <a:pt x="247066" y="33243"/>
                  </a:moveTo>
                  <a:lnTo>
                    <a:pt x="247066" y="41032"/>
                  </a:lnTo>
                  <a:lnTo>
                    <a:pt x="239322" y="41032"/>
                  </a:lnTo>
                  <a:lnTo>
                    <a:pt x="239322" y="33243"/>
                  </a:lnTo>
                  <a:close/>
                  <a:moveTo>
                    <a:pt x="255222" y="33243"/>
                  </a:moveTo>
                  <a:lnTo>
                    <a:pt x="255222" y="41032"/>
                  </a:lnTo>
                  <a:lnTo>
                    <a:pt x="247490" y="41032"/>
                  </a:lnTo>
                  <a:lnTo>
                    <a:pt x="247490" y="33243"/>
                  </a:lnTo>
                  <a:close/>
                  <a:moveTo>
                    <a:pt x="263390" y="33243"/>
                  </a:moveTo>
                  <a:lnTo>
                    <a:pt x="263390" y="41032"/>
                  </a:lnTo>
                  <a:lnTo>
                    <a:pt x="255646" y="41032"/>
                  </a:lnTo>
                  <a:lnTo>
                    <a:pt x="255646" y="33243"/>
                  </a:lnTo>
                  <a:close/>
                  <a:moveTo>
                    <a:pt x="271546" y="33243"/>
                  </a:moveTo>
                  <a:lnTo>
                    <a:pt x="271546" y="41032"/>
                  </a:lnTo>
                  <a:lnTo>
                    <a:pt x="263813" y="41032"/>
                  </a:lnTo>
                  <a:lnTo>
                    <a:pt x="263813" y="33243"/>
                  </a:lnTo>
                  <a:close/>
                  <a:moveTo>
                    <a:pt x="11238" y="41445"/>
                  </a:moveTo>
                  <a:lnTo>
                    <a:pt x="11238" y="49246"/>
                  </a:lnTo>
                  <a:lnTo>
                    <a:pt x="3505" y="49246"/>
                  </a:lnTo>
                  <a:lnTo>
                    <a:pt x="3505" y="41445"/>
                  </a:lnTo>
                  <a:close/>
                  <a:moveTo>
                    <a:pt x="19394" y="41445"/>
                  </a:moveTo>
                  <a:lnTo>
                    <a:pt x="19394" y="49246"/>
                  </a:lnTo>
                  <a:lnTo>
                    <a:pt x="11662" y="49246"/>
                  </a:lnTo>
                  <a:lnTo>
                    <a:pt x="11662" y="41445"/>
                  </a:lnTo>
                  <a:close/>
                  <a:moveTo>
                    <a:pt x="27561" y="41445"/>
                  </a:moveTo>
                  <a:lnTo>
                    <a:pt x="27561" y="49246"/>
                  </a:lnTo>
                  <a:lnTo>
                    <a:pt x="19818" y="49246"/>
                  </a:lnTo>
                  <a:lnTo>
                    <a:pt x="19818" y="41445"/>
                  </a:lnTo>
                  <a:close/>
                  <a:moveTo>
                    <a:pt x="35328" y="41445"/>
                  </a:moveTo>
                  <a:lnTo>
                    <a:pt x="35328" y="49246"/>
                  </a:lnTo>
                  <a:lnTo>
                    <a:pt x="27985" y="49246"/>
                  </a:lnTo>
                  <a:lnTo>
                    <a:pt x="27985" y="41445"/>
                  </a:lnTo>
                  <a:close/>
                  <a:moveTo>
                    <a:pt x="43496" y="41445"/>
                  </a:moveTo>
                  <a:lnTo>
                    <a:pt x="43496" y="49246"/>
                  </a:lnTo>
                  <a:lnTo>
                    <a:pt x="35752" y="49246"/>
                  </a:lnTo>
                  <a:lnTo>
                    <a:pt x="35752" y="41445"/>
                  </a:lnTo>
                  <a:close/>
                  <a:moveTo>
                    <a:pt x="51652" y="41445"/>
                  </a:moveTo>
                  <a:lnTo>
                    <a:pt x="51652" y="49246"/>
                  </a:lnTo>
                  <a:lnTo>
                    <a:pt x="43919" y="49246"/>
                  </a:lnTo>
                  <a:lnTo>
                    <a:pt x="43919" y="41445"/>
                  </a:lnTo>
                  <a:close/>
                  <a:moveTo>
                    <a:pt x="59819" y="41445"/>
                  </a:moveTo>
                  <a:lnTo>
                    <a:pt x="59819" y="49246"/>
                  </a:lnTo>
                  <a:lnTo>
                    <a:pt x="52075" y="49246"/>
                  </a:lnTo>
                  <a:lnTo>
                    <a:pt x="52075" y="41445"/>
                  </a:lnTo>
                  <a:close/>
                  <a:moveTo>
                    <a:pt x="67975" y="41445"/>
                  </a:moveTo>
                  <a:lnTo>
                    <a:pt x="67975" y="49246"/>
                  </a:lnTo>
                  <a:lnTo>
                    <a:pt x="60243" y="49246"/>
                  </a:lnTo>
                  <a:lnTo>
                    <a:pt x="60243" y="41445"/>
                  </a:lnTo>
                  <a:close/>
                  <a:moveTo>
                    <a:pt x="76452" y="41445"/>
                  </a:moveTo>
                  <a:lnTo>
                    <a:pt x="76452" y="49246"/>
                  </a:lnTo>
                  <a:lnTo>
                    <a:pt x="68399" y="49246"/>
                  </a:lnTo>
                  <a:lnTo>
                    <a:pt x="68399" y="41445"/>
                  </a:lnTo>
                  <a:close/>
                  <a:moveTo>
                    <a:pt x="84608" y="41445"/>
                  </a:moveTo>
                  <a:lnTo>
                    <a:pt x="84608" y="49246"/>
                  </a:lnTo>
                  <a:lnTo>
                    <a:pt x="76865" y="49246"/>
                  </a:lnTo>
                  <a:lnTo>
                    <a:pt x="76865" y="41445"/>
                  </a:lnTo>
                  <a:close/>
                  <a:moveTo>
                    <a:pt x="92776" y="41445"/>
                  </a:moveTo>
                  <a:lnTo>
                    <a:pt x="92776" y="49246"/>
                  </a:lnTo>
                  <a:lnTo>
                    <a:pt x="85032" y="49246"/>
                  </a:lnTo>
                  <a:lnTo>
                    <a:pt x="85032" y="41445"/>
                  </a:lnTo>
                  <a:close/>
                  <a:moveTo>
                    <a:pt x="100932" y="41445"/>
                  </a:moveTo>
                  <a:lnTo>
                    <a:pt x="100932" y="49246"/>
                  </a:lnTo>
                  <a:lnTo>
                    <a:pt x="93200" y="49246"/>
                  </a:lnTo>
                  <a:lnTo>
                    <a:pt x="93200" y="41445"/>
                  </a:lnTo>
                  <a:close/>
                  <a:moveTo>
                    <a:pt x="109099" y="41445"/>
                  </a:moveTo>
                  <a:lnTo>
                    <a:pt x="109099" y="49246"/>
                  </a:lnTo>
                  <a:lnTo>
                    <a:pt x="101356" y="49246"/>
                  </a:lnTo>
                  <a:lnTo>
                    <a:pt x="101356" y="41445"/>
                  </a:lnTo>
                  <a:close/>
                  <a:moveTo>
                    <a:pt x="116866" y="41445"/>
                  </a:moveTo>
                  <a:lnTo>
                    <a:pt x="116866" y="49246"/>
                  </a:lnTo>
                  <a:lnTo>
                    <a:pt x="109523" y="49246"/>
                  </a:lnTo>
                  <a:lnTo>
                    <a:pt x="109523" y="41445"/>
                  </a:lnTo>
                  <a:close/>
                  <a:moveTo>
                    <a:pt x="125022" y="41445"/>
                  </a:moveTo>
                  <a:lnTo>
                    <a:pt x="125022" y="49246"/>
                  </a:lnTo>
                  <a:lnTo>
                    <a:pt x="117290" y="49246"/>
                  </a:lnTo>
                  <a:lnTo>
                    <a:pt x="117290" y="41445"/>
                  </a:lnTo>
                  <a:close/>
                  <a:moveTo>
                    <a:pt x="133190" y="41445"/>
                  </a:moveTo>
                  <a:lnTo>
                    <a:pt x="133190" y="49246"/>
                  </a:lnTo>
                  <a:lnTo>
                    <a:pt x="125446" y="49246"/>
                  </a:lnTo>
                  <a:lnTo>
                    <a:pt x="125446" y="41445"/>
                  </a:lnTo>
                  <a:close/>
                  <a:moveTo>
                    <a:pt x="141346" y="41445"/>
                  </a:moveTo>
                  <a:lnTo>
                    <a:pt x="141346" y="49246"/>
                  </a:lnTo>
                  <a:lnTo>
                    <a:pt x="133614" y="49246"/>
                  </a:lnTo>
                  <a:lnTo>
                    <a:pt x="133614" y="41445"/>
                  </a:lnTo>
                  <a:close/>
                  <a:moveTo>
                    <a:pt x="149513" y="41445"/>
                  </a:moveTo>
                  <a:lnTo>
                    <a:pt x="149513" y="49246"/>
                  </a:lnTo>
                  <a:lnTo>
                    <a:pt x="141770" y="49246"/>
                  </a:lnTo>
                  <a:lnTo>
                    <a:pt x="141770" y="41445"/>
                  </a:lnTo>
                  <a:close/>
                  <a:moveTo>
                    <a:pt x="157280" y="41445"/>
                  </a:moveTo>
                  <a:lnTo>
                    <a:pt x="157280" y="49246"/>
                  </a:lnTo>
                  <a:lnTo>
                    <a:pt x="149937" y="49246"/>
                  </a:lnTo>
                  <a:lnTo>
                    <a:pt x="149937" y="41445"/>
                  </a:lnTo>
                  <a:close/>
                  <a:moveTo>
                    <a:pt x="165448" y="41445"/>
                  </a:moveTo>
                  <a:lnTo>
                    <a:pt x="165448" y="49246"/>
                  </a:lnTo>
                  <a:lnTo>
                    <a:pt x="157704" y="49246"/>
                  </a:lnTo>
                  <a:lnTo>
                    <a:pt x="157704" y="41445"/>
                  </a:lnTo>
                  <a:close/>
                  <a:moveTo>
                    <a:pt x="173604" y="41445"/>
                  </a:moveTo>
                  <a:lnTo>
                    <a:pt x="173604" y="49246"/>
                  </a:lnTo>
                  <a:lnTo>
                    <a:pt x="165871" y="49246"/>
                  </a:lnTo>
                  <a:lnTo>
                    <a:pt x="165871" y="41445"/>
                  </a:lnTo>
                  <a:close/>
                  <a:moveTo>
                    <a:pt x="181771" y="41445"/>
                  </a:moveTo>
                  <a:lnTo>
                    <a:pt x="181771" y="49246"/>
                  </a:lnTo>
                  <a:lnTo>
                    <a:pt x="174028" y="49246"/>
                  </a:lnTo>
                  <a:lnTo>
                    <a:pt x="174028" y="41445"/>
                  </a:lnTo>
                  <a:close/>
                  <a:moveTo>
                    <a:pt x="189927" y="41445"/>
                  </a:moveTo>
                  <a:lnTo>
                    <a:pt x="189927" y="49246"/>
                  </a:lnTo>
                  <a:lnTo>
                    <a:pt x="182195" y="49246"/>
                  </a:lnTo>
                  <a:lnTo>
                    <a:pt x="182195" y="41445"/>
                  </a:lnTo>
                  <a:close/>
                  <a:moveTo>
                    <a:pt x="198095" y="41445"/>
                  </a:moveTo>
                  <a:lnTo>
                    <a:pt x="198095" y="49246"/>
                  </a:lnTo>
                  <a:lnTo>
                    <a:pt x="190351" y="49246"/>
                  </a:lnTo>
                  <a:lnTo>
                    <a:pt x="190351" y="41445"/>
                  </a:lnTo>
                  <a:close/>
                  <a:moveTo>
                    <a:pt x="206251" y="41445"/>
                  </a:moveTo>
                  <a:lnTo>
                    <a:pt x="206251" y="49246"/>
                  </a:lnTo>
                  <a:lnTo>
                    <a:pt x="198519" y="49246"/>
                  </a:lnTo>
                  <a:lnTo>
                    <a:pt x="198519" y="41445"/>
                  </a:lnTo>
                  <a:close/>
                  <a:moveTo>
                    <a:pt x="214419" y="41445"/>
                  </a:moveTo>
                  <a:lnTo>
                    <a:pt x="214419" y="49246"/>
                  </a:lnTo>
                  <a:lnTo>
                    <a:pt x="206675" y="49246"/>
                  </a:lnTo>
                  <a:lnTo>
                    <a:pt x="206675" y="41445"/>
                  </a:lnTo>
                  <a:close/>
                  <a:moveTo>
                    <a:pt x="222575" y="41445"/>
                  </a:moveTo>
                  <a:lnTo>
                    <a:pt x="222575" y="49246"/>
                  </a:lnTo>
                  <a:lnTo>
                    <a:pt x="214842" y="49246"/>
                  </a:lnTo>
                  <a:lnTo>
                    <a:pt x="214842" y="41445"/>
                  </a:lnTo>
                  <a:close/>
                  <a:moveTo>
                    <a:pt x="230742" y="41445"/>
                  </a:moveTo>
                  <a:lnTo>
                    <a:pt x="230742" y="49246"/>
                  </a:lnTo>
                  <a:lnTo>
                    <a:pt x="222999" y="49246"/>
                  </a:lnTo>
                  <a:lnTo>
                    <a:pt x="222999" y="41445"/>
                  </a:lnTo>
                  <a:close/>
                  <a:moveTo>
                    <a:pt x="238898" y="41445"/>
                  </a:moveTo>
                  <a:lnTo>
                    <a:pt x="238898" y="49246"/>
                  </a:lnTo>
                  <a:lnTo>
                    <a:pt x="231166" y="49246"/>
                  </a:lnTo>
                  <a:lnTo>
                    <a:pt x="231166" y="41445"/>
                  </a:lnTo>
                  <a:close/>
                  <a:moveTo>
                    <a:pt x="247066" y="41445"/>
                  </a:moveTo>
                  <a:lnTo>
                    <a:pt x="247066" y="49246"/>
                  </a:lnTo>
                  <a:lnTo>
                    <a:pt x="239322" y="49246"/>
                  </a:lnTo>
                  <a:lnTo>
                    <a:pt x="239322" y="41445"/>
                  </a:lnTo>
                  <a:close/>
                  <a:moveTo>
                    <a:pt x="255222" y="41445"/>
                  </a:moveTo>
                  <a:lnTo>
                    <a:pt x="255222" y="49246"/>
                  </a:lnTo>
                  <a:lnTo>
                    <a:pt x="247490" y="49246"/>
                  </a:lnTo>
                  <a:lnTo>
                    <a:pt x="247490" y="41445"/>
                  </a:lnTo>
                  <a:close/>
                  <a:moveTo>
                    <a:pt x="263390" y="41445"/>
                  </a:moveTo>
                  <a:lnTo>
                    <a:pt x="263390" y="49246"/>
                  </a:lnTo>
                  <a:lnTo>
                    <a:pt x="255646" y="49246"/>
                  </a:lnTo>
                  <a:lnTo>
                    <a:pt x="255646" y="41445"/>
                  </a:lnTo>
                  <a:close/>
                  <a:moveTo>
                    <a:pt x="271546" y="41445"/>
                  </a:moveTo>
                  <a:lnTo>
                    <a:pt x="271546" y="49246"/>
                  </a:lnTo>
                  <a:lnTo>
                    <a:pt x="263813" y="49246"/>
                  </a:lnTo>
                  <a:lnTo>
                    <a:pt x="263813" y="41445"/>
                  </a:lnTo>
                  <a:close/>
                  <a:moveTo>
                    <a:pt x="11238" y="49658"/>
                  </a:moveTo>
                  <a:lnTo>
                    <a:pt x="11238" y="57448"/>
                  </a:lnTo>
                  <a:lnTo>
                    <a:pt x="3505" y="57448"/>
                  </a:lnTo>
                  <a:lnTo>
                    <a:pt x="3505" y="49658"/>
                  </a:lnTo>
                  <a:close/>
                  <a:moveTo>
                    <a:pt x="19394" y="49658"/>
                  </a:moveTo>
                  <a:lnTo>
                    <a:pt x="19394" y="57448"/>
                  </a:lnTo>
                  <a:lnTo>
                    <a:pt x="11662" y="57448"/>
                  </a:lnTo>
                  <a:lnTo>
                    <a:pt x="11662" y="49658"/>
                  </a:lnTo>
                  <a:close/>
                  <a:moveTo>
                    <a:pt x="27561" y="49658"/>
                  </a:moveTo>
                  <a:lnTo>
                    <a:pt x="27561" y="57448"/>
                  </a:lnTo>
                  <a:lnTo>
                    <a:pt x="19818" y="57448"/>
                  </a:lnTo>
                  <a:lnTo>
                    <a:pt x="19818" y="49658"/>
                  </a:lnTo>
                  <a:close/>
                  <a:moveTo>
                    <a:pt x="35328" y="49658"/>
                  </a:moveTo>
                  <a:lnTo>
                    <a:pt x="35328" y="57448"/>
                  </a:lnTo>
                  <a:lnTo>
                    <a:pt x="27985" y="57448"/>
                  </a:lnTo>
                  <a:lnTo>
                    <a:pt x="27985" y="49658"/>
                  </a:lnTo>
                  <a:close/>
                  <a:moveTo>
                    <a:pt x="43496" y="49647"/>
                  </a:moveTo>
                  <a:lnTo>
                    <a:pt x="43496" y="57448"/>
                  </a:lnTo>
                  <a:lnTo>
                    <a:pt x="35752" y="57448"/>
                  </a:lnTo>
                  <a:lnTo>
                    <a:pt x="35752" y="49647"/>
                  </a:lnTo>
                  <a:close/>
                  <a:moveTo>
                    <a:pt x="51652" y="49647"/>
                  </a:moveTo>
                  <a:lnTo>
                    <a:pt x="51652" y="57448"/>
                  </a:lnTo>
                  <a:lnTo>
                    <a:pt x="43919" y="57448"/>
                  </a:lnTo>
                  <a:lnTo>
                    <a:pt x="43919" y="49647"/>
                  </a:lnTo>
                  <a:close/>
                  <a:moveTo>
                    <a:pt x="59819" y="49647"/>
                  </a:moveTo>
                  <a:lnTo>
                    <a:pt x="59819" y="57448"/>
                  </a:lnTo>
                  <a:lnTo>
                    <a:pt x="52075" y="57448"/>
                  </a:lnTo>
                  <a:lnTo>
                    <a:pt x="52075" y="49647"/>
                  </a:lnTo>
                  <a:close/>
                  <a:moveTo>
                    <a:pt x="67975" y="49647"/>
                  </a:moveTo>
                  <a:lnTo>
                    <a:pt x="67975" y="57448"/>
                  </a:lnTo>
                  <a:lnTo>
                    <a:pt x="60243" y="57448"/>
                  </a:lnTo>
                  <a:lnTo>
                    <a:pt x="60243" y="49647"/>
                  </a:lnTo>
                  <a:close/>
                  <a:moveTo>
                    <a:pt x="76452" y="49647"/>
                  </a:moveTo>
                  <a:lnTo>
                    <a:pt x="76452" y="57448"/>
                  </a:lnTo>
                  <a:lnTo>
                    <a:pt x="68399" y="57448"/>
                  </a:lnTo>
                  <a:lnTo>
                    <a:pt x="68399" y="49647"/>
                  </a:lnTo>
                  <a:close/>
                  <a:moveTo>
                    <a:pt x="84608" y="49647"/>
                  </a:moveTo>
                  <a:lnTo>
                    <a:pt x="84608" y="57448"/>
                  </a:lnTo>
                  <a:lnTo>
                    <a:pt x="76865" y="57448"/>
                  </a:lnTo>
                  <a:lnTo>
                    <a:pt x="76865" y="49647"/>
                  </a:lnTo>
                  <a:close/>
                  <a:moveTo>
                    <a:pt x="92776" y="49647"/>
                  </a:moveTo>
                  <a:lnTo>
                    <a:pt x="92776" y="57448"/>
                  </a:lnTo>
                  <a:lnTo>
                    <a:pt x="85032" y="57448"/>
                  </a:lnTo>
                  <a:lnTo>
                    <a:pt x="85032" y="49647"/>
                  </a:lnTo>
                  <a:close/>
                  <a:moveTo>
                    <a:pt x="100932" y="49647"/>
                  </a:moveTo>
                  <a:lnTo>
                    <a:pt x="100932" y="57448"/>
                  </a:lnTo>
                  <a:lnTo>
                    <a:pt x="93200" y="57448"/>
                  </a:lnTo>
                  <a:lnTo>
                    <a:pt x="93200" y="49647"/>
                  </a:lnTo>
                  <a:close/>
                  <a:moveTo>
                    <a:pt x="109099" y="49647"/>
                  </a:moveTo>
                  <a:lnTo>
                    <a:pt x="109099" y="57448"/>
                  </a:lnTo>
                  <a:lnTo>
                    <a:pt x="101356" y="57448"/>
                  </a:lnTo>
                  <a:lnTo>
                    <a:pt x="101356" y="49647"/>
                  </a:lnTo>
                  <a:close/>
                  <a:moveTo>
                    <a:pt x="116866" y="49647"/>
                  </a:moveTo>
                  <a:lnTo>
                    <a:pt x="116866" y="57448"/>
                  </a:lnTo>
                  <a:lnTo>
                    <a:pt x="109523" y="57448"/>
                  </a:lnTo>
                  <a:lnTo>
                    <a:pt x="109523" y="49647"/>
                  </a:lnTo>
                  <a:close/>
                  <a:moveTo>
                    <a:pt x="125022" y="49647"/>
                  </a:moveTo>
                  <a:lnTo>
                    <a:pt x="125022" y="57448"/>
                  </a:lnTo>
                  <a:lnTo>
                    <a:pt x="117290" y="57448"/>
                  </a:lnTo>
                  <a:lnTo>
                    <a:pt x="117290" y="49647"/>
                  </a:lnTo>
                  <a:close/>
                  <a:moveTo>
                    <a:pt x="133190" y="49647"/>
                  </a:moveTo>
                  <a:lnTo>
                    <a:pt x="133190" y="57448"/>
                  </a:lnTo>
                  <a:lnTo>
                    <a:pt x="125446" y="57448"/>
                  </a:lnTo>
                  <a:lnTo>
                    <a:pt x="125446" y="49647"/>
                  </a:lnTo>
                  <a:close/>
                  <a:moveTo>
                    <a:pt x="141346" y="49647"/>
                  </a:moveTo>
                  <a:lnTo>
                    <a:pt x="141346" y="57448"/>
                  </a:lnTo>
                  <a:lnTo>
                    <a:pt x="133614" y="57448"/>
                  </a:lnTo>
                  <a:lnTo>
                    <a:pt x="133614" y="49647"/>
                  </a:lnTo>
                  <a:close/>
                  <a:moveTo>
                    <a:pt x="149513" y="49647"/>
                  </a:moveTo>
                  <a:lnTo>
                    <a:pt x="149513" y="57448"/>
                  </a:lnTo>
                  <a:lnTo>
                    <a:pt x="141770" y="57448"/>
                  </a:lnTo>
                  <a:lnTo>
                    <a:pt x="141770" y="49647"/>
                  </a:lnTo>
                  <a:close/>
                  <a:moveTo>
                    <a:pt x="157280" y="49647"/>
                  </a:moveTo>
                  <a:lnTo>
                    <a:pt x="157280" y="57448"/>
                  </a:lnTo>
                  <a:lnTo>
                    <a:pt x="149937" y="57448"/>
                  </a:lnTo>
                  <a:lnTo>
                    <a:pt x="149937" y="49647"/>
                  </a:lnTo>
                  <a:close/>
                  <a:moveTo>
                    <a:pt x="165448" y="49647"/>
                  </a:moveTo>
                  <a:lnTo>
                    <a:pt x="165448" y="57448"/>
                  </a:lnTo>
                  <a:lnTo>
                    <a:pt x="157704" y="57448"/>
                  </a:lnTo>
                  <a:lnTo>
                    <a:pt x="157704" y="49647"/>
                  </a:lnTo>
                  <a:close/>
                  <a:moveTo>
                    <a:pt x="173604" y="49647"/>
                  </a:moveTo>
                  <a:lnTo>
                    <a:pt x="173604" y="57448"/>
                  </a:lnTo>
                  <a:lnTo>
                    <a:pt x="165871" y="57448"/>
                  </a:lnTo>
                  <a:lnTo>
                    <a:pt x="165871" y="49647"/>
                  </a:lnTo>
                  <a:close/>
                  <a:moveTo>
                    <a:pt x="181771" y="49647"/>
                  </a:moveTo>
                  <a:lnTo>
                    <a:pt x="181771" y="57448"/>
                  </a:lnTo>
                  <a:lnTo>
                    <a:pt x="174028" y="57448"/>
                  </a:lnTo>
                  <a:lnTo>
                    <a:pt x="174028" y="49647"/>
                  </a:lnTo>
                  <a:close/>
                  <a:moveTo>
                    <a:pt x="189927" y="49647"/>
                  </a:moveTo>
                  <a:lnTo>
                    <a:pt x="189927" y="57448"/>
                  </a:lnTo>
                  <a:lnTo>
                    <a:pt x="182195" y="57448"/>
                  </a:lnTo>
                  <a:lnTo>
                    <a:pt x="182195" y="49647"/>
                  </a:lnTo>
                  <a:close/>
                  <a:moveTo>
                    <a:pt x="198095" y="49647"/>
                  </a:moveTo>
                  <a:lnTo>
                    <a:pt x="198095" y="57448"/>
                  </a:lnTo>
                  <a:lnTo>
                    <a:pt x="190351" y="57448"/>
                  </a:lnTo>
                  <a:lnTo>
                    <a:pt x="190351" y="49647"/>
                  </a:lnTo>
                  <a:close/>
                  <a:moveTo>
                    <a:pt x="206251" y="49647"/>
                  </a:moveTo>
                  <a:lnTo>
                    <a:pt x="206251" y="57448"/>
                  </a:lnTo>
                  <a:lnTo>
                    <a:pt x="198519" y="57448"/>
                  </a:lnTo>
                  <a:lnTo>
                    <a:pt x="198519" y="49647"/>
                  </a:lnTo>
                  <a:close/>
                  <a:moveTo>
                    <a:pt x="214419" y="49647"/>
                  </a:moveTo>
                  <a:lnTo>
                    <a:pt x="214419" y="57448"/>
                  </a:lnTo>
                  <a:lnTo>
                    <a:pt x="206675" y="57448"/>
                  </a:lnTo>
                  <a:lnTo>
                    <a:pt x="206675" y="49647"/>
                  </a:lnTo>
                  <a:close/>
                  <a:moveTo>
                    <a:pt x="222575" y="49647"/>
                  </a:moveTo>
                  <a:lnTo>
                    <a:pt x="222575" y="57448"/>
                  </a:lnTo>
                  <a:lnTo>
                    <a:pt x="214842" y="57448"/>
                  </a:lnTo>
                  <a:lnTo>
                    <a:pt x="214842" y="49647"/>
                  </a:lnTo>
                  <a:close/>
                  <a:moveTo>
                    <a:pt x="230742" y="49647"/>
                  </a:moveTo>
                  <a:lnTo>
                    <a:pt x="230742" y="57448"/>
                  </a:lnTo>
                  <a:lnTo>
                    <a:pt x="222999" y="57448"/>
                  </a:lnTo>
                  <a:lnTo>
                    <a:pt x="222999" y="49647"/>
                  </a:lnTo>
                  <a:close/>
                  <a:moveTo>
                    <a:pt x="238898" y="49658"/>
                  </a:moveTo>
                  <a:lnTo>
                    <a:pt x="238898" y="57448"/>
                  </a:lnTo>
                  <a:lnTo>
                    <a:pt x="231166" y="57448"/>
                  </a:lnTo>
                  <a:lnTo>
                    <a:pt x="231166" y="49658"/>
                  </a:lnTo>
                  <a:close/>
                  <a:moveTo>
                    <a:pt x="247066" y="49658"/>
                  </a:moveTo>
                  <a:lnTo>
                    <a:pt x="247066" y="57448"/>
                  </a:lnTo>
                  <a:lnTo>
                    <a:pt x="239322" y="57448"/>
                  </a:lnTo>
                  <a:lnTo>
                    <a:pt x="239322" y="49658"/>
                  </a:lnTo>
                  <a:close/>
                  <a:moveTo>
                    <a:pt x="255222" y="49658"/>
                  </a:moveTo>
                  <a:lnTo>
                    <a:pt x="255222" y="57448"/>
                  </a:lnTo>
                  <a:lnTo>
                    <a:pt x="247490" y="57448"/>
                  </a:lnTo>
                  <a:lnTo>
                    <a:pt x="247490" y="49658"/>
                  </a:lnTo>
                  <a:close/>
                  <a:moveTo>
                    <a:pt x="263390" y="49658"/>
                  </a:moveTo>
                  <a:lnTo>
                    <a:pt x="263390" y="57448"/>
                  </a:lnTo>
                  <a:lnTo>
                    <a:pt x="255646" y="57448"/>
                  </a:lnTo>
                  <a:lnTo>
                    <a:pt x="255646" y="49658"/>
                  </a:lnTo>
                  <a:close/>
                  <a:moveTo>
                    <a:pt x="271546" y="49647"/>
                  </a:moveTo>
                  <a:lnTo>
                    <a:pt x="271546" y="57448"/>
                  </a:lnTo>
                  <a:lnTo>
                    <a:pt x="263813" y="57448"/>
                  </a:lnTo>
                  <a:lnTo>
                    <a:pt x="263813" y="49647"/>
                  </a:lnTo>
                  <a:close/>
                  <a:moveTo>
                    <a:pt x="11238" y="57860"/>
                  </a:moveTo>
                  <a:lnTo>
                    <a:pt x="11238" y="65650"/>
                  </a:lnTo>
                  <a:lnTo>
                    <a:pt x="3505" y="65650"/>
                  </a:lnTo>
                  <a:lnTo>
                    <a:pt x="3505" y="57860"/>
                  </a:lnTo>
                  <a:close/>
                  <a:moveTo>
                    <a:pt x="19394" y="57860"/>
                  </a:moveTo>
                  <a:lnTo>
                    <a:pt x="19394" y="65650"/>
                  </a:lnTo>
                  <a:lnTo>
                    <a:pt x="11662" y="65650"/>
                  </a:lnTo>
                  <a:lnTo>
                    <a:pt x="11662" y="57860"/>
                  </a:lnTo>
                  <a:close/>
                  <a:moveTo>
                    <a:pt x="27561" y="57860"/>
                  </a:moveTo>
                  <a:lnTo>
                    <a:pt x="27561" y="65650"/>
                  </a:lnTo>
                  <a:lnTo>
                    <a:pt x="19818" y="65650"/>
                  </a:lnTo>
                  <a:lnTo>
                    <a:pt x="19818" y="57860"/>
                  </a:lnTo>
                  <a:close/>
                  <a:moveTo>
                    <a:pt x="35328" y="57860"/>
                  </a:moveTo>
                  <a:lnTo>
                    <a:pt x="35328" y="65650"/>
                  </a:lnTo>
                  <a:lnTo>
                    <a:pt x="27985" y="65650"/>
                  </a:lnTo>
                  <a:lnTo>
                    <a:pt x="27985" y="57860"/>
                  </a:lnTo>
                  <a:close/>
                  <a:moveTo>
                    <a:pt x="43496" y="57860"/>
                  </a:moveTo>
                  <a:lnTo>
                    <a:pt x="43496" y="65650"/>
                  </a:lnTo>
                  <a:lnTo>
                    <a:pt x="35752" y="65650"/>
                  </a:lnTo>
                  <a:lnTo>
                    <a:pt x="35752" y="57860"/>
                  </a:lnTo>
                  <a:close/>
                  <a:moveTo>
                    <a:pt x="51652" y="57860"/>
                  </a:moveTo>
                  <a:lnTo>
                    <a:pt x="51652" y="65650"/>
                  </a:lnTo>
                  <a:lnTo>
                    <a:pt x="43919" y="65650"/>
                  </a:lnTo>
                  <a:lnTo>
                    <a:pt x="43919" y="57860"/>
                  </a:lnTo>
                  <a:close/>
                  <a:moveTo>
                    <a:pt x="59819" y="57860"/>
                  </a:moveTo>
                  <a:lnTo>
                    <a:pt x="59819" y="65650"/>
                  </a:lnTo>
                  <a:lnTo>
                    <a:pt x="52075" y="65650"/>
                  </a:lnTo>
                  <a:lnTo>
                    <a:pt x="52075" y="57860"/>
                  </a:lnTo>
                  <a:close/>
                  <a:moveTo>
                    <a:pt x="67975" y="57860"/>
                  </a:moveTo>
                  <a:lnTo>
                    <a:pt x="67975" y="65650"/>
                  </a:lnTo>
                  <a:lnTo>
                    <a:pt x="60243" y="65650"/>
                  </a:lnTo>
                  <a:lnTo>
                    <a:pt x="60243" y="57860"/>
                  </a:lnTo>
                  <a:close/>
                  <a:moveTo>
                    <a:pt x="76452" y="57860"/>
                  </a:moveTo>
                  <a:lnTo>
                    <a:pt x="76452" y="65650"/>
                  </a:lnTo>
                  <a:lnTo>
                    <a:pt x="68399" y="65650"/>
                  </a:lnTo>
                  <a:lnTo>
                    <a:pt x="68399" y="57860"/>
                  </a:lnTo>
                  <a:close/>
                  <a:moveTo>
                    <a:pt x="84608" y="57860"/>
                  </a:moveTo>
                  <a:lnTo>
                    <a:pt x="84608" y="65650"/>
                  </a:lnTo>
                  <a:lnTo>
                    <a:pt x="76865" y="65650"/>
                  </a:lnTo>
                  <a:lnTo>
                    <a:pt x="76865" y="57860"/>
                  </a:lnTo>
                  <a:close/>
                  <a:moveTo>
                    <a:pt x="92776" y="57860"/>
                  </a:moveTo>
                  <a:lnTo>
                    <a:pt x="92776" y="65650"/>
                  </a:lnTo>
                  <a:lnTo>
                    <a:pt x="85032" y="65650"/>
                  </a:lnTo>
                  <a:lnTo>
                    <a:pt x="85032" y="57860"/>
                  </a:lnTo>
                  <a:close/>
                  <a:moveTo>
                    <a:pt x="100932" y="57860"/>
                  </a:moveTo>
                  <a:lnTo>
                    <a:pt x="100932" y="65650"/>
                  </a:lnTo>
                  <a:lnTo>
                    <a:pt x="93200" y="65650"/>
                  </a:lnTo>
                  <a:lnTo>
                    <a:pt x="93200" y="57860"/>
                  </a:lnTo>
                  <a:close/>
                  <a:moveTo>
                    <a:pt x="109099" y="57860"/>
                  </a:moveTo>
                  <a:lnTo>
                    <a:pt x="109099" y="65650"/>
                  </a:lnTo>
                  <a:lnTo>
                    <a:pt x="101356" y="65650"/>
                  </a:lnTo>
                  <a:lnTo>
                    <a:pt x="101356" y="57860"/>
                  </a:lnTo>
                  <a:close/>
                  <a:moveTo>
                    <a:pt x="116866" y="57860"/>
                  </a:moveTo>
                  <a:lnTo>
                    <a:pt x="116866" y="65650"/>
                  </a:lnTo>
                  <a:lnTo>
                    <a:pt x="109523" y="65650"/>
                  </a:lnTo>
                  <a:lnTo>
                    <a:pt x="109523" y="57860"/>
                  </a:lnTo>
                  <a:close/>
                  <a:moveTo>
                    <a:pt x="125022" y="57860"/>
                  </a:moveTo>
                  <a:lnTo>
                    <a:pt x="125022" y="65650"/>
                  </a:lnTo>
                  <a:lnTo>
                    <a:pt x="117290" y="65650"/>
                  </a:lnTo>
                  <a:lnTo>
                    <a:pt x="117290" y="57860"/>
                  </a:lnTo>
                  <a:close/>
                  <a:moveTo>
                    <a:pt x="133190" y="57860"/>
                  </a:moveTo>
                  <a:lnTo>
                    <a:pt x="133190" y="65650"/>
                  </a:lnTo>
                  <a:lnTo>
                    <a:pt x="125446" y="65650"/>
                  </a:lnTo>
                  <a:lnTo>
                    <a:pt x="125446" y="57860"/>
                  </a:lnTo>
                  <a:close/>
                  <a:moveTo>
                    <a:pt x="141346" y="57860"/>
                  </a:moveTo>
                  <a:lnTo>
                    <a:pt x="141346" y="65650"/>
                  </a:lnTo>
                  <a:lnTo>
                    <a:pt x="133614" y="65650"/>
                  </a:lnTo>
                  <a:lnTo>
                    <a:pt x="133614" y="57860"/>
                  </a:lnTo>
                  <a:close/>
                  <a:moveTo>
                    <a:pt x="149513" y="57860"/>
                  </a:moveTo>
                  <a:lnTo>
                    <a:pt x="149513" y="65650"/>
                  </a:lnTo>
                  <a:lnTo>
                    <a:pt x="141770" y="65650"/>
                  </a:lnTo>
                  <a:lnTo>
                    <a:pt x="141770" y="57860"/>
                  </a:lnTo>
                  <a:close/>
                  <a:moveTo>
                    <a:pt x="157280" y="57860"/>
                  </a:moveTo>
                  <a:lnTo>
                    <a:pt x="157280" y="65650"/>
                  </a:lnTo>
                  <a:lnTo>
                    <a:pt x="149937" y="65650"/>
                  </a:lnTo>
                  <a:lnTo>
                    <a:pt x="149937" y="57860"/>
                  </a:lnTo>
                  <a:close/>
                  <a:moveTo>
                    <a:pt x="165448" y="57860"/>
                  </a:moveTo>
                  <a:lnTo>
                    <a:pt x="165448" y="65650"/>
                  </a:lnTo>
                  <a:lnTo>
                    <a:pt x="157704" y="65650"/>
                  </a:lnTo>
                  <a:lnTo>
                    <a:pt x="157704" y="57860"/>
                  </a:lnTo>
                  <a:close/>
                  <a:moveTo>
                    <a:pt x="173604" y="57860"/>
                  </a:moveTo>
                  <a:lnTo>
                    <a:pt x="173604" y="65650"/>
                  </a:lnTo>
                  <a:lnTo>
                    <a:pt x="165871" y="65650"/>
                  </a:lnTo>
                  <a:lnTo>
                    <a:pt x="165871" y="57860"/>
                  </a:lnTo>
                  <a:close/>
                  <a:moveTo>
                    <a:pt x="181771" y="57860"/>
                  </a:moveTo>
                  <a:lnTo>
                    <a:pt x="181771" y="65650"/>
                  </a:lnTo>
                  <a:lnTo>
                    <a:pt x="174028" y="65650"/>
                  </a:lnTo>
                  <a:lnTo>
                    <a:pt x="174028" y="57860"/>
                  </a:lnTo>
                  <a:close/>
                  <a:moveTo>
                    <a:pt x="189927" y="57860"/>
                  </a:moveTo>
                  <a:lnTo>
                    <a:pt x="189927" y="65650"/>
                  </a:lnTo>
                  <a:lnTo>
                    <a:pt x="182195" y="65650"/>
                  </a:lnTo>
                  <a:lnTo>
                    <a:pt x="182195" y="57860"/>
                  </a:lnTo>
                  <a:close/>
                  <a:moveTo>
                    <a:pt x="198095" y="57860"/>
                  </a:moveTo>
                  <a:lnTo>
                    <a:pt x="198095" y="65650"/>
                  </a:lnTo>
                  <a:lnTo>
                    <a:pt x="190351" y="65650"/>
                  </a:lnTo>
                  <a:lnTo>
                    <a:pt x="190351" y="57860"/>
                  </a:lnTo>
                  <a:close/>
                  <a:moveTo>
                    <a:pt x="206251" y="57860"/>
                  </a:moveTo>
                  <a:lnTo>
                    <a:pt x="206251" y="65650"/>
                  </a:lnTo>
                  <a:lnTo>
                    <a:pt x="198519" y="65650"/>
                  </a:lnTo>
                  <a:lnTo>
                    <a:pt x="198519" y="57860"/>
                  </a:lnTo>
                  <a:close/>
                  <a:moveTo>
                    <a:pt x="214419" y="57860"/>
                  </a:moveTo>
                  <a:lnTo>
                    <a:pt x="214419" y="65650"/>
                  </a:lnTo>
                  <a:lnTo>
                    <a:pt x="206675" y="65650"/>
                  </a:lnTo>
                  <a:lnTo>
                    <a:pt x="206675" y="57860"/>
                  </a:lnTo>
                  <a:close/>
                  <a:moveTo>
                    <a:pt x="222575" y="57860"/>
                  </a:moveTo>
                  <a:lnTo>
                    <a:pt x="222575" y="65650"/>
                  </a:lnTo>
                  <a:lnTo>
                    <a:pt x="214842" y="65650"/>
                  </a:lnTo>
                  <a:lnTo>
                    <a:pt x="214842" y="57860"/>
                  </a:lnTo>
                  <a:close/>
                  <a:moveTo>
                    <a:pt x="230742" y="57860"/>
                  </a:moveTo>
                  <a:lnTo>
                    <a:pt x="230742" y="65650"/>
                  </a:lnTo>
                  <a:lnTo>
                    <a:pt x="222999" y="65650"/>
                  </a:lnTo>
                  <a:lnTo>
                    <a:pt x="222999" y="57860"/>
                  </a:lnTo>
                  <a:close/>
                  <a:moveTo>
                    <a:pt x="238898" y="57860"/>
                  </a:moveTo>
                  <a:lnTo>
                    <a:pt x="238898" y="65650"/>
                  </a:lnTo>
                  <a:lnTo>
                    <a:pt x="231166" y="65650"/>
                  </a:lnTo>
                  <a:lnTo>
                    <a:pt x="231166" y="57860"/>
                  </a:lnTo>
                  <a:close/>
                  <a:moveTo>
                    <a:pt x="247066" y="57860"/>
                  </a:moveTo>
                  <a:lnTo>
                    <a:pt x="247066" y="65650"/>
                  </a:lnTo>
                  <a:lnTo>
                    <a:pt x="239322" y="65650"/>
                  </a:lnTo>
                  <a:lnTo>
                    <a:pt x="239322" y="57860"/>
                  </a:lnTo>
                  <a:close/>
                  <a:moveTo>
                    <a:pt x="255222" y="57860"/>
                  </a:moveTo>
                  <a:lnTo>
                    <a:pt x="255222" y="65650"/>
                  </a:lnTo>
                  <a:lnTo>
                    <a:pt x="247490" y="65650"/>
                  </a:lnTo>
                  <a:lnTo>
                    <a:pt x="247490" y="57860"/>
                  </a:lnTo>
                  <a:close/>
                  <a:moveTo>
                    <a:pt x="263390" y="57860"/>
                  </a:moveTo>
                  <a:lnTo>
                    <a:pt x="263390" y="65650"/>
                  </a:lnTo>
                  <a:lnTo>
                    <a:pt x="255646" y="65650"/>
                  </a:lnTo>
                  <a:lnTo>
                    <a:pt x="255646" y="57860"/>
                  </a:lnTo>
                  <a:close/>
                  <a:moveTo>
                    <a:pt x="271546" y="57860"/>
                  </a:moveTo>
                  <a:lnTo>
                    <a:pt x="271546" y="65650"/>
                  </a:lnTo>
                  <a:lnTo>
                    <a:pt x="263813" y="65650"/>
                  </a:lnTo>
                  <a:lnTo>
                    <a:pt x="263813" y="57860"/>
                  </a:lnTo>
                  <a:close/>
                  <a:moveTo>
                    <a:pt x="11238" y="66062"/>
                  </a:moveTo>
                  <a:lnTo>
                    <a:pt x="11238" y="73863"/>
                  </a:lnTo>
                  <a:lnTo>
                    <a:pt x="3505" y="73863"/>
                  </a:lnTo>
                  <a:lnTo>
                    <a:pt x="3505" y="66062"/>
                  </a:lnTo>
                  <a:close/>
                  <a:moveTo>
                    <a:pt x="19394" y="66062"/>
                  </a:moveTo>
                  <a:lnTo>
                    <a:pt x="19394" y="73863"/>
                  </a:lnTo>
                  <a:lnTo>
                    <a:pt x="11662" y="73863"/>
                  </a:lnTo>
                  <a:lnTo>
                    <a:pt x="11662" y="66062"/>
                  </a:lnTo>
                  <a:close/>
                  <a:moveTo>
                    <a:pt x="27561" y="66062"/>
                  </a:moveTo>
                  <a:lnTo>
                    <a:pt x="27561" y="73863"/>
                  </a:lnTo>
                  <a:lnTo>
                    <a:pt x="19818" y="73863"/>
                  </a:lnTo>
                  <a:lnTo>
                    <a:pt x="19818" y="66062"/>
                  </a:lnTo>
                  <a:close/>
                  <a:moveTo>
                    <a:pt x="35328" y="66062"/>
                  </a:moveTo>
                  <a:lnTo>
                    <a:pt x="35328" y="73863"/>
                  </a:lnTo>
                  <a:lnTo>
                    <a:pt x="27985" y="73863"/>
                  </a:lnTo>
                  <a:lnTo>
                    <a:pt x="27985" y="66062"/>
                  </a:lnTo>
                  <a:close/>
                  <a:moveTo>
                    <a:pt x="43496" y="66062"/>
                  </a:moveTo>
                  <a:lnTo>
                    <a:pt x="43496" y="73863"/>
                  </a:lnTo>
                  <a:lnTo>
                    <a:pt x="35752" y="73863"/>
                  </a:lnTo>
                  <a:lnTo>
                    <a:pt x="35752" y="66062"/>
                  </a:lnTo>
                  <a:close/>
                  <a:moveTo>
                    <a:pt x="51652" y="66062"/>
                  </a:moveTo>
                  <a:lnTo>
                    <a:pt x="51652" y="73863"/>
                  </a:lnTo>
                  <a:lnTo>
                    <a:pt x="43919" y="73863"/>
                  </a:lnTo>
                  <a:lnTo>
                    <a:pt x="43919" y="66062"/>
                  </a:lnTo>
                  <a:close/>
                  <a:moveTo>
                    <a:pt x="59819" y="66062"/>
                  </a:moveTo>
                  <a:lnTo>
                    <a:pt x="59819" y="73863"/>
                  </a:lnTo>
                  <a:lnTo>
                    <a:pt x="52075" y="73863"/>
                  </a:lnTo>
                  <a:lnTo>
                    <a:pt x="52075" y="66062"/>
                  </a:lnTo>
                  <a:close/>
                  <a:moveTo>
                    <a:pt x="67975" y="66062"/>
                  </a:moveTo>
                  <a:lnTo>
                    <a:pt x="67975" y="73863"/>
                  </a:lnTo>
                  <a:lnTo>
                    <a:pt x="60243" y="73863"/>
                  </a:lnTo>
                  <a:lnTo>
                    <a:pt x="60243" y="66062"/>
                  </a:lnTo>
                  <a:close/>
                  <a:moveTo>
                    <a:pt x="76452" y="66062"/>
                  </a:moveTo>
                  <a:lnTo>
                    <a:pt x="76452" y="73863"/>
                  </a:lnTo>
                  <a:lnTo>
                    <a:pt x="68399" y="73863"/>
                  </a:lnTo>
                  <a:lnTo>
                    <a:pt x="68399" y="66062"/>
                  </a:lnTo>
                  <a:close/>
                  <a:moveTo>
                    <a:pt x="84608" y="66062"/>
                  </a:moveTo>
                  <a:lnTo>
                    <a:pt x="84608" y="73863"/>
                  </a:lnTo>
                  <a:lnTo>
                    <a:pt x="76865" y="73863"/>
                  </a:lnTo>
                  <a:lnTo>
                    <a:pt x="76865" y="66062"/>
                  </a:lnTo>
                  <a:close/>
                  <a:moveTo>
                    <a:pt x="92776" y="66062"/>
                  </a:moveTo>
                  <a:lnTo>
                    <a:pt x="92776" y="73863"/>
                  </a:lnTo>
                  <a:lnTo>
                    <a:pt x="85032" y="73863"/>
                  </a:lnTo>
                  <a:lnTo>
                    <a:pt x="85032" y="66062"/>
                  </a:lnTo>
                  <a:close/>
                  <a:moveTo>
                    <a:pt x="100932" y="66062"/>
                  </a:moveTo>
                  <a:lnTo>
                    <a:pt x="100932" y="73863"/>
                  </a:lnTo>
                  <a:lnTo>
                    <a:pt x="93200" y="73863"/>
                  </a:lnTo>
                  <a:lnTo>
                    <a:pt x="93200" y="66062"/>
                  </a:lnTo>
                  <a:close/>
                  <a:moveTo>
                    <a:pt x="109099" y="66062"/>
                  </a:moveTo>
                  <a:lnTo>
                    <a:pt x="109099" y="73863"/>
                  </a:lnTo>
                  <a:lnTo>
                    <a:pt x="101356" y="73863"/>
                  </a:lnTo>
                  <a:lnTo>
                    <a:pt x="101356" y="66062"/>
                  </a:lnTo>
                  <a:close/>
                  <a:moveTo>
                    <a:pt x="116866" y="66062"/>
                  </a:moveTo>
                  <a:lnTo>
                    <a:pt x="116866" y="73863"/>
                  </a:lnTo>
                  <a:lnTo>
                    <a:pt x="109523" y="73863"/>
                  </a:lnTo>
                  <a:lnTo>
                    <a:pt x="109523" y="66062"/>
                  </a:lnTo>
                  <a:close/>
                  <a:moveTo>
                    <a:pt x="125022" y="66062"/>
                  </a:moveTo>
                  <a:lnTo>
                    <a:pt x="125022" y="73863"/>
                  </a:lnTo>
                  <a:lnTo>
                    <a:pt x="117290" y="73863"/>
                  </a:lnTo>
                  <a:lnTo>
                    <a:pt x="117290" y="66062"/>
                  </a:lnTo>
                  <a:close/>
                  <a:moveTo>
                    <a:pt x="133190" y="66062"/>
                  </a:moveTo>
                  <a:lnTo>
                    <a:pt x="133190" y="73863"/>
                  </a:lnTo>
                  <a:lnTo>
                    <a:pt x="125446" y="73863"/>
                  </a:lnTo>
                  <a:lnTo>
                    <a:pt x="125446" y="66062"/>
                  </a:lnTo>
                  <a:close/>
                  <a:moveTo>
                    <a:pt x="141346" y="66062"/>
                  </a:moveTo>
                  <a:lnTo>
                    <a:pt x="141346" y="73863"/>
                  </a:lnTo>
                  <a:lnTo>
                    <a:pt x="133614" y="73863"/>
                  </a:lnTo>
                  <a:lnTo>
                    <a:pt x="133614" y="66062"/>
                  </a:lnTo>
                  <a:close/>
                  <a:moveTo>
                    <a:pt x="149513" y="66062"/>
                  </a:moveTo>
                  <a:lnTo>
                    <a:pt x="149513" y="73863"/>
                  </a:lnTo>
                  <a:lnTo>
                    <a:pt x="141770" y="73863"/>
                  </a:lnTo>
                  <a:lnTo>
                    <a:pt x="141770" y="66062"/>
                  </a:lnTo>
                  <a:close/>
                  <a:moveTo>
                    <a:pt x="157280" y="66062"/>
                  </a:moveTo>
                  <a:lnTo>
                    <a:pt x="157280" y="73863"/>
                  </a:lnTo>
                  <a:lnTo>
                    <a:pt x="149937" y="73863"/>
                  </a:lnTo>
                  <a:lnTo>
                    <a:pt x="149937" y="66062"/>
                  </a:lnTo>
                  <a:close/>
                  <a:moveTo>
                    <a:pt x="165448" y="66062"/>
                  </a:moveTo>
                  <a:lnTo>
                    <a:pt x="165448" y="73863"/>
                  </a:lnTo>
                  <a:lnTo>
                    <a:pt x="157704" y="73863"/>
                  </a:lnTo>
                  <a:lnTo>
                    <a:pt x="157704" y="66062"/>
                  </a:lnTo>
                  <a:close/>
                  <a:moveTo>
                    <a:pt x="173604" y="66062"/>
                  </a:moveTo>
                  <a:lnTo>
                    <a:pt x="173604" y="73863"/>
                  </a:lnTo>
                  <a:lnTo>
                    <a:pt x="165871" y="73863"/>
                  </a:lnTo>
                  <a:lnTo>
                    <a:pt x="165871" y="66062"/>
                  </a:lnTo>
                  <a:close/>
                  <a:moveTo>
                    <a:pt x="181771" y="66062"/>
                  </a:moveTo>
                  <a:lnTo>
                    <a:pt x="181771" y="73863"/>
                  </a:lnTo>
                  <a:lnTo>
                    <a:pt x="174028" y="73863"/>
                  </a:lnTo>
                  <a:lnTo>
                    <a:pt x="174028" y="66062"/>
                  </a:lnTo>
                  <a:close/>
                  <a:moveTo>
                    <a:pt x="189927" y="66062"/>
                  </a:moveTo>
                  <a:lnTo>
                    <a:pt x="189927" y="73863"/>
                  </a:lnTo>
                  <a:lnTo>
                    <a:pt x="182195" y="73863"/>
                  </a:lnTo>
                  <a:lnTo>
                    <a:pt x="182195" y="66062"/>
                  </a:lnTo>
                  <a:close/>
                  <a:moveTo>
                    <a:pt x="198095" y="66062"/>
                  </a:moveTo>
                  <a:lnTo>
                    <a:pt x="198095" y="73863"/>
                  </a:lnTo>
                  <a:lnTo>
                    <a:pt x="190351" y="73863"/>
                  </a:lnTo>
                  <a:lnTo>
                    <a:pt x="190351" y="66062"/>
                  </a:lnTo>
                  <a:close/>
                  <a:moveTo>
                    <a:pt x="206251" y="66062"/>
                  </a:moveTo>
                  <a:lnTo>
                    <a:pt x="206251" y="73863"/>
                  </a:lnTo>
                  <a:lnTo>
                    <a:pt x="198519" y="73863"/>
                  </a:lnTo>
                  <a:lnTo>
                    <a:pt x="198519" y="66062"/>
                  </a:lnTo>
                  <a:close/>
                  <a:moveTo>
                    <a:pt x="214419" y="66062"/>
                  </a:moveTo>
                  <a:lnTo>
                    <a:pt x="214419" y="73863"/>
                  </a:lnTo>
                  <a:lnTo>
                    <a:pt x="206675" y="73863"/>
                  </a:lnTo>
                  <a:lnTo>
                    <a:pt x="206675" y="66062"/>
                  </a:lnTo>
                  <a:close/>
                  <a:moveTo>
                    <a:pt x="222575" y="66062"/>
                  </a:moveTo>
                  <a:lnTo>
                    <a:pt x="222575" y="73863"/>
                  </a:lnTo>
                  <a:lnTo>
                    <a:pt x="214842" y="73863"/>
                  </a:lnTo>
                  <a:lnTo>
                    <a:pt x="214842" y="66062"/>
                  </a:lnTo>
                  <a:close/>
                  <a:moveTo>
                    <a:pt x="230742" y="66062"/>
                  </a:moveTo>
                  <a:lnTo>
                    <a:pt x="230742" y="73863"/>
                  </a:lnTo>
                  <a:lnTo>
                    <a:pt x="222999" y="73863"/>
                  </a:lnTo>
                  <a:lnTo>
                    <a:pt x="222999" y="66062"/>
                  </a:lnTo>
                  <a:close/>
                  <a:moveTo>
                    <a:pt x="238898" y="66062"/>
                  </a:moveTo>
                  <a:lnTo>
                    <a:pt x="238898" y="73863"/>
                  </a:lnTo>
                  <a:lnTo>
                    <a:pt x="231166" y="73863"/>
                  </a:lnTo>
                  <a:lnTo>
                    <a:pt x="231166" y="66062"/>
                  </a:lnTo>
                  <a:close/>
                  <a:moveTo>
                    <a:pt x="247066" y="66062"/>
                  </a:moveTo>
                  <a:lnTo>
                    <a:pt x="247066" y="73863"/>
                  </a:lnTo>
                  <a:lnTo>
                    <a:pt x="239322" y="73863"/>
                  </a:lnTo>
                  <a:lnTo>
                    <a:pt x="239322" y="66062"/>
                  </a:lnTo>
                  <a:close/>
                  <a:moveTo>
                    <a:pt x="255222" y="66062"/>
                  </a:moveTo>
                  <a:lnTo>
                    <a:pt x="255222" y="73863"/>
                  </a:lnTo>
                  <a:lnTo>
                    <a:pt x="247490" y="73863"/>
                  </a:lnTo>
                  <a:lnTo>
                    <a:pt x="247490" y="66062"/>
                  </a:lnTo>
                  <a:close/>
                  <a:moveTo>
                    <a:pt x="263390" y="66062"/>
                  </a:moveTo>
                  <a:lnTo>
                    <a:pt x="263390" y="73863"/>
                  </a:lnTo>
                  <a:lnTo>
                    <a:pt x="255646" y="73863"/>
                  </a:lnTo>
                  <a:lnTo>
                    <a:pt x="255646" y="66062"/>
                  </a:lnTo>
                  <a:close/>
                  <a:moveTo>
                    <a:pt x="271546" y="66062"/>
                  </a:moveTo>
                  <a:lnTo>
                    <a:pt x="271546" y="73863"/>
                  </a:lnTo>
                  <a:lnTo>
                    <a:pt x="263813" y="73863"/>
                  </a:lnTo>
                  <a:lnTo>
                    <a:pt x="263813" y="66062"/>
                  </a:lnTo>
                  <a:close/>
                  <a:moveTo>
                    <a:pt x="11238" y="74275"/>
                  </a:moveTo>
                  <a:lnTo>
                    <a:pt x="11238" y="82065"/>
                  </a:lnTo>
                  <a:lnTo>
                    <a:pt x="3505" y="82065"/>
                  </a:lnTo>
                  <a:lnTo>
                    <a:pt x="3505" y="74275"/>
                  </a:lnTo>
                  <a:close/>
                  <a:moveTo>
                    <a:pt x="19394" y="74275"/>
                  </a:moveTo>
                  <a:lnTo>
                    <a:pt x="19394" y="82065"/>
                  </a:lnTo>
                  <a:lnTo>
                    <a:pt x="11662" y="82065"/>
                  </a:lnTo>
                  <a:lnTo>
                    <a:pt x="11662" y="74275"/>
                  </a:lnTo>
                  <a:close/>
                  <a:moveTo>
                    <a:pt x="27561" y="74275"/>
                  </a:moveTo>
                  <a:lnTo>
                    <a:pt x="27561" y="82065"/>
                  </a:lnTo>
                  <a:lnTo>
                    <a:pt x="19818" y="82065"/>
                  </a:lnTo>
                  <a:lnTo>
                    <a:pt x="19818" y="74275"/>
                  </a:lnTo>
                  <a:close/>
                  <a:moveTo>
                    <a:pt x="35328" y="74275"/>
                  </a:moveTo>
                  <a:lnTo>
                    <a:pt x="35328" y="82065"/>
                  </a:lnTo>
                  <a:lnTo>
                    <a:pt x="27985" y="82065"/>
                  </a:lnTo>
                  <a:lnTo>
                    <a:pt x="27985" y="74275"/>
                  </a:lnTo>
                  <a:close/>
                  <a:moveTo>
                    <a:pt x="43496" y="74275"/>
                  </a:moveTo>
                  <a:lnTo>
                    <a:pt x="43496" y="82065"/>
                  </a:lnTo>
                  <a:lnTo>
                    <a:pt x="35752" y="82065"/>
                  </a:lnTo>
                  <a:lnTo>
                    <a:pt x="35752" y="74275"/>
                  </a:lnTo>
                  <a:close/>
                  <a:moveTo>
                    <a:pt x="51652" y="74275"/>
                  </a:moveTo>
                  <a:lnTo>
                    <a:pt x="51652" y="82065"/>
                  </a:lnTo>
                  <a:lnTo>
                    <a:pt x="43919" y="82065"/>
                  </a:lnTo>
                  <a:lnTo>
                    <a:pt x="43919" y="74275"/>
                  </a:lnTo>
                  <a:close/>
                  <a:moveTo>
                    <a:pt x="59819" y="74275"/>
                  </a:moveTo>
                  <a:lnTo>
                    <a:pt x="59819" y="82065"/>
                  </a:lnTo>
                  <a:lnTo>
                    <a:pt x="52075" y="82065"/>
                  </a:lnTo>
                  <a:lnTo>
                    <a:pt x="52075" y="74275"/>
                  </a:lnTo>
                  <a:close/>
                  <a:moveTo>
                    <a:pt x="67975" y="74275"/>
                  </a:moveTo>
                  <a:lnTo>
                    <a:pt x="67975" y="82065"/>
                  </a:lnTo>
                  <a:lnTo>
                    <a:pt x="60243" y="82065"/>
                  </a:lnTo>
                  <a:lnTo>
                    <a:pt x="60243" y="74275"/>
                  </a:lnTo>
                  <a:close/>
                  <a:moveTo>
                    <a:pt x="76452" y="74275"/>
                  </a:moveTo>
                  <a:lnTo>
                    <a:pt x="76452" y="82065"/>
                  </a:lnTo>
                  <a:lnTo>
                    <a:pt x="68399" y="82065"/>
                  </a:lnTo>
                  <a:lnTo>
                    <a:pt x="68399" y="74275"/>
                  </a:lnTo>
                  <a:close/>
                  <a:moveTo>
                    <a:pt x="84608" y="74275"/>
                  </a:moveTo>
                  <a:lnTo>
                    <a:pt x="84608" y="82065"/>
                  </a:lnTo>
                  <a:lnTo>
                    <a:pt x="76865" y="82065"/>
                  </a:lnTo>
                  <a:lnTo>
                    <a:pt x="76865" y="74275"/>
                  </a:lnTo>
                  <a:close/>
                  <a:moveTo>
                    <a:pt x="92776" y="74275"/>
                  </a:moveTo>
                  <a:lnTo>
                    <a:pt x="92776" y="82065"/>
                  </a:lnTo>
                  <a:lnTo>
                    <a:pt x="85032" y="82065"/>
                  </a:lnTo>
                  <a:lnTo>
                    <a:pt x="85032" y="74275"/>
                  </a:lnTo>
                  <a:close/>
                  <a:moveTo>
                    <a:pt x="100932" y="74275"/>
                  </a:moveTo>
                  <a:lnTo>
                    <a:pt x="100932" y="82065"/>
                  </a:lnTo>
                  <a:lnTo>
                    <a:pt x="93200" y="82065"/>
                  </a:lnTo>
                  <a:lnTo>
                    <a:pt x="93200" y="74275"/>
                  </a:lnTo>
                  <a:close/>
                  <a:moveTo>
                    <a:pt x="109099" y="74275"/>
                  </a:moveTo>
                  <a:lnTo>
                    <a:pt x="109099" y="82065"/>
                  </a:lnTo>
                  <a:lnTo>
                    <a:pt x="101356" y="82065"/>
                  </a:lnTo>
                  <a:lnTo>
                    <a:pt x="101356" y="74275"/>
                  </a:lnTo>
                  <a:close/>
                  <a:moveTo>
                    <a:pt x="116866" y="74275"/>
                  </a:moveTo>
                  <a:lnTo>
                    <a:pt x="116866" y="82065"/>
                  </a:lnTo>
                  <a:lnTo>
                    <a:pt x="109523" y="82065"/>
                  </a:lnTo>
                  <a:lnTo>
                    <a:pt x="109523" y="74275"/>
                  </a:lnTo>
                  <a:close/>
                  <a:moveTo>
                    <a:pt x="125022" y="74275"/>
                  </a:moveTo>
                  <a:lnTo>
                    <a:pt x="125022" y="82065"/>
                  </a:lnTo>
                  <a:lnTo>
                    <a:pt x="117290" y="82065"/>
                  </a:lnTo>
                  <a:lnTo>
                    <a:pt x="117290" y="74275"/>
                  </a:lnTo>
                  <a:close/>
                  <a:moveTo>
                    <a:pt x="133190" y="74275"/>
                  </a:moveTo>
                  <a:lnTo>
                    <a:pt x="133190" y="82065"/>
                  </a:lnTo>
                  <a:lnTo>
                    <a:pt x="125446" y="82065"/>
                  </a:lnTo>
                  <a:lnTo>
                    <a:pt x="125446" y="74275"/>
                  </a:lnTo>
                  <a:close/>
                  <a:moveTo>
                    <a:pt x="141346" y="74275"/>
                  </a:moveTo>
                  <a:lnTo>
                    <a:pt x="141346" y="82065"/>
                  </a:lnTo>
                  <a:lnTo>
                    <a:pt x="133614" y="82065"/>
                  </a:lnTo>
                  <a:lnTo>
                    <a:pt x="133614" y="74275"/>
                  </a:lnTo>
                  <a:close/>
                  <a:moveTo>
                    <a:pt x="149513" y="74275"/>
                  </a:moveTo>
                  <a:lnTo>
                    <a:pt x="149513" y="82065"/>
                  </a:lnTo>
                  <a:lnTo>
                    <a:pt x="141770" y="82065"/>
                  </a:lnTo>
                  <a:lnTo>
                    <a:pt x="141770" y="74275"/>
                  </a:lnTo>
                  <a:close/>
                  <a:moveTo>
                    <a:pt x="157280" y="74275"/>
                  </a:moveTo>
                  <a:lnTo>
                    <a:pt x="157280" y="82065"/>
                  </a:lnTo>
                  <a:lnTo>
                    <a:pt x="149937" y="82065"/>
                  </a:lnTo>
                  <a:lnTo>
                    <a:pt x="149937" y="74275"/>
                  </a:lnTo>
                  <a:close/>
                  <a:moveTo>
                    <a:pt x="165448" y="74275"/>
                  </a:moveTo>
                  <a:lnTo>
                    <a:pt x="165448" y="82065"/>
                  </a:lnTo>
                  <a:lnTo>
                    <a:pt x="157704" y="82065"/>
                  </a:lnTo>
                  <a:lnTo>
                    <a:pt x="157704" y="74275"/>
                  </a:lnTo>
                  <a:close/>
                  <a:moveTo>
                    <a:pt x="173604" y="74275"/>
                  </a:moveTo>
                  <a:lnTo>
                    <a:pt x="173604" y="82065"/>
                  </a:lnTo>
                  <a:lnTo>
                    <a:pt x="165871" y="82065"/>
                  </a:lnTo>
                  <a:lnTo>
                    <a:pt x="165871" y="74275"/>
                  </a:lnTo>
                  <a:close/>
                  <a:moveTo>
                    <a:pt x="181771" y="74275"/>
                  </a:moveTo>
                  <a:lnTo>
                    <a:pt x="181771" y="82065"/>
                  </a:lnTo>
                  <a:lnTo>
                    <a:pt x="174028" y="82065"/>
                  </a:lnTo>
                  <a:lnTo>
                    <a:pt x="174028" y="74275"/>
                  </a:lnTo>
                  <a:close/>
                  <a:moveTo>
                    <a:pt x="189927" y="74275"/>
                  </a:moveTo>
                  <a:lnTo>
                    <a:pt x="189927" y="82065"/>
                  </a:lnTo>
                  <a:lnTo>
                    <a:pt x="182195" y="82065"/>
                  </a:lnTo>
                  <a:lnTo>
                    <a:pt x="182195" y="74275"/>
                  </a:lnTo>
                  <a:close/>
                  <a:moveTo>
                    <a:pt x="198095" y="74275"/>
                  </a:moveTo>
                  <a:lnTo>
                    <a:pt x="198095" y="82065"/>
                  </a:lnTo>
                  <a:lnTo>
                    <a:pt x="190351" y="82065"/>
                  </a:lnTo>
                  <a:lnTo>
                    <a:pt x="190351" y="74275"/>
                  </a:lnTo>
                  <a:close/>
                  <a:moveTo>
                    <a:pt x="206251" y="74275"/>
                  </a:moveTo>
                  <a:lnTo>
                    <a:pt x="206251" y="82065"/>
                  </a:lnTo>
                  <a:lnTo>
                    <a:pt x="198519" y="82065"/>
                  </a:lnTo>
                  <a:lnTo>
                    <a:pt x="198519" y="74275"/>
                  </a:lnTo>
                  <a:close/>
                  <a:moveTo>
                    <a:pt x="214419" y="74275"/>
                  </a:moveTo>
                  <a:lnTo>
                    <a:pt x="214419" y="82065"/>
                  </a:lnTo>
                  <a:lnTo>
                    <a:pt x="206675" y="82065"/>
                  </a:lnTo>
                  <a:lnTo>
                    <a:pt x="206675" y="74275"/>
                  </a:lnTo>
                  <a:close/>
                  <a:moveTo>
                    <a:pt x="222575" y="74275"/>
                  </a:moveTo>
                  <a:lnTo>
                    <a:pt x="222575" y="82065"/>
                  </a:lnTo>
                  <a:lnTo>
                    <a:pt x="214842" y="82065"/>
                  </a:lnTo>
                  <a:lnTo>
                    <a:pt x="214842" y="74275"/>
                  </a:lnTo>
                  <a:close/>
                  <a:moveTo>
                    <a:pt x="230742" y="74275"/>
                  </a:moveTo>
                  <a:lnTo>
                    <a:pt x="230742" y="82065"/>
                  </a:lnTo>
                  <a:lnTo>
                    <a:pt x="222999" y="82065"/>
                  </a:lnTo>
                  <a:lnTo>
                    <a:pt x="222999" y="74275"/>
                  </a:lnTo>
                  <a:close/>
                  <a:moveTo>
                    <a:pt x="238898" y="74275"/>
                  </a:moveTo>
                  <a:lnTo>
                    <a:pt x="238898" y="82065"/>
                  </a:lnTo>
                  <a:lnTo>
                    <a:pt x="231166" y="82065"/>
                  </a:lnTo>
                  <a:lnTo>
                    <a:pt x="231166" y="74275"/>
                  </a:lnTo>
                  <a:close/>
                  <a:moveTo>
                    <a:pt x="247066" y="74275"/>
                  </a:moveTo>
                  <a:lnTo>
                    <a:pt x="247066" y="82065"/>
                  </a:lnTo>
                  <a:lnTo>
                    <a:pt x="239322" y="82065"/>
                  </a:lnTo>
                  <a:lnTo>
                    <a:pt x="239322" y="74275"/>
                  </a:lnTo>
                  <a:close/>
                  <a:moveTo>
                    <a:pt x="255222" y="74275"/>
                  </a:moveTo>
                  <a:lnTo>
                    <a:pt x="255222" y="82065"/>
                  </a:lnTo>
                  <a:lnTo>
                    <a:pt x="247490" y="82065"/>
                  </a:lnTo>
                  <a:lnTo>
                    <a:pt x="247490" y="74275"/>
                  </a:lnTo>
                  <a:close/>
                  <a:moveTo>
                    <a:pt x="263390" y="74275"/>
                  </a:moveTo>
                  <a:lnTo>
                    <a:pt x="263390" y="82065"/>
                  </a:lnTo>
                  <a:lnTo>
                    <a:pt x="255646" y="82065"/>
                  </a:lnTo>
                  <a:lnTo>
                    <a:pt x="255646" y="74275"/>
                  </a:lnTo>
                  <a:close/>
                  <a:moveTo>
                    <a:pt x="271546" y="74275"/>
                  </a:moveTo>
                  <a:lnTo>
                    <a:pt x="271546" y="82065"/>
                  </a:lnTo>
                  <a:lnTo>
                    <a:pt x="263813" y="82065"/>
                  </a:lnTo>
                  <a:lnTo>
                    <a:pt x="263813" y="74275"/>
                  </a:lnTo>
                  <a:close/>
                  <a:moveTo>
                    <a:pt x="84608" y="82477"/>
                  </a:moveTo>
                  <a:lnTo>
                    <a:pt x="84608" y="90267"/>
                  </a:lnTo>
                  <a:lnTo>
                    <a:pt x="76865" y="90267"/>
                  </a:lnTo>
                  <a:lnTo>
                    <a:pt x="76865" y="82477"/>
                  </a:lnTo>
                  <a:close/>
                  <a:moveTo>
                    <a:pt x="92776" y="82477"/>
                  </a:moveTo>
                  <a:lnTo>
                    <a:pt x="92776" y="90267"/>
                  </a:lnTo>
                  <a:lnTo>
                    <a:pt x="85032" y="90267"/>
                  </a:lnTo>
                  <a:lnTo>
                    <a:pt x="85032" y="82477"/>
                  </a:lnTo>
                  <a:close/>
                  <a:moveTo>
                    <a:pt x="100932" y="82477"/>
                  </a:moveTo>
                  <a:lnTo>
                    <a:pt x="100932" y="90267"/>
                  </a:lnTo>
                  <a:lnTo>
                    <a:pt x="93200" y="90267"/>
                  </a:lnTo>
                  <a:lnTo>
                    <a:pt x="93200" y="82477"/>
                  </a:lnTo>
                  <a:close/>
                  <a:moveTo>
                    <a:pt x="109099" y="82477"/>
                  </a:moveTo>
                  <a:lnTo>
                    <a:pt x="109099" y="90267"/>
                  </a:lnTo>
                  <a:lnTo>
                    <a:pt x="101356" y="90267"/>
                  </a:lnTo>
                  <a:lnTo>
                    <a:pt x="101356" y="82477"/>
                  </a:lnTo>
                  <a:close/>
                  <a:moveTo>
                    <a:pt x="116866" y="82477"/>
                  </a:moveTo>
                  <a:lnTo>
                    <a:pt x="116866" y="90267"/>
                  </a:lnTo>
                  <a:lnTo>
                    <a:pt x="109523" y="90267"/>
                  </a:lnTo>
                  <a:lnTo>
                    <a:pt x="109523" y="82477"/>
                  </a:lnTo>
                  <a:close/>
                  <a:moveTo>
                    <a:pt x="125022" y="82477"/>
                  </a:moveTo>
                  <a:lnTo>
                    <a:pt x="125022" y="90267"/>
                  </a:lnTo>
                  <a:lnTo>
                    <a:pt x="117290" y="90267"/>
                  </a:lnTo>
                  <a:lnTo>
                    <a:pt x="117290" y="82477"/>
                  </a:lnTo>
                  <a:close/>
                  <a:moveTo>
                    <a:pt x="133190" y="82477"/>
                  </a:moveTo>
                  <a:lnTo>
                    <a:pt x="133190" y="90267"/>
                  </a:lnTo>
                  <a:lnTo>
                    <a:pt x="125446" y="90267"/>
                  </a:lnTo>
                  <a:lnTo>
                    <a:pt x="125446" y="82477"/>
                  </a:lnTo>
                  <a:close/>
                  <a:moveTo>
                    <a:pt x="141346" y="82477"/>
                  </a:moveTo>
                  <a:lnTo>
                    <a:pt x="141346" y="90267"/>
                  </a:lnTo>
                  <a:lnTo>
                    <a:pt x="133614" y="90267"/>
                  </a:lnTo>
                  <a:lnTo>
                    <a:pt x="133614" y="82477"/>
                  </a:lnTo>
                  <a:close/>
                  <a:moveTo>
                    <a:pt x="149513" y="82477"/>
                  </a:moveTo>
                  <a:lnTo>
                    <a:pt x="149513" y="90267"/>
                  </a:lnTo>
                  <a:lnTo>
                    <a:pt x="141770" y="90267"/>
                  </a:lnTo>
                  <a:lnTo>
                    <a:pt x="141770" y="82477"/>
                  </a:lnTo>
                  <a:close/>
                  <a:moveTo>
                    <a:pt x="157280" y="82477"/>
                  </a:moveTo>
                  <a:lnTo>
                    <a:pt x="157280" y="90267"/>
                  </a:lnTo>
                  <a:lnTo>
                    <a:pt x="149937" y="90267"/>
                  </a:lnTo>
                  <a:lnTo>
                    <a:pt x="149937" y="82477"/>
                  </a:lnTo>
                  <a:close/>
                  <a:moveTo>
                    <a:pt x="165448" y="82477"/>
                  </a:moveTo>
                  <a:lnTo>
                    <a:pt x="165448" y="90267"/>
                  </a:lnTo>
                  <a:lnTo>
                    <a:pt x="157704" y="90267"/>
                  </a:lnTo>
                  <a:lnTo>
                    <a:pt x="157704" y="82477"/>
                  </a:lnTo>
                  <a:close/>
                  <a:moveTo>
                    <a:pt x="173604" y="82477"/>
                  </a:moveTo>
                  <a:lnTo>
                    <a:pt x="173604" y="90267"/>
                  </a:lnTo>
                  <a:lnTo>
                    <a:pt x="165871" y="90267"/>
                  </a:lnTo>
                  <a:lnTo>
                    <a:pt x="165871" y="82477"/>
                  </a:lnTo>
                  <a:close/>
                  <a:moveTo>
                    <a:pt x="189927" y="82477"/>
                  </a:moveTo>
                  <a:lnTo>
                    <a:pt x="189927" y="90267"/>
                  </a:lnTo>
                  <a:lnTo>
                    <a:pt x="182195" y="90267"/>
                  </a:lnTo>
                  <a:lnTo>
                    <a:pt x="182195" y="82477"/>
                  </a:lnTo>
                  <a:close/>
                  <a:moveTo>
                    <a:pt x="198095" y="82477"/>
                  </a:moveTo>
                  <a:lnTo>
                    <a:pt x="198095" y="90267"/>
                  </a:lnTo>
                  <a:lnTo>
                    <a:pt x="190351" y="90267"/>
                  </a:lnTo>
                  <a:lnTo>
                    <a:pt x="190351" y="82477"/>
                  </a:lnTo>
                  <a:close/>
                  <a:moveTo>
                    <a:pt x="206251" y="82477"/>
                  </a:moveTo>
                  <a:lnTo>
                    <a:pt x="206251" y="90267"/>
                  </a:lnTo>
                  <a:lnTo>
                    <a:pt x="198519" y="90267"/>
                  </a:lnTo>
                  <a:lnTo>
                    <a:pt x="198519" y="82477"/>
                  </a:lnTo>
                  <a:close/>
                  <a:moveTo>
                    <a:pt x="214419" y="82477"/>
                  </a:moveTo>
                  <a:lnTo>
                    <a:pt x="214419" y="90267"/>
                  </a:lnTo>
                  <a:lnTo>
                    <a:pt x="206675" y="90267"/>
                  </a:lnTo>
                  <a:lnTo>
                    <a:pt x="206675" y="82477"/>
                  </a:lnTo>
                  <a:close/>
                  <a:moveTo>
                    <a:pt x="222575" y="82477"/>
                  </a:moveTo>
                  <a:lnTo>
                    <a:pt x="222575" y="90267"/>
                  </a:lnTo>
                  <a:lnTo>
                    <a:pt x="214842" y="90267"/>
                  </a:lnTo>
                  <a:lnTo>
                    <a:pt x="214842" y="82477"/>
                  </a:lnTo>
                  <a:close/>
                  <a:moveTo>
                    <a:pt x="230742" y="82477"/>
                  </a:moveTo>
                  <a:lnTo>
                    <a:pt x="230742" y="90267"/>
                  </a:lnTo>
                  <a:lnTo>
                    <a:pt x="222999" y="90267"/>
                  </a:lnTo>
                  <a:lnTo>
                    <a:pt x="222999" y="82477"/>
                  </a:lnTo>
                  <a:close/>
                  <a:moveTo>
                    <a:pt x="271546" y="82477"/>
                  </a:moveTo>
                  <a:lnTo>
                    <a:pt x="271546" y="90267"/>
                  </a:lnTo>
                  <a:lnTo>
                    <a:pt x="263813" y="90267"/>
                  </a:lnTo>
                  <a:lnTo>
                    <a:pt x="263813" y="82477"/>
                  </a:lnTo>
                  <a:close/>
                  <a:moveTo>
                    <a:pt x="11238" y="82477"/>
                  </a:moveTo>
                  <a:lnTo>
                    <a:pt x="11238" y="90278"/>
                  </a:lnTo>
                  <a:lnTo>
                    <a:pt x="3505" y="90278"/>
                  </a:lnTo>
                  <a:lnTo>
                    <a:pt x="3505" y="82477"/>
                  </a:lnTo>
                  <a:close/>
                  <a:moveTo>
                    <a:pt x="19394" y="82477"/>
                  </a:moveTo>
                  <a:lnTo>
                    <a:pt x="19394" y="90278"/>
                  </a:lnTo>
                  <a:lnTo>
                    <a:pt x="11662" y="90278"/>
                  </a:lnTo>
                  <a:lnTo>
                    <a:pt x="11662" y="82477"/>
                  </a:lnTo>
                  <a:close/>
                  <a:moveTo>
                    <a:pt x="27561" y="82477"/>
                  </a:moveTo>
                  <a:lnTo>
                    <a:pt x="27561" y="90278"/>
                  </a:lnTo>
                  <a:lnTo>
                    <a:pt x="19818" y="90278"/>
                  </a:lnTo>
                  <a:lnTo>
                    <a:pt x="19818" y="82477"/>
                  </a:lnTo>
                  <a:close/>
                  <a:moveTo>
                    <a:pt x="35328" y="82477"/>
                  </a:moveTo>
                  <a:lnTo>
                    <a:pt x="35328" y="90278"/>
                  </a:lnTo>
                  <a:lnTo>
                    <a:pt x="27985" y="90278"/>
                  </a:lnTo>
                  <a:lnTo>
                    <a:pt x="27985" y="82477"/>
                  </a:lnTo>
                  <a:close/>
                  <a:moveTo>
                    <a:pt x="43496" y="82477"/>
                  </a:moveTo>
                  <a:lnTo>
                    <a:pt x="43496" y="90278"/>
                  </a:lnTo>
                  <a:lnTo>
                    <a:pt x="35752" y="90278"/>
                  </a:lnTo>
                  <a:lnTo>
                    <a:pt x="35752" y="82477"/>
                  </a:lnTo>
                  <a:close/>
                  <a:moveTo>
                    <a:pt x="51652" y="82477"/>
                  </a:moveTo>
                  <a:lnTo>
                    <a:pt x="51652" y="90278"/>
                  </a:lnTo>
                  <a:lnTo>
                    <a:pt x="43919" y="90278"/>
                  </a:lnTo>
                  <a:lnTo>
                    <a:pt x="43919" y="82477"/>
                  </a:lnTo>
                  <a:close/>
                  <a:moveTo>
                    <a:pt x="59819" y="82477"/>
                  </a:moveTo>
                  <a:lnTo>
                    <a:pt x="59819" y="90278"/>
                  </a:lnTo>
                  <a:lnTo>
                    <a:pt x="52075" y="90278"/>
                  </a:lnTo>
                  <a:lnTo>
                    <a:pt x="52075" y="82477"/>
                  </a:lnTo>
                  <a:close/>
                  <a:moveTo>
                    <a:pt x="67975" y="82477"/>
                  </a:moveTo>
                  <a:lnTo>
                    <a:pt x="67975" y="90278"/>
                  </a:lnTo>
                  <a:lnTo>
                    <a:pt x="60243" y="90278"/>
                  </a:lnTo>
                  <a:lnTo>
                    <a:pt x="60243" y="82477"/>
                  </a:lnTo>
                  <a:close/>
                  <a:moveTo>
                    <a:pt x="76452" y="82477"/>
                  </a:moveTo>
                  <a:lnTo>
                    <a:pt x="76452" y="90278"/>
                  </a:lnTo>
                  <a:lnTo>
                    <a:pt x="68399" y="90278"/>
                  </a:lnTo>
                  <a:lnTo>
                    <a:pt x="68399" y="82477"/>
                  </a:lnTo>
                  <a:close/>
                  <a:moveTo>
                    <a:pt x="181771" y="82477"/>
                  </a:moveTo>
                  <a:lnTo>
                    <a:pt x="181771" y="90278"/>
                  </a:lnTo>
                  <a:lnTo>
                    <a:pt x="174028" y="90267"/>
                  </a:lnTo>
                  <a:lnTo>
                    <a:pt x="174028" y="82477"/>
                  </a:lnTo>
                  <a:close/>
                  <a:moveTo>
                    <a:pt x="238898" y="82477"/>
                  </a:moveTo>
                  <a:lnTo>
                    <a:pt x="238898" y="90278"/>
                  </a:lnTo>
                  <a:lnTo>
                    <a:pt x="231166" y="90278"/>
                  </a:lnTo>
                  <a:lnTo>
                    <a:pt x="231166" y="82477"/>
                  </a:lnTo>
                  <a:close/>
                  <a:moveTo>
                    <a:pt x="247066" y="82477"/>
                  </a:moveTo>
                  <a:lnTo>
                    <a:pt x="247066" y="90278"/>
                  </a:lnTo>
                  <a:lnTo>
                    <a:pt x="239322" y="90278"/>
                  </a:lnTo>
                  <a:lnTo>
                    <a:pt x="239322" y="82477"/>
                  </a:lnTo>
                  <a:close/>
                  <a:moveTo>
                    <a:pt x="255222" y="82477"/>
                  </a:moveTo>
                  <a:lnTo>
                    <a:pt x="255222" y="90278"/>
                  </a:lnTo>
                  <a:lnTo>
                    <a:pt x="247490" y="90278"/>
                  </a:lnTo>
                  <a:lnTo>
                    <a:pt x="247490" y="82477"/>
                  </a:lnTo>
                  <a:close/>
                  <a:moveTo>
                    <a:pt x="263390" y="82477"/>
                  </a:moveTo>
                  <a:lnTo>
                    <a:pt x="263390" y="90278"/>
                  </a:lnTo>
                  <a:lnTo>
                    <a:pt x="255646" y="90278"/>
                  </a:lnTo>
                  <a:lnTo>
                    <a:pt x="255646" y="82477"/>
                  </a:lnTo>
                  <a:close/>
                  <a:moveTo>
                    <a:pt x="11238" y="90679"/>
                  </a:moveTo>
                  <a:lnTo>
                    <a:pt x="11238" y="98480"/>
                  </a:lnTo>
                  <a:lnTo>
                    <a:pt x="3505" y="98480"/>
                  </a:lnTo>
                  <a:lnTo>
                    <a:pt x="3505" y="90679"/>
                  </a:lnTo>
                  <a:close/>
                  <a:moveTo>
                    <a:pt x="19394" y="90679"/>
                  </a:moveTo>
                  <a:lnTo>
                    <a:pt x="19394" y="98480"/>
                  </a:lnTo>
                  <a:lnTo>
                    <a:pt x="11662" y="98480"/>
                  </a:lnTo>
                  <a:lnTo>
                    <a:pt x="11662" y="90679"/>
                  </a:lnTo>
                  <a:close/>
                  <a:moveTo>
                    <a:pt x="27561" y="90679"/>
                  </a:moveTo>
                  <a:lnTo>
                    <a:pt x="27561" y="98480"/>
                  </a:lnTo>
                  <a:lnTo>
                    <a:pt x="19818" y="98480"/>
                  </a:lnTo>
                  <a:lnTo>
                    <a:pt x="19818" y="90679"/>
                  </a:lnTo>
                  <a:close/>
                  <a:moveTo>
                    <a:pt x="35328" y="90679"/>
                  </a:moveTo>
                  <a:lnTo>
                    <a:pt x="35328" y="98480"/>
                  </a:lnTo>
                  <a:lnTo>
                    <a:pt x="27985" y="98480"/>
                  </a:lnTo>
                  <a:lnTo>
                    <a:pt x="27985" y="90679"/>
                  </a:lnTo>
                  <a:close/>
                  <a:moveTo>
                    <a:pt x="43496" y="90679"/>
                  </a:moveTo>
                  <a:lnTo>
                    <a:pt x="43496" y="98480"/>
                  </a:lnTo>
                  <a:lnTo>
                    <a:pt x="35752" y="98480"/>
                  </a:lnTo>
                  <a:lnTo>
                    <a:pt x="35752" y="90679"/>
                  </a:lnTo>
                  <a:close/>
                  <a:moveTo>
                    <a:pt x="51652" y="90679"/>
                  </a:moveTo>
                  <a:lnTo>
                    <a:pt x="51652" y="98480"/>
                  </a:lnTo>
                  <a:lnTo>
                    <a:pt x="43919" y="98480"/>
                  </a:lnTo>
                  <a:lnTo>
                    <a:pt x="43919" y="90679"/>
                  </a:lnTo>
                  <a:close/>
                  <a:moveTo>
                    <a:pt x="59819" y="90679"/>
                  </a:moveTo>
                  <a:lnTo>
                    <a:pt x="59819" y="98480"/>
                  </a:lnTo>
                  <a:lnTo>
                    <a:pt x="52075" y="98480"/>
                  </a:lnTo>
                  <a:lnTo>
                    <a:pt x="52075" y="90679"/>
                  </a:lnTo>
                  <a:close/>
                  <a:moveTo>
                    <a:pt x="67975" y="90679"/>
                  </a:moveTo>
                  <a:lnTo>
                    <a:pt x="67975" y="98480"/>
                  </a:lnTo>
                  <a:lnTo>
                    <a:pt x="60243" y="98480"/>
                  </a:lnTo>
                  <a:lnTo>
                    <a:pt x="60243" y="90679"/>
                  </a:lnTo>
                  <a:close/>
                  <a:moveTo>
                    <a:pt x="76452" y="90679"/>
                  </a:moveTo>
                  <a:lnTo>
                    <a:pt x="76452" y="98480"/>
                  </a:lnTo>
                  <a:lnTo>
                    <a:pt x="68399" y="98480"/>
                  </a:lnTo>
                  <a:lnTo>
                    <a:pt x="68399" y="90679"/>
                  </a:lnTo>
                  <a:close/>
                  <a:moveTo>
                    <a:pt x="84608" y="90679"/>
                  </a:moveTo>
                  <a:lnTo>
                    <a:pt x="84608" y="98480"/>
                  </a:lnTo>
                  <a:lnTo>
                    <a:pt x="76865" y="98480"/>
                  </a:lnTo>
                  <a:lnTo>
                    <a:pt x="76865" y="90679"/>
                  </a:lnTo>
                  <a:close/>
                  <a:moveTo>
                    <a:pt x="92776" y="90679"/>
                  </a:moveTo>
                  <a:lnTo>
                    <a:pt x="92776" y="98480"/>
                  </a:lnTo>
                  <a:lnTo>
                    <a:pt x="85032" y="98480"/>
                  </a:lnTo>
                  <a:lnTo>
                    <a:pt x="85032" y="90679"/>
                  </a:lnTo>
                  <a:close/>
                  <a:moveTo>
                    <a:pt x="100932" y="90679"/>
                  </a:moveTo>
                  <a:lnTo>
                    <a:pt x="100932" y="98480"/>
                  </a:lnTo>
                  <a:lnTo>
                    <a:pt x="93200" y="98480"/>
                  </a:lnTo>
                  <a:lnTo>
                    <a:pt x="93200" y="90679"/>
                  </a:lnTo>
                  <a:close/>
                  <a:moveTo>
                    <a:pt x="109099" y="90679"/>
                  </a:moveTo>
                  <a:lnTo>
                    <a:pt x="109099" y="98480"/>
                  </a:lnTo>
                  <a:lnTo>
                    <a:pt x="101356" y="98480"/>
                  </a:lnTo>
                  <a:lnTo>
                    <a:pt x="101356" y="90679"/>
                  </a:lnTo>
                  <a:close/>
                  <a:moveTo>
                    <a:pt x="116866" y="90679"/>
                  </a:moveTo>
                  <a:lnTo>
                    <a:pt x="116866" y="98480"/>
                  </a:lnTo>
                  <a:lnTo>
                    <a:pt x="109523" y="98480"/>
                  </a:lnTo>
                  <a:lnTo>
                    <a:pt x="109523" y="90679"/>
                  </a:lnTo>
                  <a:close/>
                  <a:moveTo>
                    <a:pt x="125034" y="90679"/>
                  </a:moveTo>
                  <a:lnTo>
                    <a:pt x="125034" y="98480"/>
                  </a:lnTo>
                  <a:lnTo>
                    <a:pt x="117290" y="98480"/>
                  </a:lnTo>
                  <a:lnTo>
                    <a:pt x="117290" y="90679"/>
                  </a:lnTo>
                  <a:close/>
                  <a:moveTo>
                    <a:pt x="133190" y="90679"/>
                  </a:moveTo>
                  <a:lnTo>
                    <a:pt x="133190" y="98480"/>
                  </a:lnTo>
                  <a:lnTo>
                    <a:pt x="125457" y="98480"/>
                  </a:lnTo>
                  <a:lnTo>
                    <a:pt x="125457" y="90679"/>
                  </a:lnTo>
                  <a:close/>
                  <a:moveTo>
                    <a:pt x="141357" y="90679"/>
                  </a:moveTo>
                  <a:lnTo>
                    <a:pt x="141357" y="98480"/>
                  </a:lnTo>
                  <a:lnTo>
                    <a:pt x="133614" y="98480"/>
                  </a:lnTo>
                  <a:lnTo>
                    <a:pt x="133614" y="90679"/>
                  </a:lnTo>
                  <a:close/>
                  <a:moveTo>
                    <a:pt x="149513" y="90679"/>
                  </a:moveTo>
                  <a:lnTo>
                    <a:pt x="149513" y="98480"/>
                  </a:lnTo>
                  <a:lnTo>
                    <a:pt x="141770" y="98480"/>
                  </a:lnTo>
                  <a:lnTo>
                    <a:pt x="141770" y="90679"/>
                  </a:lnTo>
                  <a:close/>
                  <a:moveTo>
                    <a:pt x="157280" y="90679"/>
                  </a:moveTo>
                  <a:lnTo>
                    <a:pt x="157280" y="98480"/>
                  </a:lnTo>
                  <a:lnTo>
                    <a:pt x="149937" y="98480"/>
                  </a:lnTo>
                  <a:lnTo>
                    <a:pt x="149937" y="90679"/>
                  </a:lnTo>
                  <a:close/>
                  <a:moveTo>
                    <a:pt x="165448" y="90679"/>
                  </a:moveTo>
                  <a:lnTo>
                    <a:pt x="165448" y="98480"/>
                  </a:lnTo>
                  <a:lnTo>
                    <a:pt x="157704" y="98480"/>
                  </a:lnTo>
                  <a:lnTo>
                    <a:pt x="157704" y="90679"/>
                  </a:lnTo>
                  <a:close/>
                  <a:moveTo>
                    <a:pt x="173604" y="90679"/>
                  </a:moveTo>
                  <a:lnTo>
                    <a:pt x="173604" y="98480"/>
                  </a:lnTo>
                  <a:lnTo>
                    <a:pt x="165871" y="98480"/>
                  </a:lnTo>
                  <a:lnTo>
                    <a:pt x="165871" y="90679"/>
                  </a:lnTo>
                  <a:close/>
                  <a:moveTo>
                    <a:pt x="181771" y="90679"/>
                  </a:moveTo>
                  <a:lnTo>
                    <a:pt x="181771" y="98480"/>
                  </a:lnTo>
                  <a:lnTo>
                    <a:pt x="174028" y="98480"/>
                  </a:lnTo>
                  <a:lnTo>
                    <a:pt x="174028" y="90679"/>
                  </a:lnTo>
                  <a:close/>
                  <a:moveTo>
                    <a:pt x="189927" y="90679"/>
                  </a:moveTo>
                  <a:lnTo>
                    <a:pt x="189927" y="98480"/>
                  </a:lnTo>
                  <a:lnTo>
                    <a:pt x="182195" y="98480"/>
                  </a:lnTo>
                  <a:lnTo>
                    <a:pt x="182195" y="90679"/>
                  </a:lnTo>
                  <a:close/>
                  <a:moveTo>
                    <a:pt x="198095" y="90679"/>
                  </a:moveTo>
                  <a:lnTo>
                    <a:pt x="198095" y="98480"/>
                  </a:lnTo>
                  <a:lnTo>
                    <a:pt x="190351" y="98480"/>
                  </a:lnTo>
                  <a:lnTo>
                    <a:pt x="190351" y="90679"/>
                  </a:lnTo>
                  <a:close/>
                  <a:moveTo>
                    <a:pt x="206251" y="90679"/>
                  </a:moveTo>
                  <a:lnTo>
                    <a:pt x="206251" y="98480"/>
                  </a:lnTo>
                  <a:lnTo>
                    <a:pt x="198519" y="98480"/>
                  </a:lnTo>
                  <a:lnTo>
                    <a:pt x="198519" y="90679"/>
                  </a:lnTo>
                  <a:close/>
                  <a:moveTo>
                    <a:pt x="214419" y="90679"/>
                  </a:moveTo>
                  <a:lnTo>
                    <a:pt x="214419" y="98480"/>
                  </a:lnTo>
                  <a:lnTo>
                    <a:pt x="206675" y="98480"/>
                  </a:lnTo>
                  <a:lnTo>
                    <a:pt x="206675" y="90679"/>
                  </a:lnTo>
                  <a:close/>
                  <a:moveTo>
                    <a:pt x="222575" y="90679"/>
                  </a:moveTo>
                  <a:lnTo>
                    <a:pt x="222575" y="98480"/>
                  </a:lnTo>
                  <a:lnTo>
                    <a:pt x="214842" y="98480"/>
                  </a:lnTo>
                  <a:lnTo>
                    <a:pt x="214842" y="90679"/>
                  </a:lnTo>
                  <a:close/>
                  <a:moveTo>
                    <a:pt x="230742" y="90679"/>
                  </a:moveTo>
                  <a:lnTo>
                    <a:pt x="230742" y="98480"/>
                  </a:lnTo>
                  <a:lnTo>
                    <a:pt x="222999" y="98480"/>
                  </a:lnTo>
                  <a:lnTo>
                    <a:pt x="222999" y="90679"/>
                  </a:lnTo>
                  <a:close/>
                  <a:moveTo>
                    <a:pt x="238898" y="90679"/>
                  </a:moveTo>
                  <a:lnTo>
                    <a:pt x="238898" y="98480"/>
                  </a:lnTo>
                  <a:lnTo>
                    <a:pt x="231166" y="98480"/>
                  </a:lnTo>
                  <a:lnTo>
                    <a:pt x="231166" y="90679"/>
                  </a:lnTo>
                  <a:close/>
                  <a:moveTo>
                    <a:pt x="247066" y="90679"/>
                  </a:moveTo>
                  <a:lnTo>
                    <a:pt x="247066" y="98480"/>
                  </a:lnTo>
                  <a:lnTo>
                    <a:pt x="239322" y="98480"/>
                  </a:lnTo>
                  <a:lnTo>
                    <a:pt x="239322" y="90679"/>
                  </a:lnTo>
                  <a:close/>
                  <a:moveTo>
                    <a:pt x="255222" y="90679"/>
                  </a:moveTo>
                  <a:lnTo>
                    <a:pt x="255222" y="98480"/>
                  </a:lnTo>
                  <a:lnTo>
                    <a:pt x="247490" y="98480"/>
                  </a:lnTo>
                  <a:lnTo>
                    <a:pt x="247490" y="90679"/>
                  </a:lnTo>
                  <a:close/>
                  <a:moveTo>
                    <a:pt x="263390" y="90679"/>
                  </a:moveTo>
                  <a:lnTo>
                    <a:pt x="263390" y="98480"/>
                  </a:lnTo>
                  <a:lnTo>
                    <a:pt x="255646" y="98480"/>
                  </a:lnTo>
                  <a:lnTo>
                    <a:pt x="255646" y="90679"/>
                  </a:lnTo>
                  <a:close/>
                  <a:moveTo>
                    <a:pt x="271546" y="90679"/>
                  </a:moveTo>
                  <a:lnTo>
                    <a:pt x="271546" y="98480"/>
                  </a:lnTo>
                  <a:lnTo>
                    <a:pt x="263813" y="98480"/>
                  </a:lnTo>
                  <a:lnTo>
                    <a:pt x="263813" y="90679"/>
                  </a:lnTo>
                  <a:close/>
                  <a:moveTo>
                    <a:pt x="11238" y="98893"/>
                  </a:moveTo>
                  <a:lnTo>
                    <a:pt x="11238" y="106682"/>
                  </a:lnTo>
                  <a:lnTo>
                    <a:pt x="3505" y="106682"/>
                  </a:lnTo>
                  <a:lnTo>
                    <a:pt x="3505" y="98893"/>
                  </a:lnTo>
                  <a:close/>
                  <a:moveTo>
                    <a:pt x="19394" y="98893"/>
                  </a:moveTo>
                  <a:lnTo>
                    <a:pt x="19394" y="106682"/>
                  </a:lnTo>
                  <a:lnTo>
                    <a:pt x="11662" y="106682"/>
                  </a:lnTo>
                  <a:lnTo>
                    <a:pt x="11662" y="98893"/>
                  </a:lnTo>
                  <a:close/>
                  <a:moveTo>
                    <a:pt x="27561" y="98893"/>
                  </a:moveTo>
                  <a:lnTo>
                    <a:pt x="27561" y="106682"/>
                  </a:lnTo>
                  <a:lnTo>
                    <a:pt x="19818" y="106682"/>
                  </a:lnTo>
                  <a:lnTo>
                    <a:pt x="19818" y="98893"/>
                  </a:lnTo>
                  <a:close/>
                  <a:moveTo>
                    <a:pt x="35328" y="98893"/>
                  </a:moveTo>
                  <a:lnTo>
                    <a:pt x="35328" y="106682"/>
                  </a:lnTo>
                  <a:lnTo>
                    <a:pt x="27985" y="106682"/>
                  </a:lnTo>
                  <a:lnTo>
                    <a:pt x="27985" y="98893"/>
                  </a:lnTo>
                  <a:close/>
                  <a:moveTo>
                    <a:pt x="43496" y="98893"/>
                  </a:moveTo>
                  <a:lnTo>
                    <a:pt x="43496" y="106682"/>
                  </a:lnTo>
                  <a:lnTo>
                    <a:pt x="35752" y="106682"/>
                  </a:lnTo>
                  <a:lnTo>
                    <a:pt x="35752" y="98893"/>
                  </a:lnTo>
                  <a:close/>
                  <a:moveTo>
                    <a:pt x="51652" y="98893"/>
                  </a:moveTo>
                  <a:lnTo>
                    <a:pt x="51652" y="106682"/>
                  </a:lnTo>
                  <a:lnTo>
                    <a:pt x="43919" y="106682"/>
                  </a:lnTo>
                  <a:lnTo>
                    <a:pt x="43919" y="98893"/>
                  </a:lnTo>
                  <a:close/>
                  <a:moveTo>
                    <a:pt x="59819" y="98893"/>
                  </a:moveTo>
                  <a:lnTo>
                    <a:pt x="59819" y="106682"/>
                  </a:lnTo>
                  <a:lnTo>
                    <a:pt x="52075" y="106682"/>
                  </a:lnTo>
                  <a:lnTo>
                    <a:pt x="52075" y="98893"/>
                  </a:lnTo>
                  <a:close/>
                  <a:moveTo>
                    <a:pt x="67975" y="98893"/>
                  </a:moveTo>
                  <a:lnTo>
                    <a:pt x="67975" y="106682"/>
                  </a:lnTo>
                  <a:lnTo>
                    <a:pt x="60243" y="106682"/>
                  </a:lnTo>
                  <a:lnTo>
                    <a:pt x="60243" y="98893"/>
                  </a:lnTo>
                  <a:close/>
                  <a:moveTo>
                    <a:pt x="76452" y="98893"/>
                  </a:moveTo>
                  <a:lnTo>
                    <a:pt x="76452" y="106682"/>
                  </a:lnTo>
                  <a:lnTo>
                    <a:pt x="68399" y="106682"/>
                  </a:lnTo>
                  <a:lnTo>
                    <a:pt x="68399" y="98893"/>
                  </a:lnTo>
                  <a:close/>
                  <a:moveTo>
                    <a:pt x="84608" y="98893"/>
                  </a:moveTo>
                  <a:lnTo>
                    <a:pt x="84608" y="106682"/>
                  </a:lnTo>
                  <a:lnTo>
                    <a:pt x="76865" y="106682"/>
                  </a:lnTo>
                  <a:lnTo>
                    <a:pt x="76865" y="98893"/>
                  </a:lnTo>
                  <a:close/>
                  <a:moveTo>
                    <a:pt x="92776" y="98893"/>
                  </a:moveTo>
                  <a:lnTo>
                    <a:pt x="92776" y="106682"/>
                  </a:lnTo>
                  <a:lnTo>
                    <a:pt x="85032" y="106682"/>
                  </a:lnTo>
                  <a:lnTo>
                    <a:pt x="85032" y="98893"/>
                  </a:lnTo>
                  <a:close/>
                  <a:moveTo>
                    <a:pt x="100932" y="98893"/>
                  </a:moveTo>
                  <a:lnTo>
                    <a:pt x="100932" y="106682"/>
                  </a:lnTo>
                  <a:lnTo>
                    <a:pt x="93200" y="106682"/>
                  </a:lnTo>
                  <a:lnTo>
                    <a:pt x="93200" y="98893"/>
                  </a:lnTo>
                  <a:close/>
                  <a:moveTo>
                    <a:pt x="109099" y="98893"/>
                  </a:moveTo>
                  <a:lnTo>
                    <a:pt x="109099" y="106682"/>
                  </a:lnTo>
                  <a:lnTo>
                    <a:pt x="101356" y="106682"/>
                  </a:lnTo>
                  <a:lnTo>
                    <a:pt x="101356" y="98893"/>
                  </a:lnTo>
                  <a:close/>
                  <a:moveTo>
                    <a:pt x="116866" y="98893"/>
                  </a:moveTo>
                  <a:lnTo>
                    <a:pt x="116866" y="106682"/>
                  </a:lnTo>
                  <a:lnTo>
                    <a:pt x="109523" y="106682"/>
                  </a:lnTo>
                  <a:lnTo>
                    <a:pt x="109523" y="98893"/>
                  </a:lnTo>
                  <a:close/>
                  <a:moveTo>
                    <a:pt x="125034" y="98893"/>
                  </a:moveTo>
                  <a:lnTo>
                    <a:pt x="125034" y="106682"/>
                  </a:lnTo>
                  <a:lnTo>
                    <a:pt x="117290" y="106682"/>
                  </a:lnTo>
                  <a:lnTo>
                    <a:pt x="117290" y="98893"/>
                  </a:lnTo>
                  <a:close/>
                  <a:moveTo>
                    <a:pt x="133190" y="98893"/>
                  </a:moveTo>
                  <a:lnTo>
                    <a:pt x="133190" y="106682"/>
                  </a:lnTo>
                  <a:lnTo>
                    <a:pt x="125446" y="106682"/>
                  </a:lnTo>
                  <a:lnTo>
                    <a:pt x="125446" y="98893"/>
                  </a:lnTo>
                  <a:close/>
                  <a:moveTo>
                    <a:pt x="141346" y="98893"/>
                  </a:moveTo>
                  <a:lnTo>
                    <a:pt x="141346" y="106682"/>
                  </a:lnTo>
                  <a:lnTo>
                    <a:pt x="133614" y="106682"/>
                  </a:lnTo>
                  <a:lnTo>
                    <a:pt x="133614" y="98893"/>
                  </a:lnTo>
                  <a:close/>
                  <a:moveTo>
                    <a:pt x="149513" y="98893"/>
                  </a:moveTo>
                  <a:lnTo>
                    <a:pt x="149513" y="106682"/>
                  </a:lnTo>
                  <a:lnTo>
                    <a:pt x="141770" y="106682"/>
                  </a:lnTo>
                  <a:lnTo>
                    <a:pt x="141770" y="98893"/>
                  </a:lnTo>
                  <a:close/>
                  <a:moveTo>
                    <a:pt x="157280" y="98893"/>
                  </a:moveTo>
                  <a:lnTo>
                    <a:pt x="157280" y="106682"/>
                  </a:lnTo>
                  <a:lnTo>
                    <a:pt x="149937" y="106682"/>
                  </a:lnTo>
                  <a:lnTo>
                    <a:pt x="149937" y="98893"/>
                  </a:lnTo>
                  <a:close/>
                  <a:moveTo>
                    <a:pt x="165448" y="98893"/>
                  </a:moveTo>
                  <a:lnTo>
                    <a:pt x="165448" y="106682"/>
                  </a:lnTo>
                  <a:lnTo>
                    <a:pt x="157704" y="106682"/>
                  </a:lnTo>
                  <a:lnTo>
                    <a:pt x="157704" y="98893"/>
                  </a:lnTo>
                  <a:close/>
                  <a:moveTo>
                    <a:pt x="173604" y="98893"/>
                  </a:moveTo>
                  <a:lnTo>
                    <a:pt x="173604" y="106682"/>
                  </a:lnTo>
                  <a:lnTo>
                    <a:pt x="165871" y="106682"/>
                  </a:lnTo>
                  <a:lnTo>
                    <a:pt x="165871" y="98893"/>
                  </a:lnTo>
                  <a:close/>
                  <a:moveTo>
                    <a:pt x="181771" y="98893"/>
                  </a:moveTo>
                  <a:lnTo>
                    <a:pt x="181771" y="106682"/>
                  </a:lnTo>
                  <a:lnTo>
                    <a:pt x="174028" y="106682"/>
                  </a:lnTo>
                  <a:lnTo>
                    <a:pt x="174028" y="98893"/>
                  </a:lnTo>
                  <a:close/>
                  <a:moveTo>
                    <a:pt x="189927" y="98893"/>
                  </a:moveTo>
                  <a:lnTo>
                    <a:pt x="189927" y="106682"/>
                  </a:lnTo>
                  <a:lnTo>
                    <a:pt x="182195" y="106682"/>
                  </a:lnTo>
                  <a:lnTo>
                    <a:pt x="182195" y="98893"/>
                  </a:lnTo>
                  <a:close/>
                  <a:moveTo>
                    <a:pt x="198095" y="98893"/>
                  </a:moveTo>
                  <a:lnTo>
                    <a:pt x="198095" y="106682"/>
                  </a:lnTo>
                  <a:lnTo>
                    <a:pt x="190351" y="106682"/>
                  </a:lnTo>
                  <a:lnTo>
                    <a:pt x="190351" y="98893"/>
                  </a:lnTo>
                  <a:close/>
                  <a:moveTo>
                    <a:pt x="206251" y="98893"/>
                  </a:moveTo>
                  <a:lnTo>
                    <a:pt x="206251" y="106682"/>
                  </a:lnTo>
                  <a:lnTo>
                    <a:pt x="198519" y="106682"/>
                  </a:lnTo>
                  <a:lnTo>
                    <a:pt x="198519" y="98893"/>
                  </a:lnTo>
                  <a:close/>
                  <a:moveTo>
                    <a:pt x="214419" y="98893"/>
                  </a:moveTo>
                  <a:lnTo>
                    <a:pt x="214419" y="106682"/>
                  </a:lnTo>
                  <a:lnTo>
                    <a:pt x="206675" y="106682"/>
                  </a:lnTo>
                  <a:lnTo>
                    <a:pt x="206675" y="98893"/>
                  </a:lnTo>
                  <a:close/>
                  <a:moveTo>
                    <a:pt x="222575" y="98893"/>
                  </a:moveTo>
                  <a:lnTo>
                    <a:pt x="222575" y="106682"/>
                  </a:lnTo>
                  <a:lnTo>
                    <a:pt x="214842" y="106682"/>
                  </a:lnTo>
                  <a:lnTo>
                    <a:pt x="214842" y="98893"/>
                  </a:lnTo>
                  <a:close/>
                  <a:moveTo>
                    <a:pt x="230742" y="98893"/>
                  </a:moveTo>
                  <a:lnTo>
                    <a:pt x="230742" y="106682"/>
                  </a:lnTo>
                  <a:lnTo>
                    <a:pt x="222999" y="106682"/>
                  </a:lnTo>
                  <a:lnTo>
                    <a:pt x="222999" y="98893"/>
                  </a:lnTo>
                  <a:close/>
                  <a:moveTo>
                    <a:pt x="238898" y="98893"/>
                  </a:moveTo>
                  <a:lnTo>
                    <a:pt x="238898" y="106682"/>
                  </a:lnTo>
                  <a:lnTo>
                    <a:pt x="231166" y="106682"/>
                  </a:lnTo>
                  <a:lnTo>
                    <a:pt x="231166" y="98893"/>
                  </a:lnTo>
                  <a:close/>
                  <a:moveTo>
                    <a:pt x="247066" y="98893"/>
                  </a:moveTo>
                  <a:lnTo>
                    <a:pt x="247066" y="106682"/>
                  </a:lnTo>
                  <a:lnTo>
                    <a:pt x="239322" y="106682"/>
                  </a:lnTo>
                  <a:lnTo>
                    <a:pt x="239322" y="98893"/>
                  </a:lnTo>
                  <a:close/>
                  <a:moveTo>
                    <a:pt x="255222" y="98893"/>
                  </a:moveTo>
                  <a:lnTo>
                    <a:pt x="255222" y="106682"/>
                  </a:lnTo>
                  <a:lnTo>
                    <a:pt x="247490" y="106682"/>
                  </a:lnTo>
                  <a:lnTo>
                    <a:pt x="247490" y="98893"/>
                  </a:lnTo>
                  <a:close/>
                  <a:moveTo>
                    <a:pt x="263390" y="98893"/>
                  </a:moveTo>
                  <a:lnTo>
                    <a:pt x="263390" y="106682"/>
                  </a:lnTo>
                  <a:lnTo>
                    <a:pt x="255646" y="106682"/>
                  </a:lnTo>
                  <a:lnTo>
                    <a:pt x="255646" y="98893"/>
                  </a:lnTo>
                  <a:close/>
                  <a:moveTo>
                    <a:pt x="271546" y="98893"/>
                  </a:moveTo>
                  <a:lnTo>
                    <a:pt x="271546" y="106682"/>
                  </a:lnTo>
                  <a:lnTo>
                    <a:pt x="263813" y="106682"/>
                  </a:lnTo>
                  <a:lnTo>
                    <a:pt x="263813" y="98893"/>
                  </a:lnTo>
                  <a:close/>
                  <a:moveTo>
                    <a:pt x="11238" y="107095"/>
                  </a:moveTo>
                  <a:lnTo>
                    <a:pt x="11238" y="114895"/>
                  </a:lnTo>
                  <a:lnTo>
                    <a:pt x="3505" y="114895"/>
                  </a:lnTo>
                  <a:lnTo>
                    <a:pt x="3505" y="107095"/>
                  </a:lnTo>
                  <a:close/>
                  <a:moveTo>
                    <a:pt x="19394" y="107095"/>
                  </a:moveTo>
                  <a:lnTo>
                    <a:pt x="19394" y="114895"/>
                  </a:lnTo>
                  <a:lnTo>
                    <a:pt x="11662" y="114895"/>
                  </a:lnTo>
                  <a:lnTo>
                    <a:pt x="11662" y="107095"/>
                  </a:lnTo>
                  <a:close/>
                  <a:moveTo>
                    <a:pt x="27561" y="107095"/>
                  </a:moveTo>
                  <a:lnTo>
                    <a:pt x="27561" y="114895"/>
                  </a:lnTo>
                  <a:lnTo>
                    <a:pt x="19818" y="114895"/>
                  </a:lnTo>
                  <a:lnTo>
                    <a:pt x="19818" y="107095"/>
                  </a:lnTo>
                  <a:close/>
                  <a:moveTo>
                    <a:pt x="35328" y="107095"/>
                  </a:moveTo>
                  <a:lnTo>
                    <a:pt x="35328" y="114895"/>
                  </a:lnTo>
                  <a:lnTo>
                    <a:pt x="27985" y="114895"/>
                  </a:lnTo>
                  <a:lnTo>
                    <a:pt x="27985" y="107095"/>
                  </a:lnTo>
                  <a:close/>
                  <a:moveTo>
                    <a:pt x="43496" y="107095"/>
                  </a:moveTo>
                  <a:lnTo>
                    <a:pt x="43496" y="114895"/>
                  </a:lnTo>
                  <a:lnTo>
                    <a:pt x="35752" y="114895"/>
                  </a:lnTo>
                  <a:lnTo>
                    <a:pt x="35752" y="107095"/>
                  </a:lnTo>
                  <a:close/>
                  <a:moveTo>
                    <a:pt x="51652" y="107095"/>
                  </a:moveTo>
                  <a:lnTo>
                    <a:pt x="51652" y="114895"/>
                  </a:lnTo>
                  <a:lnTo>
                    <a:pt x="43919" y="114895"/>
                  </a:lnTo>
                  <a:lnTo>
                    <a:pt x="43919" y="107095"/>
                  </a:lnTo>
                  <a:close/>
                  <a:moveTo>
                    <a:pt x="59819" y="107095"/>
                  </a:moveTo>
                  <a:lnTo>
                    <a:pt x="59819" y="114895"/>
                  </a:lnTo>
                  <a:lnTo>
                    <a:pt x="52075" y="114895"/>
                  </a:lnTo>
                  <a:lnTo>
                    <a:pt x="52075" y="107095"/>
                  </a:lnTo>
                  <a:close/>
                  <a:moveTo>
                    <a:pt x="67975" y="107095"/>
                  </a:moveTo>
                  <a:lnTo>
                    <a:pt x="67975" y="114895"/>
                  </a:lnTo>
                  <a:lnTo>
                    <a:pt x="60243" y="114895"/>
                  </a:lnTo>
                  <a:lnTo>
                    <a:pt x="60243" y="107095"/>
                  </a:lnTo>
                  <a:close/>
                  <a:moveTo>
                    <a:pt x="76452" y="107095"/>
                  </a:moveTo>
                  <a:lnTo>
                    <a:pt x="76452" y="114895"/>
                  </a:lnTo>
                  <a:lnTo>
                    <a:pt x="68399" y="114895"/>
                  </a:lnTo>
                  <a:lnTo>
                    <a:pt x="68399" y="107095"/>
                  </a:lnTo>
                  <a:close/>
                  <a:moveTo>
                    <a:pt x="84608" y="107095"/>
                  </a:moveTo>
                  <a:lnTo>
                    <a:pt x="84608" y="114895"/>
                  </a:lnTo>
                  <a:lnTo>
                    <a:pt x="76865" y="114895"/>
                  </a:lnTo>
                  <a:lnTo>
                    <a:pt x="76865" y="107095"/>
                  </a:lnTo>
                  <a:close/>
                  <a:moveTo>
                    <a:pt x="92776" y="107095"/>
                  </a:moveTo>
                  <a:lnTo>
                    <a:pt x="92776" y="114895"/>
                  </a:lnTo>
                  <a:lnTo>
                    <a:pt x="85032" y="114895"/>
                  </a:lnTo>
                  <a:lnTo>
                    <a:pt x="85032" y="107095"/>
                  </a:lnTo>
                  <a:close/>
                  <a:moveTo>
                    <a:pt x="100932" y="107095"/>
                  </a:moveTo>
                  <a:lnTo>
                    <a:pt x="100932" y="114895"/>
                  </a:lnTo>
                  <a:lnTo>
                    <a:pt x="93200" y="114895"/>
                  </a:lnTo>
                  <a:lnTo>
                    <a:pt x="93200" y="107095"/>
                  </a:lnTo>
                  <a:close/>
                  <a:moveTo>
                    <a:pt x="109099" y="107095"/>
                  </a:moveTo>
                  <a:lnTo>
                    <a:pt x="109099" y="114895"/>
                  </a:lnTo>
                  <a:lnTo>
                    <a:pt x="101356" y="114895"/>
                  </a:lnTo>
                  <a:lnTo>
                    <a:pt x="101356" y="107095"/>
                  </a:lnTo>
                  <a:close/>
                  <a:moveTo>
                    <a:pt x="116866" y="107095"/>
                  </a:moveTo>
                  <a:lnTo>
                    <a:pt x="116866" y="114895"/>
                  </a:lnTo>
                  <a:lnTo>
                    <a:pt x="109523" y="114895"/>
                  </a:lnTo>
                  <a:lnTo>
                    <a:pt x="109523" y="107095"/>
                  </a:lnTo>
                  <a:close/>
                  <a:moveTo>
                    <a:pt x="125034" y="107095"/>
                  </a:moveTo>
                  <a:lnTo>
                    <a:pt x="125034" y="114895"/>
                  </a:lnTo>
                  <a:lnTo>
                    <a:pt x="117290" y="114895"/>
                  </a:lnTo>
                  <a:lnTo>
                    <a:pt x="117290" y="107095"/>
                  </a:lnTo>
                  <a:close/>
                  <a:moveTo>
                    <a:pt x="133190" y="107095"/>
                  </a:moveTo>
                  <a:lnTo>
                    <a:pt x="133190" y="114895"/>
                  </a:lnTo>
                  <a:lnTo>
                    <a:pt x="125446" y="114895"/>
                  </a:lnTo>
                  <a:lnTo>
                    <a:pt x="125446" y="107095"/>
                  </a:lnTo>
                  <a:close/>
                  <a:moveTo>
                    <a:pt x="141346" y="107095"/>
                  </a:moveTo>
                  <a:lnTo>
                    <a:pt x="141346" y="114895"/>
                  </a:lnTo>
                  <a:lnTo>
                    <a:pt x="133614" y="114895"/>
                  </a:lnTo>
                  <a:lnTo>
                    <a:pt x="133614" y="107095"/>
                  </a:lnTo>
                  <a:close/>
                  <a:moveTo>
                    <a:pt x="149513" y="107095"/>
                  </a:moveTo>
                  <a:lnTo>
                    <a:pt x="149513" y="114895"/>
                  </a:lnTo>
                  <a:lnTo>
                    <a:pt x="141770" y="114895"/>
                  </a:lnTo>
                  <a:lnTo>
                    <a:pt x="141770" y="107095"/>
                  </a:lnTo>
                  <a:close/>
                  <a:moveTo>
                    <a:pt x="157280" y="107095"/>
                  </a:moveTo>
                  <a:lnTo>
                    <a:pt x="157280" y="114895"/>
                  </a:lnTo>
                  <a:lnTo>
                    <a:pt x="149937" y="114895"/>
                  </a:lnTo>
                  <a:lnTo>
                    <a:pt x="149937" y="107095"/>
                  </a:lnTo>
                  <a:close/>
                  <a:moveTo>
                    <a:pt x="165448" y="107095"/>
                  </a:moveTo>
                  <a:lnTo>
                    <a:pt x="165448" y="114895"/>
                  </a:lnTo>
                  <a:lnTo>
                    <a:pt x="157704" y="114895"/>
                  </a:lnTo>
                  <a:lnTo>
                    <a:pt x="157704" y="107095"/>
                  </a:lnTo>
                  <a:close/>
                  <a:moveTo>
                    <a:pt x="173604" y="107095"/>
                  </a:moveTo>
                  <a:lnTo>
                    <a:pt x="173604" y="114895"/>
                  </a:lnTo>
                  <a:lnTo>
                    <a:pt x="165871" y="114895"/>
                  </a:lnTo>
                  <a:lnTo>
                    <a:pt x="165871" y="107095"/>
                  </a:lnTo>
                  <a:close/>
                  <a:moveTo>
                    <a:pt x="181771" y="107095"/>
                  </a:moveTo>
                  <a:lnTo>
                    <a:pt x="181771" y="114895"/>
                  </a:lnTo>
                  <a:lnTo>
                    <a:pt x="174028" y="114895"/>
                  </a:lnTo>
                  <a:lnTo>
                    <a:pt x="174028" y="107095"/>
                  </a:lnTo>
                  <a:close/>
                  <a:moveTo>
                    <a:pt x="189927" y="107095"/>
                  </a:moveTo>
                  <a:lnTo>
                    <a:pt x="189927" y="114895"/>
                  </a:lnTo>
                  <a:lnTo>
                    <a:pt x="182195" y="114895"/>
                  </a:lnTo>
                  <a:lnTo>
                    <a:pt x="182195" y="107095"/>
                  </a:lnTo>
                  <a:close/>
                  <a:moveTo>
                    <a:pt x="198095" y="107095"/>
                  </a:moveTo>
                  <a:lnTo>
                    <a:pt x="198095" y="114895"/>
                  </a:lnTo>
                  <a:lnTo>
                    <a:pt x="190351" y="114895"/>
                  </a:lnTo>
                  <a:lnTo>
                    <a:pt x="190351" y="107095"/>
                  </a:lnTo>
                  <a:close/>
                  <a:moveTo>
                    <a:pt x="206251" y="107095"/>
                  </a:moveTo>
                  <a:lnTo>
                    <a:pt x="206251" y="114895"/>
                  </a:lnTo>
                  <a:lnTo>
                    <a:pt x="198519" y="114895"/>
                  </a:lnTo>
                  <a:lnTo>
                    <a:pt x="198519" y="107095"/>
                  </a:lnTo>
                  <a:close/>
                  <a:moveTo>
                    <a:pt x="214419" y="107095"/>
                  </a:moveTo>
                  <a:lnTo>
                    <a:pt x="214419" y="114895"/>
                  </a:lnTo>
                  <a:lnTo>
                    <a:pt x="206675" y="114895"/>
                  </a:lnTo>
                  <a:lnTo>
                    <a:pt x="206675" y="107095"/>
                  </a:lnTo>
                  <a:close/>
                  <a:moveTo>
                    <a:pt x="222575" y="107095"/>
                  </a:moveTo>
                  <a:lnTo>
                    <a:pt x="222575" y="114895"/>
                  </a:lnTo>
                  <a:lnTo>
                    <a:pt x="214842" y="114895"/>
                  </a:lnTo>
                  <a:lnTo>
                    <a:pt x="214842" y="107095"/>
                  </a:lnTo>
                  <a:close/>
                  <a:moveTo>
                    <a:pt x="230742" y="107095"/>
                  </a:moveTo>
                  <a:lnTo>
                    <a:pt x="230742" y="114895"/>
                  </a:lnTo>
                  <a:lnTo>
                    <a:pt x="222999" y="114895"/>
                  </a:lnTo>
                  <a:lnTo>
                    <a:pt x="222999" y="107095"/>
                  </a:lnTo>
                  <a:close/>
                  <a:moveTo>
                    <a:pt x="238898" y="107095"/>
                  </a:moveTo>
                  <a:lnTo>
                    <a:pt x="238898" y="114895"/>
                  </a:lnTo>
                  <a:lnTo>
                    <a:pt x="231166" y="114895"/>
                  </a:lnTo>
                  <a:lnTo>
                    <a:pt x="231166" y="107095"/>
                  </a:lnTo>
                  <a:close/>
                  <a:moveTo>
                    <a:pt x="247066" y="107095"/>
                  </a:moveTo>
                  <a:lnTo>
                    <a:pt x="247066" y="114895"/>
                  </a:lnTo>
                  <a:lnTo>
                    <a:pt x="239322" y="114895"/>
                  </a:lnTo>
                  <a:lnTo>
                    <a:pt x="239322" y="107095"/>
                  </a:lnTo>
                  <a:close/>
                  <a:moveTo>
                    <a:pt x="255222" y="107095"/>
                  </a:moveTo>
                  <a:lnTo>
                    <a:pt x="255222" y="114895"/>
                  </a:lnTo>
                  <a:lnTo>
                    <a:pt x="247490" y="114895"/>
                  </a:lnTo>
                  <a:lnTo>
                    <a:pt x="247490" y="107095"/>
                  </a:lnTo>
                  <a:close/>
                  <a:moveTo>
                    <a:pt x="263390" y="107095"/>
                  </a:moveTo>
                  <a:lnTo>
                    <a:pt x="263390" y="114895"/>
                  </a:lnTo>
                  <a:lnTo>
                    <a:pt x="255646" y="114895"/>
                  </a:lnTo>
                  <a:lnTo>
                    <a:pt x="255646" y="107095"/>
                  </a:lnTo>
                  <a:close/>
                  <a:moveTo>
                    <a:pt x="271546" y="107095"/>
                  </a:moveTo>
                  <a:lnTo>
                    <a:pt x="271546" y="114895"/>
                  </a:lnTo>
                  <a:lnTo>
                    <a:pt x="263813" y="114895"/>
                  </a:lnTo>
                  <a:lnTo>
                    <a:pt x="263813" y="107095"/>
                  </a:lnTo>
                  <a:close/>
                  <a:moveTo>
                    <a:pt x="11238" y="115308"/>
                  </a:moveTo>
                  <a:lnTo>
                    <a:pt x="11238" y="123097"/>
                  </a:lnTo>
                  <a:lnTo>
                    <a:pt x="3505" y="123097"/>
                  </a:lnTo>
                  <a:lnTo>
                    <a:pt x="3505" y="115308"/>
                  </a:lnTo>
                  <a:close/>
                  <a:moveTo>
                    <a:pt x="19394" y="115308"/>
                  </a:moveTo>
                  <a:lnTo>
                    <a:pt x="19394" y="123097"/>
                  </a:lnTo>
                  <a:lnTo>
                    <a:pt x="11662" y="123097"/>
                  </a:lnTo>
                  <a:lnTo>
                    <a:pt x="11662" y="115308"/>
                  </a:lnTo>
                  <a:close/>
                  <a:moveTo>
                    <a:pt x="27561" y="115308"/>
                  </a:moveTo>
                  <a:lnTo>
                    <a:pt x="27561" y="123097"/>
                  </a:lnTo>
                  <a:lnTo>
                    <a:pt x="19818" y="123097"/>
                  </a:lnTo>
                  <a:lnTo>
                    <a:pt x="19818" y="115308"/>
                  </a:lnTo>
                  <a:close/>
                  <a:moveTo>
                    <a:pt x="35328" y="115308"/>
                  </a:moveTo>
                  <a:lnTo>
                    <a:pt x="35328" y="123097"/>
                  </a:lnTo>
                  <a:lnTo>
                    <a:pt x="27985" y="123097"/>
                  </a:lnTo>
                  <a:lnTo>
                    <a:pt x="27985" y="115308"/>
                  </a:lnTo>
                  <a:close/>
                  <a:moveTo>
                    <a:pt x="43496" y="115296"/>
                  </a:moveTo>
                  <a:lnTo>
                    <a:pt x="43496" y="123097"/>
                  </a:lnTo>
                  <a:lnTo>
                    <a:pt x="35752" y="123097"/>
                  </a:lnTo>
                  <a:lnTo>
                    <a:pt x="35752" y="115296"/>
                  </a:lnTo>
                  <a:close/>
                  <a:moveTo>
                    <a:pt x="51652" y="115296"/>
                  </a:moveTo>
                  <a:lnTo>
                    <a:pt x="51652" y="123097"/>
                  </a:lnTo>
                  <a:lnTo>
                    <a:pt x="43919" y="123097"/>
                  </a:lnTo>
                  <a:lnTo>
                    <a:pt x="43919" y="115296"/>
                  </a:lnTo>
                  <a:close/>
                  <a:moveTo>
                    <a:pt x="59819" y="115296"/>
                  </a:moveTo>
                  <a:lnTo>
                    <a:pt x="59819" y="123097"/>
                  </a:lnTo>
                  <a:lnTo>
                    <a:pt x="52075" y="123097"/>
                  </a:lnTo>
                  <a:lnTo>
                    <a:pt x="52075" y="115296"/>
                  </a:lnTo>
                  <a:close/>
                  <a:moveTo>
                    <a:pt x="67975" y="115296"/>
                  </a:moveTo>
                  <a:lnTo>
                    <a:pt x="67975" y="123097"/>
                  </a:lnTo>
                  <a:lnTo>
                    <a:pt x="60243" y="123097"/>
                  </a:lnTo>
                  <a:lnTo>
                    <a:pt x="60243" y="115296"/>
                  </a:lnTo>
                  <a:close/>
                  <a:moveTo>
                    <a:pt x="76452" y="115296"/>
                  </a:moveTo>
                  <a:lnTo>
                    <a:pt x="76452" y="123097"/>
                  </a:lnTo>
                  <a:lnTo>
                    <a:pt x="68399" y="123097"/>
                  </a:lnTo>
                  <a:lnTo>
                    <a:pt x="68399" y="115296"/>
                  </a:lnTo>
                  <a:close/>
                  <a:moveTo>
                    <a:pt x="84608" y="115296"/>
                  </a:moveTo>
                  <a:lnTo>
                    <a:pt x="84608" y="123097"/>
                  </a:lnTo>
                  <a:lnTo>
                    <a:pt x="76876" y="123097"/>
                  </a:lnTo>
                  <a:lnTo>
                    <a:pt x="76876" y="115296"/>
                  </a:lnTo>
                  <a:close/>
                  <a:moveTo>
                    <a:pt x="92776" y="115296"/>
                  </a:moveTo>
                  <a:lnTo>
                    <a:pt x="92776" y="123097"/>
                  </a:lnTo>
                  <a:lnTo>
                    <a:pt x="85032" y="123097"/>
                  </a:lnTo>
                  <a:lnTo>
                    <a:pt x="85032" y="115296"/>
                  </a:lnTo>
                  <a:close/>
                  <a:moveTo>
                    <a:pt x="100932" y="115296"/>
                  </a:moveTo>
                  <a:lnTo>
                    <a:pt x="100932" y="123097"/>
                  </a:lnTo>
                  <a:lnTo>
                    <a:pt x="93200" y="123097"/>
                  </a:lnTo>
                  <a:lnTo>
                    <a:pt x="93200" y="115296"/>
                  </a:lnTo>
                  <a:close/>
                  <a:moveTo>
                    <a:pt x="109099" y="115296"/>
                  </a:moveTo>
                  <a:lnTo>
                    <a:pt x="109099" y="123097"/>
                  </a:lnTo>
                  <a:lnTo>
                    <a:pt x="101356" y="123097"/>
                  </a:lnTo>
                  <a:lnTo>
                    <a:pt x="101356" y="115296"/>
                  </a:lnTo>
                  <a:close/>
                  <a:moveTo>
                    <a:pt x="116866" y="115296"/>
                  </a:moveTo>
                  <a:lnTo>
                    <a:pt x="116866" y="123097"/>
                  </a:lnTo>
                  <a:lnTo>
                    <a:pt x="109523" y="123097"/>
                  </a:lnTo>
                  <a:lnTo>
                    <a:pt x="109523" y="115296"/>
                  </a:lnTo>
                  <a:close/>
                  <a:moveTo>
                    <a:pt x="125034" y="115296"/>
                  </a:moveTo>
                  <a:lnTo>
                    <a:pt x="125034" y="123097"/>
                  </a:lnTo>
                  <a:lnTo>
                    <a:pt x="117290" y="123097"/>
                  </a:lnTo>
                  <a:lnTo>
                    <a:pt x="117290" y="115296"/>
                  </a:lnTo>
                  <a:close/>
                  <a:moveTo>
                    <a:pt x="133190" y="115296"/>
                  </a:moveTo>
                  <a:lnTo>
                    <a:pt x="133190" y="123097"/>
                  </a:lnTo>
                  <a:lnTo>
                    <a:pt x="125446" y="123097"/>
                  </a:lnTo>
                  <a:lnTo>
                    <a:pt x="125446" y="115296"/>
                  </a:lnTo>
                  <a:close/>
                  <a:moveTo>
                    <a:pt x="141346" y="115296"/>
                  </a:moveTo>
                  <a:lnTo>
                    <a:pt x="141346" y="123097"/>
                  </a:lnTo>
                  <a:lnTo>
                    <a:pt x="133614" y="123097"/>
                  </a:lnTo>
                  <a:lnTo>
                    <a:pt x="133614" y="115296"/>
                  </a:lnTo>
                  <a:close/>
                  <a:moveTo>
                    <a:pt x="149513" y="115296"/>
                  </a:moveTo>
                  <a:lnTo>
                    <a:pt x="149513" y="123097"/>
                  </a:lnTo>
                  <a:lnTo>
                    <a:pt x="141770" y="123097"/>
                  </a:lnTo>
                  <a:lnTo>
                    <a:pt x="141770" y="115296"/>
                  </a:lnTo>
                  <a:close/>
                  <a:moveTo>
                    <a:pt x="157280" y="115296"/>
                  </a:moveTo>
                  <a:lnTo>
                    <a:pt x="157280" y="123097"/>
                  </a:lnTo>
                  <a:lnTo>
                    <a:pt x="149937" y="123097"/>
                  </a:lnTo>
                  <a:lnTo>
                    <a:pt x="149937" y="115296"/>
                  </a:lnTo>
                  <a:close/>
                  <a:moveTo>
                    <a:pt x="165448" y="115296"/>
                  </a:moveTo>
                  <a:lnTo>
                    <a:pt x="165448" y="123097"/>
                  </a:lnTo>
                  <a:lnTo>
                    <a:pt x="157704" y="123097"/>
                  </a:lnTo>
                  <a:lnTo>
                    <a:pt x="157704" y="115296"/>
                  </a:lnTo>
                  <a:close/>
                  <a:moveTo>
                    <a:pt x="173604" y="115296"/>
                  </a:moveTo>
                  <a:lnTo>
                    <a:pt x="173604" y="123097"/>
                  </a:lnTo>
                  <a:lnTo>
                    <a:pt x="165871" y="123097"/>
                  </a:lnTo>
                  <a:lnTo>
                    <a:pt x="165871" y="115296"/>
                  </a:lnTo>
                  <a:close/>
                  <a:moveTo>
                    <a:pt x="181771" y="115296"/>
                  </a:moveTo>
                  <a:lnTo>
                    <a:pt x="181771" y="123097"/>
                  </a:lnTo>
                  <a:lnTo>
                    <a:pt x="174028" y="123097"/>
                  </a:lnTo>
                  <a:lnTo>
                    <a:pt x="174028" y="115296"/>
                  </a:lnTo>
                  <a:close/>
                  <a:moveTo>
                    <a:pt x="189927" y="115296"/>
                  </a:moveTo>
                  <a:lnTo>
                    <a:pt x="189927" y="123097"/>
                  </a:lnTo>
                  <a:lnTo>
                    <a:pt x="182195" y="123097"/>
                  </a:lnTo>
                  <a:lnTo>
                    <a:pt x="182195" y="115296"/>
                  </a:lnTo>
                  <a:close/>
                  <a:moveTo>
                    <a:pt x="198095" y="115296"/>
                  </a:moveTo>
                  <a:lnTo>
                    <a:pt x="198095" y="123097"/>
                  </a:lnTo>
                  <a:lnTo>
                    <a:pt x="190351" y="123097"/>
                  </a:lnTo>
                  <a:lnTo>
                    <a:pt x="190351" y="115296"/>
                  </a:lnTo>
                  <a:close/>
                  <a:moveTo>
                    <a:pt x="206251" y="115296"/>
                  </a:moveTo>
                  <a:lnTo>
                    <a:pt x="206251" y="123097"/>
                  </a:lnTo>
                  <a:lnTo>
                    <a:pt x="198519" y="123097"/>
                  </a:lnTo>
                  <a:lnTo>
                    <a:pt x="198519" y="115296"/>
                  </a:lnTo>
                  <a:close/>
                  <a:moveTo>
                    <a:pt x="214419" y="115296"/>
                  </a:moveTo>
                  <a:lnTo>
                    <a:pt x="214419" y="123097"/>
                  </a:lnTo>
                  <a:lnTo>
                    <a:pt x="206675" y="123097"/>
                  </a:lnTo>
                  <a:lnTo>
                    <a:pt x="206675" y="115296"/>
                  </a:lnTo>
                  <a:close/>
                  <a:moveTo>
                    <a:pt x="222575" y="115296"/>
                  </a:moveTo>
                  <a:lnTo>
                    <a:pt x="222575" y="123097"/>
                  </a:lnTo>
                  <a:lnTo>
                    <a:pt x="214842" y="123097"/>
                  </a:lnTo>
                  <a:lnTo>
                    <a:pt x="214842" y="115296"/>
                  </a:lnTo>
                  <a:close/>
                  <a:moveTo>
                    <a:pt x="230742" y="115296"/>
                  </a:moveTo>
                  <a:lnTo>
                    <a:pt x="230742" y="123097"/>
                  </a:lnTo>
                  <a:lnTo>
                    <a:pt x="222999" y="123097"/>
                  </a:lnTo>
                  <a:lnTo>
                    <a:pt x="222999" y="115296"/>
                  </a:lnTo>
                  <a:close/>
                  <a:moveTo>
                    <a:pt x="238898" y="115296"/>
                  </a:moveTo>
                  <a:lnTo>
                    <a:pt x="238898" y="123097"/>
                  </a:lnTo>
                  <a:lnTo>
                    <a:pt x="231166" y="123097"/>
                  </a:lnTo>
                  <a:lnTo>
                    <a:pt x="231166" y="115296"/>
                  </a:lnTo>
                  <a:close/>
                  <a:moveTo>
                    <a:pt x="247066" y="115308"/>
                  </a:moveTo>
                  <a:lnTo>
                    <a:pt x="247066" y="123097"/>
                  </a:lnTo>
                  <a:lnTo>
                    <a:pt x="239322" y="123097"/>
                  </a:lnTo>
                  <a:lnTo>
                    <a:pt x="239322" y="115308"/>
                  </a:lnTo>
                  <a:close/>
                  <a:moveTo>
                    <a:pt x="255222" y="115308"/>
                  </a:moveTo>
                  <a:lnTo>
                    <a:pt x="255222" y="123097"/>
                  </a:lnTo>
                  <a:lnTo>
                    <a:pt x="247490" y="123097"/>
                  </a:lnTo>
                  <a:lnTo>
                    <a:pt x="247490" y="115308"/>
                  </a:lnTo>
                  <a:close/>
                  <a:moveTo>
                    <a:pt x="263390" y="115308"/>
                  </a:moveTo>
                  <a:lnTo>
                    <a:pt x="263390" y="123097"/>
                  </a:lnTo>
                  <a:lnTo>
                    <a:pt x="255646" y="123097"/>
                  </a:lnTo>
                  <a:lnTo>
                    <a:pt x="255646" y="115308"/>
                  </a:lnTo>
                  <a:close/>
                  <a:moveTo>
                    <a:pt x="271546" y="115296"/>
                  </a:moveTo>
                  <a:lnTo>
                    <a:pt x="271546" y="123097"/>
                  </a:lnTo>
                  <a:lnTo>
                    <a:pt x="263813" y="123097"/>
                  </a:lnTo>
                  <a:lnTo>
                    <a:pt x="263813" y="115296"/>
                  </a:lnTo>
                  <a:close/>
                  <a:moveTo>
                    <a:pt x="11238" y="123510"/>
                  </a:moveTo>
                  <a:lnTo>
                    <a:pt x="11238" y="131551"/>
                  </a:lnTo>
                  <a:lnTo>
                    <a:pt x="3505" y="131551"/>
                  </a:lnTo>
                  <a:lnTo>
                    <a:pt x="3505" y="123510"/>
                  </a:lnTo>
                  <a:close/>
                  <a:moveTo>
                    <a:pt x="19394" y="123510"/>
                  </a:moveTo>
                  <a:lnTo>
                    <a:pt x="19394" y="131551"/>
                  </a:lnTo>
                  <a:lnTo>
                    <a:pt x="11662" y="131551"/>
                  </a:lnTo>
                  <a:lnTo>
                    <a:pt x="11662" y="123510"/>
                  </a:lnTo>
                  <a:close/>
                  <a:moveTo>
                    <a:pt x="27561" y="123510"/>
                  </a:moveTo>
                  <a:lnTo>
                    <a:pt x="27561" y="131551"/>
                  </a:lnTo>
                  <a:lnTo>
                    <a:pt x="19818" y="131551"/>
                  </a:lnTo>
                  <a:lnTo>
                    <a:pt x="19818" y="123510"/>
                  </a:lnTo>
                  <a:close/>
                  <a:moveTo>
                    <a:pt x="35328" y="123510"/>
                  </a:moveTo>
                  <a:lnTo>
                    <a:pt x="35328" y="131551"/>
                  </a:lnTo>
                  <a:lnTo>
                    <a:pt x="27985" y="131551"/>
                  </a:lnTo>
                  <a:lnTo>
                    <a:pt x="27985" y="123510"/>
                  </a:lnTo>
                  <a:close/>
                  <a:moveTo>
                    <a:pt x="43496" y="123510"/>
                  </a:moveTo>
                  <a:lnTo>
                    <a:pt x="43496" y="131551"/>
                  </a:lnTo>
                  <a:lnTo>
                    <a:pt x="35752" y="131551"/>
                  </a:lnTo>
                  <a:lnTo>
                    <a:pt x="35752" y="123510"/>
                  </a:lnTo>
                  <a:close/>
                  <a:moveTo>
                    <a:pt x="51652" y="123510"/>
                  </a:moveTo>
                  <a:lnTo>
                    <a:pt x="51652" y="131551"/>
                  </a:lnTo>
                  <a:lnTo>
                    <a:pt x="43919" y="131551"/>
                  </a:lnTo>
                  <a:lnTo>
                    <a:pt x="43919" y="123510"/>
                  </a:lnTo>
                  <a:close/>
                  <a:moveTo>
                    <a:pt x="59819" y="123510"/>
                  </a:moveTo>
                  <a:lnTo>
                    <a:pt x="59819" y="131551"/>
                  </a:lnTo>
                  <a:lnTo>
                    <a:pt x="52075" y="131551"/>
                  </a:lnTo>
                  <a:lnTo>
                    <a:pt x="52075" y="123510"/>
                  </a:lnTo>
                  <a:close/>
                  <a:moveTo>
                    <a:pt x="67975" y="123510"/>
                  </a:moveTo>
                  <a:lnTo>
                    <a:pt x="67975" y="131551"/>
                  </a:lnTo>
                  <a:lnTo>
                    <a:pt x="60243" y="131551"/>
                  </a:lnTo>
                  <a:lnTo>
                    <a:pt x="60243" y="123510"/>
                  </a:lnTo>
                  <a:close/>
                  <a:moveTo>
                    <a:pt x="76452" y="123510"/>
                  </a:moveTo>
                  <a:lnTo>
                    <a:pt x="76452" y="131551"/>
                  </a:lnTo>
                  <a:lnTo>
                    <a:pt x="68399" y="131551"/>
                  </a:lnTo>
                  <a:lnTo>
                    <a:pt x="68399" y="123510"/>
                  </a:lnTo>
                  <a:close/>
                  <a:moveTo>
                    <a:pt x="84608" y="123510"/>
                  </a:moveTo>
                  <a:lnTo>
                    <a:pt x="84608" y="131551"/>
                  </a:lnTo>
                  <a:lnTo>
                    <a:pt x="76876" y="131551"/>
                  </a:lnTo>
                  <a:lnTo>
                    <a:pt x="76876" y="123510"/>
                  </a:lnTo>
                  <a:close/>
                  <a:moveTo>
                    <a:pt x="92776" y="123510"/>
                  </a:moveTo>
                  <a:lnTo>
                    <a:pt x="92776" y="131551"/>
                  </a:lnTo>
                  <a:lnTo>
                    <a:pt x="85032" y="131551"/>
                  </a:lnTo>
                  <a:lnTo>
                    <a:pt x="85032" y="123510"/>
                  </a:lnTo>
                  <a:close/>
                  <a:moveTo>
                    <a:pt x="100932" y="123510"/>
                  </a:moveTo>
                  <a:lnTo>
                    <a:pt x="100932" y="131551"/>
                  </a:lnTo>
                  <a:lnTo>
                    <a:pt x="93200" y="131551"/>
                  </a:lnTo>
                  <a:lnTo>
                    <a:pt x="93200" y="123510"/>
                  </a:lnTo>
                  <a:close/>
                  <a:moveTo>
                    <a:pt x="109099" y="123510"/>
                  </a:moveTo>
                  <a:lnTo>
                    <a:pt x="109099" y="131551"/>
                  </a:lnTo>
                  <a:lnTo>
                    <a:pt x="101356" y="131551"/>
                  </a:lnTo>
                  <a:lnTo>
                    <a:pt x="101356" y="123510"/>
                  </a:lnTo>
                  <a:close/>
                  <a:moveTo>
                    <a:pt x="116866" y="123510"/>
                  </a:moveTo>
                  <a:lnTo>
                    <a:pt x="116866" y="131551"/>
                  </a:lnTo>
                  <a:lnTo>
                    <a:pt x="109523" y="131551"/>
                  </a:lnTo>
                  <a:lnTo>
                    <a:pt x="109523" y="123510"/>
                  </a:lnTo>
                  <a:close/>
                  <a:moveTo>
                    <a:pt x="125034" y="123510"/>
                  </a:moveTo>
                  <a:lnTo>
                    <a:pt x="125034" y="131551"/>
                  </a:lnTo>
                  <a:lnTo>
                    <a:pt x="117290" y="131551"/>
                  </a:lnTo>
                  <a:lnTo>
                    <a:pt x="117290" y="123510"/>
                  </a:lnTo>
                  <a:close/>
                  <a:moveTo>
                    <a:pt x="133190" y="123510"/>
                  </a:moveTo>
                  <a:lnTo>
                    <a:pt x="133190" y="131551"/>
                  </a:lnTo>
                  <a:lnTo>
                    <a:pt x="125446" y="131551"/>
                  </a:lnTo>
                  <a:lnTo>
                    <a:pt x="125446" y="123510"/>
                  </a:lnTo>
                  <a:close/>
                  <a:moveTo>
                    <a:pt x="141346" y="123510"/>
                  </a:moveTo>
                  <a:lnTo>
                    <a:pt x="141346" y="131551"/>
                  </a:lnTo>
                  <a:lnTo>
                    <a:pt x="133614" y="131551"/>
                  </a:lnTo>
                  <a:lnTo>
                    <a:pt x="133614" y="123510"/>
                  </a:lnTo>
                  <a:close/>
                  <a:moveTo>
                    <a:pt x="149513" y="123510"/>
                  </a:moveTo>
                  <a:lnTo>
                    <a:pt x="149513" y="131551"/>
                  </a:lnTo>
                  <a:lnTo>
                    <a:pt x="141770" y="131551"/>
                  </a:lnTo>
                  <a:lnTo>
                    <a:pt x="141770" y="123510"/>
                  </a:lnTo>
                  <a:close/>
                  <a:moveTo>
                    <a:pt x="157280" y="123510"/>
                  </a:moveTo>
                  <a:lnTo>
                    <a:pt x="157280" y="131551"/>
                  </a:lnTo>
                  <a:lnTo>
                    <a:pt x="149937" y="131551"/>
                  </a:lnTo>
                  <a:lnTo>
                    <a:pt x="149937" y="123510"/>
                  </a:lnTo>
                  <a:close/>
                  <a:moveTo>
                    <a:pt x="165448" y="123510"/>
                  </a:moveTo>
                  <a:lnTo>
                    <a:pt x="165448" y="131551"/>
                  </a:lnTo>
                  <a:lnTo>
                    <a:pt x="157704" y="131551"/>
                  </a:lnTo>
                  <a:lnTo>
                    <a:pt x="157704" y="123510"/>
                  </a:lnTo>
                  <a:close/>
                  <a:moveTo>
                    <a:pt x="173604" y="123510"/>
                  </a:moveTo>
                  <a:lnTo>
                    <a:pt x="173604" y="131551"/>
                  </a:lnTo>
                  <a:lnTo>
                    <a:pt x="165871" y="131551"/>
                  </a:lnTo>
                  <a:lnTo>
                    <a:pt x="165871" y="123510"/>
                  </a:lnTo>
                  <a:close/>
                  <a:moveTo>
                    <a:pt x="181771" y="123510"/>
                  </a:moveTo>
                  <a:lnTo>
                    <a:pt x="181771" y="131551"/>
                  </a:lnTo>
                  <a:lnTo>
                    <a:pt x="174028" y="131551"/>
                  </a:lnTo>
                  <a:lnTo>
                    <a:pt x="174028" y="123510"/>
                  </a:lnTo>
                  <a:close/>
                  <a:moveTo>
                    <a:pt x="189927" y="123510"/>
                  </a:moveTo>
                  <a:lnTo>
                    <a:pt x="189927" y="131551"/>
                  </a:lnTo>
                  <a:lnTo>
                    <a:pt x="182195" y="131551"/>
                  </a:lnTo>
                  <a:lnTo>
                    <a:pt x="182195" y="123510"/>
                  </a:lnTo>
                  <a:close/>
                  <a:moveTo>
                    <a:pt x="198095" y="123510"/>
                  </a:moveTo>
                  <a:lnTo>
                    <a:pt x="198095" y="131551"/>
                  </a:lnTo>
                  <a:lnTo>
                    <a:pt x="190351" y="131551"/>
                  </a:lnTo>
                  <a:lnTo>
                    <a:pt x="190351" y="123510"/>
                  </a:lnTo>
                  <a:close/>
                  <a:moveTo>
                    <a:pt x="206251" y="123510"/>
                  </a:moveTo>
                  <a:lnTo>
                    <a:pt x="206251" y="131551"/>
                  </a:lnTo>
                  <a:lnTo>
                    <a:pt x="198519" y="131551"/>
                  </a:lnTo>
                  <a:lnTo>
                    <a:pt x="198519" y="123510"/>
                  </a:lnTo>
                  <a:close/>
                  <a:moveTo>
                    <a:pt x="214419" y="123510"/>
                  </a:moveTo>
                  <a:lnTo>
                    <a:pt x="214419" y="131551"/>
                  </a:lnTo>
                  <a:lnTo>
                    <a:pt x="206675" y="131551"/>
                  </a:lnTo>
                  <a:lnTo>
                    <a:pt x="206675" y="123510"/>
                  </a:lnTo>
                  <a:close/>
                  <a:moveTo>
                    <a:pt x="222575" y="123510"/>
                  </a:moveTo>
                  <a:lnTo>
                    <a:pt x="222575" y="131551"/>
                  </a:lnTo>
                  <a:lnTo>
                    <a:pt x="214842" y="131551"/>
                  </a:lnTo>
                  <a:lnTo>
                    <a:pt x="214842" y="123510"/>
                  </a:lnTo>
                  <a:close/>
                  <a:moveTo>
                    <a:pt x="230742" y="123510"/>
                  </a:moveTo>
                  <a:lnTo>
                    <a:pt x="230742" y="131551"/>
                  </a:lnTo>
                  <a:lnTo>
                    <a:pt x="222999" y="131551"/>
                  </a:lnTo>
                  <a:lnTo>
                    <a:pt x="222999" y="123510"/>
                  </a:lnTo>
                  <a:close/>
                  <a:moveTo>
                    <a:pt x="238898" y="123510"/>
                  </a:moveTo>
                  <a:lnTo>
                    <a:pt x="238898" y="131551"/>
                  </a:lnTo>
                  <a:lnTo>
                    <a:pt x="231166" y="131551"/>
                  </a:lnTo>
                  <a:lnTo>
                    <a:pt x="231166" y="123510"/>
                  </a:lnTo>
                  <a:close/>
                  <a:moveTo>
                    <a:pt x="247066" y="123510"/>
                  </a:moveTo>
                  <a:lnTo>
                    <a:pt x="247066" y="131551"/>
                  </a:lnTo>
                  <a:lnTo>
                    <a:pt x="239322" y="131551"/>
                  </a:lnTo>
                  <a:lnTo>
                    <a:pt x="239322" y="123510"/>
                  </a:lnTo>
                  <a:close/>
                  <a:moveTo>
                    <a:pt x="255222" y="123510"/>
                  </a:moveTo>
                  <a:lnTo>
                    <a:pt x="255222" y="131551"/>
                  </a:lnTo>
                  <a:lnTo>
                    <a:pt x="247490" y="131551"/>
                  </a:lnTo>
                  <a:lnTo>
                    <a:pt x="247490" y="123510"/>
                  </a:lnTo>
                  <a:close/>
                  <a:moveTo>
                    <a:pt x="263390" y="123510"/>
                  </a:moveTo>
                  <a:lnTo>
                    <a:pt x="263390" y="131551"/>
                  </a:lnTo>
                  <a:lnTo>
                    <a:pt x="255646" y="131551"/>
                  </a:lnTo>
                  <a:lnTo>
                    <a:pt x="255646" y="123510"/>
                  </a:lnTo>
                  <a:close/>
                  <a:moveTo>
                    <a:pt x="271546" y="123510"/>
                  </a:moveTo>
                  <a:lnTo>
                    <a:pt x="271546" y="131551"/>
                  </a:lnTo>
                  <a:lnTo>
                    <a:pt x="263813" y="131551"/>
                  </a:lnTo>
                  <a:lnTo>
                    <a:pt x="263813" y="123510"/>
                  </a:lnTo>
                  <a:close/>
                  <a:moveTo>
                    <a:pt x="11238" y="131964"/>
                  </a:moveTo>
                  <a:lnTo>
                    <a:pt x="11238" y="139753"/>
                  </a:lnTo>
                  <a:lnTo>
                    <a:pt x="3505" y="139753"/>
                  </a:lnTo>
                  <a:lnTo>
                    <a:pt x="3505" y="131964"/>
                  </a:lnTo>
                  <a:close/>
                  <a:moveTo>
                    <a:pt x="19394" y="131964"/>
                  </a:moveTo>
                  <a:lnTo>
                    <a:pt x="19394" y="139753"/>
                  </a:lnTo>
                  <a:lnTo>
                    <a:pt x="11662" y="139753"/>
                  </a:lnTo>
                  <a:lnTo>
                    <a:pt x="11662" y="131964"/>
                  </a:lnTo>
                  <a:close/>
                  <a:moveTo>
                    <a:pt x="27561" y="131964"/>
                  </a:moveTo>
                  <a:lnTo>
                    <a:pt x="27561" y="139753"/>
                  </a:lnTo>
                  <a:lnTo>
                    <a:pt x="19818" y="139753"/>
                  </a:lnTo>
                  <a:lnTo>
                    <a:pt x="19818" y="131964"/>
                  </a:lnTo>
                  <a:close/>
                  <a:moveTo>
                    <a:pt x="35328" y="131964"/>
                  </a:moveTo>
                  <a:lnTo>
                    <a:pt x="35328" y="139753"/>
                  </a:lnTo>
                  <a:lnTo>
                    <a:pt x="27985" y="139753"/>
                  </a:lnTo>
                  <a:lnTo>
                    <a:pt x="27985" y="131964"/>
                  </a:lnTo>
                  <a:close/>
                  <a:moveTo>
                    <a:pt x="43496" y="131964"/>
                  </a:moveTo>
                  <a:lnTo>
                    <a:pt x="43496" y="139753"/>
                  </a:lnTo>
                  <a:lnTo>
                    <a:pt x="35752" y="139753"/>
                  </a:lnTo>
                  <a:lnTo>
                    <a:pt x="35752" y="131964"/>
                  </a:lnTo>
                  <a:close/>
                  <a:moveTo>
                    <a:pt x="51652" y="131964"/>
                  </a:moveTo>
                  <a:lnTo>
                    <a:pt x="51652" y="139753"/>
                  </a:lnTo>
                  <a:lnTo>
                    <a:pt x="43919" y="139753"/>
                  </a:lnTo>
                  <a:lnTo>
                    <a:pt x="43919" y="131964"/>
                  </a:lnTo>
                  <a:close/>
                  <a:moveTo>
                    <a:pt x="59819" y="131964"/>
                  </a:moveTo>
                  <a:lnTo>
                    <a:pt x="59819" y="139753"/>
                  </a:lnTo>
                  <a:lnTo>
                    <a:pt x="52075" y="139753"/>
                  </a:lnTo>
                  <a:lnTo>
                    <a:pt x="52075" y="131964"/>
                  </a:lnTo>
                  <a:close/>
                  <a:moveTo>
                    <a:pt x="67975" y="131964"/>
                  </a:moveTo>
                  <a:lnTo>
                    <a:pt x="67975" y="139753"/>
                  </a:lnTo>
                  <a:lnTo>
                    <a:pt x="60243" y="139753"/>
                  </a:lnTo>
                  <a:lnTo>
                    <a:pt x="60243" y="131964"/>
                  </a:lnTo>
                  <a:close/>
                  <a:moveTo>
                    <a:pt x="76452" y="131964"/>
                  </a:moveTo>
                  <a:lnTo>
                    <a:pt x="76452" y="139753"/>
                  </a:lnTo>
                  <a:lnTo>
                    <a:pt x="68399" y="139753"/>
                  </a:lnTo>
                  <a:lnTo>
                    <a:pt x="68399" y="131964"/>
                  </a:lnTo>
                  <a:close/>
                  <a:moveTo>
                    <a:pt x="84608" y="131964"/>
                  </a:moveTo>
                  <a:lnTo>
                    <a:pt x="84608" y="139753"/>
                  </a:lnTo>
                  <a:lnTo>
                    <a:pt x="76876" y="139753"/>
                  </a:lnTo>
                  <a:lnTo>
                    <a:pt x="76876" y="131964"/>
                  </a:lnTo>
                  <a:close/>
                  <a:moveTo>
                    <a:pt x="92776" y="131964"/>
                  </a:moveTo>
                  <a:lnTo>
                    <a:pt x="92776" y="139753"/>
                  </a:lnTo>
                  <a:lnTo>
                    <a:pt x="85032" y="139753"/>
                  </a:lnTo>
                  <a:lnTo>
                    <a:pt x="85032" y="131964"/>
                  </a:lnTo>
                  <a:close/>
                  <a:moveTo>
                    <a:pt x="100932" y="131964"/>
                  </a:moveTo>
                  <a:lnTo>
                    <a:pt x="100932" y="139753"/>
                  </a:lnTo>
                  <a:lnTo>
                    <a:pt x="93200" y="139753"/>
                  </a:lnTo>
                  <a:lnTo>
                    <a:pt x="93200" y="131964"/>
                  </a:lnTo>
                  <a:close/>
                  <a:moveTo>
                    <a:pt x="109099" y="131964"/>
                  </a:moveTo>
                  <a:lnTo>
                    <a:pt x="109099" y="139753"/>
                  </a:lnTo>
                  <a:lnTo>
                    <a:pt x="101356" y="139753"/>
                  </a:lnTo>
                  <a:lnTo>
                    <a:pt x="101356" y="131964"/>
                  </a:lnTo>
                  <a:close/>
                  <a:moveTo>
                    <a:pt x="116866" y="131964"/>
                  </a:moveTo>
                  <a:lnTo>
                    <a:pt x="116866" y="139753"/>
                  </a:lnTo>
                  <a:lnTo>
                    <a:pt x="109523" y="139753"/>
                  </a:lnTo>
                  <a:lnTo>
                    <a:pt x="109523" y="131964"/>
                  </a:lnTo>
                  <a:close/>
                  <a:moveTo>
                    <a:pt x="125034" y="131964"/>
                  </a:moveTo>
                  <a:lnTo>
                    <a:pt x="125034" y="139753"/>
                  </a:lnTo>
                  <a:lnTo>
                    <a:pt x="117290" y="139753"/>
                  </a:lnTo>
                  <a:lnTo>
                    <a:pt x="117290" y="131964"/>
                  </a:lnTo>
                  <a:close/>
                  <a:moveTo>
                    <a:pt x="133190" y="131964"/>
                  </a:moveTo>
                  <a:lnTo>
                    <a:pt x="133190" y="139753"/>
                  </a:lnTo>
                  <a:lnTo>
                    <a:pt x="125446" y="139753"/>
                  </a:lnTo>
                  <a:lnTo>
                    <a:pt x="125446" y="131964"/>
                  </a:lnTo>
                  <a:close/>
                  <a:moveTo>
                    <a:pt x="141346" y="131964"/>
                  </a:moveTo>
                  <a:lnTo>
                    <a:pt x="141346" y="139753"/>
                  </a:lnTo>
                  <a:lnTo>
                    <a:pt x="133614" y="139753"/>
                  </a:lnTo>
                  <a:lnTo>
                    <a:pt x="133614" y="131964"/>
                  </a:lnTo>
                  <a:close/>
                  <a:moveTo>
                    <a:pt x="149513" y="131964"/>
                  </a:moveTo>
                  <a:lnTo>
                    <a:pt x="149513" y="139753"/>
                  </a:lnTo>
                  <a:lnTo>
                    <a:pt x="141770" y="139753"/>
                  </a:lnTo>
                  <a:lnTo>
                    <a:pt x="141770" y="131964"/>
                  </a:lnTo>
                  <a:close/>
                  <a:moveTo>
                    <a:pt x="157280" y="131964"/>
                  </a:moveTo>
                  <a:lnTo>
                    <a:pt x="157280" y="139753"/>
                  </a:lnTo>
                  <a:lnTo>
                    <a:pt x="149937" y="139753"/>
                  </a:lnTo>
                  <a:lnTo>
                    <a:pt x="149937" y="131964"/>
                  </a:lnTo>
                  <a:close/>
                  <a:moveTo>
                    <a:pt x="165448" y="131964"/>
                  </a:moveTo>
                  <a:lnTo>
                    <a:pt x="165448" y="139753"/>
                  </a:lnTo>
                  <a:lnTo>
                    <a:pt x="157704" y="139753"/>
                  </a:lnTo>
                  <a:lnTo>
                    <a:pt x="157704" y="131964"/>
                  </a:lnTo>
                  <a:close/>
                  <a:moveTo>
                    <a:pt x="173604" y="131964"/>
                  </a:moveTo>
                  <a:lnTo>
                    <a:pt x="173604" y="139753"/>
                  </a:lnTo>
                  <a:lnTo>
                    <a:pt x="165871" y="139753"/>
                  </a:lnTo>
                  <a:lnTo>
                    <a:pt x="165871" y="131964"/>
                  </a:lnTo>
                  <a:close/>
                  <a:moveTo>
                    <a:pt x="181771" y="131964"/>
                  </a:moveTo>
                  <a:lnTo>
                    <a:pt x="181771" y="139753"/>
                  </a:lnTo>
                  <a:lnTo>
                    <a:pt x="174028" y="139753"/>
                  </a:lnTo>
                  <a:lnTo>
                    <a:pt x="174028" y="131964"/>
                  </a:lnTo>
                  <a:close/>
                  <a:moveTo>
                    <a:pt x="189927" y="131964"/>
                  </a:moveTo>
                  <a:lnTo>
                    <a:pt x="189927" y="139753"/>
                  </a:lnTo>
                  <a:lnTo>
                    <a:pt x="182195" y="139753"/>
                  </a:lnTo>
                  <a:lnTo>
                    <a:pt x="182195" y="131964"/>
                  </a:lnTo>
                  <a:close/>
                  <a:moveTo>
                    <a:pt x="198095" y="131964"/>
                  </a:moveTo>
                  <a:lnTo>
                    <a:pt x="198095" y="139753"/>
                  </a:lnTo>
                  <a:lnTo>
                    <a:pt x="190351" y="139753"/>
                  </a:lnTo>
                  <a:lnTo>
                    <a:pt x="190351" y="131964"/>
                  </a:lnTo>
                  <a:close/>
                  <a:moveTo>
                    <a:pt x="206251" y="131964"/>
                  </a:moveTo>
                  <a:lnTo>
                    <a:pt x="206251" y="139753"/>
                  </a:lnTo>
                  <a:lnTo>
                    <a:pt x="198519" y="139753"/>
                  </a:lnTo>
                  <a:lnTo>
                    <a:pt x="198519" y="131964"/>
                  </a:lnTo>
                  <a:close/>
                  <a:moveTo>
                    <a:pt x="214419" y="131964"/>
                  </a:moveTo>
                  <a:lnTo>
                    <a:pt x="214419" y="139753"/>
                  </a:lnTo>
                  <a:lnTo>
                    <a:pt x="206675" y="139753"/>
                  </a:lnTo>
                  <a:lnTo>
                    <a:pt x="206675" y="131964"/>
                  </a:lnTo>
                  <a:close/>
                  <a:moveTo>
                    <a:pt x="222575" y="131964"/>
                  </a:moveTo>
                  <a:lnTo>
                    <a:pt x="222575" y="139753"/>
                  </a:lnTo>
                  <a:lnTo>
                    <a:pt x="214842" y="139753"/>
                  </a:lnTo>
                  <a:lnTo>
                    <a:pt x="214842" y="131964"/>
                  </a:lnTo>
                  <a:close/>
                  <a:moveTo>
                    <a:pt x="230742" y="131964"/>
                  </a:moveTo>
                  <a:lnTo>
                    <a:pt x="230742" y="139753"/>
                  </a:lnTo>
                  <a:lnTo>
                    <a:pt x="222999" y="139753"/>
                  </a:lnTo>
                  <a:lnTo>
                    <a:pt x="222999" y="131964"/>
                  </a:lnTo>
                  <a:close/>
                  <a:moveTo>
                    <a:pt x="238898" y="131964"/>
                  </a:moveTo>
                  <a:lnTo>
                    <a:pt x="238898" y="139753"/>
                  </a:lnTo>
                  <a:lnTo>
                    <a:pt x="231166" y="139753"/>
                  </a:lnTo>
                  <a:lnTo>
                    <a:pt x="231166" y="131964"/>
                  </a:lnTo>
                  <a:close/>
                  <a:moveTo>
                    <a:pt x="247066" y="131964"/>
                  </a:moveTo>
                  <a:lnTo>
                    <a:pt x="247066" y="139753"/>
                  </a:lnTo>
                  <a:lnTo>
                    <a:pt x="239322" y="139753"/>
                  </a:lnTo>
                  <a:lnTo>
                    <a:pt x="239322" y="131964"/>
                  </a:lnTo>
                  <a:close/>
                  <a:moveTo>
                    <a:pt x="255222" y="131964"/>
                  </a:moveTo>
                  <a:lnTo>
                    <a:pt x="255222" y="139753"/>
                  </a:lnTo>
                  <a:lnTo>
                    <a:pt x="247490" y="139753"/>
                  </a:lnTo>
                  <a:lnTo>
                    <a:pt x="247490" y="131964"/>
                  </a:lnTo>
                  <a:close/>
                  <a:moveTo>
                    <a:pt x="263390" y="131964"/>
                  </a:moveTo>
                  <a:lnTo>
                    <a:pt x="263390" y="139753"/>
                  </a:lnTo>
                  <a:lnTo>
                    <a:pt x="255646" y="139753"/>
                  </a:lnTo>
                  <a:lnTo>
                    <a:pt x="255646" y="131964"/>
                  </a:lnTo>
                  <a:close/>
                  <a:moveTo>
                    <a:pt x="271546" y="131964"/>
                  </a:moveTo>
                  <a:lnTo>
                    <a:pt x="271546" y="139753"/>
                  </a:lnTo>
                  <a:lnTo>
                    <a:pt x="263813" y="139753"/>
                  </a:lnTo>
                  <a:lnTo>
                    <a:pt x="263813" y="131964"/>
                  </a:lnTo>
                  <a:close/>
                  <a:moveTo>
                    <a:pt x="11238" y="140166"/>
                  </a:moveTo>
                  <a:lnTo>
                    <a:pt x="11238" y="147967"/>
                  </a:lnTo>
                  <a:lnTo>
                    <a:pt x="3505" y="147967"/>
                  </a:lnTo>
                  <a:lnTo>
                    <a:pt x="3505" y="140166"/>
                  </a:lnTo>
                  <a:close/>
                  <a:moveTo>
                    <a:pt x="19394" y="140166"/>
                  </a:moveTo>
                  <a:lnTo>
                    <a:pt x="19394" y="147967"/>
                  </a:lnTo>
                  <a:lnTo>
                    <a:pt x="11662" y="147967"/>
                  </a:lnTo>
                  <a:lnTo>
                    <a:pt x="11662" y="140166"/>
                  </a:lnTo>
                  <a:close/>
                  <a:moveTo>
                    <a:pt x="27561" y="140166"/>
                  </a:moveTo>
                  <a:lnTo>
                    <a:pt x="27561" y="147967"/>
                  </a:lnTo>
                  <a:lnTo>
                    <a:pt x="19818" y="147967"/>
                  </a:lnTo>
                  <a:lnTo>
                    <a:pt x="19818" y="140166"/>
                  </a:lnTo>
                  <a:close/>
                  <a:moveTo>
                    <a:pt x="35328" y="140166"/>
                  </a:moveTo>
                  <a:lnTo>
                    <a:pt x="35328" y="147967"/>
                  </a:lnTo>
                  <a:lnTo>
                    <a:pt x="27985" y="147967"/>
                  </a:lnTo>
                  <a:lnTo>
                    <a:pt x="27985" y="140166"/>
                  </a:lnTo>
                  <a:close/>
                  <a:moveTo>
                    <a:pt x="43496" y="140166"/>
                  </a:moveTo>
                  <a:lnTo>
                    <a:pt x="43496" y="147967"/>
                  </a:lnTo>
                  <a:lnTo>
                    <a:pt x="35752" y="147967"/>
                  </a:lnTo>
                  <a:lnTo>
                    <a:pt x="35752" y="140166"/>
                  </a:lnTo>
                  <a:close/>
                  <a:moveTo>
                    <a:pt x="51652" y="140166"/>
                  </a:moveTo>
                  <a:lnTo>
                    <a:pt x="51652" y="147967"/>
                  </a:lnTo>
                  <a:lnTo>
                    <a:pt x="43919" y="147967"/>
                  </a:lnTo>
                  <a:lnTo>
                    <a:pt x="43919" y="140166"/>
                  </a:lnTo>
                  <a:close/>
                  <a:moveTo>
                    <a:pt x="59819" y="140166"/>
                  </a:moveTo>
                  <a:lnTo>
                    <a:pt x="59819" y="147967"/>
                  </a:lnTo>
                  <a:lnTo>
                    <a:pt x="52075" y="147967"/>
                  </a:lnTo>
                  <a:lnTo>
                    <a:pt x="52075" y="140166"/>
                  </a:lnTo>
                  <a:close/>
                  <a:moveTo>
                    <a:pt x="67975" y="140166"/>
                  </a:moveTo>
                  <a:lnTo>
                    <a:pt x="67975" y="147967"/>
                  </a:lnTo>
                  <a:lnTo>
                    <a:pt x="60243" y="147967"/>
                  </a:lnTo>
                  <a:lnTo>
                    <a:pt x="60243" y="140166"/>
                  </a:lnTo>
                  <a:close/>
                  <a:moveTo>
                    <a:pt x="76452" y="140166"/>
                  </a:moveTo>
                  <a:lnTo>
                    <a:pt x="76452" y="147967"/>
                  </a:lnTo>
                  <a:lnTo>
                    <a:pt x="68399" y="147967"/>
                  </a:lnTo>
                  <a:lnTo>
                    <a:pt x="68399" y="140166"/>
                  </a:lnTo>
                  <a:close/>
                  <a:moveTo>
                    <a:pt x="84608" y="140166"/>
                  </a:moveTo>
                  <a:lnTo>
                    <a:pt x="84608" y="147967"/>
                  </a:lnTo>
                  <a:lnTo>
                    <a:pt x="76876" y="147967"/>
                  </a:lnTo>
                  <a:lnTo>
                    <a:pt x="76876" y="140166"/>
                  </a:lnTo>
                  <a:close/>
                  <a:moveTo>
                    <a:pt x="92776" y="140166"/>
                  </a:moveTo>
                  <a:lnTo>
                    <a:pt x="92776" y="147967"/>
                  </a:lnTo>
                  <a:lnTo>
                    <a:pt x="85032" y="147967"/>
                  </a:lnTo>
                  <a:lnTo>
                    <a:pt x="85032" y="140166"/>
                  </a:lnTo>
                  <a:close/>
                  <a:moveTo>
                    <a:pt x="100932" y="140166"/>
                  </a:moveTo>
                  <a:lnTo>
                    <a:pt x="100932" y="147967"/>
                  </a:lnTo>
                  <a:lnTo>
                    <a:pt x="93200" y="147967"/>
                  </a:lnTo>
                  <a:lnTo>
                    <a:pt x="93200" y="140166"/>
                  </a:lnTo>
                  <a:close/>
                  <a:moveTo>
                    <a:pt x="109099" y="140166"/>
                  </a:moveTo>
                  <a:lnTo>
                    <a:pt x="109099" y="147967"/>
                  </a:lnTo>
                  <a:lnTo>
                    <a:pt x="101356" y="147967"/>
                  </a:lnTo>
                  <a:lnTo>
                    <a:pt x="101356" y="140166"/>
                  </a:lnTo>
                  <a:close/>
                  <a:moveTo>
                    <a:pt x="116866" y="140166"/>
                  </a:moveTo>
                  <a:lnTo>
                    <a:pt x="116866" y="147967"/>
                  </a:lnTo>
                  <a:lnTo>
                    <a:pt x="109523" y="147967"/>
                  </a:lnTo>
                  <a:lnTo>
                    <a:pt x="109523" y="140166"/>
                  </a:lnTo>
                  <a:close/>
                  <a:moveTo>
                    <a:pt x="125034" y="140166"/>
                  </a:moveTo>
                  <a:lnTo>
                    <a:pt x="125034" y="147967"/>
                  </a:lnTo>
                  <a:lnTo>
                    <a:pt x="117290" y="147967"/>
                  </a:lnTo>
                  <a:lnTo>
                    <a:pt x="117290" y="140166"/>
                  </a:lnTo>
                  <a:close/>
                  <a:moveTo>
                    <a:pt x="133190" y="140166"/>
                  </a:moveTo>
                  <a:lnTo>
                    <a:pt x="133190" y="147967"/>
                  </a:lnTo>
                  <a:lnTo>
                    <a:pt x="125446" y="147967"/>
                  </a:lnTo>
                  <a:lnTo>
                    <a:pt x="125446" y="140166"/>
                  </a:lnTo>
                  <a:close/>
                  <a:moveTo>
                    <a:pt x="141346" y="140166"/>
                  </a:moveTo>
                  <a:lnTo>
                    <a:pt x="141346" y="147967"/>
                  </a:lnTo>
                  <a:lnTo>
                    <a:pt x="133614" y="147967"/>
                  </a:lnTo>
                  <a:lnTo>
                    <a:pt x="133614" y="140166"/>
                  </a:lnTo>
                  <a:close/>
                  <a:moveTo>
                    <a:pt x="149513" y="140166"/>
                  </a:moveTo>
                  <a:lnTo>
                    <a:pt x="149513" y="147967"/>
                  </a:lnTo>
                  <a:lnTo>
                    <a:pt x="141770" y="147967"/>
                  </a:lnTo>
                  <a:lnTo>
                    <a:pt x="141770" y="140166"/>
                  </a:lnTo>
                  <a:close/>
                  <a:moveTo>
                    <a:pt x="157280" y="140166"/>
                  </a:moveTo>
                  <a:lnTo>
                    <a:pt x="157280" y="147967"/>
                  </a:lnTo>
                  <a:lnTo>
                    <a:pt x="149937" y="147967"/>
                  </a:lnTo>
                  <a:lnTo>
                    <a:pt x="149937" y="140166"/>
                  </a:lnTo>
                  <a:close/>
                  <a:moveTo>
                    <a:pt x="165448" y="140166"/>
                  </a:moveTo>
                  <a:lnTo>
                    <a:pt x="165448" y="147967"/>
                  </a:lnTo>
                  <a:lnTo>
                    <a:pt x="157704" y="147967"/>
                  </a:lnTo>
                  <a:lnTo>
                    <a:pt x="157704" y="140166"/>
                  </a:lnTo>
                  <a:close/>
                  <a:moveTo>
                    <a:pt x="173604" y="140166"/>
                  </a:moveTo>
                  <a:lnTo>
                    <a:pt x="173604" y="147967"/>
                  </a:lnTo>
                  <a:lnTo>
                    <a:pt x="165871" y="147967"/>
                  </a:lnTo>
                  <a:lnTo>
                    <a:pt x="165871" y="140166"/>
                  </a:lnTo>
                  <a:close/>
                  <a:moveTo>
                    <a:pt x="181771" y="140166"/>
                  </a:moveTo>
                  <a:lnTo>
                    <a:pt x="181771" y="147967"/>
                  </a:lnTo>
                  <a:lnTo>
                    <a:pt x="174028" y="147967"/>
                  </a:lnTo>
                  <a:lnTo>
                    <a:pt x="174028" y="140166"/>
                  </a:lnTo>
                  <a:close/>
                  <a:moveTo>
                    <a:pt x="189927" y="140166"/>
                  </a:moveTo>
                  <a:lnTo>
                    <a:pt x="189927" y="147967"/>
                  </a:lnTo>
                  <a:lnTo>
                    <a:pt x="182195" y="147967"/>
                  </a:lnTo>
                  <a:lnTo>
                    <a:pt x="182195" y="140166"/>
                  </a:lnTo>
                  <a:close/>
                  <a:moveTo>
                    <a:pt x="198095" y="140166"/>
                  </a:moveTo>
                  <a:lnTo>
                    <a:pt x="198095" y="147967"/>
                  </a:lnTo>
                  <a:lnTo>
                    <a:pt x="190351" y="147967"/>
                  </a:lnTo>
                  <a:lnTo>
                    <a:pt x="190351" y="140166"/>
                  </a:lnTo>
                  <a:close/>
                  <a:moveTo>
                    <a:pt x="206251" y="140166"/>
                  </a:moveTo>
                  <a:lnTo>
                    <a:pt x="206251" y="147967"/>
                  </a:lnTo>
                  <a:lnTo>
                    <a:pt x="198519" y="147967"/>
                  </a:lnTo>
                  <a:lnTo>
                    <a:pt x="198519" y="140166"/>
                  </a:lnTo>
                  <a:close/>
                  <a:moveTo>
                    <a:pt x="214419" y="140166"/>
                  </a:moveTo>
                  <a:lnTo>
                    <a:pt x="214419" y="147967"/>
                  </a:lnTo>
                  <a:lnTo>
                    <a:pt x="206675" y="147967"/>
                  </a:lnTo>
                  <a:lnTo>
                    <a:pt x="206675" y="140166"/>
                  </a:lnTo>
                  <a:close/>
                  <a:moveTo>
                    <a:pt x="222575" y="140166"/>
                  </a:moveTo>
                  <a:lnTo>
                    <a:pt x="222575" y="147967"/>
                  </a:lnTo>
                  <a:lnTo>
                    <a:pt x="214842" y="147967"/>
                  </a:lnTo>
                  <a:lnTo>
                    <a:pt x="214842" y="140166"/>
                  </a:lnTo>
                  <a:close/>
                  <a:moveTo>
                    <a:pt x="230742" y="140166"/>
                  </a:moveTo>
                  <a:lnTo>
                    <a:pt x="230742" y="147967"/>
                  </a:lnTo>
                  <a:lnTo>
                    <a:pt x="222999" y="147967"/>
                  </a:lnTo>
                  <a:lnTo>
                    <a:pt x="222999" y="140166"/>
                  </a:lnTo>
                  <a:close/>
                  <a:moveTo>
                    <a:pt x="238898" y="140166"/>
                  </a:moveTo>
                  <a:lnTo>
                    <a:pt x="238898" y="147967"/>
                  </a:lnTo>
                  <a:lnTo>
                    <a:pt x="231166" y="147967"/>
                  </a:lnTo>
                  <a:lnTo>
                    <a:pt x="231166" y="140166"/>
                  </a:lnTo>
                  <a:close/>
                  <a:moveTo>
                    <a:pt x="247066" y="140166"/>
                  </a:moveTo>
                  <a:lnTo>
                    <a:pt x="247066" y="147967"/>
                  </a:lnTo>
                  <a:lnTo>
                    <a:pt x="239322" y="147967"/>
                  </a:lnTo>
                  <a:lnTo>
                    <a:pt x="239322" y="140166"/>
                  </a:lnTo>
                  <a:close/>
                  <a:moveTo>
                    <a:pt x="255222" y="140166"/>
                  </a:moveTo>
                  <a:lnTo>
                    <a:pt x="255222" y="147967"/>
                  </a:lnTo>
                  <a:lnTo>
                    <a:pt x="247490" y="147967"/>
                  </a:lnTo>
                  <a:lnTo>
                    <a:pt x="247490" y="140166"/>
                  </a:lnTo>
                  <a:close/>
                  <a:moveTo>
                    <a:pt x="263390" y="140166"/>
                  </a:moveTo>
                  <a:lnTo>
                    <a:pt x="263390" y="147967"/>
                  </a:lnTo>
                  <a:lnTo>
                    <a:pt x="255646" y="147967"/>
                  </a:lnTo>
                  <a:lnTo>
                    <a:pt x="255646" y="140166"/>
                  </a:lnTo>
                  <a:close/>
                  <a:moveTo>
                    <a:pt x="271546" y="140166"/>
                  </a:moveTo>
                  <a:lnTo>
                    <a:pt x="271546" y="147967"/>
                  </a:lnTo>
                  <a:lnTo>
                    <a:pt x="263813" y="147967"/>
                  </a:lnTo>
                  <a:lnTo>
                    <a:pt x="263813" y="140166"/>
                  </a:lnTo>
                  <a:close/>
                  <a:moveTo>
                    <a:pt x="11238" y="148379"/>
                  </a:moveTo>
                  <a:lnTo>
                    <a:pt x="11238" y="156169"/>
                  </a:lnTo>
                  <a:lnTo>
                    <a:pt x="3505" y="156169"/>
                  </a:lnTo>
                  <a:lnTo>
                    <a:pt x="3505" y="148379"/>
                  </a:lnTo>
                  <a:close/>
                  <a:moveTo>
                    <a:pt x="19394" y="148379"/>
                  </a:moveTo>
                  <a:lnTo>
                    <a:pt x="19394" y="156169"/>
                  </a:lnTo>
                  <a:lnTo>
                    <a:pt x="11662" y="156169"/>
                  </a:lnTo>
                  <a:lnTo>
                    <a:pt x="11662" y="148379"/>
                  </a:lnTo>
                  <a:close/>
                  <a:moveTo>
                    <a:pt x="27561" y="148379"/>
                  </a:moveTo>
                  <a:lnTo>
                    <a:pt x="27561" y="156169"/>
                  </a:lnTo>
                  <a:lnTo>
                    <a:pt x="19818" y="156169"/>
                  </a:lnTo>
                  <a:lnTo>
                    <a:pt x="19818" y="148379"/>
                  </a:lnTo>
                  <a:close/>
                  <a:moveTo>
                    <a:pt x="35328" y="148368"/>
                  </a:moveTo>
                  <a:lnTo>
                    <a:pt x="35328" y="156169"/>
                  </a:lnTo>
                  <a:lnTo>
                    <a:pt x="27985" y="156169"/>
                  </a:lnTo>
                  <a:lnTo>
                    <a:pt x="27985" y="148368"/>
                  </a:lnTo>
                  <a:close/>
                  <a:moveTo>
                    <a:pt x="43496" y="148368"/>
                  </a:moveTo>
                  <a:lnTo>
                    <a:pt x="43496" y="156169"/>
                  </a:lnTo>
                  <a:lnTo>
                    <a:pt x="35752" y="156169"/>
                  </a:lnTo>
                  <a:lnTo>
                    <a:pt x="35752" y="148368"/>
                  </a:lnTo>
                  <a:close/>
                  <a:moveTo>
                    <a:pt x="51652" y="148368"/>
                  </a:moveTo>
                  <a:lnTo>
                    <a:pt x="51652" y="156169"/>
                  </a:lnTo>
                  <a:lnTo>
                    <a:pt x="43919" y="156169"/>
                  </a:lnTo>
                  <a:lnTo>
                    <a:pt x="43919" y="148368"/>
                  </a:lnTo>
                  <a:close/>
                  <a:moveTo>
                    <a:pt x="59819" y="148368"/>
                  </a:moveTo>
                  <a:lnTo>
                    <a:pt x="59819" y="156169"/>
                  </a:lnTo>
                  <a:lnTo>
                    <a:pt x="52075" y="156169"/>
                  </a:lnTo>
                  <a:lnTo>
                    <a:pt x="52075" y="148368"/>
                  </a:lnTo>
                  <a:close/>
                  <a:moveTo>
                    <a:pt x="67975" y="148368"/>
                  </a:moveTo>
                  <a:lnTo>
                    <a:pt x="67975" y="156169"/>
                  </a:lnTo>
                  <a:lnTo>
                    <a:pt x="60243" y="156169"/>
                  </a:lnTo>
                  <a:lnTo>
                    <a:pt x="60243" y="148368"/>
                  </a:lnTo>
                  <a:close/>
                  <a:moveTo>
                    <a:pt x="76452" y="148368"/>
                  </a:moveTo>
                  <a:lnTo>
                    <a:pt x="76452" y="156169"/>
                  </a:lnTo>
                  <a:lnTo>
                    <a:pt x="68399" y="156169"/>
                  </a:lnTo>
                  <a:lnTo>
                    <a:pt x="68399" y="148368"/>
                  </a:lnTo>
                  <a:close/>
                  <a:moveTo>
                    <a:pt x="84608" y="148368"/>
                  </a:moveTo>
                  <a:lnTo>
                    <a:pt x="84608" y="156169"/>
                  </a:lnTo>
                  <a:lnTo>
                    <a:pt x="76876" y="156169"/>
                  </a:lnTo>
                  <a:lnTo>
                    <a:pt x="76876" y="148368"/>
                  </a:lnTo>
                  <a:close/>
                  <a:moveTo>
                    <a:pt x="92776" y="148368"/>
                  </a:moveTo>
                  <a:lnTo>
                    <a:pt x="92776" y="156169"/>
                  </a:lnTo>
                  <a:lnTo>
                    <a:pt x="85032" y="156169"/>
                  </a:lnTo>
                  <a:lnTo>
                    <a:pt x="85032" y="148368"/>
                  </a:lnTo>
                  <a:close/>
                  <a:moveTo>
                    <a:pt x="100932" y="148368"/>
                  </a:moveTo>
                  <a:lnTo>
                    <a:pt x="100932" y="156169"/>
                  </a:lnTo>
                  <a:lnTo>
                    <a:pt x="93200" y="156169"/>
                  </a:lnTo>
                  <a:lnTo>
                    <a:pt x="93200" y="148368"/>
                  </a:lnTo>
                  <a:close/>
                  <a:moveTo>
                    <a:pt x="109099" y="148368"/>
                  </a:moveTo>
                  <a:lnTo>
                    <a:pt x="109099" y="156169"/>
                  </a:lnTo>
                  <a:lnTo>
                    <a:pt x="101356" y="156169"/>
                  </a:lnTo>
                  <a:lnTo>
                    <a:pt x="101356" y="148368"/>
                  </a:lnTo>
                  <a:close/>
                  <a:moveTo>
                    <a:pt x="116866" y="148368"/>
                  </a:moveTo>
                  <a:lnTo>
                    <a:pt x="116866" y="156169"/>
                  </a:lnTo>
                  <a:lnTo>
                    <a:pt x="109523" y="156169"/>
                  </a:lnTo>
                  <a:lnTo>
                    <a:pt x="109523" y="148368"/>
                  </a:lnTo>
                  <a:close/>
                  <a:moveTo>
                    <a:pt x="125034" y="148368"/>
                  </a:moveTo>
                  <a:lnTo>
                    <a:pt x="125034" y="156169"/>
                  </a:lnTo>
                  <a:lnTo>
                    <a:pt x="117290" y="156169"/>
                  </a:lnTo>
                  <a:lnTo>
                    <a:pt x="117290" y="148368"/>
                  </a:lnTo>
                  <a:close/>
                  <a:moveTo>
                    <a:pt x="133190" y="148368"/>
                  </a:moveTo>
                  <a:lnTo>
                    <a:pt x="133190" y="156169"/>
                  </a:lnTo>
                  <a:lnTo>
                    <a:pt x="125446" y="156169"/>
                  </a:lnTo>
                  <a:lnTo>
                    <a:pt x="125446" y="148368"/>
                  </a:lnTo>
                  <a:close/>
                  <a:moveTo>
                    <a:pt x="141346" y="148368"/>
                  </a:moveTo>
                  <a:lnTo>
                    <a:pt x="141346" y="156169"/>
                  </a:lnTo>
                  <a:lnTo>
                    <a:pt x="133614" y="156169"/>
                  </a:lnTo>
                  <a:lnTo>
                    <a:pt x="133614" y="148368"/>
                  </a:lnTo>
                  <a:close/>
                  <a:moveTo>
                    <a:pt x="149513" y="148368"/>
                  </a:moveTo>
                  <a:lnTo>
                    <a:pt x="149513" y="156169"/>
                  </a:lnTo>
                  <a:lnTo>
                    <a:pt x="141770" y="156169"/>
                  </a:lnTo>
                  <a:lnTo>
                    <a:pt x="141770" y="148368"/>
                  </a:lnTo>
                  <a:close/>
                  <a:moveTo>
                    <a:pt x="157280" y="148368"/>
                  </a:moveTo>
                  <a:lnTo>
                    <a:pt x="157280" y="156169"/>
                  </a:lnTo>
                  <a:lnTo>
                    <a:pt x="149937" y="156169"/>
                  </a:lnTo>
                  <a:lnTo>
                    <a:pt x="149937" y="148368"/>
                  </a:lnTo>
                  <a:close/>
                  <a:moveTo>
                    <a:pt x="165448" y="148368"/>
                  </a:moveTo>
                  <a:lnTo>
                    <a:pt x="165448" y="156169"/>
                  </a:lnTo>
                  <a:lnTo>
                    <a:pt x="157704" y="156169"/>
                  </a:lnTo>
                  <a:lnTo>
                    <a:pt x="157704" y="148368"/>
                  </a:lnTo>
                  <a:close/>
                  <a:moveTo>
                    <a:pt x="173604" y="148368"/>
                  </a:moveTo>
                  <a:lnTo>
                    <a:pt x="173604" y="156169"/>
                  </a:lnTo>
                  <a:lnTo>
                    <a:pt x="165871" y="156169"/>
                  </a:lnTo>
                  <a:lnTo>
                    <a:pt x="165871" y="148368"/>
                  </a:lnTo>
                  <a:close/>
                  <a:moveTo>
                    <a:pt x="181771" y="148368"/>
                  </a:moveTo>
                  <a:lnTo>
                    <a:pt x="181771" y="156169"/>
                  </a:lnTo>
                  <a:lnTo>
                    <a:pt x="174028" y="156169"/>
                  </a:lnTo>
                  <a:lnTo>
                    <a:pt x="174028" y="148368"/>
                  </a:lnTo>
                  <a:close/>
                  <a:moveTo>
                    <a:pt x="189927" y="148368"/>
                  </a:moveTo>
                  <a:lnTo>
                    <a:pt x="189927" y="156169"/>
                  </a:lnTo>
                  <a:lnTo>
                    <a:pt x="182195" y="156169"/>
                  </a:lnTo>
                  <a:lnTo>
                    <a:pt x="182195" y="148368"/>
                  </a:lnTo>
                  <a:close/>
                  <a:moveTo>
                    <a:pt x="198095" y="148368"/>
                  </a:moveTo>
                  <a:lnTo>
                    <a:pt x="198095" y="156169"/>
                  </a:lnTo>
                  <a:lnTo>
                    <a:pt x="190351" y="156169"/>
                  </a:lnTo>
                  <a:lnTo>
                    <a:pt x="190351" y="148368"/>
                  </a:lnTo>
                  <a:close/>
                  <a:moveTo>
                    <a:pt x="206251" y="148368"/>
                  </a:moveTo>
                  <a:lnTo>
                    <a:pt x="206251" y="156169"/>
                  </a:lnTo>
                  <a:lnTo>
                    <a:pt x="198519" y="156169"/>
                  </a:lnTo>
                  <a:lnTo>
                    <a:pt x="198519" y="148368"/>
                  </a:lnTo>
                  <a:close/>
                  <a:moveTo>
                    <a:pt x="214419" y="148368"/>
                  </a:moveTo>
                  <a:lnTo>
                    <a:pt x="214419" y="156169"/>
                  </a:lnTo>
                  <a:lnTo>
                    <a:pt x="206675" y="156169"/>
                  </a:lnTo>
                  <a:lnTo>
                    <a:pt x="206675" y="148368"/>
                  </a:lnTo>
                  <a:close/>
                  <a:moveTo>
                    <a:pt x="222575" y="148368"/>
                  </a:moveTo>
                  <a:lnTo>
                    <a:pt x="222575" y="156169"/>
                  </a:lnTo>
                  <a:lnTo>
                    <a:pt x="214842" y="156169"/>
                  </a:lnTo>
                  <a:lnTo>
                    <a:pt x="214842" y="148368"/>
                  </a:lnTo>
                  <a:close/>
                  <a:moveTo>
                    <a:pt x="230742" y="148368"/>
                  </a:moveTo>
                  <a:lnTo>
                    <a:pt x="230742" y="156169"/>
                  </a:lnTo>
                  <a:lnTo>
                    <a:pt x="222999" y="156169"/>
                  </a:lnTo>
                  <a:lnTo>
                    <a:pt x="222999" y="148368"/>
                  </a:lnTo>
                  <a:close/>
                  <a:moveTo>
                    <a:pt x="238898" y="148368"/>
                  </a:moveTo>
                  <a:lnTo>
                    <a:pt x="238898" y="156169"/>
                  </a:lnTo>
                  <a:lnTo>
                    <a:pt x="231166" y="156169"/>
                  </a:lnTo>
                  <a:lnTo>
                    <a:pt x="231166" y="148368"/>
                  </a:lnTo>
                  <a:close/>
                  <a:moveTo>
                    <a:pt x="247066" y="148368"/>
                  </a:moveTo>
                  <a:lnTo>
                    <a:pt x="247066" y="156169"/>
                  </a:lnTo>
                  <a:lnTo>
                    <a:pt x="239322" y="156169"/>
                  </a:lnTo>
                  <a:lnTo>
                    <a:pt x="239322" y="148368"/>
                  </a:lnTo>
                  <a:close/>
                  <a:moveTo>
                    <a:pt x="255222" y="148379"/>
                  </a:moveTo>
                  <a:lnTo>
                    <a:pt x="255222" y="156169"/>
                  </a:lnTo>
                  <a:lnTo>
                    <a:pt x="247490" y="156169"/>
                  </a:lnTo>
                  <a:lnTo>
                    <a:pt x="247490" y="148379"/>
                  </a:lnTo>
                  <a:close/>
                  <a:moveTo>
                    <a:pt x="263390" y="148379"/>
                  </a:moveTo>
                  <a:lnTo>
                    <a:pt x="263390" y="156169"/>
                  </a:lnTo>
                  <a:lnTo>
                    <a:pt x="255646" y="156169"/>
                  </a:lnTo>
                  <a:lnTo>
                    <a:pt x="255646" y="148379"/>
                  </a:lnTo>
                  <a:close/>
                  <a:moveTo>
                    <a:pt x="271546" y="148368"/>
                  </a:moveTo>
                  <a:lnTo>
                    <a:pt x="271546" y="156169"/>
                  </a:lnTo>
                  <a:lnTo>
                    <a:pt x="263813" y="156169"/>
                  </a:lnTo>
                  <a:lnTo>
                    <a:pt x="263813" y="148368"/>
                  </a:lnTo>
                  <a:close/>
                  <a:moveTo>
                    <a:pt x="11238" y="156581"/>
                  </a:moveTo>
                  <a:lnTo>
                    <a:pt x="11238" y="164370"/>
                  </a:lnTo>
                  <a:lnTo>
                    <a:pt x="3505" y="164370"/>
                  </a:lnTo>
                  <a:lnTo>
                    <a:pt x="3505" y="156581"/>
                  </a:lnTo>
                  <a:close/>
                  <a:moveTo>
                    <a:pt x="19394" y="156581"/>
                  </a:moveTo>
                  <a:lnTo>
                    <a:pt x="19394" y="164370"/>
                  </a:lnTo>
                  <a:lnTo>
                    <a:pt x="11662" y="164370"/>
                  </a:lnTo>
                  <a:lnTo>
                    <a:pt x="11662" y="156581"/>
                  </a:lnTo>
                  <a:close/>
                  <a:moveTo>
                    <a:pt x="27561" y="156581"/>
                  </a:moveTo>
                  <a:lnTo>
                    <a:pt x="27561" y="164370"/>
                  </a:lnTo>
                  <a:lnTo>
                    <a:pt x="19818" y="164370"/>
                  </a:lnTo>
                  <a:lnTo>
                    <a:pt x="19818" y="156581"/>
                  </a:lnTo>
                  <a:close/>
                  <a:moveTo>
                    <a:pt x="35328" y="156581"/>
                  </a:moveTo>
                  <a:lnTo>
                    <a:pt x="35328" y="164370"/>
                  </a:lnTo>
                  <a:lnTo>
                    <a:pt x="27985" y="164370"/>
                  </a:lnTo>
                  <a:lnTo>
                    <a:pt x="27985" y="156581"/>
                  </a:lnTo>
                  <a:close/>
                  <a:moveTo>
                    <a:pt x="43496" y="156581"/>
                  </a:moveTo>
                  <a:lnTo>
                    <a:pt x="43496" y="164370"/>
                  </a:lnTo>
                  <a:lnTo>
                    <a:pt x="35752" y="164370"/>
                  </a:lnTo>
                  <a:lnTo>
                    <a:pt x="35752" y="156581"/>
                  </a:lnTo>
                  <a:close/>
                  <a:moveTo>
                    <a:pt x="51652" y="156581"/>
                  </a:moveTo>
                  <a:lnTo>
                    <a:pt x="51652" y="164370"/>
                  </a:lnTo>
                  <a:lnTo>
                    <a:pt x="43919" y="164370"/>
                  </a:lnTo>
                  <a:lnTo>
                    <a:pt x="43919" y="156581"/>
                  </a:lnTo>
                  <a:close/>
                  <a:moveTo>
                    <a:pt x="59819" y="156581"/>
                  </a:moveTo>
                  <a:lnTo>
                    <a:pt x="59819" y="164370"/>
                  </a:lnTo>
                  <a:lnTo>
                    <a:pt x="52075" y="164370"/>
                  </a:lnTo>
                  <a:lnTo>
                    <a:pt x="52075" y="156581"/>
                  </a:lnTo>
                  <a:close/>
                  <a:moveTo>
                    <a:pt x="67975" y="156581"/>
                  </a:moveTo>
                  <a:lnTo>
                    <a:pt x="67975" y="164370"/>
                  </a:lnTo>
                  <a:lnTo>
                    <a:pt x="60243" y="164370"/>
                  </a:lnTo>
                  <a:lnTo>
                    <a:pt x="60243" y="156581"/>
                  </a:lnTo>
                  <a:close/>
                  <a:moveTo>
                    <a:pt x="76452" y="156581"/>
                  </a:moveTo>
                  <a:lnTo>
                    <a:pt x="76452" y="164370"/>
                  </a:lnTo>
                  <a:lnTo>
                    <a:pt x="68399" y="164370"/>
                  </a:lnTo>
                  <a:lnTo>
                    <a:pt x="68399" y="156581"/>
                  </a:lnTo>
                  <a:close/>
                  <a:moveTo>
                    <a:pt x="84608" y="156581"/>
                  </a:moveTo>
                  <a:lnTo>
                    <a:pt x="84608" y="164370"/>
                  </a:lnTo>
                  <a:lnTo>
                    <a:pt x="76876" y="164370"/>
                  </a:lnTo>
                  <a:lnTo>
                    <a:pt x="76876" y="156581"/>
                  </a:lnTo>
                  <a:close/>
                  <a:moveTo>
                    <a:pt x="92776" y="156581"/>
                  </a:moveTo>
                  <a:lnTo>
                    <a:pt x="92776" y="164370"/>
                  </a:lnTo>
                  <a:lnTo>
                    <a:pt x="85032" y="164370"/>
                  </a:lnTo>
                  <a:lnTo>
                    <a:pt x="85032" y="156581"/>
                  </a:lnTo>
                  <a:close/>
                  <a:moveTo>
                    <a:pt x="100932" y="156581"/>
                  </a:moveTo>
                  <a:lnTo>
                    <a:pt x="100932" y="164370"/>
                  </a:lnTo>
                  <a:lnTo>
                    <a:pt x="93200" y="164370"/>
                  </a:lnTo>
                  <a:lnTo>
                    <a:pt x="93200" y="156581"/>
                  </a:lnTo>
                  <a:close/>
                  <a:moveTo>
                    <a:pt x="109099" y="156581"/>
                  </a:moveTo>
                  <a:lnTo>
                    <a:pt x="109099" y="164370"/>
                  </a:lnTo>
                  <a:lnTo>
                    <a:pt x="101356" y="164370"/>
                  </a:lnTo>
                  <a:lnTo>
                    <a:pt x="101356" y="156581"/>
                  </a:lnTo>
                  <a:close/>
                  <a:moveTo>
                    <a:pt x="116866" y="156581"/>
                  </a:moveTo>
                  <a:lnTo>
                    <a:pt x="116866" y="164370"/>
                  </a:lnTo>
                  <a:lnTo>
                    <a:pt x="109523" y="164370"/>
                  </a:lnTo>
                  <a:lnTo>
                    <a:pt x="109523" y="156581"/>
                  </a:lnTo>
                  <a:close/>
                  <a:moveTo>
                    <a:pt x="125034" y="156581"/>
                  </a:moveTo>
                  <a:lnTo>
                    <a:pt x="125034" y="164370"/>
                  </a:lnTo>
                  <a:lnTo>
                    <a:pt x="117290" y="164370"/>
                  </a:lnTo>
                  <a:lnTo>
                    <a:pt x="117290" y="156581"/>
                  </a:lnTo>
                  <a:close/>
                  <a:moveTo>
                    <a:pt x="133190" y="156581"/>
                  </a:moveTo>
                  <a:lnTo>
                    <a:pt x="133190" y="164370"/>
                  </a:lnTo>
                  <a:lnTo>
                    <a:pt x="125446" y="164370"/>
                  </a:lnTo>
                  <a:lnTo>
                    <a:pt x="125446" y="156581"/>
                  </a:lnTo>
                  <a:close/>
                  <a:moveTo>
                    <a:pt x="141346" y="156581"/>
                  </a:moveTo>
                  <a:lnTo>
                    <a:pt x="141346" y="164370"/>
                  </a:lnTo>
                  <a:lnTo>
                    <a:pt x="133614" y="164370"/>
                  </a:lnTo>
                  <a:lnTo>
                    <a:pt x="133614" y="156581"/>
                  </a:lnTo>
                  <a:close/>
                  <a:moveTo>
                    <a:pt x="149513" y="156581"/>
                  </a:moveTo>
                  <a:lnTo>
                    <a:pt x="149513" y="164370"/>
                  </a:lnTo>
                  <a:lnTo>
                    <a:pt x="141770" y="164370"/>
                  </a:lnTo>
                  <a:lnTo>
                    <a:pt x="141770" y="156581"/>
                  </a:lnTo>
                  <a:close/>
                  <a:moveTo>
                    <a:pt x="157280" y="156581"/>
                  </a:moveTo>
                  <a:lnTo>
                    <a:pt x="157280" y="164370"/>
                  </a:lnTo>
                  <a:lnTo>
                    <a:pt x="149937" y="164370"/>
                  </a:lnTo>
                  <a:lnTo>
                    <a:pt x="149937" y="156581"/>
                  </a:lnTo>
                  <a:close/>
                  <a:moveTo>
                    <a:pt x="165448" y="156581"/>
                  </a:moveTo>
                  <a:lnTo>
                    <a:pt x="165448" y="164370"/>
                  </a:lnTo>
                  <a:lnTo>
                    <a:pt x="157704" y="164370"/>
                  </a:lnTo>
                  <a:lnTo>
                    <a:pt x="157704" y="156581"/>
                  </a:lnTo>
                  <a:close/>
                  <a:moveTo>
                    <a:pt x="173604" y="156581"/>
                  </a:moveTo>
                  <a:lnTo>
                    <a:pt x="173604" y="164370"/>
                  </a:lnTo>
                  <a:lnTo>
                    <a:pt x="165871" y="164370"/>
                  </a:lnTo>
                  <a:lnTo>
                    <a:pt x="165871" y="156581"/>
                  </a:lnTo>
                  <a:close/>
                  <a:moveTo>
                    <a:pt x="181771" y="156581"/>
                  </a:moveTo>
                  <a:lnTo>
                    <a:pt x="181771" y="164370"/>
                  </a:lnTo>
                  <a:lnTo>
                    <a:pt x="174028" y="164370"/>
                  </a:lnTo>
                  <a:lnTo>
                    <a:pt x="174028" y="156581"/>
                  </a:lnTo>
                  <a:close/>
                  <a:moveTo>
                    <a:pt x="189927" y="156581"/>
                  </a:moveTo>
                  <a:lnTo>
                    <a:pt x="189927" y="164370"/>
                  </a:lnTo>
                  <a:lnTo>
                    <a:pt x="182195" y="164370"/>
                  </a:lnTo>
                  <a:lnTo>
                    <a:pt x="182195" y="156581"/>
                  </a:lnTo>
                  <a:close/>
                  <a:moveTo>
                    <a:pt x="198095" y="156581"/>
                  </a:moveTo>
                  <a:lnTo>
                    <a:pt x="198095" y="164370"/>
                  </a:lnTo>
                  <a:lnTo>
                    <a:pt x="190351" y="164370"/>
                  </a:lnTo>
                  <a:lnTo>
                    <a:pt x="190351" y="156581"/>
                  </a:lnTo>
                  <a:close/>
                  <a:moveTo>
                    <a:pt x="206251" y="156581"/>
                  </a:moveTo>
                  <a:lnTo>
                    <a:pt x="206251" y="164370"/>
                  </a:lnTo>
                  <a:lnTo>
                    <a:pt x="198519" y="164370"/>
                  </a:lnTo>
                  <a:lnTo>
                    <a:pt x="198519" y="156581"/>
                  </a:lnTo>
                  <a:close/>
                  <a:moveTo>
                    <a:pt x="214419" y="156581"/>
                  </a:moveTo>
                  <a:lnTo>
                    <a:pt x="214419" y="164370"/>
                  </a:lnTo>
                  <a:lnTo>
                    <a:pt x="206675" y="164370"/>
                  </a:lnTo>
                  <a:lnTo>
                    <a:pt x="206675" y="156581"/>
                  </a:lnTo>
                  <a:close/>
                  <a:moveTo>
                    <a:pt x="222575" y="156581"/>
                  </a:moveTo>
                  <a:lnTo>
                    <a:pt x="222575" y="164370"/>
                  </a:lnTo>
                  <a:lnTo>
                    <a:pt x="214842" y="164370"/>
                  </a:lnTo>
                  <a:lnTo>
                    <a:pt x="214842" y="156581"/>
                  </a:lnTo>
                  <a:close/>
                  <a:moveTo>
                    <a:pt x="230742" y="156581"/>
                  </a:moveTo>
                  <a:lnTo>
                    <a:pt x="230742" y="164370"/>
                  </a:lnTo>
                  <a:lnTo>
                    <a:pt x="222999" y="164370"/>
                  </a:lnTo>
                  <a:lnTo>
                    <a:pt x="222999" y="156581"/>
                  </a:lnTo>
                  <a:close/>
                  <a:moveTo>
                    <a:pt x="238898" y="156581"/>
                  </a:moveTo>
                  <a:lnTo>
                    <a:pt x="238898" y="164370"/>
                  </a:lnTo>
                  <a:lnTo>
                    <a:pt x="231166" y="164370"/>
                  </a:lnTo>
                  <a:lnTo>
                    <a:pt x="231166" y="156581"/>
                  </a:lnTo>
                  <a:close/>
                  <a:moveTo>
                    <a:pt x="247066" y="156581"/>
                  </a:moveTo>
                  <a:lnTo>
                    <a:pt x="247066" y="164370"/>
                  </a:lnTo>
                  <a:lnTo>
                    <a:pt x="239322" y="164370"/>
                  </a:lnTo>
                  <a:lnTo>
                    <a:pt x="239322" y="156581"/>
                  </a:lnTo>
                  <a:close/>
                  <a:moveTo>
                    <a:pt x="255222" y="156581"/>
                  </a:moveTo>
                  <a:lnTo>
                    <a:pt x="255222" y="164370"/>
                  </a:lnTo>
                  <a:lnTo>
                    <a:pt x="247490" y="164370"/>
                  </a:lnTo>
                  <a:lnTo>
                    <a:pt x="247490" y="156581"/>
                  </a:lnTo>
                  <a:close/>
                  <a:moveTo>
                    <a:pt x="263390" y="156581"/>
                  </a:moveTo>
                  <a:lnTo>
                    <a:pt x="263390" y="164370"/>
                  </a:lnTo>
                  <a:lnTo>
                    <a:pt x="255646" y="164370"/>
                  </a:lnTo>
                  <a:lnTo>
                    <a:pt x="255646" y="156581"/>
                  </a:lnTo>
                  <a:close/>
                  <a:moveTo>
                    <a:pt x="271546" y="156581"/>
                  </a:moveTo>
                  <a:lnTo>
                    <a:pt x="271546" y="164370"/>
                  </a:lnTo>
                  <a:lnTo>
                    <a:pt x="263813" y="164370"/>
                  </a:lnTo>
                  <a:lnTo>
                    <a:pt x="263813" y="156581"/>
                  </a:lnTo>
                  <a:close/>
                  <a:moveTo>
                    <a:pt x="11238" y="164783"/>
                  </a:moveTo>
                  <a:lnTo>
                    <a:pt x="11238" y="172584"/>
                  </a:lnTo>
                  <a:lnTo>
                    <a:pt x="3505" y="172584"/>
                  </a:lnTo>
                  <a:lnTo>
                    <a:pt x="3505" y="164783"/>
                  </a:lnTo>
                  <a:close/>
                  <a:moveTo>
                    <a:pt x="19394" y="164783"/>
                  </a:moveTo>
                  <a:lnTo>
                    <a:pt x="19394" y="172584"/>
                  </a:lnTo>
                  <a:lnTo>
                    <a:pt x="11662" y="172584"/>
                  </a:lnTo>
                  <a:lnTo>
                    <a:pt x="11662" y="164783"/>
                  </a:lnTo>
                  <a:close/>
                  <a:moveTo>
                    <a:pt x="27561" y="164783"/>
                  </a:moveTo>
                  <a:lnTo>
                    <a:pt x="27561" y="172584"/>
                  </a:lnTo>
                  <a:lnTo>
                    <a:pt x="19818" y="172584"/>
                  </a:lnTo>
                  <a:lnTo>
                    <a:pt x="19818" y="164783"/>
                  </a:lnTo>
                  <a:close/>
                  <a:moveTo>
                    <a:pt x="35328" y="164783"/>
                  </a:moveTo>
                  <a:lnTo>
                    <a:pt x="35328" y="172584"/>
                  </a:lnTo>
                  <a:lnTo>
                    <a:pt x="27985" y="172584"/>
                  </a:lnTo>
                  <a:lnTo>
                    <a:pt x="27985" y="164783"/>
                  </a:lnTo>
                  <a:close/>
                  <a:moveTo>
                    <a:pt x="43496" y="164783"/>
                  </a:moveTo>
                  <a:lnTo>
                    <a:pt x="43496" y="172584"/>
                  </a:lnTo>
                  <a:lnTo>
                    <a:pt x="35752" y="172584"/>
                  </a:lnTo>
                  <a:lnTo>
                    <a:pt x="35752" y="164783"/>
                  </a:lnTo>
                  <a:close/>
                  <a:moveTo>
                    <a:pt x="51652" y="164783"/>
                  </a:moveTo>
                  <a:lnTo>
                    <a:pt x="51652" y="172584"/>
                  </a:lnTo>
                  <a:lnTo>
                    <a:pt x="43919" y="172584"/>
                  </a:lnTo>
                  <a:lnTo>
                    <a:pt x="43919" y="164783"/>
                  </a:lnTo>
                  <a:close/>
                  <a:moveTo>
                    <a:pt x="59819" y="164783"/>
                  </a:moveTo>
                  <a:lnTo>
                    <a:pt x="59819" y="172584"/>
                  </a:lnTo>
                  <a:lnTo>
                    <a:pt x="52075" y="172584"/>
                  </a:lnTo>
                  <a:lnTo>
                    <a:pt x="52075" y="164783"/>
                  </a:lnTo>
                  <a:close/>
                  <a:moveTo>
                    <a:pt x="67975" y="164783"/>
                  </a:moveTo>
                  <a:lnTo>
                    <a:pt x="67975" y="172584"/>
                  </a:lnTo>
                  <a:lnTo>
                    <a:pt x="60243" y="172584"/>
                  </a:lnTo>
                  <a:lnTo>
                    <a:pt x="60243" y="164783"/>
                  </a:lnTo>
                  <a:close/>
                  <a:moveTo>
                    <a:pt x="76452" y="164783"/>
                  </a:moveTo>
                  <a:lnTo>
                    <a:pt x="76452" y="172584"/>
                  </a:lnTo>
                  <a:lnTo>
                    <a:pt x="68399" y="172584"/>
                  </a:lnTo>
                  <a:lnTo>
                    <a:pt x="68399" y="164783"/>
                  </a:lnTo>
                  <a:close/>
                  <a:moveTo>
                    <a:pt x="84608" y="164783"/>
                  </a:moveTo>
                  <a:lnTo>
                    <a:pt x="84608" y="172584"/>
                  </a:lnTo>
                  <a:lnTo>
                    <a:pt x="76876" y="172584"/>
                  </a:lnTo>
                  <a:lnTo>
                    <a:pt x="76876" y="164783"/>
                  </a:lnTo>
                  <a:close/>
                  <a:moveTo>
                    <a:pt x="92776" y="164783"/>
                  </a:moveTo>
                  <a:lnTo>
                    <a:pt x="92776" y="172584"/>
                  </a:lnTo>
                  <a:lnTo>
                    <a:pt x="85032" y="172584"/>
                  </a:lnTo>
                  <a:lnTo>
                    <a:pt x="85032" y="164783"/>
                  </a:lnTo>
                  <a:close/>
                  <a:moveTo>
                    <a:pt x="100932" y="164783"/>
                  </a:moveTo>
                  <a:lnTo>
                    <a:pt x="100932" y="172584"/>
                  </a:lnTo>
                  <a:lnTo>
                    <a:pt x="93200" y="172584"/>
                  </a:lnTo>
                  <a:lnTo>
                    <a:pt x="93200" y="164783"/>
                  </a:lnTo>
                  <a:close/>
                  <a:moveTo>
                    <a:pt x="109099" y="164783"/>
                  </a:moveTo>
                  <a:lnTo>
                    <a:pt x="109099" y="172584"/>
                  </a:lnTo>
                  <a:lnTo>
                    <a:pt x="101356" y="172584"/>
                  </a:lnTo>
                  <a:lnTo>
                    <a:pt x="101356" y="164783"/>
                  </a:lnTo>
                  <a:close/>
                  <a:moveTo>
                    <a:pt x="116866" y="164783"/>
                  </a:moveTo>
                  <a:lnTo>
                    <a:pt x="116866" y="172584"/>
                  </a:lnTo>
                  <a:lnTo>
                    <a:pt x="109523" y="172584"/>
                  </a:lnTo>
                  <a:lnTo>
                    <a:pt x="109523" y="164783"/>
                  </a:lnTo>
                  <a:close/>
                  <a:moveTo>
                    <a:pt x="125034" y="164783"/>
                  </a:moveTo>
                  <a:lnTo>
                    <a:pt x="125034" y="172584"/>
                  </a:lnTo>
                  <a:lnTo>
                    <a:pt x="117290" y="172584"/>
                  </a:lnTo>
                  <a:lnTo>
                    <a:pt x="117290" y="164783"/>
                  </a:lnTo>
                  <a:close/>
                  <a:moveTo>
                    <a:pt x="133190" y="164783"/>
                  </a:moveTo>
                  <a:lnTo>
                    <a:pt x="133190" y="172584"/>
                  </a:lnTo>
                  <a:lnTo>
                    <a:pt x="125446" y="172584"/>
                  </a:lnTo>
                  <a:lnTo>
                    <a:pt x="125446" y="164783"/>
                  </a:lnTo>
                  <a:close/>
                  <a:moveTo>
                    <a:pt x="141346" y="164783"/>
                  </a:moveTo>
                  <a:lnTo>
                    <a:pt x="141346" y="172584"/>
                  </a:lnTo>
                  <a:lnTo>
                    <a:pt x="133614" y="172584"/>
                  </a:lnTo>
                  <a:lnTo>
                    <a:pt x="133614" y="164783"/>
                  </a:lnTo>
                  <a:close/>
                  <a:moveTo>
                    <a:pt x="149513" y="164783"/>
                  </a:moveTo>
                  <a:lnTo>
                    <a:pt x="149513" y="172584"/>
                  </a:lnTo>
                  <a:lnTo>
                    <a:pt x="141770" y="172584"/>
                  </a:lnTo>
                  <a:lnTo>
                    <a:pt x="141770" y="164783"/>
                  </a:lnTo>
                  <a:close/>
                  <a:moveTo>
                    <a:pt x="157280" y="164783"/>
                  </a:moveTo>
                  <a:lnTo>
                    <a:pt x="157280" y="172584"/>
                  </a:lnTo>
                  <a:lnTo>
                    <a:pt x="149937" y="172584"/>
                  </a:lnTo>
                  <a:lnTo>
                    <a:pt x="149937" y="164783"/>
                  </a:lnTo>
                  <a:close/>
                  <a:moveTo>
                    <a:pt x="165448" y="164783"/>
                  </a:moveTo>
                  <a:lnTo>
                    <a:pt x="165448" y="172584"/>
                  </a:lnTo>
                  <a:lnTo>
                    <a:pt x="157704" y="172584"/>
                  </a:lnTo>
                  <a:lnTo>
                    <a:pt x="157704" y="164783"/>
                  </a:lnTo>
                  <a:close/>
                  <a:moveTo>
                    <a:pt x="173604" y="164783"/>
                  </a:moveTo>
                  <a:lnTo>
                    <a:pt x="173604" y="172584"/>
                  </a:lnTo>
                  <a:lnTo>
                    <a:pt x="165871" y="172584"/>
                  </a:lnTo>
                  <a:lnTo>
                    <a:pt x="165871" y="164783"/>
                  </a:lnTo>
                  <a:close/>
                  <a:moveTo>
                    <a:pt x="181771" y="164783"/>
                  </a:moveTo>
                  <a:lnTo>
                    <a:pt x="181771" y="172584"/>
                  </a:lnTo>
                  <a:lnTo>
                    <a:pt x="174028" y="172584"/>
                  </a:lnTo>
                  <a:lnTo>
                    <a:pt x="174028" y="164783"/>
                  </a:lnTo>
                  <a:close/>
                  <a:moveTo>
                    <a:pt x="189927" y="164783"/>
                  </a:moveTo>
                  <a:lnTo>
                    <a:pt x="189927" y="172584"/>
                  </a:lnTo>
                  <a:lnTo>
                    <a:pt x="182195" y="172584"/>
                  </a:lnTo>
                  <a:lnTo>
                    <a:pt x="182195" y="164783"/>
                  </a:lnTo>
                  <a:close/>
                  <a:moveTo>
                    <a:pt x="198095" y="164783"/>
                  </a:moveTo>
                  <a:lnTo>
                    <a:pt x="198095" y="172584"/>
                  </a:lnTo>
                  <a:lnTo>
                    <a:pt x="190351" y="172584"/>
                  </a:lnTo>
                  <a:lnTo>
                    <a:pt x="190351" y="164783"/>
                  </a:lnTo>
                  <a:close/>
                  <a:moveTo>
                    <a:pt x="206251" y="164783"/>
                  </a:moveTo>
                  <a:lnTo>
                    <a:pt x="206251" y="172584"/>
                  </a:lnTo>
                  <a:lnTo>
                    <a:pt x="198519" y="172584"/>
                  </a:lnTo>
                  <a:lnTo>
                    <a:pt x="198519" y="164783"/>
                  </a:lnTo>
                  <a:close/>
                  <a:moveTo>
                    <a:pt x="214419" y="164783"/>
                  </a:moveTo>
                  <a:lnTo>
                    <a:pt x="214419" y="172584"/>
                  </a:lnTo>
                  <a:lnTo>
                    <a:pt x="206675" y="172584"/>
                  </a:lnTo>
                  <a:lnTo>
                    <a:pt x="206675" y="164783"/>
                  </a:lnTo>
                  <a:close/>
                  <a:moveTo>
                    <a:pt x="222575" y="164783"/>
                  </a:moveTo>
                  <a:lnTo>
                    <a:pt x="222575" y="172584"/>
                  </a:lnTo>
                  <a:lnTo>
                    <a:pt x="214842" y="172584"/>
                  </a:lnTo>
                  <a:lnTo>
                    <a:pt x="214842" y="164783"/>
                  </a:lnTo>
                  <a:close/>
                  <a:moveTo>
                    <a:pt x="230742" y="164783"/>
                  </a:moveTo>
                  <a:lnTo>
                    <a:pt x="230742" y="172584"/>
                  </a:lnTo>
                  <a:lnTo>
                    <a:pt x="222999" y="172584"/>
                  </a:lnTo>
                  <a:lnTo>
                    <a:pt x="222999" y="164783"/>
                  </a:lnTo>
                  <a:close/>
                  <a:moveTo>
                    <a:pt x="238898" y="164783"/>
                  </a:moveTo>
                  <a:lnTo>
                    <a:pt x="238898" y="172584"/>
                  </a:lnTo>
                  <a:lnTo>
                    <a:pt x="231166" y="172584"/>
                  </a:lnTo>
                  <a:lnTo>
                    <a:pt x="231166" y="164783"/>
                  </a:lnTo>
                  <a:close/>
                  <a:moveTo>
                    <a:pt x="247066" y="164783"/>
                  </a:moveTo>
                  <a:lnTo>
                    <a:pt x="247066" y="172584"/>
                  </a:lnTo>
                  <a:lnTo>
                    <a:pt x="239322" y="172584"/>
                  </a:lnTo>
                  <a:lnTo>
                    <a:pt x="239322" y="164783"/>
                  </a:lnTo>
                  <a:close/>
                  <a:moveTo>
                    <a:pt x="255222" y="164783"/>
                  </a:moveTo>
                  <a:lnTo>
                    <a:pt x="255222" y="172584"/>
                  </a:lnTo>
                  <a:lnTo>
                    <a:pt x="247490" y="172584"/>
                  </a:lnTo>
                  <a:lnTo>
                    <a:pt x="247490" y="164783"/>
                  </a:lnTo>
                  <a:close/>
                  <a:moveTo>
                    <a:pt x="263390" y="164783"/>
                  </a:moveTo>
                  <a:lnTo>
                    <a:pt x="263390" y="172584"/>
                  </a:lnTo>
                  <a:lnTo>
                    <a:pt x="255646" y="172584"/>
                  </a:lnTo>
                  <a:lnTo>
                    <a:pt x="255646" y="164783"/>
                  </a:lnTo>
                  <a:close/>
                  <a:moveTo>
                    <a:pt x="271546" y="164783"/>
                  </a:moveTo>
                  <a:lnTo>
                    <a:pt x="271546" y="172584"/>
                  </a:lnTo>
                  <a:lnTo>
                    <a:pt x="263813" y="172584"/>
                  </a:lnTo>
                  <a:lnTo>
                    <a:pt x="263813" y="164783"/>
                  </a:lnTo>
                  <a:close/>
                  <a:moveTo>
                    <a:pt x="11238" y="172996"/>
                  </a:moveTo>
                  <a:lnTo>
                    <a:pt x="11238" y="180786"/>
                  </a:lnTo>
                  <a:lnTo>
                    <a:pt x="3505" y="180786"/>
                  </a:lnTo>
                  <a:lnTo>
                    <a:pt x="3505" y="172996"/>
                  </a:lnTo>
                  <a:close/>
                  <a:moveTo>
                    <a:pt x="19394" y="172996"/>
                  </a:moveTo>
                  <a:lnTo>
                    <a:pt x="19394" y="180786"/>
                  </a:lnTo>
                  <a:lnTo>
                    <a:pt x="11662" y="180786"/>
                  </a:lnTo>
                  <a:lnTo>
                    <a:pt x="11662" y="172996"/>
                  </a:lnTo>
                  <a:close/>
                  <a:moveTo>
                    <a:pt x="27561" y="172996"/>
                  </a:moveTo>
                  <a:lnTo>
                    <a:pt x="27561" y="180786"/>
                  </a:lnTo>
                  <a:lnTo>
                    <a:pt x="19818" y="180786"/>
                  </a:lnTo>
                  <a:lnTo>
                    <a:pt x="19818" y="172996"/>
                  </a:lnTo>
                  <a:close/>
                  <a:moveTo>
                    <a:pt x="35328" y="172996"/>
                  </a:moveTo>
                  <a:lnTo>
                    <a:pt x="35328" y="180786"/>
                  </a:lnTo>
                  <a:lnTo>
                    <a:pt x="27985" y="180786"/>
                  </a:lnTo>
                  <a:lnTo>
                    <a:pt x="27985" y="172996"/>
                  </a:lnTo>
                  <a:close/>
                  <a:moveTo>
                    <a:pt x="43496" y="172996"/>
                  </a:moveTo>
                  <a:lnTo>
                    <a:pt x="43496" y="180786"/>
                  </a:lnTo>
                  <a:lnTo>
                    <a:pt x="35752" y="180786"/>
                  </a:lnTo>
                  <a:lnTo>
                    <a:pt x="35752" y="172996"/>
                  </a:lnTo>
                  <a:close/>
                  <a:moveTo>
                    <a:pt x="51652" y="172996"/>
                  </a:moveTo>
                  <a:lnTo>
                    <a:pt x="51652" y="180786"/>
                  </a:lnTo>
                  <a:lnTo>
                    <a:pt x="43919" y="180786"/>
                  </a:lnTo>
                  <a:lnTo>
                    <a:pt x="43919" y="172996"/>
                  </a:lnTo>
                  <a:close/>
                  <a:moveTo>
                    <a:pt x="59819" y="172996"/>
                  </a:moveTo>
                  <a:lnTo>
                    <a:pt x="59819" y="180786"/>
                  </a:lnTo>
                  <a:lnTo>
                    <a:pt x="52075" y="180786"/>
                  </a:lnTo>
                  <a:lnTo>
                    <a:pt x="52075" y="172996"/>
                  </a:lnTo>
                  <a:close/>
                  <a:moveTo>
                    <a:pt x="67975" y="172996"/>
                  </a:moveTo>
                  <a:lnTo>
                    <a:pt x="67975" y="180786"/>
                  </a:lnTo>
                  <a:lnTo>
                    <a:pt x="60243" y="180786"/>
                  </a:lnTo>
                  <a:lnTo>
                    <a:pt x="60243" y="172996"/>
                  </a:lnTo>
                  <a:close/>
                  <a:moveTo>
                    <a:pt x="76452" y="172996"/>
                  </a:moveTo>
                  <a:lnTo>
                    <a:pt x="76452" y="180786"/>
                  </a:lnTo>
                  <a:lnTo>
                    <a:pt x="68399" y="180786"/>
                  </a:lnTo>
                  <a:lnTo>
                    <a:pt x="68399" y="172996"/>
                  </a:lnTo>
                  <a:close/>
                  <a:moveTo>
                    <a:pt x="84608" y="172996"/>
                  </a:moveTo>
                  <a:lnTo>
                    <a:pt x="84608" y="180786"/>
                  </a:lnTo>
                  <a:lnTo>
                    <a:pt x="76876" y="180786"/>
                  </a:lnTo>
                  <a:lnTo>
                    <a:pt x="76876" y="172996"/>
                  </a:lnTo>
                  <a:close/>
                  <a:moveTo>
                    <a:pt x="92776" y="172996"/>
                  </a:moveTo>
                  <a:lnTo>
                    <a:pt x="92776" y="180786"/>
                  </a:lnTo>
                  <a:lnTo>
                    <a:pt x="85032" y="180786"/>
                  </a:lnTo>
                  <a:lnTo>
                    <a:pt x="85032" y="172996"/>
                  </a:lnTo>
                  <a:close/>
                  <a:moveTo>
                    <a:pt x="100932" y="172996"/>
                  </a:moveTo>
                  <a:lnTo>
                    <a:pt x="100932" y="180786"/>
                  </a:lnTo>
                  <a:lnTo>
                    <a:pt x="93200" y="180786"/>
                  </a:lnTo>
                  <a:lnTo>
                    <a:pt x="93200" y="172996"/>
                  </a:lnTo>
                  <a:close/>
                  <a:moveTo>
                    <a:pt x="109099" y="172996"/>
                  </a:moveTo>
                  <a:lnTo>
                    <a:pt x="109099" y="180786"/>
                  </a:lnTo>
                  <a:lnTo>
                    <a:pt x="101356" y="180786"/>
                  </a:lnTo>
                  <a:lnTo>
                    <a:pt x="101356" y="172996"/>
                  </a:lnTo>
                  <a:close/>
                  <a:moveTo>
                    <a:pt x="116866" y="172996"/>
                  </a:moveTo>
                  <a:lnTo>
                    <a:pt x="116866" y="180786"/>
                  </a:lnTo>
                  <a:lnTo>
                    <a:pt x="109523" y="180786"/>
                  </a:lnTo>
                  <a:lnTo>
                    <a:pt x="109523" y="172996"/>
                  </a:lnTo>
                  <a:close/>
                  <a:moveTo>
                    <a:pt x="125034" y="172996"/>
                  </a:moveTo>
                  <a:lnTo>
                    <a:pt x="125034" y="180786"/>
                  </a:lnTo>
                  <a:lnTo>
                    <a:pt x="117290" y="180786"/>
                  </a:lnTo>
                  <a:lnTo>
                    <a:pt x="117290" y="172996"/>
                  </a:lnTo>
                  <a:close/>
                  <a:moveTo>
                    <a:pt x="133190" y="172996"/>
                  </a:moveTo>
                  <a:lnTo>
                    <a:pt x="133190" y="180786"/>
                  </a:lnTo>
                  <a:lnTo>
                    <a:pt x="125446" y="180786"/>
                  </a:lnTo>
                  <a:lnTo>
                    <a:pt x="125446" y="172996"/>
                  </a:lnTo>
                  <a:close/>
                  <a:moveTo>
                    <a:pt x="141346" y="172996"/>
                  </a:moveTo>
                  <a:lnTo>
                    <a:pt x="141346" y="180786"/>
                  </a:lnTo>
                  <a:lnTo>
                    <a:pt x="133614" y="180786"/>
                  </a:lnTo>
                  <a:lnTo>
                    <a:pt x="133614" y="172996"/>
                  </a:lnTo>
                  <a:close/>
                  <a:moveTo>
                    <a:pt x="149513" y="172996"/>
                  </a:moveTo>
                  <a:lnTo>
                    <a:pt x="149513" y="180786"/>
                  </a:lnTo>
                  <a:lnTo>
                    <a:pt x="141770" y="180786"/>
                  </a:lnTo>
                  <a:lnTo>
                    <a:pt x="141770" y="172996"/>
                  </a:lnTo>
                  <a:close/>
                  <a:moveTo>
                    <a:pt x="157280" y="172996"/>
                  </a:moveTo>
                  <a:lnTo>
                    <a:pt x="157280" y="180786"/>
                  </a:lnTo>
                  <a:lnTo>
                    <a:pt x="149937" y="180786"/>
                  </a:lnTo>
                  <a:lnTo>
                    <a:pt x="149937" y="172996"/>
                  </a:lnTo>
                  <a:close/>
                  <a:moveTo>
                    <a:pt x="165448" y="172996"/>
                  </a:moveTo>
                  <a:lnTo>
                    <a:pt x="165448" y="180786"/>
                  </a:lnTo>
                  <a:lnTo>
                    <a:pt x="157704" y="180786"/>
                  </a:lnTo>
                  <a:lnTo>
                    <a:pt x="157704" y="172996"/>
                  </a:lnTo>
                  <a:close/>
                  <a:moveTo>
                    <a:pt x="173604" y="172996"/>
                  </a:moveTo>
                  <a:lnTo>
                    <a:pt x="173604" y="180786"/>
                  </a:lnTo>
                  <a:lnTo>
                    <a:pt x="165871" y="180786"/>
                  </a:lnTo>
                  <a:lnTo>
                    <a:pt x="165871" y="172996"/>
                  </a:lnTo>
                  <a:close/>
                  <a:moveTo>
                    <a:pt x="181771" y="172996"/>
                  </a:moveTo>
                  <a:lnTo>
                    <a:pt x="181771" y="180786"/>
                  </a:lnTo>
                  <a:lnTo>
                    <a:pt x="174028" y="180786"/>
                  </a:lnTo>
                  <a:lnTo>
                    <a:pt x="174028" y="172996"/>
                  </a:lnTo>
                  <a:close/>
                  <a:moveTo>
                    <a:pt x="189927" y="172996"/>
                  </a:moveTo>
                  <a:lnTo>
                    <a:pt x="189927" y="180786"/>
                  </a:lnTo>
                  <a:lnTo>
                    <a:pt x="182195" y="180786"/>
                  </a:lnTo>
                  <a:lnTo>
                    <a:pt x="182195" y="172996"/>
                  </a:lnTo>
                  <a:close/>
                  <a:moveTo>
                    <a:pt x="198095" y="172996"/>
                  </a:moveTo>
                  <a:lnTo>
                    <a:pt x="198095" y="180786"/>
                  </a:lnTo>
                  <a:lnTo>
                    <a:pt x="190351" y="180786"/>
                  </a:lnTo>
                  <a:lnTo>
                    <a:pt x="190351" y="172996"/>
                  </a:lnTo>
                  <a:close/>
                  <a:moveTo>
                    <a:pt x="206251" y="172996"/>
                  </a:moveTo>
                  <a:lnTo>
                    <a:pt x="206251" y="180786"/>
                  </a:lnTo>
                  <a:lnTo>
                    <a:pt x="198519" y="180786"/>
                  </a:lnTo>
                  <a:lnTo>
                    <a:pt x="198519" y="172996"/>
                  </a:lnTo>
                  <a:close/>
                  <a:moveTo>
                    <a:pt x="214419" y="172996"/>
                  </a:moveTo>
                  <a:lnTo>
                    <a:pt x="214419" y="180786"/>
                  </a:lnTo>
                  <a:lnTo>
                    <a:pt x="206675" y="180786"/>
                  </a:lnTo>
                  <a:lnTo>
                    <a:pt x="206675" y="172996"/>
                  </a:lnTo>
                  <a:close/>
                  <a:moveTo>
                    <a:pt x="222575" y="172996"/>
                  </a:moveTo>
                  <a:lnTo>
                    <a:pt x="222575" y="180786"/>
                  </a:lnTo>
                  <a:lnTo>
                    <a:pt x="214842" y="180786"/>
                  </a:lnTo>
                  <a:lnTo>
                    <a:pt x="214842" y="172996"/>
                  </a:lnTo>
                  <a:close/>
                  <a:moveTo>
                    <a:pt x="230742" y="172996"/>
                  </a:moveTo>
                  <a:lnTo>
                    <a:pt x="230742" y="180786"/>
                  </a:lnTo>
                  <a:lnTo>
                    <a:pt x="222999" y="180786"/>
                  </a:lnTo>
                  <a:lnTo>
                    <a:pt x="222999" y="172996"/>
                  </a:lnTo>
                  <a:close/>
                  <a:moveTo>
                    <a:pt x="238898" y="172996"/>
                  </a:moveTo>
                  <a:lnTo>
                    <a:pt x="238898" y="180786"/>
                  </a:lnTo>
                  <a:lnTo>
                    <a:pt x="231166" y="180786"/>
                  </a:lnTo>
                  <a:lnTo>
                    <a:pt x="231166" y="172996"/>
                  </a:lnTo>
                  <a:close/>
                  <a:moveTo>
                    <a:pt x="247066" y="172996"/>
                  </a:moveTo>
                  <a:lnTo>
                    <a:pt x="247066" y="180786"/>
                  </a:lnTo>
                  <a:lnTo>
                    <a:pt x="239322" y="180786"/>
                  </a:lnTo>
                  <a:lnTo>
                    <a:pt x="239322" y="172996"/>
                  </a:lnTo>
                  <a:close/>
                  <a:moveTo>
                    <a:pt x="255222" y="172996"/>
                  </a:moveTo>
                  <a:lnTo>
                    <a:pt x="255222" y="180786"/>
                  </a:lnTo>
                  <a:lnTo>
                    <a:pt x="247490" y="180786"/>
                  </a:lnTo>
                  <a:lnTo>
                    <a:pt x="247490" y="172996"/>
                  </a:lnTo>
                  <a:close/>
                  <a:moveTo>
                    <a:pt x="263390" y="172996"/>
                  </a:moveTo>
                  <a:lnTo>
                    <a:pt x="263390" y="180786"/>
                  </a:lnTo>
                  <a:lnTo>
                    <a:pt x="255646" y="180786"/>
                  </a:lnTo>
                  <a:lnTo>
                    <a:pt x="255646" y="172996"/>
                  </a:lnTo>
                  <a:close/>
                  <a:moveTo>
                    <a:pt x="271546" y="172996"/>
                  </a:moveTo>
                  <a:lnTo>
                    <a:pt x="271546" y="180786"/>
                  </a:lnTo>
                  <a:lnTo>
                    <a:pt x="263813" y="180786"/>
                  </a:lnTo>
                  <a:lnTo>
                    <a:pt x="263813" y="172996"/>
                  </a:lnTo>
                  <a:close/>
                  <a:moveTo>
                    <a:pt x="11238" y="181198"/>
                  </a:moveTo>
                  <a:lnTo>
                    <a:pt x="11238" y="188988"/>
                  </a:lnTo>
                  <a:lnTo>
                    <a:pt x="3494" y="188988"/>
                  </a:lnTo>
                  <a:lnTo>
                    <a:pt x="3494" y="181198"/>
                  </a:lnTo>
                  <a:close/>
                  <a:moveTo>
                    <a:pt x="19394" y="181198"/>
                  </a:moveTo>
                  <a:lnTo>
                    <a:pt x="19394" y="188988"/>
                  </a:lnTo>
                  <a:lnTo>
                    <a:pt x="11662" y="188988"/>
                  </a:lnTo>
                  <a:lnTo>
                    <a:pt x="11662" y="181198"/>
                  </a:lnTo>
                  <a:close/>
                  <a:moveTo>
                    <a:pt x="27561" y="181198"/>
                  </a:moveTo>
                  <a:lnTo>
                    <a:pt x="27561" y="188988"/>
                  </a:lnTo>
                  <a:lnTo>
                    <a:pt x="19818" y="188988"/>
                  </a:lnTo>
                  <a:lnTo>
                    <a:pt x="19818" y="181198"/>
                  </a:lnTo>
                  <a:close/>
                  <a:moveTo>
                    <a:pt x="35328" y="181198"/>
                  </a:moveTo>
                  <a:lnTo>
                    <a:pt x="35328" y="188988"/>
                  </a:lnTo>
                  <a:lnTo>
                    <a:pt x="27985" y="188988"/>
                  </a:lnTo>
                  <a:lnTo>
                    <a:pt x="27985" y="181198"/>
                  </a:lnTo>
                  <a:close/>
                  <a:moveTo>
                    <a:pt x="43496" y="181198"/>
                  </a:moveTo>
                  <a:lnTo>
                    <a:pt x="43496" y="188988"/>
                  </a:lnTo>
                  <a:lnTo>
                    <a:pt x="35752" y="188988"/>
                  </a:lnTo>
                  <a:lnTo>
                    <a:pt x="35752" y="181198"/>
                  </a:lnTo>
                  <a:close/>
                  <a:moveTo>
                    <a:pt x="51652" y="181198"/>
                  </a:moveTo>
                  <a:lnTo>
                    <a:pt x="51652" y="188988"/>
                  </a:lnTo>
                  <a:lnTo>
                    <a:pt x="43919" y="188988"/>
                  </a:lnTo>
                  <a:lnTo>
                    <a:pt x="43919" y="181198"/>
                  </a:lnTo>
                  <a:close/>
                  <a:moveTo>
                    <a:pt x="59819" y="181198"/>
                  </a:moveTo>
                  <a:lnTo>
                    <a:pt x="59819" y="188988"/>
                  </a:lnTo>
                  <a:lnTo>
                    <a:pt x="52075" y="188988"/>
                  </a:lnTo>
                  <a:lnTo>
                    <a:pt x="52075" y="181198"/>
                  </a:lnTo>
                  <a:close/>
                  <a:moveTo>
                    <a:pt x="67975" y="181198"/>
                  </a:moveTo>
                  <a:lnTo>
                    <a:pt x="67975" y="188988"/>
                  </a:lnTo>
                  <a:lnTo>
                    <a:pt x="60243" y="188988"/>
                  </a:lnTo>
                  <a:lnTo>
                    <a:pt x="60243" y="181198"/>
                  </a:lnTo>
                  <a:close/>
                  <a:moveTo>
                    <a:pt x="76441" y="181198"/>
                  </a:moveTo>
                  <a:lnTo>
                    <a:pt x="76441" y="188988"/>
                  </a:lnTo>
                  <a:lnTo>
                    <a:pt x="68399" y="188988"/>
                  </a:lnTo>
                  <a:lnTo>
                    <a:pt x="68399" y="181198"/>
                  </a:lnTo>
                  <a:close/>
                  <a:moveTo>
                    <a:pt x="84608" y="181198"/>
                  </a:moveTo>
                  <a:lnTo>
                    <a:pt x="84608" y="188988"/>
                  </a:lnTo>
                  <a:lnTo>
                    <a:pt x="76865" y="188988"/>
                  </a:lnTo>
                  <a:lnTo>
                    <a:pt x="76865" y="181198"/>
                  </a:lnTo>
                  <a:close/>
                  <a:moveTo>
                    <a:pt x="92776" y="181198"/>
                  </a:moveTo>
                  <a:lnTo>
                    <a:pt x="92776" y="188988"/>
                  </a:lnTo>
                  <a:lnTo>
                    <a:pt x="85032" y="188988"/>
                  </a:lnTo>
                  <a:lnTo>
                    <a:pt x="85032" y="181198"/>
                  </a:lnTo>
                  <a:close/>
                  <a:moveTo>
                    <a:pt x="100932" y="181198"/>
                  </a:moveTo>
                  <a:lnTo>
                    <a:pt x="100932" y="188988"/>
                  </a:lnTo>
                  <a:lnTo>
                    <a:pt x="93188" y="188988"/>
                  </a:lnTo>
                  <a:lnTo>
                    <a:pt x="93188" y="181198"/>
                  </a:lnTo>
                  <a:close/>
                  <a:moveTo>
                    <a:pt x="109099" y="181198"/>
                  </a:moveTo>
                  <a:lnTo>
                    <a:pt x="109099" y="188988"/>
                  </a:lnTo>
                  <a:lnTo>
                    <a:pt x="101356" y="188988"/>
                  </a:lnTo>
                  <a:lnTo>
                    <a:pt x="101356" y="181198"/>
                  </a:lnTo>
                  <a:close/>
                  <a:moveTo>
                    <a:pt x="116866" y="181198"/>
                  </a:moveTo>
                  <a:lnTo>
                    <a:pt x="116866" y="188988"/>
                  </a:lnTo>
                  <a:lnTo>
                    <a:pt x="109512" y="188988"/>
                  </a:lnTo>
                  <a:lnTo>
                    <a:pt x="109512" y="181198"/>
                  </a:lnTo>
                  <a:close/>
                  <a:moveTo>
                    <a:pt x="125022" y="181198"/>
                  </a:moveTo>
                  <a:lnTo>
                    <a:pt x="125022" y="188988"/>
                  </a:lnTo>
                  <a:lnTo>
                    <a:pt x="117290" y="188988"/>
                  </a:lnTo>
                  <a:lnTo>
                    <a:pt x="117290" y="181198"/>
                  </a:lnTo>
                  <a:close/>
                  <a:moveTo>
                    <a:pt x="133190" y="181198"/>
                  </a:moveTo>
                  <a:lnTo>
                    <a:pt x="133190" y="188988"/>
                  </a:lnTo>
                  <a:lnTo>
                    <a:pt x="125446" y="188988"/>
                  </a:lnTo>
                  <a:lnTo>
                    <a:pt x="125446" y="181198"/>
                  </a:lnTo>
                  <a:close/>
                  <a:moveTo>
                    <a:pt x="141346" y="181198"/>
                  </a:moveTo>
                  <a:lnTo>
                    <a:pt x="141346" y="188988"/>
                  </a:lnTo>
                  <a:lnTo>
                    <a:pt x="133614" y="188988"/>
                  </a:lnTo>
                  <a:lnTo>
                    <a:pt x="133614" y="181198"/>
                  </a:lnTo>
                  <a:close/>
                  <a:moveTo>
                    <a:pt x="149513" y="181198"/>
                  </a:moveTo>
                  <a:lnTo>
                    <a:pt x="149513" y="188988"/>
                  </a:lnTo>
                  <a:lnTo>
                    <a:pt x="141770" y="188988"/>
                  </a:lnTo>
                  <a:lnTo>
                    <a:pt x="141770" y="181198"/>
                  </a:lnTo>
                  <a:close/>
                  <a:moveTo>
                    <a:pt x="157280" y="181198"/>
                  </a:moveTo>
                  <a:lnTo>
                    <a:pt x="157280" y="188988"/>
                  </a:lnTo>
                  <a:lnTo>
                    <a:pt x="149937" y="188988"/>
                  </a:lnTo>
                  <a:lnTo>
                    <a:pt x="149937" y="181198"/>
                  </a:lnTo>
                  <a:close/>
                  <a:moveTo>
                    <a:pt x="165448" y="181198"/>
                  </a:moveTo>
                  <a:lnTo>
                    <a:pt x="165448" y="188988"/>
                  </a:lnTo>
                  <a:lnTo>
                    <a:pt x="157704" y="188988"/>
                  </a:lnTo>
                  <a:lnTo>
                    <a:pt x="157704" y="181198"/>
                  </a:lnTo>
                  <a:close/>
                  <a:moveTo>
                    <a:pt x="173604" y="181198"/>
                  </a:moveTo>
                  <a:lnTo>
                    <a:pt x="173604" y="188988"/>
                  </a:lnTo>
                  <a:lnTo>
                    <a:pt x="165871" y="188988"/>
                  </a:lnTo>
                  <a:lnTo>
                    <a:pt x="165871" y="181198"/>
                  </a:lnTo>
                  <a:close/>
                  <a:moveTo>
                    <a:pt x="181771" y="181198"/>
                  </a:moveTo>
                  <a:lnTo>
                    <a:pt x="181771" y="188988"/>
                  </a:lnTo>
                  <a:lnTo>
                    <a:pt x="174028" y="188988"/>
                  </a:lnTo>
                  <a:lnTo>
                    <a:pt x="174028" y="181198"/>
                  </a:lnTo>
                  <a:close/>
                  <a:moveTo>
                    <a:pt x="189927" y="181198"/>
                  </a:moveTo>
                  <a:lnTo>
                    <a:pt x="189927" y="188988"/>
                  </a:lnTo>
                  <a:lnTo>
                    <a:pt x="182195" y="188988"/>
                  </a:lnTo>
                  <a:lnTo>
                    <a:pt x="182195" y="181198"/>
                  </a:lnTo>
                  <a:close/>
                  <a:moveTo>
                    <a:pt x="198095" y="181198"/>
                  </a:moveTo>
                  <a:lnTo>
                    <a:pt x="198095" y="188988"/>
                  </a:lnTo>
                  <a:lnTo>
                    <a:pt x="190351" y="188988"/>
                  </a:lnTo>
                  <a:lnTo>
                    <a:pt x="190351" y="181198"/>
                  </a:lnTo>
                  <a:close/>
                  <a:moveTo>
                    <a:pt x="206251" y="181198"/>
                  </a:moveTo>
                  <a:lnTo>
                    <a:pt x="206251" y="188988"/>
                  </a:lnTo>
                  <a:lnTo>
                    <a:pt x="198519" y="188988"/>
                  </a:lnTo>
                  <a:lnTo>
                    <a:pt x="198519" y="181198"/>
                  </a:lnTo>
                  <a:close/>
                  <a:moveTo>
                    <a:pt x="214419" y="181198"/>
                  </a:moveTo>
                  <a:lnTo>
                    <a:pt x="214419" y="188988"/>
                  </a:lnTo>
                  <a:lnTo>
                    <a:pt x="206675" y="188988"/>
                  </a:lnTo>
                  <a:lnTo>
                    <a:pt x="206675" y="181198"/>
                  </a:lnTo>
                  <a:close/>
                  <a:moveTo>
                    <a:pt x="222575" y="181198"/>
                  </a:moveTo>
                  <a:lnTo>
                    <a:pt x="222575" y="188988"/>
                  </a:lnTo>
                  <a:lnTo>
                    <a:pt x="214842" y="188988"/>
                  </a:lnTo>
                  <a:lnTo>
                    <a:pt x="214842" y="181198"/>
                  </a:lnTo>
                  <a:close/>
                  <a:moveTo>
                    <a:pt x="230742" y="181198"/>
                  </a:moveTo>
                  <a:lnTo>
                    <a:pt x="230742" y="188988"/>
                  </a:lnTo>
                  <a:lnTo>
                    <a:pt x="222999" y="188988"/>
                  </a:lnTo>
                  <a:lnTo>
                    <a:pt x="222999" y="181198"/>
                  </a:lnTo>
                  <a:close/>
                  <a:moveTo>
                    <a:pt x="238898" y="181198"/>
                  </a:moveTo>
                  <a:lnTo>
                    <a:pt x="238898" y="188988"/>
                  </a:lnTo>
                  <a:lnTo>
                    <a:pt x="231166" y="188988"/>
                  </a:lnTo>
                  <a:lnTo>
                    <a:pt x="231166" y="181198"/>
                  </a:lnTo>
                  <a:close/>
                  <a:moveTo>
                    <a:pt x="247066" y="181198"/>
                  </a:moveTo>
                  <a:lnTo>
                    <a:pt x="247066" y="188988"/>
                  </a:lnTo>
                  <a:lnTo>
                    <a:pt x="239322" y="188988"/>
                  </a:lnTo>
                  <a:lnTo>
                    <a:pt x="239322" y="181198"/>
                  </a:lnTo>
                  <a:close/>
                  <a:moveTo>
                    <a:pt x="255222" y="181198"/>
                  </a:moveTo>
                  <a:lnTo>
                    <a:pt x="255222" y="188988"/>
                  </a:lnTo>
                  <a:lnTo>
                    <a:pt x="247490" y="188988"/>
                  </a:lnTo>
                  <a:lnTo>
                    <a:pt x="247490" y="181198"/>
                  </a:lnTo>
                  <a:close/>
                  <a:moveTo>
                    <a:pt x="263390" y="181198"/>
                  </a:moveTo>
                  <a:lnTo>
                    <a:pt x="263390" y="188988"/>
                  </a:lnTo>
                  <a:lnTo>
                    <a:pt x="255646" y="188988"/>
                  </a:lnTo>
                  <a:lnTo>
                    <a:pt x="255646" y="181198"/>
                  </a:lnTo>
                  <a:close/>
                  <a:moveTo>
                    <a:pt x="271546" y="181198"/>
                  </a:moveTo>
                  <a:lnTo>
                    <a:pt x="271546" y="188988"/>
                  </a:lnTo>
                  <a:lnTo>
                    <a:pt x="263813" y="188988"/>
                  </a:lnTo>
                  <a:lnTo>
                    <a:pt x="263813" y="181198"/>
                  </a:lnTo>
                  <a:close/>
                  <a:moveTo>
                    <a:pt x="3082" y="0"/>
                  </a:moveTo>
                  <a:lnTo>
                    <a:pt x="3082" y="11"/>
                  </a:lnTo>
                  <a:lnTo>
                    <a:pt x="0" y="11"/>
                  </a:lnTo>
                  <a:lnTo>
                    <a:pt x="0" y="424"/>
                  </a:lnTo>
                  <a:lnTo>
                    <a:pt x="3082" y="424"/>
                  </a:lnTo>
                  <a:lnTo>
                    <a:pt x="3082" y="8213"/>
                  </a:lnTo>
                  <a:lnTo>
                    <a:pt x="0" y="8213"/>
                  </a:lnTo>
                  <a:lnTo>
                    <a:pt x="0" y="8626"/>
                  </a:lnTo>
                  <a:lnTo>
                    <a:pt x="3082" y="8626"/>
                  </a:lnTo>
                  <a:lnTo>
                    <a:pt x="3082" y="16427"/>
                  </a:lnTo>
                  <a:lnTo>
                    <a:pt x="0" y="16427"/>
                  </a:lnTo>
                  <a:lnTo>
                    <a:pt x="0" y="16828"/>
                  </a:lnTo>
                  <a:lnTo>
                    <a:pt x="3082" y="16828"/>
                  </a:lnTo>
                  <a:lnTo>
                    <a:pt x="3082" y="24629"/>
                  </a:lnTo>
                  <a:lnTo>
                    <a:pt x="0" y="24629"/>
                  </a:lnTo>
                  <a:lnTo>
                    <a:pt x="0" y="25041"/>
                  </a:lnTo>
                  <a:lnTo>
                    <a:pt x="3082" y="25041"/>
                  </a:lnTo>
                  <a:lnTo>
                    <a:pt x="3082" y="32831"/>
                  </a:lnTo>
                  <a:lnTo>
                    <a:pt x="0" y="32831"/>
                  </a:lnTo>
                  <a:lnTo>
                    <a:pt x="0" y="33243"/>
                  </a:lnTo>
                  <a:lnTo>
                    <a:pt x="3082" y="33243"/>
                  </a:lnTo>
                  <a:lnTo>
                    <a:pt x="3082" y="41044"/>
                  </a:lnTo>
                  <a:lnTo>
                    <a:pt x="0" y="41044"/>
                  </a:lnTo>
                  <a:lnTo>
                    <a:pt x="0" y="41456"/>
                  </a:lnTo>
                  <a:lnTo>
                    <a:pt x="3082" y="41456"/>
                  </a:lnTo>
                  <a:lnTo>
                    <a:pt x="3082" y="49246"/>
                  </a:lnTo>
                  <a:lnTo>
                    <a:pt x="0" y="49246"/>
                  </a:lnTo>
                  <a:lnTo>
                    <a:pt x="0" y="49658"/>
                  </a:lnTo>
                  <a:lnTo>
                    <a:pt x="3082" y="49658"/>
                  </a:lnTo>
                  <a:lnTo>
                    <a:pt x="3082" y="57448"/>
                  </a:lnTo>
                  <a:lnTo>
                    <a:pt x="0" y="57448"/>
                  </a:lnTo>
                  <a:lnTo>
                    <a:pt x="0" y="57860"/>
                  </a:lnTo>
                  <a:lnTo>
                    <a:pt x="3082" y="57860"/>
                  </a:lnTo>
                  <a:lnTo>
                    <a:pt x="3082" y="65661"/>
                  </a:lnTo>
                  <a:lnTo>
                    <a:pt x="0" y="65661"/>
                  </a:lnTo>
                  <a:lnTo>
                    <a:pt x="0" y="66074"/>
                  </a:lnTo>
                  <a:lnTo>
                    <a:pt x="3082" y="66074"/>
                  </a:lnTo>
                  <a:lnTo>
                    <a:pt x="3082" y="73863"/>
                  </a:lnTo>
                  <a:lnTo>
                    <a:pt x="0" y="73863"/>
                  </a:lnTo>
                  <a:lnTo>
                    <a:pt x="0" y="74275"/>
                  </a:lnTo>
                  <a:lnTo>
                    <a:pt x="3082" y="74275"/>
                  </a:lnTo>
                  <a:lnTo>
                    <a:pt x="3082" y="82076"/>
                  </a:lnTo>
                  <a:lnTo>
                    <a:pt x="0" y="82076"/>
                  </a:lnTo>
                  <a:lnTo>
                    <a:pt x="0" y="82477"/>
                  </a:lnTo>
                  <a:lnTo>
                    <a:pt x="3082" y="82477"/>
                  </a:lnTo>
                  <a:lnTo>
                    <a:pt x="3082" y="90278"/>
                  </a:lnTo>
                  <a:lnTo>
                    <a:pt x="0" y="90278"/>
                  </a:lnTo>
                  <a:lnTo>
                    <a:pt x="0" y="90691"/>
                  </a:lnTo>
                  <a:lnTo>
                    <a:pt x="3082" y="90691"/>
                  </a:lnTo>
                  <a:lnTo>
                    <a:pt x="3082" y="98480"/>
                  </a:lnTo>
                  <a:lnTo>
                    <a:pt x="0" y="98480"/>
                  </a:lnTo>
                  <a:lnTo>
                    <a:pt x="0" y="98893"/>
                  </a:lnTo>
                  <a:lnTo>
                    <a:pt x="3082" y="98893"/>
                  </a:lnTo>
                  <a:lnTo>
                    <a:pt x="3082" y="106694"/>
                  </a:lnTo>
                  <a:lnTo>
                    <a:pt x="0" y="106694"/>
                  </a:lnTo>
                  <a:lnTo>
                    <a:pt x="0" y="107095"/>
                  </a:lnTo>
                  <a:lnTo>
                    <a:pt x="3082" y="107095"/>
                  </a:lnTo>
                  <a:lnTo>
                    <a:pt x="3082" y="114895"/>
                  </a:lnTo>
                  <a:lnTo>
                    <a:pt x="0" y="114895"/>
                  </a:lnTo>
                  <a:lnTo>
                    <a:pt x="0" y="115308"/>
                  </a:lnTo>
                  <a:lnTo>
                    <a:pt x="3082" y="115308"/>
                  </a:lnTo>
                  <a:lnTo>
                    <a:pt x="3082" y="123097"/>
                  </a:lnTo>
                  <a:lnTo>
                    <a:pt x="0" y="123097"/>
                  </a:lnTo>
                  <a:lnTo>
                    <a:pt x="0" y="123510"/>
                  </a:lnTo>
                  <a:lnTo>
                    <a:pt x="3082" y="123510"/>
                  </a:lnTo>
                  <a:lnTo>
                    <a:pt x="3082" y="131551"/>
                  </a:lnTo>
                  <a:lnTo>
                    <a:pt x="0" y="131551"/>
                  </a:lnTo>
                  <a:lnTo>
                    <a:pt x="0" y="131964"/>
                  </a:lnTo>
                  <a:lnTo>
                    <a:pt x="3082" y="131964"/>
                  </a:lnTo>
                  <a:lnTo>
                    <a:pt x="3082" y="139765"/>
                  </a:lnTo>
                  <a:lnTo>
                    <a:pt x="0" y="139765"/>
                  </a:lnTo>
                  <a:lnTo>
                    <a:pt x="0" y="140166"/>
                  </a:lnTo>
                  <a:lnTo>
                    <a:pt x="3082" y="140166"/>
                  </a:lnTo>
                  <a:lnTo>
                    <a:pt x="3082" y="147967"/>
                  </a:lnTo>
                  <a:lnTo>
                    <a:pt x="0" y="147967"/>
                  </a:lnTo>
                  <a:lnTo>
                    <a:pt x="0" y="148379"/>
                  </a:lnTo>
                  <a:lnTo>
                    <a:pt x="3082" y="148379"/>
                  </a:lnTo>
                  <a:lnTo>
                    <a:pt x="3082" y="156169"/>
                  </a:lnTo>
                  <a:lnTo>
                    <a:pt x="0" y="156169"/>
                  </a:lnTo>
                  <a:lnTo>
                    <a:pt x="0" y="156581"/>
                  </a:lnTo>
                  <a:lnTo>
                    <a:pt x="3082" y="156581"/>
                  </a:lnTo>
                  <a:lnTo>
                    <a:pt x="3082" y="164382"/>
                  </a:lnTo>
                  <a:lnTo>
                    <a:pt x="0" y="164382"/>
                  </a:lnTo>
                  <a:lnTo>
                    <a:pt x="0" y="164794"/>
                  </a:lnTo>
                  <a:lnTo>
                    <a:pt x="3082" y="164794"/>
                  </a:lnTo>
                  <a:lnTo>
                    <a:pt x="3082" y="172584"/>
                  </a:lnTo>
                  <a:lnTo>
                    <a:pt x="0" y="172584"/>
                  </a:lnTo>
                  <a:lnTo>
                    <a:pt x="0" y="172996"/>
                  </a:lnTo>
                  <a:lnTo>
                    <a:pt x="3082" y="172996"/>
                  </a:lnTo>
                  <a:lnTo>
                    <a:pt x="3082" y="180786"/>
                  </a:lnTo>
                  <a:lnTo>
                    <a:pt x="0" y="180786"/>
                  </a:lnTo>
                  <a:lnTo>
                    <a:pt x="0" y="181198"/>
                  </a:lnTo>
                  <a:lnTo>
                    <a:pt x="3082" y="181198"/>
                  </a:lnTo>
                  <a:lnTo>
                    <a:pt x="3082" y="188999"/>
                  </a:lnTo>
                  <a:lnTo>
                    <a:pt x="0" y="188999"/>
                  </a:lnTo>
                  <a:lnTo>
                    <a:pt x="0" y="189411"/>
                  </a:lnTo>
                  <a:lnTo>
                    <a:pt x="275085" y="189411"/>
                  </a:lnTo>
                  <a:lnTo>
                    <a:pt x="275085" y="188999"/>
                  </a:lnTo>
                  <a:lnTo>
                    <a:pt x="272004" y="188999"/>
                  </a:lnTo>
                  <a:lnTo>
                    <a:pt x="272004" y="181198"/>
                  </a:lnTo>
                  <a:lnTo>
                    <a:pt x="275085" y="181198"/>
                  </a:lnTo>
                  <a:lnTo>
                    <a:pt x="275085" y="180786"/>
                  </a:lnTo>
                  <a:lnTo>
                    <a:pt x="272004" y="180786"/>
                  </a:lnTo>
                  <a:lnTo>
                    <a:pt x="272004" y="172996"/>
                  </a:lnTo>
                  <a:lnTo>
                    <a:pt x="275085" y="172996"/>
                  </a:lnTo>
                  <a:lnTo>
                    <a:pt x="275085" y="172584"/>
                  </a:lnTo>
                  <a:lnTo>
                    <a:pt x="272004" y="172584"/>
                  </a:lnTo>
                  <a:lnTo>
                    <a:pt x="272004" y="164794"/>
                  </a:lnTo>
                  <a:lnTo>
                    <a:pt x="275085" y="164794"/>
                  </a:lnTo>
                  <a:lnTo>
                    <a:pt x="275085" y="164382"/>
                  </a:lnTo>
                  <a:lnTo>
                    <a:pt x="272004" y="164382"/>
                  </a:lnTo>
                  <a:lnTo>
                    <a:pt x="272004" y="156581"/>
                  </a:lnTo>
                  <a:lnTo>
                    <a:pt x="275085" y="156581"/>
                  </a:lnTo>
                  <a:lnTo>
                    <a:pt x="275085" y="156169"/>
                  </a:lnTo>
                  <a:lnTo>
                    <a:pt x="272004" y="156169"/>
                  </a:lnTo>
                  <a:lnTo>
                    <a:pt x="272004" y="148379"/>
                  </a:lnTo>
                  <a:lnTo>
                    <a:pt x="275085" y="148379"/>
                  </a:lnTo>
                  <a:lnTo>
                    <a:pt x="275085" y="147967"/>
                  </a:lnTo>
                  <a:lnTo>
                    <a:pt x="272004" y="147967"/>
                  </a:lnTo>
                  <a:lnTo>
                    <a:pt x="272004" y="140166"/>
                  </a:lnTo>
                  <a:lnTo>
                    <a:pt x="275085" y="140166"/>
                  </a:lnTo>
                  <a:lnTo>
                    <a:pt x="275085" y="139765"/>
                  </a:lnTo>
                  <a:lnTo>
                    <a:pt x="272004" y="139765"/>
                  </a:lnTo>
                  <a:lnTo>
                    <a:pt x="272004" y="131964"/>
                  </a:lnTo>
                  <a:lnTo>
                    <a:pt x="275085" y="131964"/>
                  </a:lnTo>
                  <a:lnTo>
                    <a:pt x="275085" y="131551"/>
                  </a:lnTo>
                  <a:lnTo>
                    <a:pt x="272004" y="131551"/>
                  </a:lnTo>
                  <a:lnTo>
                    <a:pt x="272004" y="123510"/>
                  </a:lnTo>
                  <a:lnTo>
                    <a:pt x="275085" y="123510"/>
                  </a:lnTo>
                  <a:lnTo>
                    <a:pt x="275085" y="123097"/>
                  </a:lnTo>
                  <a:lnTo>
                    <a:pt x="272004" y="123097"/>
                  </a:lnTo>
                  <a:lnTo>
                    <a:pt x="272004" y="115308"/>
                  </a:lnTo>
                  <a:lnTo>
                    <a:pt x="275085" y="115308"/>
                  </a:lnTo>
                  <a:lnTo>
                    <a:pt x="275085" y="114895"/>
                  </a:lnTo>
                  <a:lnTo>
                    <a:pt x="272004" y="114895"/>
                  </a:lnTo>
                  <a:lnTo>
                    <a:pt x="272004" y="107095"/>
                  </a:lnTo>
                  <a:lnTo>
                    <a:pt x="275085" y="107095"/>
                  </a:lnTo>
                  <a:lnTo>
                    <a:pt x="275085" y="106694"/>
                  </a:lnTo>
                  <a:lnTo>
                    <a:pt x="272004" y="106694"/>
                  </a:lnTo>
                  <a:lnTo>
                    <a:pt x="272004" y="98893"/>
                  </a:lnTo>
                  <a:lnTo>
                    <a:pt x="275085" y="98893"/>
                  </a:lnTo>
                  <a:lnTo>
                    <a:pt x="275085" y="98480"/>
                  </a:lnTo>
                  <a:lnTo>
                    <a:pt x="272004" y="98480"/>
                  </a:lnTo>
                  <a:lnTo>
                    <a:pt x="272004" y="90691"/>
                  </a:lnTo>
                  <a:lnTo>
                    <a:pt x="275085" y="90691"/>
                  </a:lnTo>
                  <a:lnTo>
                    <a:pt x="275085" y="90278"/>
                  </a:lnTo>
                  <a:lnTo>
                    <a:pt x="272004" y="90278"/>
                  </a:lnTo>
                  <a:lnTo>
                    <a:pt x="272004" y="82477"/>
                  </a:lnTo>
                  <a:lnTo>
                    <a:pt x="275085" y="82477"/>
                  </a:lnTo>
                  <a:lnTo>
                    <a:pt x="275085" y="82076"/>
                  </a:lnTo>
                  <a:lnTo>
                    <a:pt x="272004" y="82076"/>
                  </a:lnTo>
                  <a:lnTo>
                    <a:pt x="272004" y="74275"/>
                  </a:lnTo>
                  <a:lnTo>
                    <a:pt x="275085" y="74275"/>
                  </a:lnTo>
                  <a:lnTo>
                    <a:pt x="275085" y="73863"/>
                  </a:lnTo>
                  <a:lnTo>
                    <a:pt x="272004" y="73863"/>
                  </a:lnTo>
                  <a:lnTo>
                    <a:pt x="272004" y="66074"/>
                  </a:lnTo>
                  <a:lnTo>
                    <a:pt x="275085" y="66074"/>
                  </a:lnTo>
                  <a:lnTo>
                    <a:pt x="275085" y="65661"/>
                  </a:lnTo>
                  <a:lnTo>
                    <a:pt x="272004" y="65661"/>
                  </a:lnTo>
                  <a:lnTo>
                    <a:pt x="272004" y="57860"/>
                  </a:lnTo>
                  <a:lnTo>
                    <a:pt x="275085" y="57860"/>
                  </a:lnTo>
                  <a:lnTo>
                    <a:pt x="275085" y="57448"/>
                  </a:lnTo>
                  <a:lnTo>
                    <a:pt x="272004" y="57448"/>
                  </a:lnTo>
                  <a:lnTo>
                    <a:pt x="272004" y="49658"/>
                  </a:lnTo>
                  <a:lnTo>
                    <a:pt x="275085" y="49658"/>
                  </a:lnTo>
                  <a:lnTo>
                    <a:pt x="275085" y="49246"/>
                  </a:lnTo>
                  <a:lnTo>
                    <a:pt x="272004" y="49246"/>
                  </a:lnTo>
                  <a:lnTo>
                    <a:pt x="272004" y="41456"/>
                  </a:lnTo>
                  <a:lnTo>
                    <a:pt x="275085" y="41456"/>
                  </a:lnTo>
                  <a:lnTo>
                    <a:pt x="275085" y="41044"/>
                  </a:lnTo>
                  <a:lnTo>
                    <a:pt x="272004" y="41044"/>
                  </a:lnTo>
                  <a:lnTo>
                    <a:pt x="272004" y="33243"/>
                  </a:lnTo>
                  <a:lnTo>
                    <a:pt x="275085" y="33243"/>
                  </a:lnTo>
                  <a:lnTo>
                    <a:pt x="275085" y="32831"/>
                  </a:lnTo>
                  <a:lnTo>
                    <a:pt x="272004" y="32831"/>
                  </a:lnTo>
                  <a:lnTo>
                    <a:pt x="272004" y="25041"/>
                  </a:lnTo>
                  <a:lnTo>
                    <a:pt x="275085" y="25041"/>
                  </a:lnTo>
                  <a:lnTo>
                    <a:pt x="275085" y="24629"/>
                  </a:lnTo>
                  <a:lnTo>
                    <a:pt x="272004" y="24629"/>
                  </a:lnTo>
                  <a:lnTo>
                    <a:pt x="272004" y="16828"/>
                  </a:lnTo>
                  <a:lnTo>
                    <a:pt x="275085" y="16828"/>
                  </a:lnTo>
                  <a:lnTo>
                    <a:pt x="275085" y="16427"/>
                  </a:lnTo>
                  <a:lnTo>
                    <a:pt x="272004" y="16427"/>
                  </a:lnTo>
                  <a:lnTo>
                    <a:pt x="272004" y="8626"/>
                  </a:lnTo>
                  <a:lnTo>
                    <a:pt x="275085" y="8626"/>
                  </a:lnTo>
                  <a:lnTo>
                    <a:pt x="275085" y="8213"/>
                  </a:lnTo>
                  <a:lnTo>
                    <a:pt x="272004" y="8213"/>
                  </a:lnTo>
                  <a:lnTo>
                    <a:pt x="272004" y="424"/>
                  </a:lnTo>
                  <a:lnTo>
                    <a:pt x="275085" y="424"/>
                  </a:lnTo>
                  <a:lnTo>
                    <a:pt x="275085" y="11"/>
                  </a:lnTo>
                  <a:lnTo>
                    <a:pt x="272004" y="11"/>
                  </a:lnTo>
                  <a:lnTo>
                    <a:pt x="272004" y="0"/>
                  </a:lnTo>
                  <a:lnTo>
                    <a:pt x="271546" y="0"/>
                  </a:lnTo>
                  <a:lnTo>
                    <a:pt x="271546" y="11"/>
                  </a:lnTo>
                  <a:lnTo>
                    <a:pt x="263813" y="11"/>
                  </a:lnTo>
                  <a:lnTo>
                    <a:pt x="263813" y="0"/>
                  </a:lnTo>
                  <a:lnTo>
                    <a:pt x="263390" y="0"/>
                  </a:lnTo>
                  <a:lnTo>
                    <a:pt x="263390" y="11"/>
                  </a:lnTo>
                  <a:lnTo>
                    <a:pt x="255646" y="11"/>
                  </a:lnTo>
                  <a:lnTo>
                    <a:pt x="255646" y="0"/>
                  </a:lnTo>
                  <a:lnTo>
                    <a:pt x="255222" y="0"/>
                  </a:lnTo>
                  <a:lnTo>
                    <a:pt x="255222" y="11"/>
                  </a:lnTo>
                  <a:lnTo>
                    <a:pt x="247490" y="11"/>
                  </a:lnTo>
                  <a:lnTo>
                    <a:pt x="247490" y="0"/>
                  </a:lnTo>
                  <a:lnTo>
                    <a:pt x="247066" y="0"/>
                  </a:lnTo>
                  <a:lnTo>
                    <a:pt x="247066" y="11"/>
                  </a:lnTo>
                  <a:lnTo>
                    <a:pt x="239322" y="11"/>
                  </a:lnTo>
                  <a:lnTo>
                    <a:pt x="239322" y="0"/>
                  </a:lnTo>
                  <a:lnTo>
                    <a:pt x="238898" y="0"/>
                  </a:lnTo>
                  <a:lnTo>
                    <a:pt x="238898" y="11"/>
                  </a:lnTo>
                  <a:lnTo>
                    <a:pt x="231166" y="11"/>
                  </a:lnTo>
                  <a:lnTo>
                    <a:pt x="231166" y="0"/>
                  </a:lnTo>
                  <a:lnTo>
                    <a:pt x="230742" y="0"/>
                  </a:lnTo>
                  <a:lnTo>
                    <a:pt x="230742" y="11"/>
                  </a:lnTo>
                  <a:lnTo>
                    <a:pt x="222999" y="11"/>
                  </a:lnTo>
                  <a:lnTo>
                    <a:pt x="222999" y="0"/>
                  </a:lnTo>
                  <a:lnTo>
                    <a:pt x="222575" y="0"/>
                  </a:lnTo>
                  <a:lnTo>
                    <a:pt x="222575" y="11"/>
                  </a:lnTo>
                  <a:lnTo>
                    <a:pt x="214831" y="11"/>
                  </a:lnTo>
                  <a:lnTo>
                    <a:pt x="214831" y="0"/>
                  </a:lnTo>
                  <a:lnTo>
                    <a:pt x="214407" y="0"/>
                  </a:lnTo>
                  <a:lnTo>
                    <a:pt x="214407" y="11"/>
                  </a:lnTo>
                  <a:lnTo>
                    <a:pt x="206675" y="11"/>
                  </a:lnTo>
                  <a:lnTo>
                    <a:pt x="206675" y="0"/>
                  </a:lnTo>
                  <a:lnTo>
                    <a:pt x="206251" y="0"/>
                  </a:lnTo>
                  <a:lnTo>
                    <a:pt x="206251" y="11"/>
                  </a:lnTo>
                  <a:lnTo>
                    <a:pt x="198507" y="11"/>
                  </a:lnTo>
                  <a:lnTo>
                    <a:pt x="198507" y="0"/>
                  </a:lnTo>
                  <a:lnTo>
                    <a:pt x="198083" y="0"/>
                  </a:lnTo>
                  <a:lnTo>
                    <a:pt x="198083" y="11"/>
                  </a:lnTo>
                  <a:lnTo>
                    <a:pt x="190351" y="11"/>
                  </a:lnTo>
                  <a:lnTo>
                    <a:pt x="190351" y="0"/>
                  </a:lnTo>
                  <a:lnTo>
                    <a:pt x="189927" y="0"/>
                  </a:lnTo>
                  <a:lnTo>
                    <a:pt x="189927" y="11"/>
                  </a:lnTo>
                  <a:lnTo>
                    <a:pt x="182184" y="11"/>
                  </a:lnTo>
                  <a:lnTo>
                    <a:pt x="182184" y="0"/>
                  </a:lnTo>
                  <a:lnTo>
                    <a:pt x="181760" y="0"/>
                  </a:lnTo>
                  <a:lnTo>
                    <a:pt x="181760" y="11"/>
                  </a:lnTo>
                  <a:lnTo>
                    <a:pt x="174016" y="11"/>
                  </a:lnTo>
                  <a:lnTo>
                    <a:pt x="174016" y="0"/>
                  </a:lnTo>
                  <a:lnTo>
                    <a:pt x="173592" y="0"/>
                  </a:lnTo>
                  <a:lnTo>
                    <a:pt x="173592" y="11"/>
                  </a:lnTo>
                  <a:lnTo>
                    <a:pt x="165860" y="11"/>
                  </a:lnTo>
                  <a:lnTo>
                    <a:pt x="165860" y="0"/>
                  </a:lnTo>
                  <a:lnTo>
                    <a:pt x="165436" y="0"/>
                  </a:lnTo>
                  <a:lnTo>
                    <a:pt x="165436" y="11"/>
                  </a:lnTo>
                  <a:lnTo>
                    <a:pt x="157692" y="11"/>
                  </a:lnTo>
                  <a:lnTo>
                    <a:pt x="157692" y="0"/>
                  </a:lnTo>
                  <a:lnTo>
                    <a:pt x="157269" y="0"/>
                  </a:lnTo>
                  <a:lnTo>
                    <a:pt x="157269" y="11"/>
                  </a:lnTo>
                  <a:lnTo>
                    <a:pt x="149926" y="11"/>
                  </a:lnTo>
                  <a:lnTo>
                    <a:pt x="149926" y="0"/>
                  </a:lnTo>
                  <a:lnTo>
                    <a:pt x="149502" y="0"/>
                  </a:lnTo>
                  <a:lnTo>
                    <a:pt x="149502" y="11"/>
                  </a:lnTo>
                  <a:lnTo>
                    <a:pt x="141758" y="11"/>
                  </a:lnTo>
                  <a:lnTo>
                    <a:pt x="141758" y="0"/>
                  </a:lnTo>
                  <a:lnTo>
                    <a:pt x="141334" y="0"/>
                  </a:lnTo>
                  <a:lnTo>
                    <a:pt x="141334" y="11"/>
                  </a:lnTo>
                  <a:lnTo>
                    <a:pt x="133602" y="11"/>
                  </a:lnTo>
                  <a:lnTo>
                    <a:pt x="133602" y="0"/>
                  </a:lnTo>
                  <a:lnTo>
                    <a:pt x="133178" y="0"/>
                  </a:lnTo>
                  <a:lnTo>
                    <a:pt x="133178" y="11"/>
                  </a:lnTo>
                  <a:lnTo>
                    <a:pt x="125435" y="11"/>
                  </a:lnTo>
                  <a:lnTo>
                    <a:pt x="125435" y="0"/>
                  </a:lnTo>
                  <a:lnTo>
                    <a:pt x="125011" y="0"/>
                  </a:lnTo>
                  <a:lnTo>
                    <a:pt x="125011" y="11"/>
                  </a:lnTo>
                  <a:lnTo>
                    <a:pt x="117267" y="11"/>
                  </a:lnTo>
                  <a:lnTo>
                    <a:pt x="117267" y="0"/>
                  </a:lnTo>
                  <a:lnTo>
                    <a:pt x="116843" y="0"/>
                  </a:lnTo>
                  <a:lnTo>
                    <a:pt x="116843" y="11"/>
                  </a:lnTo>
                  <a:lnTo>
                    <a:pt x="109500" y="11"/>
                  </a:lnTo>
                  <a:lnTo>
                    <a:pt x="109500" y="0"/>
                  </a:lnTo>
                  <a:lnTo>
                    <a:pt x="109077" y="0"/>
                  </a:lnTo>
                  <a:lnTo>
                    <a:pt x="109077" y="11"/>
                  </a:lnTo>
                  <a:lnTo>
                    <a:pt x="101333" y="11"/>
                  </a:lnTo>
                  <a:lnTo>
                    <a:pt x="101333" y="0"/>
                  </a:lnTo>
                  <a:lnTo>
                    <a:pt x="100909" y="0"/>
                  </a:lnTo>
                  <a:lnTo>
                    <a:pt x="100909" y="11"/>
                  </a:lnTo>
                  <a:lnTo>
                    <a:pt x="93177" y="11"/>
                  </a:lnTo>
                  <a:lnTo>
                    <a:pt x="93177" y="0"/>
                  </a:lnTo>
                  <a:lnTo>
                    <a:pt x="92753" y="0"/>
                  </a:lnTo>
                  <a:lnTo>
                    <a:pt x="92753" y="11"/>
                  </a:lnTo>
                  <a:lnTo>
                    <a:pt x="85009" y="11"/>
                  </a:lnTo>
                  <a:lnTo>
                    <a:pt x="85009" y="0"/>
                  </a:lnTo>
                  <a:lnTo>
                    <a:pt x="84585" y="0"/>
                  </a:lnTo>
                  <a:lnTo>
                    <a:pt x="84585" y="11"/>
                  </a:lnTo>
                  <a:lnTo>
                    <a:pt x="76853" y="11"/>
                  </a:lnTo>
                  <a:lnTo>
                    <a:pt x="76853" y="0"/>
                  </a:lnTo>
                  <a:lnTo>
                    <a:pt x="76429" y="0"/>
                  </a:lnTo>
                  <a:lnTo>
                    <a:pt x="76429" y="11"/>
                  </a:lnTo>
                  <a:lnTo>
                    <a:pt x="68376" y="11"/>
                  </a:lnTo>
                  <a:lnTo>
                    <a:pt x="68376" y="0"/>
                  </a:lnTo>
                  <a:lnTo>
                    <a:pt x="67952" y="0"/>
                  </a:lnTo>
                  <a:lnTo>
                    <a:pt x="67952" y="11"/>
                  </a:lnTo>
                  <a:lnTo>
                    <a:pt x="60220" y="11"/>
                  </a:lnTo>
                  <a:lnTo>
                    <a:pt x="60220" y="0"/>
                  </a:lnTo>
                  <a:lnTo>
                    <a:pt x="59796" y="0"/>
                  </a:lnTo>
                  <a:lnTo>
                    <a:pt x="59796" y="11"/>
                  </a:lnTo>
                  <a:lnTo>
                    <a:pt x="52053" y="11"/>
                  </a:lnTo>
                  <a:lnTo>
                    <a:pt x="52053" y="0"/>
                  </a:lnTo>
                  <a:lnTo>
                    <a:pt x="51629" y="0"/>
                  </a:lnTo>
                  <a:lnTo>
                    <a:pt x="51629" y="11"/>
                  </a:lnTo>
                  <a:lnTo>
                    <a:pt x="43896" y="11"/>
                  </a:lnTo>
                  <a:lnTo>
                    <a:pt x="43896" y="0"/>
                  </a:lnTo>
                  <a:lnTo>
                    <a:pt x="43473" y="0"/>
                  </a:lnTo>
                  <a:lnTo>
                    <a:pt x="43473" y="11"/>
                  </a:lnTo>
                  <a:lnTo>
                    <a:pt x="35729" y="11"/>
                  </a:lnTo>
                  <a:lnTo>
                    <a:pt x="35729" y="0"/>
                  </a:lnTo>
                  <a:lnTo>
                    <a:pt x="35305" y="0"/>
                  </a:lnTo>
                  <a:lnTo>
                    <a:pt x="35305" y="11"/>
                  </a:lnTo>
                  <a:lnTo>
                    <a:pt x="27962" y="11"/>
                  </a:lnTo>
                  <a:lnTo>
                    <a:pt x="27962" y="0"/>
                  </a:lnTo>
                  <a:lnTo>
                    <a:pt x="27538" y="0"/>
                  </a:lnTo>
                  <a:lnTo>
                    <a:pt x="27538" y="11"/>
                  </a:lnTo>
                  <a:lnTo>
                    <a:pt x="19795" y="11"/>
                  </a:lnTo>
                  <a:lnTo>
                    <a:pt x="19795" y="0"/>
                  </a:lnTo>
                  <a:lnTo>
                    <a:pt x="19371" y="0"/>
                  </a:lnTo>
                  <a:lnTo>
                    <a:pt x="19371" y="11"/>
                  </a:lnTo>
                  <a:lnTo>
                    <a:pt x="11639" y="11"/>
                  </a:lnTo>
                  <a:lnTo>
                    <a:pt x="11639" y="0"/>
                  </a:lnTo>
                  <a:lnTo>
                    <a:pt x="11215" y="0"/>
                  </a:lnTo>
                  <a:lnTo>
                    <a:pt x="11215" y="11"/>
                  </a:lnTo>
                  <a:lnTo>
                    <a:pt x="3505" y="11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238125" y="490000"/>
              <a:ext cx="10600" cy="4735300"/>
            </a:xfrm>
            <a:custGeom>
              <a:avLst/>
              <a:gdLst/>
              <a:ahLst/>
              <a:cxnLst/>
              <a:rect l="l" t="t" r="r" b="b"/>
              <a:pathLst>
                <a:path w="424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sp>
        <p:nvSpPr>
          <p:cNvPr id="824" name="Google Shape;824;p9"/>
          <p:cNvSpPr txBox="1">
            <a:spLocks noGrp="1"/>
          </p:cNvSpPr>
          <p:nvPr>
            <p:ph type="title"/>
          </p:nvPr>
        </p:nvSpPr>
        <p:spPr>
          <a:xfrm>
            <a:off x="2761359" y="2244606"/>
            <a:ext cx="6670068" cy="112787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79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9pPr>
          </a:lstStyle>
          <a:p>
            <a:endParaRPr/>
          </a:p>
        </p:txBody>
      </p:sp>
      <p:sp>
        <p:nvSpPr>
          <p:cNvPr id="825" name="Google Shape;825;p9"/>
          <p:cNvSpPr txBox="1">
            <a:spLocks noGrp="1"/>
          </p:cNvSpPr>
          <p:nvPr>
            <p:ph type="subTitle" idx="1"/>
          </p:nvPr>
        </p:nvSpPr>
        <p:spPr>
          <a:xfrm>
            <a:off x="2761359" y="3372598"/>
            <a:ext cx="6670068" cy="1166781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276"/>
              </a:spcBef>
              <a:spcAft>
                <a:spcPts val="2276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9"/>
          <p:cNvSpPr/>
          <p:nvPr/>
        </p:nvSpPr>
        <p:spPr>
          <a:xfrm>
            <a:off x="-5482423" y="6144053"/>
            <a:ext cx="24097908" cy="4563594"/>
          </a:xfrm>
          <a:custGeom>
            <a:avLst/>
            <a:gdLst/>
            <a:ahLst/>
            <a:cxnLst/>
            <a:rect l="l" t="t" r="r" b="b"/>
            <a:pathLst>
              <a:path w="12947" h="6024" extrusionOk="0">
                <a:moveTo>
                  <a:pt x="4030" y="1"/>
                </a:moveTo>
                <a:cubicBezTo>
                  <a:pt x="3775" y="1"/>
                  <a:pt x="3529" y="41"/>
                  <a:pt x="3302" y="159"/>
                </a:cubicBezTo>
                <a:cubicBezTo>
                  <a:pt x="2785" y="429"/>
                  <a:pt x="2524" y="1042"/>
                  <a:pt x="2022" y="1339"/>
                </a:cubicBezTo>
                <a:cubicBezTo>
                  <a:pt x="1579" y="1601"/>
                  <a:pt x="1002" y="1583"/>
                  <a:pt x="588" y="1888"/>
                </a:cubicBezTo>
                <a:cubicBezTo>
                  <a:pt x="96" y="2251"/>
                  <a:pt x="1" y="3002"/>
                  <a:pt x="283" y="3544"/>
                </a:cubicBezTo>
                <a:cubicBezTo>
                  <a:pt x="566" y="4086"/>
                  <a:pt x="1146" y="4423"/>
                  <a:pt x="1746" y="4544"/>
                </a:cubicBezTo>
                <a:cubicBezTo>
                  <a:pt x="2803" y="4756"/>
                  <a:pt x="3531" y="4524"/>
                  <a:pt x="4550" y="4999"/>
                </a:cubicBezTo>
                <a:cubicBezTo>
                  <a:pt x="5354" y="5373"/>
                  <a:pt x="6195" y="6024"/>
                  <a:pt x="7114" y="6024"/>
                </a:cubicBezTo>
                <a:cubicBezTo>
                  <a:pt x="7268" y="6024"/>
                  <a:pt x="7424" y="6005"/>
                  <a:pt x="7582" y="5965"/>
                </a:cubicBezTo>
                <a:cubicBezTo>
                  <a:pt x="8191" y="5808"/>
                  <a:pt x="8616" y="5341"/>
                  <a:pt x="9156" y="5055"/>
                </a:cubicBezTo>
                <a:cubicBezTo>
                  <a:pt x="9780" y="4725"/>
                  <a:pt x="10264" y="4858"/>
                  <a:pt x="10918" y="4749"/>
                </a:cubicBezTo>
                <a:cubicBezTo>
                  <a:pt x="11920" y="4582"/>
                  <a:pt x="12852" y="3698"/>
                  <a:pt x="12927" y="2658"/>
                </a:cubicBezTo>
                <a:cubicBezTo>
                  <a:pt x="12946" y="2394"/>
                  <a:pt x="12916" y="2123"/>
                  <a:pt x="12798" y="1887"/>
                </a:cubicBezTo>
                <a:cubicBezTo>
                  <a:pt x="12504" y="1296"/>
                  <a:pt x="11772" y="1091"/>
                  <a:pt x="11118" y="999"/>
                </a:cubicBezTo>
                <a:cubicBezTo>
                  <a:pt x="10135" y="862"/>
                  <a:pt x="9324" y="125"/>
                  <a:pt x="8351" y="35"/>
                </a:cubicBezTo>
                <a:cubicBezTo>
                  <a:pt x="8213" y="23"/>
                  <a:pt x="8076" y="18"/>
                  <a:pt x="7939" y="18"/>
                </a:cubicBezTo>
                <a:cubicBezTo>
                  <a:pt x="7201" y="18"/>
                  <a:pt x="6468" y="170"/>
                  <a:pt x="5716" y="170"/>
                </a:cubicBezTo>
                <a:cubicBezTo>
                  <a:pt x="5493" y="170"/>
                  <a:pt x="5267" y="156"/>
                  <a:pt x="5040" y="121"/>
                </a:cubicBezTo>
                <a:cubicBezTo>
                  <a:pt x="4749" y="76"/>
                  <a:pt x="4445" y="18"/>
                  <a:pt x="4149" y="3"/>
                </a:cubicBezTo>
                <a:cubicBezTo>
                  <a:pt x="4109" y="2"/>
                  <a:pt x="4069" y="1"/>
                  <a:pt x="40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grpSp>
        <p:nvGrpSpPr>
          <p:cNvPr id="827" name="Google Shape;827;p9"/>
          <p:cNvGrpSpPr/>
          <p:nvPr/>
        </p:nvGrpSpPr>
        <p:grpSpPr>
          <a:xfrm>
            <a:off x="-191966" y="-188798"/>
            <a:ext cx="3362597" cy="2647809"/>
            <a:chOff x="-241347" y="-208203"/>
            <a:chExt cx="2947964" cy="2919945"/>
          </a:xfrm>
        </p:grpSpPr>
        <p:grpSp>
          <p:nvGrpSpPr>
            <p:cNvPr id="828" name="Google Shape;828;p9"/>
            <p:cNvGrpSpPr/>
            <p:nvPr/>
          </p:nvGrpSpPr>
          <p:grpSpPr>
            <a:xfrm rot="-2127316">
              <a:off x="455043" y="1086139"/>
              <a:ext cx="470902" cy="1125770"/>
              <a:chOff x="1763800" y="344725"/>
              <a:chExt cx="152925" cy="365600"/>
            </a:xfrm>
          </p:grpSpPr>
          <p:sp>
            <p:nvSpPr>
              <p:cNvPr id="829" name="Google Shape;829;p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0" name="Google Shape;830;p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1" name="Google Shape;831;p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2" name="Google Shape;832;p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3" name="Google Shape;833;p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4" name="Google Shape;834;p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5" name="Google Shape;835;p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6" name="Google Shape;836;p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837" name="Google Shape;837;p9"/>
            <p:cNvGrpSpPr/>
            <p:nvPr/>
          </p:nvGrpSpPr>
          <p:grpSpPr>
            <a:xfrm rot="-3860670" flipH="1">
              <a:off x="1166560" y="223706"/>
              <a:ext cx="470898" cy="1125767"/>
              <a:chOff x="1763800" y="344725"/>
              <a:chExt cx="152925" cy="365600"/>
            </a:xfrm>
          </p:grpSpPr>
          <p:sp>
            <p:nvSpPr>
              <p:cNvPr id="838" name="Google Shape;838;p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9" name="Google Shape;839;p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0" name="Google Shape;840;p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1" name="Google Shape;841;p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2" name="Google Shape;842;p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3" name="Google Shape;843;p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4" name="Google Shape;844;p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5" name="Google Shape;845;p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846" name="Google Shape;846;p9"/>
            <p:cNvGrpSpPr/>
            <p:nvPr/>
          </p:nvGrpSpPr>
          <p:grpSpPr>
            <a:xfrm rot="5400000" flipH="1">
              <a:off x="-227337" y="-222212"/>
              <a:ext cx="2919945" cy="2947964"/>
              <a:chOff x="3206750" y="1492575"/>
              <a:chExt cx="634550" cy="640625"/>
            </a:xfrm>
          </p:grpSpPr>
          <p:sp>
            <p:nvSpPr>
              <p:cNvPr id="847" name="Google Shape;847;p9"/>
              <p:cNvSpPr/>
              <p:nvPr/>
            </p:nvSpPr>
            <p:spPr>
              <a:xfrm>
                <a:off x="3640100" y="1492575"/>
                <a:ext cx="201200" cy="620150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24806" extrusionOk="0">
                    <a:moveTo>
                      <a:pt x="3197" y="1"/>
                    </a:moveTo>
                    <a:cubicBezTo>
                      <a:pt x="1007" y="3699"/>
                      <a:pt x="0" y="8086"/>
                      <a:pt x="359" y="12369"/>
                    </a:cubicBezTo>
                    <a:cubicBezTo>
                      <a:pt x="722" y="16709"/>
                      <a:pt x="3292" y="20086"/>
                      <a:pt x="5979" y="23333"/>
                    </a:cubicBezTo>
                    <a:cubicBezTo>
                      <a:pt x="6486" y="23945"/>
                      <a:pt x="7182" y="24800"/>
                      <a:pt x="8043" y="24806"/>
                    </a:cubicBezTo>
                    <a:cubicBezTo>
                      <a:pt x="8048" y="23639"/>
                      <a:pt x="7493" y="22677"/>
                      <a:pt x="7426" y="21546"/>
                    </a:cubicBezTo>
                    <a:cubicBezTo>
                      <a:pt x="7337" y="20021"/>
                      <a:pt x="7756" y="18503"/>
                      <a:pt x="7831" y="16985"/>
                    </a:cubicBezTo>
                    <a:cubicBezTo>
                      <a:pt x="7956" y="14181"/>
                      <a:pt x="7795" y="11365"/>
                      <a:pt x="7347" y="8595"/>
                    </a:cubicBezTo>
                    <a:cubicBezTo>
                      <a:pt x="6827" y="5377"/>
                      <a:pt x="5775" y="1995"/>
                      <a:pt x="31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8" name="Google Shape;848;p9"/>
              <p:cNvSpPr/>
              <p:nvPr/>
            </p:nvSpPr>
            <p:spPr>
              <a:xfrm>
                <a:off x="3363225" y="1696950"/>
                <a:ext cx="477975" cy="436250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7450" extrusionOk="0">
                    <a:moveTo>
                      <a:pt x="1" y="0"/>
                    </a:moveTo>
                    <a:cubicBezTo>
                      <a:pt x="140" y="1541"/>
                      <a:pt x="886" y="2953"/>
                      <a:pt x="1617" y="4317"/>
                    </a:cubicBezTo>
                    <a:cubicBezTo>
                      <a:pt x="3252" y="7368"/>
                      <a:pt x="5038" y="10772"/>
                      <a:pt x="7764" y="13006"/>
                    </a:cubicBezTo>
                    <a:cubicBezTo>
                      <a:pt x="9222" y="14201"/>
                      <a:pt x="11463" y="14916"/>
                      <a:pt x="13206" y="15595"/>
                    </a:cubicBezTo>
                    <a:cubicBezTo>
                      <a:pt x="15131" y="16346"/>
                      <a:pt x="17108" y="16966"/>
                      <a:pt x="19118" y="17450"/>
                    </a:cubicBezTo>
                    <a:cubicBezTo>
                      <a:pt x="18431" y="17284"/>
                      <a:pt x="17261" y="14495"/>
                      <a:pt x="17078" y="13853"/>
                    </a:cubicBezTo>
                    <a:cubicBezTo>
                      <a:pt x="16690" y="12479"/>
                      <a:pt x="16429" y="11345"/>
                      <a:pt x="15568" y="10115"/>
                    </a:cubicBezTo>
                    <a:cubicBezTo>
                      <a:pt x="14581" y="8706"/>
                      <a:pt x="13321" y="7511"/>
                      <a:pt x="12028" y="6374"/>
                    </a:cubicBezTo>
                    <a:cubicBezTo>
                      <a:pt x="8566" y="3331"/>
                      <a:pt x="4580" y="52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9" name="Google Shape;849;p9"/>
              <p:cNvSpPr/>
              <p:nvPr/>
            </p:nvSpPr>
            <p:spPr>
              <a:xfrm>
                <a:off x="3206750" y="1940350"/>
                <a:ext cx="5181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6895" extrusionOk="0">
                    <a:moveTo>
                      <a:pt x="1" y="189"/>
                    </a:moveTo>
                    <a:cubicBezTo>
                      <a:pt x="1" y="189"/>
                      <a:pt x="1" y="189"/>
                      <a:pt x="1" y="189"/>
                    </a:cubicBezTo>
                    <a:lnTo>
                      <a:pt x="1" y="189"/>
                    </a:lnTo>
                    <a:cubicBezTo>
                      <a:pt x="1" y="189"/>
                      <a:pt x="1" y="189"/>
                      <a:pt x="1" y="189"/>
                    </a:cubicBezTo>
                    <a:close/>
                    <a:moveTo>
                      <a:pt x="2931" y="1"/>
                    </a:moveTo>
                    <a:cubicBezTo>
                      <a:pt x="2832" y="1"/>
                      <a:pt x="2732" y="2"/>
                      <a:pt x="2632" y="3"/>
                    </a:cubicBezTo>
                    <a:cubicBezTo>
                      <a:pt x="2355" y="6"/>
                      <a:pt x="930" y="238"/>
                      <a:pt x="296" y="238"/>
                    </a:cubicBezTo>
                    <a:cubicBezTo>
                      <a:pt x="141" y="238"/>
                      <a:pt x="33" y="224"/>
                      <a:pt x="1" y="189"/>
                    </a:cubicBezTo>
                    <a:lnTo>
                      <a:pt x="1" y="189"/>
                    </a:lnTo>
                    <a:cubicBezTo>
                      <a:pt x="3912" y="4412"/>
                      <a:pt x="9632" y="6894"/>
                      <a:pt x="15385" y="6894"/>
                    </a:cubicBezTo>
                    <a:cubicBezTo>
                      <a:pt x="15592" y="6894"/>
                      <a:pt x="15800" y="6891"/>
                      <a:pt x="16007" y="6885"/>
                    </a:cubicBezTo>
                    <a:cubicBezTo>
                      <a:pt x="17200" y="6847"/>
                      <a:pt x="18476" y="6343"/>
                      <a:pt x="19667" y="6132"/>
                    </a:cubicBezTo>
                    <a:cubicBezTo>
                      <a:pt x="20047" y="6063"/>
                      <a:pt x="20455" y="5987"/>
                      <a:pt x="20727" y="5713"/>
                    </a:cubicBezTo>
                    <a:cubicBezTo>
                      <a:pt x="19498" y="4696"/>
                      <a:pt x="17694" y="4006"/>
                      <a:pt x="16256" y="3328"/>
                    </a:cubicBezTo>
                    <a:cubicBezTo>
                      <a:pt x="14536" y="2519"/>
                      <a:pt x="12765" y="1814"/>
                      <a:pt x="10946" y="1264"/>
                    </a:cubicBezTo>
                    <a:cubicBezTo>
                      <a:pt x="9148" y="719"/>
                      <a:pt x="7302" y="322"/>
                      <a:pt x="5432" y="131"/>
                    </a:cubicBezTo>
                    <a:cubicBezTo>
                      <a:pt x="4601" y="46"/>
                      <a:pt x="3767" y="1"/>
                      <a:pt x="29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0" name="Google Shape;850;p9"/>
              <p:cNvSpPr/>
              <p:nvPr/>
            </p:nvSpPr>
            <p:spPr>
              <a:xfrm>
                <a:off x="3266900" y="1981500"/>
                <a:ext cx="353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973" extrusionOk="0">
                    <a:moveTo>
                      <a:pt x="108" y="0"/>
                    </a:moveTo>
                    <a:cubicBezTo>
                      <a:pt x="79" y="0"/>
                      <a:pt x="50" y="13"/>
                      <a:pt x="31" y="38"/>
                    </a:cubicBezTo>
                    <a:cubicBezTo>
                      <a:pt x="0" y="80"/>
                      <a:pt x="8" y="140"/>
                      <a:pt x="50" y="172"/>
                    </a:cubicBezTo>
                    <a:cubicBezTo>
                      <a:pt x="433" y="460"/>
                      <a:pt x="839" y="726"/>
                      <a:pt x="1256" y="960"/>
                    </a:cubicBezTo>
                    <a:cubicBezTo>
                      <a:pt x="1272" y="969"/>
                      <a:pt x="1287" y="972"/>
                      <a:pt x="1304" y="972"/>
                    </a:cubicBezTo>
                    <a:cubicBezTo>
                      <a:pt x="1337" y="972"/>
                      <a:pt x="1369" y="954"/>
                      <a:pt x="1387" y="923"/>
                    </a:cubicBezTo>
                    <a:cubicBezTo>
                      <a:pt x="1412" y="878"/>
                      <a:pt x="1395" y="820"/>
                      <a:pt x="1350" y="794"/>
                    </a:cubicBezTo>
                    <a:cubicBezTo>
                      <a:pt x="940" y="564"/>
                      <a:pt x="541" y="303"/>
                      <a:pt x="165" y="19"/>
                    </a:cubicBezTo>
                    <a:cubicBezTo>
                      <a:pt x="147" y="6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1" name="Google Shape;851;p9"/>
              <p:cNvSpPr/>
              <p:nvPr/>
            </p:nvSpPr>
            <p:spPr>
              <a:xfrm>
                <a:off x="3322500" y="2020625"/>
                <a:ext cx="178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81" extrusionOk="0">
                    <a:moveTo>
                      <a:pt x="109" y="0"/>
                    </a:moveTo>
                    <a:cubicBezTo>
                      <a:pt x="77" y="0"/>
                      <a:pt x="45" y="17"/>
                      <a:pt x="27" y="47"/>
                    </a:cubicBezTo>
                    <a:cubicBezTo>
                      <a:pt x="0" y="93"/>
                      <a:pt x="16" y="151"/>
                      <a:pt x="61" y="178"/>
                    </a:cubicBezTo>
                    <a:lnTo>
                      <a:pt x="556" y="467"/>
                    </a:lnTo>
                    <a:cubicBezTo>
                      <a:pt x="571" y="476"/>
                      <a:pt x="588" y="479"/>
                      <a:pt x="604" y="479"/>
                    </a:cubicBezTo>
                    <a:lnTo>
                      <a:pt x="603" y="480"/>
                    </a:lnTo>
                    <a:cubicBezTo>
                      <a:pt x="636" y="480"/>
                      <a:pt x="668" y="462"/>
                      <a:pt x="686" y="433"/>
                    </a:cubicBezTo>
                    <a:cubicBezTo>
                      <a:pt x="713" y="386"/>
                      <a:pt x="697" y="329"/>
                      <a:pt x="652" y="302"/>
                    </a:cubicBezTo>
                    <a:lnTo>
                      <a:pt x="157" y="13"/>
                    </a:lnTo>
                    <a:cubicBezTo>
                      <a:pt x="142" y="4"/>
                      <a:pt x="126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2" name="Google Shape;852;p9"/>
              <p:cNvSpPr/>
              <p:nvPr/>
            </p:nvSpPr>
            <p:spPr>
              <a:xfrm>
                <a:off x="3371975" y="2047350"/>
                <a:ext cx="278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45" extrusionOk="0">
                    <a:moveTo>
                      <a:pt x="111" y="1"/>
                    </a:moveTo>
                    <a:cubicBezTo>
                      <a:pt x="79" y="1"/>
                      <a:pt x="48" y="17"/>
                      <a:pt x="30" y="46"/>
                    </a:cubicBezTo>
                    <a:cubicBezTo>
                      <a:pt x="1" y="90"/>
                      <a:pt x="14" y="148"/>
                      <a:pt x="59" y="177"/>
                    </a:cubicBezTo>
                    <a:cubicBezTo>
                      <a:pt x="335" y="350"/>
                      <a:pt x="664" y="444"/>
                      <a:pt x="990" y="444"/>
                    </a:cubicBezTo>
                    <a:lnTo>
                      <a:pt x="1016" y="444"/>
                    </a:lnTo>
                    <a:cubicBezTo>
                      <a:pt x="1069" y="443"/>
                      <a:pt x="1111" y="400"/>
                      <a:pt x="1110" y="347"/>
                    </a:cubicBezTo>
                    <a:cubicBezTo>
                      <a:pt x="1109" y="297"/>
                      <a:pt x="1067" y="253"/>
                      <a:pt x="1017" y="253"/>
                    </a:cubicBezTo>
                    <a:cubicBezTo>
                      <a:pt x="1016" y="253"/>
                      <a:pt x="1014" y="253"/>
                      <a:pt x="1013" y="253"/>
                    </a:cubicBezTo>
                    <a:cubicBezTo>
                      <a:pt x="999" y="254"/>
                      <a:pt x="986" y="254"/>
                      <a:pt x="972" y="254"/>
                    </a:cubicBezTo>
                    <a:cubicBezTo>
                      <a:pt x="686" y="254"/>
                      <a:pt x="401" y="167"/>
                      <a:pt x="161" y="15"/>
                    </a:cubicBezTo>
                    <a:cubicBezTo>
                      <a:pt x="145" y="5"/>
                      <a:pt x="128" y="1"/>
                      <a:pt x="11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3" name="Google Shape;853;p9"/>
              <p:cNvSpPr/>
              <p:nvPr/>
            </p:nvSpPr>
            <p:spPr>
              <a:xfrm>
                <a:off x="3427875" y="2074525"/>
                <a:ext cx="289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492" extrusionOk="0">
                    <a:moveTo>
                      <a:pt x="107" y="1"/>
                    </a:moveTo>
                    <a:cubicBezTo>
                      <a:pt x="67" y="1"/>
                      <a:pt x="29" y="27"/>
                      <a:pt x="16" y="67"/>
                    </a:cubicBezTo>
                    <a:cubicBezTo>
                      <a:pt x="0" y="118"/>
                      <a:pt x="28" y="171"/>
                      <a:pt x="78" y="187"/>
                    </a:cubicBezTo>
                    <a:lnTo>
                      <a:pt x="1022" y="487"/>
                    </a:lnTo>
                    <a:cubicBezTo>
                      <a:pt x="1032" y="489"/>
                      <a:pt x="1041" y="491"/>
                      <a:pt x="1051" y="491"/>
                    </a:cubicBezTo>
                    <a:lnTo>
                      <a:pt x="1051" y="490"/>
                    </a:lnTo>
                    <a:cubicBezTo>
                      <a:pt x="1092" y="490"/>
                      <a:pt x="1130" y="465"/>
                      <a:pt x="1142" y="424"/>
                    </a:cubicBezTo>
                    <a:cubicBezTo>
                      <a:pt x="1158" y="374"/>
                      <a:pt x="1131" y="320"/>
                      <a:pt x="1080" y="304"/>
                    </a:cubicBezTo>
                    <a:lnTo>
                      <a:pt x="136" y="5"/>
                    </a:lnTo>
                    <a:cubicBezTo>
                      <a:pt x="126" y="2"/>
                      <a:pt x="117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4" name="Google Shape;854;p9"/>
              <p:cNvSpPr/>
              <p:nvPr/>
            </p:nvSpPr>
            <p:spPr>
              <a:xfrm>
                <a:off x="3466900" y="2090575"/>
                <a:ext cx="381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39" extrusionOk="0">
                    <a:moveTo>
                      <a:pt x="104" y="1"/>
                    </a:moveTo>
                    <a:cubicBezTo>
                      <a:pt x="59" y="1"/>
                      <a:pt x="19" y="33"/>
                      <a:pt x="10" y="79"/>
                    </a:cubicBezTo>
                    <a:cubicBezTo>
                      <a:pt x="0" y="129"/>
                      <a:pt x="34" y="179"/>
                      <a:pt x="86" y="189"/>
                    </a:cubicBezTo>
                    <a:lnTo>
                      <a:pt x="1404" y="436"/>
                    </a:lnTo>
                    <a:cubicBezTo>
                      <a:pt x="1411" y="437"/>
                      <a:pt x="1416" y="439"/>
                      <a:pt x="1422" y="439"/>
                    </a:cubicBezTo>
                    <a:cubicBezTo>
                      <a:pt x="1467" y="439"/>
                      <a:pt x="1507" y="406"/>
                      <a:pt x="1516" y="360"/>
                    </a:cubicBezTo>
                    <a:cubicBezTo>
                      <a:pt x="1526" y="309"/>
                      <a:pt x="1492" y="260"/>
                      <a:pt x="1440" y="250"/>
                    </a:cubicBezTo>
                    <a:lnTo>
                      <a:pt x="122" y="2"/>
                    </a:lnTo>
                    <a:cubicBezTo>
                      <a:pt x="116" y="1"/>
                      <a:pt x="11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5" name="Google Shape;855;p9"/>
              <p:cNvSpPr/>
              <p:nvPr/>
            </p:nvSpPr>
            <p:spPr>
              <a:xfrm>
                <a:off x="3529925" y="2093750"/>
                <a:ext cx="399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76" extrusionOk="0">
                    <a:moveTo>
                      <a:pt x="1497" y="1"/>
                    </a:moveTo>
                    <a:cubicBezTo>
                      <a:pt x="1493" y="1"/>
                      <a:pt x="1489" y="1"/>
                      <a:pt x="1485" y="1"/>
                    </a:cubicBezTo>
                    <a:cubicBezTo>
                      <a:pt x="1044" y="56"/>
                      <a:pt x="596" y="84"/>
                      <a:pt x="151" y="84"/>
                    </a:cubicBezTo>
                    <a:cubicBezTo>
                      <a:pt x="139" y="84"/>
                      <a:pt x="127" y="85"/>
                      <a:pt x="114" y="85"/>
                    </a:cubicBezTo>
                    <a:cubicBezTo>
                      <a:pt x="108" y="85"/>
                      <a:pt x="102" y="84"/>
                      <a:pt x="95" y="84"/>
                    </a:cubicBezTo>
                    <a:cubicBezTo>
                      <a:pt x="44" y="84"/>
                      <a:pt x="1" y="127"/>
                      <a:pt x="1" y="179"/>
                    </a:cubicBezTo>
                    <a:cubicBezTo>
                      <a:pt x="1" y="232"/>
                      <a:pt x="42" y="275"/>
                      <a:pt x="95" y="275"/>
                    </a:cubicBezTo>
                    <a:lnTo>
                      <a:pt x="151" y="275"/>
                    </a:lnTo>
                    <a:cubicBezTo>
                      <a:pt x="603" y="275"/>
                      <a:pt x="1059" y="246"/>
                      <a:pt x="1508" y="190"/>
                    </a:cubicBezTo>
                    <a:cubicBezTo>
                      <a:pt x="1560" y="183"/>
                      <a:pt x="1598" y="136"/>
                      <a:pt x="1591" y="84"/>
                    </a:cubicBezTo>
                    <a:cubicBezTo>
                      <a:pt x="1585" y="35"/>
                      <a:pt x="1544" y="1"/>
                      <a:pt x="14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6" name="Google Shape;856;p9"/>
              <p:cNvSpPr/>
              <p:nvPr/>
            </p:nvSpPr>
            <p:spPr>
              <a:xfrm>
                <a:off x="3598825" y="2083750"/>
                <a:ext cx="3515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315" extrusionOk="0">
                    <a:moveTo>
                      <a:pt x="1299" y="0"/>
                    </a:moveTo>
                    <a:cubicBezTo>
                      <a:pt x="1290" y="0"/>
                      <a:pt x="1281" y="1"/>
                      <a:pt x="1272" y="4"/>
                    </a:cubicBezTo>
                    <a:cubicBezTo>
                      <a:pt x="1001" y="83"/>
                      <a:pt x="716" y="124"/>
                      <a:pt x="431" y="124"/>
                    </a:cubicBezTo>
                    <a:cubicBezTo>
                      <a:pt x="324" y="124"/>
                      <a:pt x="217" y="118"/>
                      <a:pt x="111" y="107"/>
                    </a:cubicBezTo>
                    <a:cubicBezTo>
                      <a:pt x="108" y="106"/>
                      <a:pt x="106" y="106"/>
                      <a:pt x="103" y="106"/>
                    </a:cubicBezTo>
                    <a:cubicBezTo>
                      <a:pt x="53" y="106"/>
                      <a:pt x="12" y="142"/>
                      <a:pt x="6" y="192"/>
                    </a:cubicBezTo>
                    <a:cubicBezTo>
                      <a:pt x="1" y="243"/>
                      <a:pt x="39" y="291"/>
                      <a:pt x="91" y="296"/>
                    </a:cubicBezTo>
                    <a:cubicBezTo>
                      <a:pt x="203" y="309"/>
                      <a:pt x="314" y="314"/>
                      <a:pt x="427" y="314"/>
                    </a:cubicBezTo>
                    <a:cubicBezTo>
                      <a:pt x="732" y="314"/>
                      <a:pt x="1036" y="271"/>
                      <a:pt x="1326" y="186"/>
                    </a:cubicBezTo>
                    <a:cubicBezTo>
                      <a:pt x="1376" y="172"/>
                      <a:pt x="1405" y="119"/>
                      <a:pt x="1390" y="68"/>
                    </a:cubicBezTo>
                    <a:cubicBezTo>
                      <a:pt x="1378" y="26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7" name="Google Shape;857;p9"/>
              <p:cNvSpPr/>
              <p:nvPr/>
            </p:nvSpPr>
            <p:spPr>
              <a:xfrm>
                <a:off x="3273050" y="1953650"/>
                <a:ext cx="207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98" extrusionOk="0">
                    <a:moveTo>
                      <a:pt x="110" y="1"/>
                    </a:moveTo>
                    <a:cubicBezTo>
                      <a:pt x="75" y="1"/>
                      <a:pt x="42" y="19"/>
                      <a:pt x="25" y="51"/>
                    </a:cubicBezTo>
                    <a:cubicBezTo>
                      <a:pt x="0" y="98"/>
                      <a:pt x="18" y="155"/>
                      <a:pt x="64" y="181"/>
                    </a:cubicBezTo>
                    <a:cubicBezTo>
                      <a:pt x="267" y="288"/>
                      <a:pt x="486" y="359"/>
                      <a:pt x="712" y="396"/>
                    </a:cubicBezTo>
                    <a:cubicBezTo>
                      <a:pt x="718" y="397"/>
                      <a:pt x="722" y="397"/>
                      <a:pt x="728" y="397"/>
                    </a:cubicBezTo>
                    <a:cubicBezTo>
                      <a:pt x="773" y="397"/>
                      <a:pt x="814" y="364"/>
                      <a:pt x="822" y="318"/>
                    </a:cubicBezTo>
                    <a:cubicBezTo>
                      <a:pt x="829" y="266"/>
                      <a:pt x="794" y="216"/>
                      <a:pt x="742" y="208"/>
                    </a:cubicBezTo>
                    <a:cubicBezTo>
                      <a:pt x="536" y="175"/>
                      <a:pt x="338" y="109"/>
                      <a:pt x="154" y="12"/>
                    </a:cubicBezTo>
                    <a:cubicBezTo>
                      <a:pt x="140" y="4"/>
                      <a:pt x="125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8" name="Google Shape;858;p9"/>
              <p:cNvSpPr/>
              <p:nvPr/>
            </p:nvSpPr>
            <p:spPr>
              <a:xfrm>
                <a:off x="3310250" y="1974150"/>
                <a:ext cx="2695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40" extrusionOk="0">
                    <a:moveTo>
                      <a:pt x="106" y="0"/>
                    </a:moveTo>
                    <a:cubicBezTo>
                      <a:pt x="64" y="0"/>
                      <a:pt x="26" y="28"/>
                      <a:pt x="15" y="69"/>
                    </a:cubicBezTo>
                    <a:cubicBezTo>
                      <a:pt x="0" y="120"/>
                      <a:pt x="29" y="173"/>
                      <a:pt x="80" y="187"/>
                    </a:cubicBezTo>
                    <a:lnTo>
                      <a:pt x="945" y="435"/>
                    </a:lnTo>
                    <a:cubicBezTo>
                      <a:pt x="954" y="438"/>
                      <a:pt x="963" y="439"/>
                      <a:pt x="972" y="439"/>
                    </a:cubicBezTo>
                    <a:cubicBezTo>
                      <a:pt x="1013" y="439"/>
                      <a:pt x="1051" y="412"/>
                      <a:pt x="1063" y="370"/>
                    </a:cubicBezTo>
                    <a:cubicBezTo>
                      <a:pt x="1078" y="320"/>
                      <a:pt x="1048" y="267"/>
                      <a:pt x="997" y="253"/>
                    </a:cubicBezTo>
                    <a:lnTo>
                      <a:pt x="133" y="4"/>
                    </a:lnTo>
                    <a:cubicBezTo>
                      <a:pt x="124" y="1"/>
                      <a:pt x="115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9" name="Google Shape;859;p9"/>
              <p:cNvSpPr/>
              <p:nvPr/>
            </p:nvSpPr>
            <p:spPr>
              <a:xfrm>
                <a:off x="3352400" y="1988675"/>
                <a:ext cx="18825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39" extrusionOk="0">
                    <a:moveTo>
                      <a:pt x="108" y="1"/>
                    </a:moveTo>
                    <a:cubicBezTo>
                      <a:pt x="73" y="1"/>
                      <a:pt x="38" y="21"/>
                      <a:pt x="22" y="56"/>
                    </a:cubicBezTo>
                    <a:cubicBezTo>
                      <a:pt x="0" y="104"/>
                      <a:pt x="21" y="161"/>
                      <a:pt x="68" y="183"/>
                    </a:cubicBezTo>
                    <a:lnTo>
                      <a:pt x="604" y="430"/>
                    </a:lnTo>
                    <a:cubicBezTo>
                      <a:pt x="617" y="436"/>
                      <a:pt x="631" y="439"/>
                      <a:pt x="645" y="439"/>
                    </a:cubicBezTo>
                    <a:cubicBezTo>
                      <a:pt x="680" y="439"/>
                      <a:pt x="714" y="418"/>
                      <a:pt x="731" y="384"/>
                    </a:cubicBezTo>
                    <a:cubicBezTo>
                      <a:pt x="753" y="335"/>
                      <a:pt x="732" y="279"/>
                      <a:pt x="684" y="257"/>
                    </a:cubicBezTo>
                    <a:lnTo>
                      <a:pt x="148" y="9"/>
                    </a:lnTo>
                    <a:cubicBezTo>
                      <a:pt x="135" y="3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0" name="Google Shape;860;p9"/>
              <p:cNvSpPr/>
              <p:nvPr/>
            </p:nvSpPr>
            <p:spPr>
              <a:xfrm>
                <a:off x="3399825" y="2009275"/>
                <a:ext cx="331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483" extrusionOk="0">
                    <a:moveTo>
                      <a:pt x="107" y="0"/>
                    </a:moveTo>
                    <a:cubicBezTo>
                      <a:pt x="68" y="0"/>
                      <a:pt x="31" y="25"/>
                      <a:pt x="17" y="64"/>
                    </a:cubicBezTo>
                    <a:cubicBezTo>
                      <a:pt x="1" y="114"/>
                      <a:pt x="26" y="168"/>
                      <a:pt x="76" y="186"/>
                    </a:cubicBezTo>
                    <a:cubicBezTo>
                      <a:pt x="442" y="314"/>
                      <a:pt x="821" y="413"/>
                      <a:pt x="1203" y="481"/>
                    </a:cubicBezTo>
                    <a:cubicBezTo>
                      <a:pt x="1208" y="483"/>
                      <a:pt x="1214" y="483"/>
                      <a:pt x="1219" y="483"/>
                    </a:cubicBezTo>
                    <a:cubicBezTo>
                      <a:pt x="1265" y="483"/>
                      <a:pt x="1305" y="451"/>
                      <a:pt x="1313" y="404"/>
                    </a:cubicBezTo>
                    <a:cubicBezTo>
                      <a:pt x="1323" y="352"/>
                      <a:pt x="1288" y="303"/>
                      <a:pt x="1236" y="294"/>
                    </a:cubicBezTo>
                    <a:cubicBezTo>
                      <a:pt x="864" y="228"/>
                      <a:pt x="495" y="130"/>
                      <a:pt x="139" y="6"/>
                    </a:cubicBez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1" name="Google Shape;861;p9"/>
              <p:cNvSpPr/>
              <p:nvPr/>
            </p:nvSpPr>
            <p:spPr>
              <a:xfrm>
                <a:off x="3461725" y="2031875"/>
                <a:ext cx="392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78" extrusionOk="0">
                    <a:moveTo>
                      <a:pt x="104" y="0"/>
                    </a:moveTo>
                    <a:cubicBezTo>
                      <a:pt x="60" y="0"/>
                      <a:pt x="21" y="31"/>
                      <a:pt x="12" y="76"/>
                    </a:cubicBezTo>
                    <a:cubicBezTo>
                      <a:pt x="1" y="127"/>
                      <a:pt x="34" y="178"/>
                      <a:pt x="85" y="189"/>
                    </a:cubicBezTo>
                    <a:lnTo>
                      <a:pt x="1446" y="475"/>
                    </a:lnTo>
                    <a:cubicBezTo>
                      <a:pt x="1452" y="477"/>
                      <a:pt x="1459" y="477"/>
                      <a:pt x="1465" y="477"/>
                    </a:cubicBezTo>
                    <a:cubicBezTo>
                      <a:pt x="1509" y="477"/>
                      <a:pt x="1548" y="446"/>
                      <a:pt x="1558" y="402"/>
                    </a:cubicBezTo>
                    <a:cubicBezTo>
                      <a:pt x="1569" y="350"/>
                      <a:pt x="1536" y="299"/>
                      <a:pt x="1484" y="288"/>
                    </a:cubicBezTo>
                    <a:lnTo>
                      <a:pt x="124" y="2"/>
                    </a:lnTo>
                    <a:cubicBezTo>
                      <a:pt x="118" y="1"/>
                      <a:pt x="111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2" name="Google Shape;862;p9"/>
              <p:cNvSpPr/>
              <p:nvPr/>
            </p:nvSpPr>
            <p:spPr>
              <a:xfrm>
                <a:off x="3513375" y="2043125"/>
                <a:ext cx="39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03" extrusionOk="0">
                    <a:moveTo>
                      <a:pt x="310" y="1"/>
                    </a:moveTo>
                    <a:cubicBezTo>
                      <a:pt x="237" y="1"/>
                      <a:pt x="164" y="3"/>
                      <a:pt x="92" y="8"/>
                    </a:cubicBezTo>
                    <a:cubicBezTo>
                      <a:pt x="40" y="12"/>
                      <a:pt x="0" y="57"/>
                      <a:pt x="3" y="110"/>
                    </a:cubicBezTo>
                    <a:cubicBezTo>
                      <a:pt x="7" y="160"/>
                      <a:pt x="47" y="199"/>
                      <a:pt x="95" y="199"/>
                    </a:cubicBezTo>
                    <a:cubicBezTo>
                      <a:pt x="99" y="199"/>
                      <a:pt x="102" y="199"/>
                      <a:pt x="105" y="198"/>
                    </a:cubicBezTo>
                    <a:cubicBezTo>
                      <a:pt x="172" y="194"/>
                      <a:pt x="239" y="192"/>
                      <a:pt x="306" y="192"/>
                    </a:cubicBezTo>
                    <a:cubicBezTo>
                      <a:pt x="687" y="192"/>
                      <a:pt x="1070" y="261"/>
                      <a:pt x="1425" y="396"/>
                    </a:cubicBezTo>
                    <a:cubicBezTo>
                      <a:pt x="1436" y="400"/>
                      <a:pt x="1447" y="402"/>
                      <a:pt x="1458" y="402"/>
                    </a:cubicBezTo>
                    <a:cubicBezTo>
                      <a:pt x="1497" y="402"/>
                      <a:pt x="1533" y="378"/>
                      <a:pt x="1548" y="341"/>
                    </a:cubicBezTo>
                    <a:cubicBezTo>
                      <a:pt x="1567" y="292"/>
                      <a:pt x="1541" y="237"/>
                      <a:pt x="1493" y="218"/>
                    </a:cubicBezTo>
                    <a:cubicBezTo>
                      <a:pt x="1117" y="75"/>
                      <a:pt x="712" y="1"/>
                      <a:pt x="3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3" name="Google Shape;863;p9"/>
              <p:cNvSpPr/>
              <p:nvPr/>
            </p:nvSpPr>
            <p:spPr>
              <a:xfrm>
                <a:off x="3566725" y="2047350"/>
                <a:ext cx="3397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08" extrusionOk="0">
                    <a:moveTo>
                      <a:pt x="1051" y="0"/>
                    </a:moveTo>
                    <a:cubicBezTo>
                      <a:pt x="725" y="0"/>
                      <a:pt x="399" y="41"/>
                      <a:pt x="82" y="120"/>
                    </a:cubicBezTo>
                    <a:cubicBezTo>
                      <a:pt x="31" y="133"/>
                      <a:pt x="0" y="184"/>
                      <a:pt x="12" y="236"/>
                    </a:cubicBezTo>
                    <a:cubicBezTo>
                      <a:pt x="23" y="279"/>
                      <a:pt x="62" y="307"/>
                      <a:pt x="105" y="307"/>
                    </a:cubicBezTo>
                    <a:cubicBezTo>
                      <a:pt x="113" y="307"/>
                      <a:pt x="120" y="306"/>
                      <a:pt x="128" y="305"/>
                    </a:cubicBezTo>
                    <a:cubicBezTo>
                      <a:pt x="432" y="229"/>
                      <a:pt x="742" y="191"/>
                      <a:pt x="1055" y="191"/>
                    </a:cubicBezTo>
                    <a:cubicBezTo>
                      <a:pt x="1122" y="191"/>
                      <a:pt x="1189" y="192"/>
                      <a:pt x="1256" y="196"/>
                    </a:cubicBezTo>
                    <a:cubicBezTo>
                      <a:pt x="1259" y="196"/>
                      <a:pt x="1263" y="196"/>
                      <a:pt x="1266" y="196"/>
                    </a:cubicBezTo>
                    <a:cubicBezTo>
                      <a:pt x="1314" y="196"/>
                      <a:pt x="1354" y="156"/>
                      <a:pt x="1357" y="106"/>
                    </a:cubicBezTo>
                    <a:cubicBezTo>
                      <a:pt x="1359" y="53"/>
                      <a:pt x="1319" y="9"/>
                      <a:pt x="1266" y="6"/>
                    </a:cubicBezTo>
                    <a:cubicBezTo>
                      <a:pt x="1195" y="2"/>
                      <a:pt x="1123" y="0"/>
                      <a:pt x="105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4" name="Google Shape;864;p9"/>
              <p:cNvSpPr/>
              <p:nvPr/>
            </p:nvSpPr>
            <p:spPr>
              <a:xfrm>
                <a:off x="3617275" y="2044325"/>
                <a:ext cx="1552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74" extrusionOk="0">
                    <a:moveTo>
                      <a:pt x="104" y="0"/>
                    </a:moveTo>
                    <a:cubicBezTo>
                      <a:pt x="60" y="0"/>
                      <a:pt x="20" y="32"/>
                      <a:pt x="11" y="77"/>
                    </a:cubicBezTo>
                    <a:cubicBezTo>
                      <a:pt x="0" y="128"/>
                      <a:pt x="35" y="179"/>
                      <a:pt x="86" y="189"/>
                    </a:cubicBezTo>
                    <a:lnTo>
                      <a:pt x="498" y="272"/>
                    </a:lnTo>
                    <a:cubicBezTo>
                      <a:pt x="505" y="273"/>
                      <a:pt x="510" y="274"/>
                      <a:pt x="517" y="274"/>
                    </a:cubicBezTo>
                    <a:cubicBezTo>
                      <a:pt x="561" y="274"/>
                      <a:pt x="601" y="242"/>
                      <a:pt x="610" y="197"/>
                    </a:cubicBezTo>
                    <a:cubicBezTo>
                      <a:pt x="621" y="145"/>
                      <a:pt x="587" y="95"/>
                      <a:pt x="536" y="85"/>
                    </a:cubicBezTo>
                    <a:lnTo>
                      <a:pt x="123" y="2"/>
                    </a:lnTo>
                    <a:cubicBezTo>
                      <a:pt x="116" y="1"/>
                      <a:pt x="110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5" name="Google Shape;865;p9"/>
              <p:cNvSpPr/>
              <p:nvPr/>
            </p:nvSpPr>
            <p:spPr>
              <a:xfrm>
                <a:off x="3360625" y="1966025"/>
                <a:ext cx="29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521" extrusionOk="0">
                    <a:moveTo>
                      <a:pt x="110" y="0"/>
                    </a:moveTo>
                    <a:cubicBezTo>
                      <a:pt x="75" y="0"/>
                      <a:pt x="42" y="19"/>
                      <a:pt x="24" y="52"/>
                    </a:cubicBezTo>
                    <a:cubicBezTo>
                      <a:pt x="0" y="99"/>
                      <a:pt x="19" y="156"/>
                      <a:pt x="66" y="180"/>
                    </a:cubicBezTo>
                    <a:cubicBezTo>
                      <a:pt x="373" y="338"/>
                      <a:pt x="701" y="452"/>
                      <a:pt x="1039" y="518"/>
                    </a:cubicBezTo>
                    <a:cubicBezTo>
                      <a:pt x="1044" y="520"/>
                      <a:pt x="1051" y="520"/>
                      <a:pt x="1058" y="520"/>
                    </a:cubicBezTo>
                    <a:cubicBezTo>
                      <a:pt x="1102" y="520"/>
                      <a:pt x="1141" y="489"/>
                      <a:pt x="1150" y="444"/>
                    </a:cubicBezTo>
                    <a:cubicBezTo>
                      <a:pt x="1160" y="392"/>
                      <a:pt x="1127" y="341"/>
                      <a:pt x="1075" y="331"/>
                    </a:cubicBezTo>
                    <a:cubicBezTo>
                      <a:pt x="755" y="269"/>
                      <a:pt x="445" y="160"/>
                      <a:pt x="152" y="10"/>
                    </a:cubicBezTo>
                    <a:cubicBezTo>
                      <a:pt x="139" y="3"/>
                      <a:pt x="124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6" name="Google Shape;866;p9"/>
              <p:cNvSpPr/>
              <p:nvPr/>
            </p:nvSpPr>
            <p:spPr>
              <a:xfrm>
                <a:off x="3443250" y="1986625"/>
                <a:ext cx="32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21" extrusionOk="0">
                    <a:moveTo>
                      <a:pt x="101" y="0"/>
                    </a:moveTo>
                    <a:cubicBezTo>
                      <a:pt x="53" y="0"/>
                      <a:pt x="12" y="36"/>
                      <a:pt x="7" y="85"/>
                    </a:cubicBezTo>
                    <a:cubicBezTo>
                      <a:pt x="0" y="137"/>
                      <a:pt x="38" y="184"/>
                      <a:pt x="90" y="191"/>
                    </a:cubicBezTo>
                    <a:cubicBezTo>
                      <a:pt x="454" y="233"/>
                      <a:pt x="804" y="340"/>
                      <a:pt x="1128" y="510"/>
                    </a:cubicBezTo>
                    <a:cubicBezTo>
                      <a:pt x="1143" y="518"/>
                      <a:pt x="1157" y="521"/>
                      <a:pt x="1172" y="521"/>
                    </a:cubicBezTo>
                    <a:cubicBezTo>
                      <a:pt x="1207" y="521"/>
                      <a:pt x="1240" y="502"/>
                      <a:pt x="1257" y="470"/>
                    </a:cubicBezTo>
                    <a:cubicBezTo>
                      <a:pt x="1281" y="423"/>
                      <a:pt x="1263" y="365"/>
                      <a:pt x="1217" y="341"/>
                    </a:cubicBezTo>
                    <a:cubicBezTo>
                      <a:pt x="871" y="160"/>
                      <a:pt x="499" y="46"/>
                      <a:pt x="112" y="1"/>
                    </a:cubicBezTo>
                    <a:cubicBezTo>
                      <a:pt x="108" y="1"/>
                      <a:pt x="105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7" name="Google Shape;867;p9"/>
              <p:cNvSpPr/>
              <p:nvPr/>
            </p:nvSpPr>
            <p:spPr>
              <a:xfrm>
                <a:off x="3500950" y="1998975"/>
                <a:ext cx="3512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605" extrusionOk="0">
                    <a:moveTo>
                      <a:pt x="97" y="0"/>
                    </a:moveTo>
                    <a:cubicBezTo>
                      <a:pt x="51" y="0"/>
                      <a:pt x="12" y="36"/>
                      <a:pt x="6" y="84"/>
                    </a:cubicBezTo>
                    <a:cubicBezTo>
                      <a:pt x="0" y="136"/>
                      <a:pt x="37" y="184"/>
                      <a:pt x="90" y="190"/>
                    </a:cubicBezTo>
                    <a:cubicBezTo>
                      <a:pt x="496" y="240"/>
                      <a:pt x="896" y="378"/>
                      <a:pt x="1247" y="590"/>
                    </a:cubicBezTo>
                    <a:cubicBezTo>
                      <a:pt x="1262" y="600"/>
                      <a:pt x="1279" y="604"/>
                      <a:pt x="1295" y="604"/>
                    </a:cubicBezTo>
                    <a:cubicBezTo>
                      <a:pt x="1327" y="604"/>
                      <a:pt x="1359" y="588"/>
                      <a:pt x="1377" y="558"/>
                    </a:cubicBezTo>
                    <a:cubicBezTo>
                      <a:pt x="1405" y="513"/>
                      <a:pt x="1390" y="454"/>
                      <a:pt x="1345" y="428"/>
                    </a:cubicBezTo>
                    <a:cubicBezTo>
                      <a:pt x="972" y="201"/>
                      <a:pt x="546" y="53"/>
                      <a:pt x="112" y="1"/>
                    </a:cubicBezTo>
                    <a:cubicBezTo>
                      <a:pt x="107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8" name="Google Shape;868;p9"/>
              <p:cNvSpPr/>
              <p:nvPr/>
            </p:nvSpPr>
            <p:spPr>
              <a:xfrm>
                <a:off x="3544100" y="2011200"/>
                <a:ext cx="228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489" extrusionOk="0">
                    <a:moveTo>
                      <a:pt x="109" y="1"/>
                    </a:moveTo>
                    <a:cubicBezTo>
                      <a:pt x="67" y="1"/>
                      <a:pt x="29" y="26"/>
                      <a:pt x="16" y="68"/>
                    </a:cubicBezTo>
                    <a:cubicBezTo>
                      <a:pt x="1" y="117"/>
                      <a:pt x="29" y="171"/>
                      <a:pt x="78" y="187"/>
                    </a:cubicBezTo>
                    <a:cubicBezTo>
                      <a:pt x="314" y="261"/>
                      <a:pt x="543" y="359"/>
                      <a:pt x="759" y="477"/>
                    </a:cubicBezTo>
                    <a:cubicBezTo>
                      <a:pt x="774" y="485"/>
                      <a:pt x="789" y="488"/>
                      <a:pt x="805" y="488"/>
                    </a:cubicBezTo>
                    <a:cubicBezTo>
                      <a:pt x="839" y="488"/>
                      <a:pt x="871" y="471"/>
                      <a:pt x="888" y="439"/>
                    </a:cubicBezTo>
                    <a:cubicBezTo>
                      <a:pt x="914" y="392"/>
                      <a:pt x="896" y="335"/>
                      <a:pt x="850" y="309"/>
                    </a:cubicBezTo>
                    <a:cubicBezTo>
                      <a:pt x="624" y="186"/>
                      <a:pt x="383" y="83"/>
                      <a:pt x="137" y="5"/>
                    </a:cubicBezTo>
                    <a:cubicBezTo>
                      <a:pt x="127" y="2"/>
                      <a:pt x="118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9" name="Google Shape;869;p9"/>
              <p:cNvSpPr/>
              <p:nvPr/>
            </p:nvSpPr>
            <p:spPr>
              <a:xfrm>
                <a:off x="3598700" y="2023850"/>
                <a:ext cx="322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76" extrusionOk="0">
                    <a:moveTo>
                      <a:pt x="106" y="0"/>
                    </a:moveTo>
                    <a:cubicBezTo>
                      <a:pt x="62" y="0"/>
                      <a:pt x="22" y="30"/>
                      <a:pt x="11" y="74"/>
                    </a:cubicBezTo>
                    <a:cubicBezTo>
                      <a:pt x="0" y="126"/>
                      <a:pt x="32" y="177"/>
                      <a:pt x="84" y="188"/>
                    </a:cubicBezTo>
                    <a:cubicBezTo>
                      <a:pt x="456" y="270"/>
                      <a:pt x="816" y="433"/>
                      <a:pt x="1124" y="658"/>
                    </a:cubicBezTo>
                    <a:cubicBezTo>
                      <a:pt x="1142" y="670"/>
                      <a:pt x="1161" y="676"/>
                      <a:pt x="1181" y="676"/>
                    </a:cubicBezTo>
                    <a:cubicBezTo>
                      <a:pt x="1210" y="676"/>
                      <a:pt x="1239" y="662"/>
                      <a:pt x="1258" y="637"/>
                    </a:cubicBezTo>
                    <a:cubicBezTo>
                      <a:pt x="1289" y="594"/>
                      <a:pt x="1279" y="534"/>
                      <a:pt x="1237" y="503"/>
                    </a:cubicBezTo>
                    <a:cubicBezTo>
                      <a:pt x="908" y="264"/>
                      <a:pt x="523" y="90"/>
                      <a:pt x="125" y="2"/>
                    </a:cubicBezTo>
                    <a:cubicBezTo>
                      <a:pt x="119" y="1"/>
                      <a:pt x="11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0" name="Google Shape;870;p9"/>
              <p:cNvSpPr/>
              <p:nvPr/>
            </p:nvSpPr>
            <p:spPr>
              <a:xfrm>
                <a:off x="3661625" y="2062934"/>
                <a:ext cx="228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398" extrusionOk="0">
                    <a:moveTo>
                      <a:pt x="103" y="1"/>
                    </a:moveTo>
                    <a:cubicBezTo>
                      <a:pt x="57" y="1"/>
                      <a:pt x="17" y="34"/>
                      <a:pt x="9" y="80"/>
                    </a:cubicBezTo>
                    <a:cubicBezTo>
                      <a:pt x="0" y="132"/>
                      <a:pt x="35" y="181"/>
                      <a:pt x="86" y="190"/>
                    </a:cubicBezTo>
                    <a:cubicBezTo>
                      <a:pt x="319" y="229"/>
                      <a:pt x="548" y="296"/>
                      <a:pt x="765" y="389"/>
                    </a:cubicBezTo>
                    <a:cubicBezTo>
                      <a:pt x="778" y="395"/>
                      <a:pt x="791" y="397"/>
                      <a:pt x="803" y="397"/>
                    </a:cubicBezTo>
                    <a:cubicBezTo>
                      <a:pt x="840" y="397"/>
                      <a:pt x="876" y="376"/>
                      <a:pt x="891" y="340"/>
                    </a:cubicBezTo>
                    <a:cubicBezTo>
                      <a:pt x="911" y="291"/>
                      <a:pt x="889" y="235"/>
                      <a:pt x="840" y="215"/>
                    </a:cubicBezTo>
                    <a:cubicBezTo>
                      <a:pt x="610" y="115"/>
                      <a:pt x="367" y="44"/>
                      <a:pt x="118" y="2"/>
                    </a:cubicBezTo>
                    <a:cubicBezTo>
                      <a:pt x="113" y="1"/>
                      <a:pt x="108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1" name="Google Shape;871;p9"/>
              <p:cNvSpPr/>
              <p:nvPr/>
            </p:nvSpPr>
            <p:spPr>
              <a:xfrm>
                <a:off x="3373975" y="1720850"/>
                <a:ext cx="104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81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8" y="6"/>
                    </a:cubicBezTo>
                    <a:cubicBezTo>
                      <a:pt x="28" y="21"/>
                      <a:pt x="0" y="75"/>
                      <a:pt x="17" y="126"/>
                    </a:cubicBezTo>
                    <a:lnTo>
                      <a:pt x="220" y="744"/>
                    </a:lnTo>
                    <a:cubicBezTo>
                      <a:pt x="233" y="784"/>
                      <a:pt x="271" y="810"/>
                      <a:pt x="310" y="810"/>
                    </a:cubicBezTo>
                    <a:cubicBezTo>
                      <a:pt x="320" y="810"/>
                      <a:pt x="330" y="808"/>
                      <a:pt x="340" y="805"/>
                    </a:cubicBezTo>
                    <a:cubicBezTo>
                      <a:pt x="390" y="788"/>
                      <a:pt x="418" y="735"/>
                      <a:pt x="401" y="684"/>
                    </a:cubicBezTo>
                    <a:lnTo>
                      <a:pt x="198" y="66"/>
                    </a:lnTo>
                    <a:cubicBezTo>
                      <a:pt x="185" y="26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2" name="Google Shape;872;p9"/>
              <p:cNvSpPr/>
              <p:nvPr/>
            </p:nvSpPr>
            <p:spPr>
              <a:xfrm>
                <a:off x="3386175" y="1754925"/>
                <a:ext cx="1900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137" extrusionOk="0">
                    <a:moveTo>
                      <a:pt x="110" y="1"/>
                    </a:moveTo>
                    <a:cubicBezTo>
                      <a:pt x="93" y="1"/>
                      <a:pt x="77" y="5"/>
                      <a:pt x="62" y="14"/>
                    </a:cubicBezTo>
                    <a:cubicBezTo>
                      <a:pt x="16" y="39"/>
                      <a:pt x="0" y="98"/>
                      <a:pt x="27" y="143"/>
                    </a:cubicBezTo>
                    <a:lnTo>
                      <a:pt x="568" y="1088"/>
                    </a:lnTo>
                    <a:cubicBezTo>
                      <a:pt x="585" y="1119"/>
                      <a:pt x="617" y="1136"/>
                      <a:pt x="650" y="1136"/>
                    </a:cubicBezTo>
                    <a:cubicBezTo>
                      <a:pt x="667" y="1136"/>
                      <a:pt x="682" y="1132"/>
                      <a:pt x="698" y="1123"/>
                    </a:cubicBezTo>
                    <a:cubicBezTo>
                      <a:pt x="743" y="1098"/>
                      <a:pt x="760" y="1039"/>
                      <a:pt x="733" y="993"/>
                    </a:cubicBezTo>
                    <a:lnTo>
                      <a:pt x="192" y="49"/>
                    </a:lnTo>
                    <a:cubicBezTo>
                      <a:pt x="175" y="18"/>
                      <a:pt x="142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3" name="Google Shape;873;p9"/>
              <p:cNvSpPr/>
              <p:nvPr/>
            </p:nvSpPr>
            <p:spPr>
              <a:xfrm>
                <a:off x="3412425" y="1796000"/>
                <a:ext cx="165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72" extrusionOk="0">
                    <a:moveTo>
                      <a:pt x="103" y="1"/>
                    </a:moveTo>
                    <a:cubicBezTo>
                      <a:pt x="97" y="1"/>
                      <a:pt x="92" y="1"/>
                      <a:pt x="86" y="2"/>
                    </a:cubicBezTo>
                    <a:cubicBezTo>
                      <a:pt x="34" y="11"/>
                      <a:pt x="0" y="61"/>
                      <a:pt x="9" y="113"/>
                    </a:cubicBezTo>
                    <a:cubicBezTo>
                      <a:pt x="59" y="394"/>
                      <a:pt x="251" y="643"/>
                      <a:pt x="510" y="763"/>
                    </a:cubicBezTo>
                    <a:cubicBezTo>
                      <a:pt x="523" y="768"/>
                      <a:pt x="537" y="772"/>
                      <a:pt x="550" y="772"/>
                    </a:cubicBezTo>
                    <a:cubicBezTo>
                      <a:pt x="586" y="772"/>
                      <a:pt x="620" y="751"/>
                      <a:pt x="637" y="716"/>
                    </a:cubicBezTo>
                    <a:cubicBezTo>
                      <a:pt x="659" y="668"/>
                      <a:pt x="638" y="612"/>
                      <a:pt x="591" y="590"/>
                    </a:cubicBezTo>
                    <a:cubicBezTo>
                      <a:pt x="386" y="496"/>
                      <a:pt x="236" y="300"/>
                      <a:pt x="197" y="80"/>
                    </a:cubicBezTo>
                    <a:cubicBezTo>
                      <a:pt x="189" y="33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4" name="Google Shape;874;p9"/>
              <p:cNvSpPr/>
              <p:nvPr/>
            </p:nvSpPr>
            <p:spPr>
              <a:xfrm>
                <a:off x="3438925" y="1835175"/>
                <a:ext cx="188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3" extrusionOk="0">
                    <a:moveTo>
                      <a:pt x="110" y="0"/>
                    </a:moveTo>
                    <a:cubicBezTo>
                      <a:pt x="98" y="0"/>
                      <a:pt x="86" y="2"/>
                      <a:pt x="74" y="7"/>
                    </a:cubicBezTo>
                    <a:cubicBezTo>
                      <a:pt x="25" y="27"/>
                      <a:pt x="1" y="82"/>
                      <a:pt x="21" y="131"/>
                    </a:cubicBezTo>
                    <a:cubicBezTo>
                      <a:pt x="139" y="426"/>
                      <a:pt x="334" y="682"/>
                      <a:pt x="587" y="873"/>
                    </a:cubicBezTo>
                    <a:cubicBezTo>
                      <a:pt x="605" y="886"/>
                      <a:pt x="625" y="893"/>
                      <a:pt x="644" y="893"/>
                    </a:cubicBezTo>
                    <a:cubicBezTo>
                      <a:pt x="673" y="893"/>
                      <a:pt x="702" y="879"/>
                      <a:pt x="721" y="854"/>
                    </a:cubicBezTo>
                    <a:cubicBezTo>
                      <a:pt x="753" y="812"/>
                      <a:pt x="744" y="752"/>
                      <a:pt x="702" y="721"/>
                    </a:cubicBezTo>
                    <a:cubicBezTo>
                      <a:pt x="477" y="550"/>
                      <a:pt x="303" y="322"/>
                      <a:pt x="199" y="60"/>
                    </a:cubicBezTo>
                    <a:cubicBezTo>
                      <a:pt x="183" y="23"/>
                      <a:pt x="148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5" name="Google Shape;875;p9"/>
              <p:cNvSpPr/>
              <p:nvPr/>
            </p:nvSpPr>
            <p:spPr>
              <a:xfrm>
                <a:off x="3471975" y="1882550"/>
                <a:ext cx="25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892" extrusionOk="0">
                    <a:moveTo>
                      <a:pt x="106" y="1"/>
                    </a:moveTo>
                    <a:cubicBezTo>
                      <a:pt x="82" y="1"/>
                      <a:pt x="58" y="10"/>
                      <a:pt x="40" y="28"/>
                    </a:cubicBezTo>
                    <a:cubicBezTo>
                      <a:pt x="1" y="64"/>
                      <a:pt x="0" y="125"/>
                      <a:pt x="37" y="162"/>
                    </a:cubicBezTo>
                    <a:cubicBezTo>
                      <a:pt x="292" y="426"/>
                      <a:pt x="574" y="666"/>
                      <a:pt x="876" y="875"/>
                    </a:cubicBezTo>
                    <a:cubicBezTo>
                      <a:pt x="892" y="886"/>
                      <a:pt x="911" y="892"/>
                      <a:pt x="930" y="892"/>
                    </a:cubicBezTo>
                    <a:cubicBezTo>
                      <a:pt x="961" y="892"/>
                      <a:pt x="990" y="878"/>
                      <a:pt x="1008" y="851"/>
                    </a:cubicBezTo>
                    <a:cubicBezTo>
                      <a:pt x="1038" y="808"/>
                      <a:pt x="1028" y="748"/>
                      <a:pt x="985" y="719"/>
                    </a:cubicBezTo>
                    <a:cubicBezTo>
                      <a:pt x="692" y="517"/>
                      <a:pt x="421" y="285"/>
                      <a:pt x="175" y="30"/>
                    </a:cubicBezTo>
                    <a:cubicBezTo>
                      <a:pt x="156" y="11"/>
                      <a:pt x="131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6" name="Google Shape;876;p9"/>
              <p:cNvSpPr/>
              <p:nvPr/>
            </p:nvSpPr>
            <p:spPr>
              <a:xfrm>
                <a:off x="3504900" y="1917600"/>
                <a:ext cx="198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71" extrusionOk="0">
                    <a:moveTo>
                      <a:pt x="109" y="0"/>
                    </a:moveTo>
                    <a:cubicBezTo>
                      <a:pt x="93" y="0"/>
                      <a:pt x="78" y="4"/>
                      <a:pt x="63" y="12"/>
                    </a:cubicBezTo>
                    <a:cubicBezTo>
                      <a:pt x="17" y="37"/>
                      <a:pt x="0" y="95"/>
                      <a:pt x="26" y="141"/>
                    </a:cubicBezTo>
                    <a:cubicBezTo>
                      <a:pt x="169" y="400"/>
                      <a:pt x="380" y="613"/>
                      <a:pt x="636" y="758"/>
                    </a:cubicBezTo>
                    <a:cubicBezTo>
                      <a:pt x="650" y="767"/>
                      <a:pt x="667" y="770"/>
                      <a:pt x="682" y="770"/>
                    </a:cubicBezTo>
                    <a:cubicBezTo>
                      <a:pt x="716" y="770"/>
                      <a:pt x="749" y="754"/>
                      <a:pt x="765" y="723"/>
                    </a:cubicBezTo>
                    <a:cubicBezTo>
                      <a:pt x="792" y="677"/>
                      <a:pt x="776" y="619"/>
                      <a:pt x="730" y="593"/>
                    </a:cubicBezTo>
                    <a:cubicBezTo>
                      <a:pt x="505" y="464"/>
                      <a:pt x="318" y="276"/>
                      <a:pt x="192" y="48"/>
                    </a:cubicBezTo>
                    <a:cubicBezTo>
                      <a:pt x="175" y="18"/>
                      <a:pt x="142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7" name="Google Shape;877;p9"/>
              <p:cNvSpPr/>
              <p:nvPr/>
            </p:nvSpPr>
            <p:spPr>
              <a:xfrm>
                <a:off x="3539825" y="1958925"/>
                <a:ext cx="187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48" extrusionOk="0">
                    <a:moveTo>
                      <a:pt x="108" y="1"/>
                    </a:moveTo>
                    <a:cubicBezTo>
                      <a:pt x="81" y="1"/>
                      <a:pt x="54" y="12"/>
                      <a:pt x="35" y="35"/>
                    </a:cubicBezTo>
                    <a:cubicBezTo>
                      <a:pt x="1" y="75"/>
                      <a:pt x="5" y="134"/>
                      <a:pt x="46" y="168"/>
                    </a:cubicBezTo>
                    <a:lnTo>
                      <a:pt x="579" y="624"/>
                    </a:lnTo>
                    <a:cubicBezTo>
                      <a:pt x="597" y="640"/>
                      <a:pt x="619" y="647"/>
                      <a:pt x="641" y="647"/>
                    </a:cubicBezTo>
                    <a:cubicBezTo>
                      <a:pt x="668" y="647"/>
                      <a:pt x="695" y="635"/>
                      <a:pt x="714" y="614"/>
                    </a:cubicBezTo>
                    <a:cubicBezTo>
                      <a:pt x="748" y="573"/>
                      <a:pt x="743" y="514"/>
                      <a:pt x="703" y="480"/>
                    </a:cubicBezTo>
                    <a:lnTo>
                      <a:pt x="170" y="24"/>
                    </a:lnTo>
                    <a:cubicBezTo>
                      <a:pt x="152" y="8"/>
                      <a:pt x="130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8" name="Google Shape;878;p9"/>
              <p:cNvSpPr/>
              <p:nvPr/>
            </p:nvSpPr>
            <p:spPr>
              <a:xfrm>
                <a:off x="3580050" y="1990850"/>
                <a:ext cx="229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597" extrusionOk="0">
                    <a:moveTo>
                      <a:pt x="106" y="0"/>
                    </a:moveTo>
                    <a:cubicBezTo>
                      <a:pt x="80" y="0"/>
                      <a:pt x="55" y="10"/>
                      <a:pt x="37" y="31"/>
                    </a:cubicBezTo>
                    <a:cubicBezTo>
                      <a:pt x="0" y="70"/>
                      <a:pt x="2" y="130"/>
                      <a:pt x="41" y="166"/>
                    </a:cubicBezTo>
                    <a:cubicBezTo>
                      <a:pt x="252" y="361"/>
                      <a:pt x="509" y="509"/>
                      <a:pt x="784" y="592"/>
                    </a:cubicBezTo>
                    <a:cubicBezTo>
                      <a:pt x="793" y="595"/>
                      <a:pt x="803" y="597"/>
                      <a:pt x="812" y="597"/>
                    </a:cubicBezTo>
                    <a:cubicBezTo>
                      <a:pt x="852" y="596"/>
                      <a:pt x="890" y="569"/>
                      <a:pt x="902" y="528"/>
                    </a:cubicBezTo>
                    <a:cubicBezTo>
                      <a:pt x="918" y="479"/>
                      <a:pt x="890" y="425"/>
                      <a:pt x="839" y="409"/>
                    </a:cubicBezTo>
                    <a:cubicBezTo>
                      <a:pt x="592" y="334"/>
                      <a:pt x="361" y="202"/>
                      <a:pt x="171" y="26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9" name="Google Shape;879;p9"/>
              <p:cNvSpPr/>
              <p:nvPr/>
            </p:nvSpPr>
            <p:spPr>
              <a:xfrm>
                <a:off x="3677925" y="2042250"/>
                <a:ext cx="260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522" extrusionOk="0">
                    <a:moveTo>
                      <a:pt x="110" y="0"/>
                    </a:moveTo>
                    <a:cubicBezTo>
                      <a:pt x="76" y="0"/>
                      <a:pt x="43" y="19"/>
                      <a:pt x="26" y="51"/>
                    </a:cubicBezTo>
                    <a:cubicBezTo>
                      <a:pt x="1" y="97"/>
                      <a:pt x="18" y="156"/>
                      <a:pt x="66" y="180"/>
                    </a:cubicBezTo>
                    <a:cubicBezTo>
                      <a:pt x="333" y="323"/>
                      <a:pt x="617" y="435"/>
                      <a:pt x="908" y="518"/>
                    </a:cubicBezTo>
                    <a:cubicBezTo>
                      <a:pt x="917" y="520"/>
                      <a:pt x="926" y="521"/>
                      <a:pt x="935" y="521"/>
                    </a:cubicBezTo>
                    <a:cubicBezTo>
                      <a:pt x="976" y="521"/>
                      <a:pt x="1014" y="494"/>
                      <a:pt x="1026" y="452"/>
                    </a:cubicBezTo>
                    <a:cubicBezTo>
                      <a:pt x="1041" y="401"/>
                      <a:pt x="1011" y="348"/>
                      <a:pt x="960" y="334"/>
                    </a:cubicBezTo>
                    <a:cubicBezTo>
                      <a:pt x="682" y="255"/>
                      <a:pt x="410" y="147"/>
                      <a:pt x="154" y="11"/>
                    </a:cubicBezTo>
                    <a:cubicBezTo>
                      <a:pt x="140" y="4"/>
                      <a:pt x="125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0" name="Google Shape;880;p9"/>
              <p:cNvSpPr/>
              <p:nvPr/>
            </p:nvSpPr>
            <p:spPr>
              <a:xfrm>
                <a:off x="3624400" y="2016525"/>
                <a:ext cx="229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562" extrusionOk="0">
                    <a:moveTo>
                      <a:pt x="108" y="0"/>
                    </a:moveTo>
                    <a:cubicBezTo>
                      <a:pt x="79" y="0"/>
                      <a:pt x="51" y="13"/>
                      <a:pt x="32" y="37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68" y="343"/>
                      <a:pt x="515" y="473"/>
                      <a:pt x="781" y="556"/>
                    </a:cubicBezTo>
                    <a:cubicBezTo>
                      <a:pt x="789" y="559"/>
                      <a:pt x="799" y="560"/>
                      <a:pt x="809" y="560"/>
                    </a:cubicBezTo>
                    <a:lnTo>
                      <a:pt x="808" y="561"/>
                    </a:lnTo>
                    <a:cubicBezTo>
                      <a:pt x="849" y="561"/>
                      <a:pt x="887" y="535"/>
                      <a:pt x="900" y="494"/>
                    </a:cubicBezTo>
                    <a:cubicBezTo>
                      <a:pt x="915" y="444"/>
                      <a:pt x="888" y="390"/>
                      <a:pt x="837" y="375"/>
                    </a:cubicBezTo>
                    <a:cubicBezTo>
                      <a:pt x="593" y="297"/>
                      <a:pt x="368" y="178"/>
                      <a:pt x="167" y="20"/>
                    </a:cubicBezTo>
                    <a:cubicBezTo>
                      <a:pt x="149" y="7"/>
                      <a:pt x="12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1" name="Google Shape;881;p9"/>
              <p:cNvSpPr/>
              <p:nvPr/>
            </p:nvSpPr>
            <p:spPr>
              <a:xfrm>
                <a:off x="3386675" y="1715575"/>
                <a:ext cx="4125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564" extrusionOk="0">
                    <a:moveTo>
                      <a:pt x="97" y="0"/>
                    </a:moveTo>
                    <a:cubicBezTo>
                      <a:pt x="46" y="0"/>
                      <a:pt x="5" y="40"/>
                      <a:pt x="2" y="90"/>
                    </a:cubicBezTo>
                    <a:cubicBezTo>
                      <a:pt x="0" y="143"/>
                      <a:pt x="40" y="188"/>
                      <a:pt x="93" y="190"/>
                    </a:cubicBezTo>
                    <a:cubicBezTo>
                      <a:pt x="576" y="217"/>
                      <a:pt x="1063" y="342"/>
                      <a:pt x="1499" y="553"/>
                    </a:cubicBezTo>
                    <a:cubicBezTo>
                      <a:pt x="1512" y="560"/>
                      <a:pt x="1527" y="563"/>
                      <a:pt x="1541" y="563"/>
                    </a:cubicBezTo>
                    <a:cubicBezTo>
                      <a:pt x="1576" y="563"/>
                      <a:pt x="1611" y="543"/>
                      <a:pt x="1627" y="509"/>
                    </a:cubicBezTo>
                    <a:cubicBezTo>
                      <a:pt x="1649" y="462"/>
                      <a:pt x="1629" y="405"/>
                      <a:pt x="1582" y="382"/>
                    </a:cubicBezTo>
                    <a:cubicBezTo>
                      <a:pt x="1124" y="160"/>
                      <a:pt x="612" y="28"/>
                      <a:pt x="103" y="0"/>
                    </a:cubicBezTo>
                    <a:cubicBezTo>
                      <a:pt x="101" y="0"/>
                      <a:pt x="99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2" name="Google Shape;882;p9"/>
              <p:cNvSpPr/>
              <p:nvPr/>
            </p:nvSpPr>
            <p:spPr>
              <a:xfrm>
                <a:off x="3447225" y="1738325"/>
                <a:ext cx="280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687" extrusionOk="0">
                    <a:moveTo>
                      <a:pt x="106" y="1"/>
                    </a:moveTo>
                    <a:cubicBezTo>
                      <a:pt x="66" y="1"/>
                      <a:pt x="30" y="26"/>
                      <a:pt x="17" y="65"/>
                    </a:cubicBezTo>
                    <a:cubicBezTo>
                      <a:pt x="0" y="115"/>
                      <a:pt x="27" y="169"/>
                      <a:pt x="76" y="186"/>
                    </a:cubicBezTo>
                    <a:cubicBezTo>
                      <a:pt x="394" y="296"/>
                      <a:pt x="690" y="457"/>
                      <a:pt x="954" y="666"/>
                    </a:cubicBezTo>
                    <a:cubicBezTo>
                      <a:pt x="972" y="679"/>
                      <a:pt x="992" y="685"/>
                      <a:pt x="1013" y="685"/>
                    </a:cubicBezTo>
                    <a:lnTo>
                      <a:pt x="1013" y="686"/>
                    </a:lnTo>
                    <a:cubicBezTo>
                      <a:pt x="1042" y="686"/>
                      <a:pt x="1070" y="673"/>
                      <a:pt x="1089" y="650"/>
                    </a:cubicBezTo>
                    <a:cubicBezTo>
                      <a:pt x="1121" y="608"/>
                      <a:pt x="1114" y="548"/>
                      <a:pt x="1073" y="515"/>
                    </a:cubicBezTo>
                    <a:cubicBezTo>
                      <a:pt x="792" y="293"/>
                      <a:pt x="477" y="122"/>
                      <a:pt x="138" y="6"/>
                    </a:cubicBezTo>
                    <a:cubicBezTo>
                      <a:pt x="127" y="3"/>
                      <a:pt x="117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3" name="Google Shape;883;p9"/>
              <p:cNvSpPr/>
              <p:nvPr/>
            </p:nvSpPr>
            <p:spPr>
              <a:xfrm>
                <a:off x="3495600" y="1766125"/>
                <a:ext cx="311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934" extrusionOk="0">
                    <a:moveTo>
                      <a:pt x="108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0" y="90"/>
                      <a:pt x="13" y="149"/>
                      <a:pt x="58" y="177"/>
                    </a:cubicBezTo>
                    <a:cubicBezTo>
                      <a:pt x="412" y="401"/>
                      <a:pt x="756" y="649"/>
                      <a:pt x="1079" y="912"/>
                    </a:cubicBezTo>
                    <a:cubicBezTo>
                      <a:pt x="1096" y="927"/>
                      <a:pt x="1117" y="933"/>
                      <a:pt x="1138" y="933"/>
                    </a:cubicBezTo>
                    <a:cubicBezTo>
                      <a:pt x="1167" y="933"/>
                      <a:pt x="1194" y="922"/>
                      <a:pt x="1212" y="899"/>
                    </a:cubicBezTo>
                    <a:cubicBezTo>
                      <a:pt x="1247" y="858"/>
                      <a:pt x="1240" y="798"/>
                      <a:pt x="1199" y="765"/>
                    </a:cubicBezTo>
                    <a:cubicBezTo>
                      <a:pt x="870" y="496"/>
                      <a:pt x="520" y="243"/>
                      <a:pt x="159" y="16"/>
                    </a:cubicBezTo>
                    <a:cubicBezTo>
                      <a:pt x="143" y="6"/>
                      <a:pt x="126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4" name="Google Shape;884;p9"/>
              <p:cNvSpPr/>
              <p:nvPr/>
            </p:nvSpPr>
            <p:spPr>
              <a:xfrm>
                <a:off x="3546075" y="1801200"/>
                <a:ext cx="333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49" extrusionOk="0">
                    <a:moveTo>
                      <a:pt x="108" y="1"/>
                    </a:moveTo>
                    <a:cubicBezTo>
                      <a:pt x="79" y="1"/>
                      <a:pt x="51" y="14"/>
                      <a:pt x="32" y="38"/>
                    </a:cubicBezTo>
                    <a:cubicBezTo>
                      <a:pt x="0" y="80"/>
                      <a:pt x="8" y="140"/>
                      <a:pt x="50" y="172"/>
                    </a:cubicBezTo>
                    <a:lnTo>
                      <a:pt x="1169" y="1028"/>
                    </a:lnTo>
                    <a:cubicBezTo>
                      <a:pt x="1187" y="1042"/>
                      <a:pt x="1207" y="1048"/>
                      <a:pt x="1227" y="1048"/>
                    </a:cubicBezTo>
                    <a:cubicBezTo>
                      <a:pt x="1255" y="1048"/>
                      <a:pt x="1284" y="1036"/>
                      <a:pt x="1303" y="1011"/>
                    </a:cubicBezTo>
                    <a:cubicBezTo>
                      <a:pt x="1335" y="970"/>
                      <a:pt x="1327" y="909"/>
                      <a:pt x="1285" y="877"/>
                    </a:cubicBezTo>
                    <a:lnTo>
                      <a:pt x="166" y="21"/>
                    </a:lnTo>
                    <a:cubicBezTo>
                      <a:pt x="148" y="7"/>
                      <a:pt x="12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5" name="Google Shape;885;p9"/>
              <p:cNvSpPr/>
              <p:nvPr/>
            </p:nvSpPr>
            <p:spPr>
              <a:xfrm>
                <a:off x="3602750" y="1842375"/>
                <a:ext cx="352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140" extrusionOk="0">
                    <a:moveTo>
                      <a:pt x="109" y="1"/>
                    </a:moveTo>
                    <a:cubicBezTo>
                      <a:pt x="78" y="1"/>
                      <a:pt x="47" y="16"/>
                      <a:pt x="29" y="44"/>
                    </a:cubicBezTo>
                    <a:cubicBezTo>
                      <a:pt x="1" y="87"/>
                      <a:pt x="12" y="146"/>
                      <a:pt x="56" y="175"/>
                    </a:cubicBezTo>
                    <a:cubicBezTo>
                      <a:pt x="474" y="454"/>
                      <a:pt x="872" y="770"/>
                      <a:pt x="1238" y="1113"/>
                    </a:cubicBezTo>
                    <a:cubicBezTo>
                      <a:pt x="1257" y="1131"/>
                      <a:pt x="1280" y="1140"/>
                      <a:pt x="1303" y="1140"/>
                    </a:cubicBezTo>
                    <a:lnTo>
                      <a:pt x="1303" y="1139"/>
                    </a:lnTo>
                    <a:cubicBezTo>
                      <a:pt x="1329" y="1139"/>
                      <a:pt x="1354" y="1129"/>
                      <a:pt x="1373" y="1109"/>
                    </a:cubicBezTo>
                    <a:cubicBezTo>
                      <a:pt x="1409" y="1070"/>
                      <a:pt x="1407" y="1011"/>
                      <a:pt x="1368" y="974"/>
                    </a:cubicBezTo>
                    <a:cubicBezTo>
                      <a:pt x="995" y="624"/>
                      <a:pt x="589" y="302"/>
                      <a:pt x="162" y="17"/>
                    </a:cubicBezTo>
                    <a:cubicBezTo>
                      <a:pt x="145" y="6"/>
                      <a:pt x="127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6" name="Google Shape;886;p9"/>
              <p:cNvSpPr/>
              <p:nvPr/>
            </p:nvSpPr>
            <p:spPr>
              <a:xfrm>
                <a:off x="3649875" y="1892175"/>
                <a:ext cx="2342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50" extrusionOk="0">
                    <a:moveTo>
                      <a:pt x="105" y="0"/>
                    </a:moveTo>
                    <a:cubicBezTo>
                      <a:pt x="82" y="0"/>
                      <a:pt x="58" y="9"/>
                      <a:pt x="40" y="27"/>
                    </a:cubicBezTo>
                    <a:cubicBezTo>
                      <a:pt x="1" y="63"/>
                      <a:pt x="0" y="124"/>
                      <a:pt x="37" y="161"/>
                    </a:cubicBezTo>
                    <a:lnTo>
                      <a:pt x="763" y="920"/>
                    </a:lnTo>
                    <a:cubicBezTo>
                      <a:pt x="782" y="940"/>
                      <a:pt x="806" y="950"/>
                      <a:pt x="831" y="950"/>
                    </a:cubicBezTo>
                    <a:cubicBezTo>
                      <a:pt x="855" y="950"/>
                      <a:pt x="879" y="941"/>
                      <a:pt x="898" y="923"/>
                    </a:cubicBezTo>
                    <a:cubicBezTo>
                      <a:pt x="935" y="887"/>
                      <a:pt x="936" y="826"/>
                      <a:pt x="900" y="788"/>
                    </a:cubicBezTo>
                    <a:lnTo>
                      <a:pt x="175" y="30"/>
                    </a:lnTo>
                    <a:cubicBezTo>
                      <a:pt x="156" y="10"/>
                      <a:pt x="131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7" name="Google Shape;887;p9"/>
              <p:cNvSpPr/>
              <p:nvPr/>
            </p:nvSpPr>
            <p:spPr>
              <a:xfrm>
                <a:off x="3685100" y="1931075"/>
                <a:ext cx="303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050" extrusionOk="0">
                    <a:moveTo>
                      <a:pt x="109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1" y="90"/>
                      <a:pt x="14" y="149"/>
                      <a:pt x="59" y="177"/>
                    </a:cubicBezTo>
                    <a:cubicBezTo>
                      <a:pt x="426" y="405"/>
                      <a:pt x="754" y="687"/>
                      <a:pt x="1033" y="1016"/>
                    </a:cubicBezTo>
                    <a:cubicBezTo>
                      <a:pt x="1052" y="1038"/>
                      <a:pt x="1078" y="1049"/>
                      <a:pt x="1105" y="1049"/>
                    </a:cubicBezTo>
                    <a:cubicBezTo>
                      <a:pt x="1127" y="1049"/>
                      <a:pt x="1149" y="1042"/>
                      <a:pt x="1167" y="1026"/>
                    </a:cubicBezTo>
                    <a:cubicBezTo>
                      <a:pt x="1207" y="992"/>
                      <a:pt x="1212" y="932"/>
                      <a:pt x="1178" y="893"/>
                    </a:cubicBezTo>
                    <a:cubicBezTo>
                      <a:pt x="886" y="548"/>
                      <a:pt x="543" y="254"/>
                      <a:pt x="160" y="15"/>
                    </a:cubicBezTo>
                    <a:cubicBezTo>
                      <a:pt x="144" y="5"/>
                      <a:pt x="126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8" name="Google Shape;888;p9"/>
              <p:cNvSpPr/>
              <p:nvPr/>
            </p:nvSpPr>
            <p:spPr>
              <a:xfrm>
                <a:off x="3731500" y="1985650"/>
                <a:ext cx="197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852" extrusionOk="0">
                    <a:moveTo>
                      <a:pt x="107" y="1"/>
                    </a:moveTo>
                    <a:cubicBezTo>
                      <a:pt x="85" y="1"/>
                      <a:pt x="62" y="9"/>
                      <a:pt x="45" y="24"/>
                    </a:cubicBezTo>
                    <a:cubicBezTo>
                      <a:pt x="5" y="59"/>
                      <a:pt x="0" y="119"/>
                      <a:pt x="35" y="159"/>
                    </a:cubicBezTo>
                    <a:lnTo>
                      <a:pt x="611" y="819"/>
                    </a:lnTo>
                    <a:cubicBezTo>
                      <a:pt x="630" y="840"/>
                      <a:pt x="656" y="851"/>
                      <a:pt x="683" y="851"/>
                    </a:cubicBezTo>
                    <a:cubicBezTo>
                      <a:pt x="705" y="851"/>
                      <a:pt x="727" y="844"/>
                      <a:pt x="746" y="828"/>
                    </a:cubicBezTo>
                    <a:cubicBezTo>
                      <a:pt x="785" y="794"/>
                      <a:pt x="789" y="733"/>
                      <a:pt x="754" y="693"/>
                    </a:cubicBezTo>
                    <a:lnTo>
                      <a:pt x="178" y="33"/>
                    </a:lnTo>
                    <a:cubicBezTo>
                      <a:pt x="160" y="12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9" name="Google Shape;889;p9"/>
              <p:cNvSpPr/>
              <p:nvPr/>
            </p:nvSpPr>
            <p:spPr>
              <a:xfrm>
                <a:off x="3400250" y="1743950"/>
                <a:ext cx="20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18" extrusionOk="0">
                    <a:moveTo>
                      <a:pt x="109" y="0"/>
                    </a:moveTo>
                    <a:cubicBezTo>
                      <a:pt x="80" y="0"/>
                      <a:pt x="52" y="13"/>
                      <a:pt x="33" y="36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85" y="358"/>
                      <a:pt x="482" y="597"/>
                      <a:pt x="617" y="866"/>
                    </a:cubicBezTo>
                    <a:cubicBezTo>
                      <a:pt x="634" y="899"/>
                      <a:pt x="667" y="917"/>
                      <a:pt x="702" y="917"/>
                    </a:cubicBezTo>
                    <a:cubicBezTo>
                      <a:pt x="717" y="917"/>
                      <a:pt x="731" y="914"/>
                      <a:pt x="745" y="907"/>
                    </a:cubicBezTo>
                    <a:cubicBezTo>
                      <a:pt x="792" y="883"/>
                      <a:pt x="810" y="826"/>
                      <a:pt x="787" y="779"/>
                    </a:cubicBezTo>
                    <a:cubicBezTo>
                      <a:pt x="638" y="487"/>
                      <a:pt x="424" y="225"/>
                      <a:pt x="167" y="21"/>
                    </a:cubicBezTo>
                    <a:cubicBezTo>
                      <a:pt x="150" y="7"/>
                      <a:pt x="129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0" name="Google Shape;890;p9"/>
              <p:cNvSpPr/>
              <p:nvPr/>
            </p:nvSpPr>
            <p:spPr>
              <a:xfrm>
                <a:off x="3426550" y="1779550"/>
                <a:ext cx="2195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0" extrusionOk="0">
                    <a:moveTo>
                      <a:pt x="108" y="1"/>
                    </a:moveTo>
                    <a:cubicBezTo>
                      <a:pt x="89" y="1"/>
                      <a:pt x="69" y="7"/>
                      <a:pt x="52" y="19"/>
                    </a:cubicBezTo>
                    <a:cubicBezTo>
                      <a:pt x="10" y="50"/>
                      <a:pt x="0" y="109"/>
                      <a:pt x="31" y="152"/>
                    </a:cubicBezTo>
                    <a:cubicBezTo>
                      <a:pt x="233" y="432"/>
                      <a:pt x="461" y="698"/>
                      <a:pt x="706" y="942"/>
                    </a:cubicBezTo>
                    <a:cubicBezTo>
                      <a:pt x="724" y="961"/>
                      <a:pt x="749" y="969"/>
                      <a:pt x="773" y="969"/>
                    </a:cubicBezTo>
                    <a:cubicBezTo>
                      <a:pt x="797" y="969"/>
                      <a:pt x="822" y="961"/>
                      <a:pt x="840" y="942"/>
                    </a:cubicBezTo>
                    <a:cubicBezTo>
                      <a:pt x="878" y="904"/>
                      <a:pt x="878" y="845"/>
                      <a:pt x="840" y="807"/>
                    </a:cubicBezTo>
                    <a:cubicBezTo>
                      <a:pt x="602" y="570"/>
                      <a:pt x="382" y="311"/>
                      <a:pt x="186" y="41"/>
                    </a:cubicBezTo>
                    <a:cubicBezTo>
                      <a:pt x="167" y="15"/>
                      <a:pt x="13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1" name="Google Shape;891;p9"/>
              <p:cNvSpPr/>
              <p:nvPr/>
            </p:nvSpPr>
            <p:spPr>
              <a:xfrm>
                <a:off x="3463600" y="1820775"/>
                <a:ext cx="219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3" extrusionOk="0">
                    <a:moveTo>
                      <a:pt x="109" y="1"/>
                    </a:moveTo>
                    <a:cubicBezTo>
                      <a:pt x="92" y="1"/>
                      <a:pt x="74" y="5"/>
                      <a:pt x="58" y="16"/>
                    </a:cubicBezTo>
                    <a:cubicBezTo>
                      <a:pt x="14" y="45"/>
                      <a:pt x="1" y="103"/>
                      <a:pt x="28" y="147"/>
                    </a:cubicBezTo>
                    <a:cubicBezTo>
                      <a:pt x="218" y="444"/>
                      <a:pt x="447" y="713"/>
                      <a:pt x="707" y="948"/>
                    </a:cubicBezTo>
                    <a:cubicBezTo>
                      <a:pt x="726" y="964"/>
                      <a:pt x="748" y="973"/>
                      <a:pt x="771" y="973"/>
                    </a:cubicBezTo>
                    <a:lnTo>
                      <a:pt x="771" y="972"/>
                    </a:lnTo>
                    <a:cubicBezTo>
                      <a:pt x="798" y="972"/>
                      <a:pt x="823" y="962"/>
                      <a:pt x="842" y="941"/>
                    </a:cubicBezTo>
                    <a:cubicBezTo>
                      <a:pt x="877" y="901"/>
                      <a:pt x="874" y="842"/>
                      <a:pt x="835" y="806"/>
                    </a:cubicBezTo>
                    <a:cubicBezTo>
                      <a:pt x="587" y="583"/>
                      <a:pt x="370" y="327"/>
                      <a:pt x="190" y="45"/>
                    </a:cubicBezTo>
                    <a:cubicBezTo>
                      <a:pt x="171" y="16"/>
                      <a:pt x="14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2" name="Google Shape;892;p9"/>
              <p:cNvSpPr/>
              <p:nvPr/>
            </p:nvSpPr>
            <p:spPr>
              <a:xfrm>
                <a:off x="3496300" y="1861150"/>
                <a:ext cx="234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34" extrusionOk="0">
                    <a:moveTo>
                      <a:pt x="110" y="0"/>
                    </a:moveTo>
                    <a:cubicBezTo>
                      <a:pt x="91" y="0"/>
                      <a:pt x="72" y="6"/>
                      <a:pt x="55" y="18"/>
                    </a:cubicBezTo>
                    <a:cubicBezTo>
                      <a:pt x="12" y="48"/>
                      <a:pt x="1" y="106"/>
                      <a:pt x="31" y="151"/>
                    </a:cubicBezTo>
                    <a:cubicBezTo>
                      <a:pt x="224" y="428"/>
                      <a:pt x="484" y="661"/>
                      <a:pt x="781" y="822"/>
                    </a:cubicBezTo>
                    <a:cubicBezTo>
                      <a:pt x="796" y="829"/>
                      <a:pt x="811" y="834"/>
                      <a:pt x="827" y="834"/>
                    </a:cubicBezTo>
                    <a:lnTo>
                      <a:pt x="827" y="833"/>
                    </a:lnTo>
                    <a:cubicBezTo>
                      <a:pt x="861" y="833"/>
                      <a:pt x="894" y="815"/>
                      <a:pt x="911" y="783"/>
                    </a:cubicBezTo>
                    <a:cubicBezTo>
                      <a:pt x="936" y="737"/>
                      <a:pt x="919" y="679"/>
                      <a:pt x="873" y="654"/>
                    </a:cubicBezTo>
                    <a:cubicBezTo>
                      <a:pt x="601" y="507"/>
                      <a:pt x="364" y="295"/>
                      <a:pt x="188" y="41"/>
                    </a:cubicBezTo>
                    <a:cubicBezTo>
                      <a:pt x="169" y="15"/>
                      <a:pt x="140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3" name="Google Shape;893;p9"/>
              <p:cNvSpPr/>
              <p:nvPr/>
            </p:nvSpPr>
            <p:spPr>
              <a:xfrm>
                <a:off x="3528625" y="1901125"/>
                <a:ext cx="280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1221" extrusionOk="0">
                    <a:moveTo>
                      <a:pt x="106" y="0"/>
                    </a:moveTo>
                    <a:cubicBezTo>
                      <a:pt x="81" y="0"/>
                      <a:pt x="55" y="10"/>
                      <a:pt x="36" y="31"/>
                    </a:cubicBezTo>
                    <a:cubicBezTo>
                      <a:pt x="1" y="69"/>
                      <a:pt x="3" y="130"/>
                      <a:pt x="41" y="165"/>
                    </a:cubicBezTo>
                    <a:cubicBezTo>
                      <a:pt x="373" y="471"/>
                      <a:pt x="674" y="813"/>
                      <a:pt x="937" y="1181"/>
                    </a:cubicBezTo>
                    <a:cubicBezTo>
                      <a:pt x="954" y="1206"/>
                      <a:pt x="984" y="1221"/>
                      <a:pt x="1014" y="1221"/>
                    </a:cubicBezTo>
                    <a:cubicBezTo>
                      <a:pt x="1033" y="1221"/>
                      <a:pt x="1053" y="1214"/>
                      <a:pt x="1069" y="1202"/>
                    </a:cubicBezTo>
                    <a:cubicBezTo>
                      <a:pt x="1112" y="1172"/>
                      <a:pt x="1122" y="1113"/>
                      <a:pt x="1091" y="1070"/>
                    </a:cubicBezTo>
                    <a:cubicBezTo>
                      <a:pt x="821" y="692"/>
                      <a:pt x="512" y="341"/>
                      <a:pt x="171" y="25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4" name="Google Shape;894;p9"/>
              <p:cNvSpPr/>
              <p:nvPr/>
            </p:nvSpPr>
            <p:spPr>
              <a:xfrm>
                <a:off x="3578100" y="1952600"/>
                <a:ext cx="280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53" extrusionOk="0">
                    <a:moveTo>
                      <a:pt x="106" y="1"/>
                    </a:moveTo>
                    <a:cubicBezTo>
                      <a:pt x="83" y="1"/>
                      <a:pt x="60" y="9"/>
                      <a:pt x="42" y="26"/>
                    </a:cubicBezTo>
                    <a:cubicBezTo>
                      <a:pt x="3" y="61"/>
                      <a:pt x="1" y="121"/>
                      <a:pt x="36" y="161"/>
                    </a:cubicBezTo>
                    <a:cubicBezTo>
                      <a:pt x="297" y="446"/>
                      <a:pt x="620" y="682"/>
                      <a:pt x="971" y="844"/>
                    </a:cubicBezTo>
                    <a:cubicBezTo>
                      <a:pt x="985" y="850"/>
                      <a:pt x="998" y="853"/>
                      <a:pt x="1011" y="853"/>
                    </a:cubicBezTo>
                    <a:cubicBezTo>
                      <a:pt x="1047" y="853"/>
                      <a:pt x="1082" y="832"/>
                      <a:pt x="1098" y="798"/>
                    </a:cubicBezTo>
                    <a:cubicBezTo>
                      <a:pt x="1120" y="750"/>
                      <a:pt x="1099" y="693"/>
                      <a:pt x="1052" y="671"/>
                    </a:cubicBezTo>
                    <a:cubicBezTo>
                      <a:pt x="723" y="520"/>
                      <a:pt x="420" y="298"/>
                      <a:pt x="176" y="32"/>
                    </a:cubicBezTo>
                    <a:cubicBezTo>
                      <a:pt x="158" y="11"/>
                      <a:pt x="132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5" name="Google Shape;895;p9"/>
              <p:cNvSpPr/>
              <p:nvPr/>
            </p:nvSpPr>
            <p:spPr>
              <a:xfrm>
                <a:off x="3626425" y="1984575"/>
                <a:ext cx="29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686" extrusionOk="0">
                    <a:moveTo>
                      <a:pt x="109" y="0"/>
                    </a:moveTo>
                    <a:cubicBezTo>
                      <a:pt x="78" y="0"/>
                      <a:pt x="47" y="15"/>
                      <a:pt x="30" y="44"/>
                    </a:cubicBezTo>
                    <a:cubicBezTo>
                      <a:pt x="1" y="88"/>
                      <a:pt x="14" y="147"/>
                      <a:pt x="58" y="176"/>
                    </a:cubicBezTo>
                    <a:cubicBezTo>
                      <a:pt x="363" y="371"/>
                      <a:pt x="688" y="540"/>
                      <a:pt x="1021" y="678"/>
                    </a:cubicBezTo>
                    <a:cubicBezTo>
                      <a:pt x="1033" y="683"/>
                      <a:pt x="1045" y="686"/>
                      <a:pt x="1057" y="686"/>
                    </a:cubicBezTo>
                    <a:cubicBezTo>
                      <a:pt x="1095" y="686"/>
                      <a:pt x="1130" y="662"/>
                      <a:pt x="1146" y="626"/>
                    </a:cubicBezTo>
                    <a:cubicBezTo>
                      <a:pt x="1166" y="577"/>
                      <a:pt x="1142" y="522"/>
                      <a:pt x="1094" y="501"/>
                    </a:cubicBezTo>
                    <a:cubicBezTo>
                      <a:pt x="770" y="369"/>
                      <a:pt x="457" y="204"/>
                      <a:pt x="161" y="16"/>
                    </a:cubicBezTo>
                    <a:cubicBezTo>
                      <a:pt x="145" y="5"/>
                      <a:pt x="127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6" name="Google Shape;896;p9"/>
              <p:cNvSpPr/>
              <p:nvPr/>
            </p:nvSpPr>
            <p:spPr>
              <a:xfrm>
                <a:off x="3674875" y="2014450"/>
                <a:ext cx="178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97" extrusionOk="0">
                    <a:moveTo>
                      <a:pt x="109" y="1"/>
                    </a:moveTo>
                    <a:cubicBezTo>
                      <a:pt x="72" y="1"/>
                      <a:pt x="36" y="22"/>
                      <a:pt x="20" y="59"/>
                    </a:cubicBezTo>
                    <a:cubicBezTo>
                      <a:pt x="0" y="108"/>
                      <a:pt x="23" y="163"/>
                      <a:pt x="72" y="184"/>
                    </a:cubicBezTo>
                    <a:lnTo>
                      <a:pt x="567" y="389"/>
                    </a:lnTo>
                    <a:cubicBezTo>
                      <a:pt x="579" y="395"/>
                      <a:pt x="591" y="397"/>
                      <a:pt x="603" y="397"/>
                    </a:cubicBezTo>
                    <a:cubicBezTo>
                      <a:pt x="641" y="397"/>
                      <a:pt x="676" y="375"/>
                      <a:pt x="691" y="338"/>
                    </a:cubicBezTo>
                    <a:cubicBezTo>
                      <a:pt x="711" y="290"/>
                      <a:pt x="688" y="234"/>
                      <a:pt x="639" y="214"/>
                    </a:cubicBezTo>
                    <a:lnTo>
                      <a:pt x="145" y="7"/>
                    </a:lnTo>
                    <a:cubicBezTo>
                      <a:pt x="133" y="3"/>
                      <a:pt x="12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7" name="Google Shape;897;p9"/>
              <p:cNvSpPr/>
              <p:nvPr/>
            </p:nvSpPr>
            <p:spPr>
              <a:xfrm>
                <a:off x="3737700" y="2048425"/>
                <a:ext cx="363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729" extrusionOk="0">
                    <a:moveTo>
                      <a:pt x="110" y="1"/>
                    </a:moveTo>
                    <a:cubicBezTo>
                      <a:pt x="73" y="1"/>
                      <a:pt x="38" y="22"/>
                      <a:pt x="22" y="58"/>
                    </a:cubicBezTo>
                    <a:cubicBezTo>
                      <a:pt x="1" y="107"/>
                      <a:pt x="23" y="163"/>
                      <a:pt x="72" y="184"/>
                    </a:cubicBezTo>
                    <a:lnTo>
                      <a:pt x="1308" y="719"/>
                    </a:lnTo>
                    <a:cubicBezTo>
                      <a:pt x="1320" y="725"/>
                      <a:pt x="1333" y="728"/>
                      <a:pt x="1345" y="728"/>
                    </a:cubicBezTo>
                    <a:lnTo>
                      <a:pt x="1345" y="727"/>
                    </a:lnTo>
                    <a:cubicBezTo>
                      <a:pt x="1382" y="727"/>
                      <a:pt x="1417" y="706"/>
                      <a:pt x="1433" y="670"/>
                    </a:cubicBezTo>
                    <a:cubicBezTo>
                      <a:pt x="1454" y="621"/>
                      <a:pt x="1432" y="566"/>
                      <a:pt x="1383" y="545"/>
                    </a:cubicBezTo>
                    <a:lnTo>
                      <a:pt x="148" y="8"/>
                    </a:lnTo>
                    <a:cubicBezTo>
                      <a:pt x="135" y="3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8" name="Google Shape;898;p9"/>
              <p:cNvSpPr/>
              <p:nvPr/>
            </p:nvSpPr>
            <p:spPr>
              <a:xfrm>
                <a:off x="3436950" y="1758900"/>
                <a:ext cx="22725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898" extrusionOk="0">
                    <a:moveTo>
                      <a:pt x="108" y="0"/>
                    </a:moveTo>
                    <a:cubicBezTo>
                      <a:pt x="87" y="0"/>
                      <a:pt x="66" y="8"/>
                      <a:pt x="48" y="22"/>
                    </a:cubicBezTo>
                    <a:cubicBezTo>
                      <a:pt x="6" y="54"/>
                      <a:pt x="0" y="115"/>
                      <a:pt x="34" y="156"/>
                    </a:cubicBezTo>
                    <a:cubicBezTo>
                      <a:pt x="244" y="418"/>
                      <a:pt x="483" y="661"/>
                      <a:pt x="741" y="876"/>
                    </a:cubicBezTo>
                    <a:cubicBezTo>
                      <a:pt x="759" y="890"/>
                      <a:pt x="781" y="898"/>
                      <a:pt x="802" y="898"/>
                    </a:cubicBezTo>
                    <a:cubicBezTo>
                      <a:pt x="829" y="898"/>
                      <a:pt x="857" y="886"/>
                      <a:pt x="876" y="864"/>
                    </a:cubicBezTo>
                    <a:cubicBezTo>
                      <a:pt x="909" y="823"/>
                      <a:pt x="903" y="763"/>
                      <a:pt x="864" y="729"/>
                    </a:cubicBezTo>
                    <a:cubicBezTo>
                      <a:pt x="615" y="523"/>
                      <a:pt x="386" y="288"/>
                      <a:pt x="181" y="36"/>
                    </a:cubicBezTo>
                    <a:cubicBezTo>
                      <a:pt x="163" y="13"/>
                      <a:pt x="136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9" name="Google Shape;899;p9"/>
              <p:cNvSpPr/>
              <p:nvPr/>
            </p:nvSpPr>
            <p:spPr>
              <a:xfrm>
                <a:off x="3473975" y="1789875"/>
                <a:ext cx="2500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07" extrusionOk="0">
                    <a:moveTo>
                      <a:pt x="107" y="1"/>
                    </a:moveTo>
                    <a:cubicBezTo>
                      <a:pt x="84" y="1"/>
                      <a:pt x="61" y="9"/>
                      <a:pt x="43" y="25"/>
                    </a:cubicBezTo>
                    <a:cubicBezTo>
                      <a:pt x="4" y="60"/>
                      <a:pt x="1" y="120"/>
                      <a:pt x="35" y="159"/>
                    </a:cubicBezTo>
                    <a:cubicBezTo>
                      <a:pt x="267" y="418"/>
                      <a:pt x="540" y="633"/>
                      <a:pt x="846" y="796"/>
                    </a:cubicBezTo>
                    <a:cubicBezTo>
                      <a:pt x="861" y="804"/>
                      <a:pt x="876" y="807"/>
                      <a:pt x="892" y="807"/>
                    </a:cubicBezTo>
                    <a:cubicBezTo>
                      <a:pt x="926" y="807"/>
                      <a:pt x="959" y="789"/>
                      <a:pt x="976" y="756"/>
                    </a:cubicBezTo>
                    <a:cubicBezTo>
                      <a:pt x="1000" y="710"/>
                      <a:pt x="983" y="652"/>
                      <a:pt x="936" y="627"/>
                    </a:cubicBezTo>
                    <a:cubicBezTo>
                      <a:pt x="649" y="475"/>
                      <a:pt x="394" y="275"/>
                      <a:pt x="177" y="32"/>
                    </a:cubicBezTo>
                    <a:cubicBezTo>
                      <a:pt x="159" y="11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0" name="Google Shape;900;p9"/>
              <p:cNvSpPr/>
              <p:nvPr/>
            </p:nvSpPr>
            <p:spPr>
              <a:xfrm>
                <a:off x="3512150" y="1818675"/>
                <a:ext cx="238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93" extrusionOk="0">
                    <a:moveTo>
                      <a:pt x="107" y="1"/>
                    </a:moveTo>
                    <a:cubicBezTo>
                      <a:pt x="81" y="1"/>
                      <a:pt x="56" y="11"/>
                      <a:pt x="37" y="31"/>
                    </a:cubicBezTo>
                    <a:cubicBezTo>
                      <a:pt x="1" y="69"/>
                      <a:pt x="3" y="130"/>
                      <a:pt x="40" y="166"/>
                    </a:cubicBezTo>
                    <a:lnTo>
                      <a:pt x="782" y="866"/>
                    </a:lnTo>
                    <a:cubicBezTo>
                      <a:pt x="801" y="884"/>
                      <a:pt x="824" y="892"/>
                      <a:pt x="847" y="892"/>
                    </a:cubicBezTo>
                    <a:lnTo>
                      <a:pt x="848" y="892"/>
                    </a:lnTo>
                    <a:cubicBezTo>
                      <a:pt x="873" y="892"/>
                      <a:pt x="898" y="882"/>
                      <a:pt x="917" y="863"/>
                    </a:cubicBezTo>
                    <a:cubicBezTo>
                      <a:pt x="953" y="824"/>
                      <a:pt x="951" y="764"/>
                      <a:pt x="914" y="728"/>
                    </a:cubicBezTo>
                    <a:lnTo>
                      <a:pt x="172" y="27"/>
                    </a:lnTo>
                    <a:cubicBezTo>
                      <a:pt x="153" y="10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1" name="Google Shape;901;p9"/>
              <p:cNvSpPr/>
              <p:nvPr/>
            </p:nvSpPr>
            <p:spPr>
              <a:xfrm>
                <a:off x="3546150" y="1856800"/>
                <a:ext cx="311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016" extrusionOk="0">
                    <a:moveTo>
                      <a:pt x="106" y="0"/>
                    </a:moveTo>
                    <a:cubicBezTo>
                      <a:pt x="83" y="0"/>
                      <a:pt x="60" y="9"/>
                      <a:pt x="41" y="26"/>
                    </a:cubicBezTo>
                    <a:cubicBezTo>
                      <a:pt x="3" y="62"/>
                      <a:pt x="1" y="122"/>
                      <a:pt x="36" y="161"/>
                    </a:cubicBezTo>
                    <a:cubicBezTo>
                      <a:pt x="344" y="492"/>
                      <a:pt x="697" y="775"/>
                      <a:pt x="1088" y="1003"/>
                    </a:cubicBezTo>
                    <a:cubicBezTo>
                      <a:pt x="1103" y="1011"/>
                      <a:pt x="1120" y="1016"/>
                      <a:pt x="1137" y="1016"/>
                    </a:cubicBezTo>
                    <a:cubicBezTo>
                      <a:pt x="1169" y="1016"/>
                      <a:pt x="1201" y="999"/>
                      <a:pt x="1218" y="968"/>
                    </a:cubicBezTo>
                    <a:cubicBezTo>
                      <a:pt x="1245" y="923"/>
                      <a:pt x="1229" y="864"/>
                      <a:pt x="1184" y="838"/>
                    </a:cubicBezTo>
                    <a:cubicBezTo>
                      <a:pt x="810" y="619"/>
                      <a:pt x="471" y="348"/>
                      <a:pt x="176" y="31"/>
                    </a:cubicBezTo>
                    <a:cubicBezTo>
                      <a:pt x="157" y="11"/>
                      <a:pt x="13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2" name="Google Shape;902;p9"/>
              <p:cNvSpPr/>
              <p:nvPr/>
            </p:nvSpPr>
            <p:spPr>
              <a:xfrm>
                <a:off x="3580125" y="1887700"/>
                <a:ext cx="24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647" extrusionOk="0">
                    <a:moveTo>
                      <a:pt x="107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288" y="371"/>
                      <a:pt x="560" y="530"/>
                      <a:pt x="856" y="641"/>
                    </a:cubicBezTo>
                    <a:cubicBezTo>
                      <a:pt x="867" y="644"/>
                      <a:pt x="878" y="646"/>
                      <a:pt x="889" y="646"/>
                    </a:cubicBezTo>
                    <a:cubicBezTo>
                      <a:pt x="928" y="646"/>
                      <a:pt x="964" y="623"/>
                      <a:pt x="979" y="584"/>
                    </a:cubicBezTo>
                    <a:cubicBezTo>
                      <a:pt x="997" y="535"/>
                      <a:pt x="972" y="479"/>
                      <a:pt x="923" y="462"/>
                    </a:cubicBezTo>
                    <a:cubicBezTo>
                      <a:pt x="647" y="358"/>
                      <a:pt x="394" y="211"/>
                      <a:pt x="168" y="22"/>
                    </a:cubicBezTo>
                    <a:cubicBezTo>
                      <a:pt x="150" y="8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3" name="Google Shape;903;p9"/>
              <p:cNvSpPr/>
              <p:nvPr/>
            </p:nvSpPr>
            <p:spPr>
              <a:xfrm>
                <a:off x="3613025" y="1916600"/>
                <a:ext cx="39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183" extrusionOk="0">
                    <a:moveTo>
                      <a:pt x="109" y="0"/>
                    </a:moveTo>
                    <a:cubicBezTo>
                      <a:pt x="75" y="0"/>
                      <a:pt x="43" y="18"/>
                      <a:pt x="26" y="50"/>
                    </a:cubicBezTo>
                    <a:cubicBezTo>
                      <a:pt x="0" y="96"/>
                      <a:pt x="17" y="154"/>
                      <a:pt x="62" y="179"/>
                    </a:cubicBezTo>
                    <a:cubicBezTo>
                      <a:pt x="546" y="446"/>
                      <a:pt x="995" y="775"/>
                      <a:pt x="1398" y="1157"/>
                    </a:cubicBezTo>
                    <a:cubicBezTo>
                      <a:pt x="1416" y="1175"/>
                      <a:pt x="1440" y="1182"/>
                      <a:pt x="1463" y="1182"/>
                    </a:cubicBezTo>
                    <a:cubicBezTo>
                      <a:pt x="1488" y="1182"/>
                      <a:pt x="1514" y="1173"/>
                      <a:pt x="1533" y="1153"/>
                    </a:cubicBezTo>
                    <a:cubicBezTo>
                      <a:pt x="1568" y="1115"/>
                      <a:pt x="1567" y="1054"/>
                      <a:pt x="1528" y="1018"/>
                    </a:cubicBezTo>
                    <a:cubicBezTo>
                      <a:pt x="1114" y="626"/>
                      <a:pt x="652" y="287"/>
                      <a:pt x="155" y="12"/>
                    </a:cubicBezTo>
                    <a:cubicBezTo>
                      <a:pt x="140" y="4"/>
                      <a:pt x="124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4" name="Google Shape;904;p9"/>
              <p:cNvSpPr/>
              <p:nvPr/>
            </p:nvSpPr>
            <p:spPr>
              <a:xfrm>
                <a:off x="3656400" y="1961700"/>
                <a:ext cx="312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87" extrusionOk="0">
                    <a:moveTo>
                      <a:pt x="110" y="1"/>
                    </a:moveTo>
                    <a:cubicBezTo>
                      <a:pt x="74" y="1"/>
                      <a:pt x="40" y="21"/>
                      <a:pt x="24" y="55"/>
                    </a:cubicBezTo>
                    <a:cubicBezTo>
                      <a:pt x="1" y="103"/>
                      <a:pt x="21" y="159"/>
                      <a:pt x="68" y="182"/>
                    </a:cubicBezTo>
                    <a:lnTo>
                      <a:pt x="1098" y="677"/>
                    </a:lnTo>
                    <a:cubicBezTo>
                      <a:pt x="1111" y="683"/>
                      <a:pt x="1126" y="687"/>
                      <a:pt x="1139" y="687"/>
                    </a:cubicBezTo>
                    <a:cubicBezTo>
                      <a:pt x="1175" y="687"/>
                      <a:pt x="1208" y="667"/>
                      <a:pt x="1225" y="632"/>
                    </a:cubicBezTo>
                    <a:cubicBezTo>
                      <a:pt x="1248" y="585"/>
                      <a:pt x="1228" y="528"/>
                      <a:pt x="1181" y="504"/>
                    </a:cubicBezTo>
                    <a:lnTo>
                      <a:pt x="151" y="10"/>
                    </a:lnTo>
                    <a:cubicBezTo>
                      <a:pt x="137" y="4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5" name="Google Shape;905;p9"/>
              <p:cNvSpPr/>
              <p:nvPr/>
            </p:nvSpPr>
            <p:spPr>
              <a:xfrm>
                <a:off x="3700650" y="1994875"/>
                <a:ext cx="342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850" extrusionOk="0">
                    <a:moveTo>
                      <a:pt x="107" y="1"/>
                    </a:moveTo>
                    <a:cubicBezTo>
                      <a:pt x="79" y="1"/>
                      <a:pt x="51" y="13"/>
                      <a:pt x="32" y="36"/>
                    </a:cubicBezTo>
                    <a:cubicBezTo>
                      <a:pt x="0" y="78"/>
                      <a:pt x="7" y="138"/>
                      <a:pt x="48" y="171"/>
                    </a:cubicBezTo>
                    <a:cubicBezTo>
                      <a:pt x="405" y="454"/>
                      <a:pt x="802" y="680"/>
                      <a:pt x="1228" y="843"/>
                    </a:cubicBezTo>
                    <a:cubicBezTo>
                      <a:pt x="1239" y="848"/>
                      <a:pt x="1251" y="850"/>
                      <a:pt x="1262" y="850"/>
                    </a:cubicBezTo>
                    <a:cubicBezTo>
                      <a:pt x="1301" y="850"/>
                      <a:pt x="1336" y="827"/>
                      <a:pt x="1350" y="788"/>
                    </a:cubicBezTo>
                    <a:cubicBezTo>
                      <a:pt x="1369" y="739"/>
                      <a:pt x="1345" y="684"/>
                      <a:pt x="1296" y="666"/>
                    </a:cubicBezTo>
                    <a:cubicBezTo>
                      <a:pt x="889" y="510"/>
                      <a:pt x="508" y="292"/>
                      <a:pt x="167" y="21"/>
                    </a:cubicBezTo>
                    <a:cubicBezTo>
                      <a:pt x="149" y="7"/>
                      <a:pt x="128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6" name="Google Shape;906;p9"/>
              <p:cNvSpPr/>
              <p:nvPr/>
            </p:nvSpPr>
            <p:spPr>
              <a:xfrm>
                <a:off x="3747000" y="2024750"/>
                <a:ext cx="302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890" extrusionOk="0">
                    <a:moveTo>
                      <a:pt x="108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361" y="431"/>
                      <a:pt x="699" y="668"/>
                      <a:pt x="1051" y="876"/>
                    </a:cubicBezTo>
                    <a:cubicBezTo>
                      <a:pt x="1065" y="885"/>
                      <a:pt x="1082" y="889"/>
                      <a:pt x="1098" y="889"/>
                    </a:cubicBezTo>
                    <a:cubicBezTo>
                      <a:pt x="1131" y="889"/>
                      <a:pt x="1163" y="872"/>
                      <a:pt x="1181" y="842"/>
                    </a:cubicBezTo>
                    <a:cubicBezTo>
                      <a:pt x="1207" y="796"/>
                      <a:pt x="1192" y="738"/>
                      <a:pt x="1147" y="711"/>
                    </a:cubicBezTo>
                    <a:cubicBezTo>
                      <a:pt x="803" y="509"/>
                      <a:pt x="474" y="277"/>
                      <a:pt x="169" y="22"/>
                    </a:cubicBezTo>
                    <a:cubicBezTo>
                      <a:pt x="151" y="8"/>
                      <a:pt x="129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7" name="Google Shape;907;p9"/>
              <p:cNvSpPr/>
              <p:nvPr/>
            </p:nvSpPr>
            <p:spPr>
              <a:xfrm>
                <a:off x="3706600" y="1517900"/>
                <a:ext cx="1395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093" extrusionOk="0">
                    <a:moveTo>
                      <a:pt x="449" y="0"/>
                    </a:moveTo>
                    <a:cubicBezTo>
                      <a:pt x="410" y="0"/>
                      <a:pt x="374" y="23"/>
                      <a:pt x="360" y="62"/>
                    </a:cubicBezTo>
                    <a:lnTo>
                      <a:pt x="20" y="964"/>
                    </a:lnTo>
                    <a:cubicBezTo>
                      <a:pt x="1" y="1013"/>
                      <a:pt x="25" y="1068"/>
                      <a:pt x="75" y="1086"/>
                    </a:cubicBezTo>
                    <a:cubicBezTo>
                      <a:pt x="86" y="1091"/>
                      <a:pt x="97" y="1093"/>
                      <a:pt x="108" y="1093"/>
                    </a:cubicBezTo>
                    <a:cubicBezTo>
                      <a:pt x="146" y="1093"/>
                      <a:pt x="183" y="1070"/>
                      <a:pt x="197" y="1031"/>
                    </a:cubicBezTo>
                    <a:lnTo>
                      <a:pt x="538" y="129"/>
                    </a:lnTo>
                    <a:cubicBezTo>
                      <a:pt x="557" y="79"/>
                      <a:pt x="532" y="24"/>
                      <a:pt x="483" y="6"/>
                    </a:cubicBezTo>
                    <a:cubicBezTo>
                      <a:pt x="472" y="2"/>
                      <a:pt x="460" y="0"/>
                      <a:pt x="44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8" name="Google Shape;908;p9"/>
              <p:cNvSpPr/>
              <p:nvPr/>
            </p:nvSpPr>
            <p:spPr>
              <a:xfrm>
                <a:off x="3691375" y="1556025"/>
                <a:ext cx="1377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055" extrusionOk="0">
                    <a:moveTo>
                      <a:pt x="443" y="1"/>
                    </a:moveTo>
                    <a:cubicBezTo>
                      <a:pt x="404" y="1"/>
                      <a:pt x="368" y="24"/>
                      <a:pt x="354" y="61"/>
                    </a:cubicBezTo>
                    <a:lnTo>
                      <a:pt x="20" y="926"/>
                    </a:lnTo>
                    <a:cubicBezTo>
                      <a:pt x="0" y="974"/>
                      <a:pt x="26" y="1029"/>
                      <a:pt x="74" y="1048"/>
                    </a:cubicBezTo>
                    <a:cubicBezTo>
                      <a:pt x="85" y="1053"/>
                      <a:pt x="98" y="1055"/>
                      <a:pt x="109" y="1055"/>
                    </a:cubicBezTo>
                    <a:cubicBezTo>
                      <a:pt x="147" y="1055"/>
                      <a:pt x="183" y="1032"/>
                      <a:pt x="198" y="994"/>
                    </a:cubicBezTo>
                    <a:lnTo>
                      <a:pt x="531" y="131"/>
                    </a:lnTo>
                    <a:cubicBezTo>
                      <a:pt x="550" y="81"/>
                      <a:pt x="526" y="26"/>
                      <a:pt x="477" y="7"/>
                    </a:cubicBezTo>
                    <a:cubicBezTo>
                      <a:pt x="466" y="3"/>
                      <a:pt x="454" y="1"/>
                      <a:pt x="44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9" name="Google Shape;909;p9"/>
              <p:cNvSpPr/>
              <p:nvPr/>
            </p:nvSpPr>
            <p:spPr>
              <a:xfrm>
                <a:off x="3676175" y="1605400"/>
                <a:ext cx="80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976" extrusionOk="0">
                    <a:moveTo>
                      <a:pt x="217" y="1"/>
                    </a:moveTo>
                    <a:cubicBezTo>
                      <a:pt x="175" y="1"/>
                      <a:pt x="136" y="29"/>
                      <a:pt x="125" y="72"/>
                    </a:cubicBezTo>
                    <a:cubicBezTo>
                      <a:pt x="59" y="335"/>
                      <a:pt x="18" y="604"/>
                      <a:pt x="3" y="875"/>
                    </a:cubicBezTo>
                    <a:cubicBezTo>
                      <a:pt x="0" y="928"/>
                      <a:pt x="41" y="972"/>
                      <a:pt x="94" y="975"/>
                    </a:cubicBezTo>
                    <a:lnTo>
                      <a:pt x="98" y="975"/>
                    </a:lnTo>
                    <a:cubicBezTo>
                      <a:pt x="149" y="975"/>
                      <a:pt x="191" y="935"/>
                      <a:pt x="193" y="885"/>
                    </a:cubicBezTo>
                    <a:cubicBezTo>
                      <a:pt x="208" y="627"/>
                      <a:pt x="246" y="370"/>
                      <a:pt x="310" y="120"/>
                    </a:cubicBezTo>
                    <a:cubicBezTo>
                      <a:pt x="322" y="68"/>
                      <a:pt x="292" y="16"/>
                      <a:pt x="241" y="4"/>
                    </a:cubicBezTo>
                    <a:cubicBezTo>
                      <a:pt x="233" y="2"/>
                      <a:pt x="225" y="1"/>
                      <a:pt x="21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0" name="Google Shape;910;p9"/>
              <p:cNvSpPr/>
              <p:nvPr/>
            </p:nvSpPr>
            <p:spPr>
              <a:xfrm>
                <a:off x="3666900" y="1657950"/>
                <a:ext cx="59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934" extrusionOk="0">
                    <a:moveTo>
                      <a:pt x="137" y="1"/>
                    </a:moveTo>
                    <a:cubicBezTo>
                      <a:pt x="89" y="1"/>
                      <a:pt x="48" y="42"/>
                      <a:pt x="45" y="91"/>
                    </a:cubicBezTo>
                    <a:lnTo>
                      <a:pt x="4" y="833"/>
                    </a:lnTo>
                    <a:cubicBezTo>
                      <a:pt x="0" y="886"/>
                      <a:pt x="41" y="931"/>
                      <a:pt x="93" y="933"/>
                    </a:cubicBezTo>
                    <a:lnTo>
                      <a:pt x="98" y="933"/>
                    </a:lnTo>
                    <a:cubicBezTo>
                      <a:pt x="149" y="933"/>
                      <a:pt x="191" y="894"/>
                      <a:pt x="193" y="844"/>
                    </a:cubicBezTo>
                    <a:lnTo>
                      <a:pt x="235" y="102"/>
                    </a:lnTo>
                    <a:cubicBezTo>
                      <a:pt x="239" y="50"/>
                      <a:pt x="198" y="5"/>
                      <a:pt x="146" y="1"/>
                    </a:cubicBezTo>
                    <a:cubicBezTo>
                      <a:pt x="143" y="1"/>
                      <a:pt x="140" y="1"/>
                      <a:pt x="13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1" name="Google Shape;911;p9"/>
              <p:cNvSpPr/>
              <p:nvPr/>
            </p:nvSpPr>
            <p:spPr>
              <a:xfrm>
                <a:off x="3657375" y="1700200"/>
                <a:ext cx="85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8" extrusionOk="0">
                    <a:moveTo>
                      <a:pt x="240" y="0"/>
                    </a:moveTo>
                    <a:cubicBezTo>
                      <a:pt x="236" y="0"/>
                      <a:pt x="232" y="1"/>
                      <a:pt x="228" y="1"/>
                    </a:cubicBezTo>
                    <a:cubicBezTo>
                      <a:pt x="175" y="4"/>
                      <a:pt x="134" y="48"/>
                      <a:pt x="137" y="101"/>
                    </a:cubicBezTo>
                    <a:cubicBezTo>
                      <a:pt x="151" y="397"/>
                      <a:pt x="111" y="690"/>
                      <a:pt x="17" y="973"/>
                    </a:cubicBezTo>
                    <a:cubicBezTo>
                      <a:pt x="0" y="1023"/>
                      <a:pt x="28" y="1077"/>
                      <a:pt x="78" y="1093"/>
                    </a:cubicBezTo>
                    <a:cubicBezTo>
                      <a:pt x="88" y="1097"/>
                      <a:pt x="98" y="1098"/>
                      <a:pt x="107" y="1098"/>
                    </a:cubicBezTo>
                    <a:cubicBezTo>
                      <a:pt x="147" y="1098"/>
                      <a:pt x="185" y="1072"/>
                      <a:pt x="198" y="1032"/>
                    </a:cubicBezTo>
                    <a:cubicBezTo>
                      <a:pt x="300" y="728"/>
                      <a:pt x="343" y="411"/>
                      <a:pt x="327" y="92"/>
                    </a:cubicBezTo>
                    <a:cubicBezTo>
                      <a:pt x="325" y="43"/>
                      <a:pt x="285" y="0"/>
                      <a:pt x="2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2" name="Google Shape;912;p9"/>
              <p:cNvSpPr/>
              <p:nvPr/>
            </p:nvSpPr>
            <p:spPr>
              <a:xfrm>
                <a:off x="3654575" y="1744525"/>
                <a:ext cx="4800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180" extrusionOk="0">
                    <a:moveTo>
                      <a:pt x="96" y="0"/>
                    </a:moveTo>
                    <a:cubicBezTo>
                      <a:pt x="44" y="0"/>
                      <a:pt x="1" y="42"/>
                      <a:pt x="1" y="95"/>
                    </a:cubicBezTo>
                    <a:lnTo>
                      <a:pt x="1" y="1084"/>
                    </a:lnTo>
                    <a:cubicBezTo>
                      <a:pt x="1" y="1137"/>
                      <a:pt x="44" y="1179"/>
                      <a:pt x="96" y="1179"/>
                    </a:cubicBezTo>
                    <a:cubicBezTo>
                      <a:pt x="149" y="1179"/>
                      <a:pt x="192" y="1137"/>
                      <a:pt x="192" y="1084"/>
                    </a:cubicBezTo>
                    <a:lnTo>
                      <a:pt x="192" y="95"/>
                    </a:lnTo>
                    <a:cubicBezTo>
                      <a:pt x="192" y="42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3" name="Google Shape;913;p9"/>
              <p:cNvSpPr/>
              <p:nvPr/>
            </p:nvSpPr>
            <p:spPr>
              <a:xfrm>
                <a:off x="3654575" y="1786750"/>
                <a:ext cx="48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93" extrusionOk="0">
                    <a:moveTo>
                      <a:pt x="96" y="0"/>
                    </a:moveTo>
                    <a:cubicBezTo>
                      <a:pt x="44" y="0"/>
                      <a:pt x="1" y="43"/>
                      <a:pt x="1" y="96"/>
                    </a:cubicBezTo>
                    <a:lnTo>
                      <a:pt x="1" y="796"/>
                    </a:lnTo>
                    <a:cubicBezTo>
                      <a:pt x="1" y="849"/>
                      <a:pt x="44" y="892"/>
                      <a:pt x="96" y="892"/>
                    </a:cubicBezTo>
                    <a:cubicBezTo>
                      <a:pt x="149" y="892"/>
                      <a:pt x="192" y="849"/>
                      <a:pt x="192" y="796"/>
                    </a:cubicBezTo>
                    <a:lnTo>
                      <a:pt x="192" y="96"/>
                    </a:lnTo>
                    <a:cubicBezTo>
                      <a:pt x="192" y="43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4" name="Google Shape;914;p9"/>
              <p:cNvSpPr/>
              <p:nvPr/>
            </p:nvSpPr>
            <p:spPr>
              <a:xfrm>
                <a:off x="3657700" y="1832075"/>
                <a:ext cx="80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223" extrusionOk="0">
                    <a:moveTo>
                      <a:pt x="97" y="1"/>
                    </a:moveTo>
                    <a:cubicBezTo>
                      <a:pt x="44" y="1"/>
                      <a:pt x="1" y="44"/>
                      <a:pt x="2" y="97"/>
                    </a:cubicBezTo>
                    <a:cubicBezTo>
                      <a:pt x="3" y="450"/>
                      <a:pt x="44" y="804"/>
                      <a:pt x="122" y="1148"/>
                    </a:cubicBezTo>
                    <a:cubicBezTo>
                      <a:pt x="132" y="1192"/>
                      <a:pt x="172" y="1223"/>
                      <a:pt x="215" y="1223"/>
                    </a:cubicBezTo>
                    <a:lnTo>
                      <a:pt x="216" y="1223"/>
                    </a:lnTo>
                    <a:cubicBezTo>
                      <a:pt x="223" y="1223"/>
                      <a:pt x="229" y="1222"/>
                      <a:pt x="237" y="1220"/>
                    </a:cubicBezTo>
                    <a:cubicBezTo>
                      <a:pt x="288" y="1209"/>
                      <a:pt x="320" y="1157"/>
                      <a:pt x="309" y="1106"/>
                    </a:cubicBezTo>
                    <a:cubicBezTo>
                      <a:pt x="232" y="775"/>
                      <a:pt x="194" y="435"/>
                      <a:pt x="192" y="96"/>
                    </a:cubicBezTo>
                    <a:cubicBezTo>
                      <a:pt x="192" y="43"/>
                      <a:pt x="150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5" name="Google Shape;915;p9"/>
              <p:cNvSpPr/>
              <p:nvPr/>
            </p:nvSpPr>
            <p:spPr>
              <a:xfrm>
                <a:off x="3734675" y="1519925"/>
                <a:ext cx="1987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32" extrusionOk="0">
                    <a:moveTo>
                      <a:pt x="105" y="1"/>
                    </a:moveTo>
                    <a:cubicBezTo>
                      <a:pt x="80" y="1"/>
                      <a:pt x="55" y="10"/>
                      <a:pt x="37" y="30"/>
                    </a:cubicBezTo>
                    <a:cubicBezTo>
                      <a:pt x="0" y="69"/>
                      <a:pt x="3" y="130"/>
                      <a:pt x="40" y="165"/>
                    </a:cubicBezTo>
                    <a:cubicBezTo>
                      <a:pt x="263" y="375"/>
                      <a:pt x="452" y="617"/>
                      <a:pt x="602" y="883"/>
                    </a:cubicBezTo>
                    <a:cubicBezTo>
                      <a:pt x="620" y="915"/>
                      <a:pt x="652" y="931"/>
                      <a:pt x="685" y="931"/>
                    </a:cubicBezTo>
                    <a:cubicBezTo>
                      <a:pt x="701" y="931"/>
                      <a:pt x="717" y="928"/>
                      <a:pt x="732" y="919"/>
                    </a:cubicBezTo>
                    <a:cubicBezTo>
                      <a:pt x="778" y="894"/>
                      <a:pt x="794" y="835"/>
                      <a:pt x="769" y="790"/>
                    </a:cubicBezTo>
                    <a:cubicBezTo>
                      <a:pt x="609" y="506"/>
                      <a:pt x="408" y="249"/>
                      <a:pt x="172" y="27"/>
                    </a:cubicBezTo>
                    <a:cubicBezTo>
                      <a:pt x="153" y="9"/>
                      <a:pt x="129" y="1"/>
                      <a:pt x="10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6" name="Google Shape;916;p9"/>
              <p:cNvSpPr/>
              <p:nvPr/>
            </p:nvSpPr>
            <p:spPr>
              <a:xfrm>
                <a:off x="3776950" y="1600275"/>
                <a:ext cx="135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21" extrusionOk="0">
                    <a:moveTo>
                      <a:pt x="105" y="0"/>
                    </a:moveTo>
                    <a:cubicBezTo>
                      <a:pt x="98" y="0"/>
                      <a:pt x="91" y="1"/>
                      <a:pt x="85" y="2"/>
                    </a:cubicBezTo>
                    <a:cubicBezTo>
                      <a:pt x="33" y="14"/>
                      <a:pt x="1" y="65"/>
                      <a:pt x="12" y="116"/>
                    </a:cubicBezTo>
                    <a:cubicBezTo>
                      <a:pt x="91" y="474"/>
                      <a:pt x="204" y="826"/>
                      <a:pt x="347" y="1164"/>
                    </a:cubicBezTo>
                    <a:cubicBezTo>
                      <a:pt x="363" y="1200"/>
                      <a:pt x="398" y="1221"/>
                      <a:pt x="434" y="1221"/>
                    </a:cubicBezTo>
                    <a:cubicBezTo>
                      <a:pt x="448" y="1221"/>
                      <a:pt x="460" y="1219"/>
                      <a:pt x="472" y="1213"/>
                    </a:cubicBezTo>
                    <a:cubicBezTo>
                      <a:pt x="521" y="1193"/>
                      <a:pt x="543" y="1137"/>
                      <a:pt x="523" y="1089"/>
                    </a:cubicBezTo>
                    <a:cubicBezTo>
                      <a:pt x="384" y="762"/>
                      <a:pt x="275" y="421"/>
                      <a:pt x="198" y="75"/>
                    </a:cubicBezTo>
                    <a:cubicBezTo>
                      <a:pt x="189" y="31"/>
                      <a:pt x="149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7" name="Google Shape;917;p9"/>
              <p:cNvSpPr/>
              <p:nvPr/>
            </p:nvSpPr>
            <p:spPr>
              <a:xfrm>
                <a:off x="3795425" y="1651775"/>
                <a:ext cx="13550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182" extrusionOk="0">
                    <a:moveTo>
                      <a:pt x="109" y="1"/>
                    </a:moveTo>
                    <a:cubicBezTo>
                      <a:pt x="96" y="1"/>
                      <a:pt x="82" y="3"/>
                      <a:pt x="70" y="9"/>
                    </a:cubicBezTo>
                    <a:cubicBezTo>
                      <a:pt x="22" y="30"/>
                      <a:pt x="0" y="87"/>
                      <a:pt x="22" y="135"/>
                    </a:cubicBezTo>
                    <a:cubicBezTo>
                      <a:pt x="160" y="447"/>
                      <a:pt x="269" y="774"/>
                      <a:pt x="343" y="1106"/>
                    </a:cubicBezTo>
                    <a:cubicBezTo>
                      <a:pt x="353" y="1150"/>
                      <a:pt x="393" y="1181"/>
                      <a:pt x="437" y="1181"/>
                    </a:cubicBezTo>
                    <a:cubicBezTo>
                      <a:pt x="444" y="1181"/>
                      <a:pt x="451" y="1180"/>
                      <a:pt x="458" y="1179"/>
                    </a:cubicBezTo>
                    <a:cubicBezTo>
                      <a:pt x="509" y="1167"/>
                      <a:pt x="541" y="1116"/>
                      <a:pt x="530" y="1065"/>
                    </a:cubicBezTo>
                    <a:cubicBezTo>
                      <a:pt x="453" y="720"/>
                      <a:pt x="340" y="381"/>
                      <a:pt x="196" y="57"/>
                    </a:cubicBezTo>
                    <a:cubicBezTo>
                      <a:pt x="180" y="22"/>
                      <a:pt x="145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8" name="Google Shape;918;p9"/>
              <p:cNvSpPr/>
              <p:nvPr/>
            </p:nvSpPr>
            <p:spPr>
              <a:xfrm>
                <a:off x="3808850" y="1707425"/>
                <a:ext cx="845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58" extrusionOk="0">
                    <a:moveTo>
                      <a:pt x="110" y="1"/>
                    </a:moveTo>
                    <a:cubicBezTo>
                      <a:pt x="58" y="2"/>
                      <a:pt x="13" y="40"/>
                      <a:pt x="12" y="92"/>
                    </a:cubicBezTo>
                    <a:cubicBezTo>
                      <a:pt x="1" y="398"/>
                      <a:pt x="44" y="700"/>
                      <a:pt x="140" y="991"/>
                    </a:cubicBezTo>
                    <a:cubicBezTo>
                      <a:pt x="153" y="1031"/>
                      <a:pt x="191" y="1057"/>
                      <a:pt x="230" y="1057"/>
                    </a:cubicBezTo>
                    <a:cubicBezTo>
                      <a:pt x="240" y="1057"/>
                      <a:pt x="250" y="1055"/>
                      <a:pt x="260" y="1051"/>
                    </a:cubicBezTo>
                    <a:cubicBezTo>
                      <a:pt x="310" y="1035"/>
                      <a:pt x="337" y="982"/>
                      <a:pt x="321" y="931"/>
                    </a:cubicBezTo>
                    <a:cubicBezTo>
                      <a:pt x="233" y="662"/>
                      <a:pt x="193" y="383"/>
                      <a:pt x="202" y="99"/>
                    </a:cubicBezTo>
                    <a:cubicBezTo>
                      <a:pt x="204" y="46"/>
                      <a:pt x="163" y="3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9" name="Google Shape;919;p9"/>
              <p:cNvSpPr/>
              <p:nvPr/>
            </p:nvSpPr>
            <p:spPr>
              <a:xfrm>
                <a:off x="3814175" y="1767200"/>
                <a:ext cx="60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686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4"/>
                      <a:pt x="1" y="50"/>
                      <a:pt x="5" y="103"/>
                    </a:cubicBezTo>
                    <a:lnTo>
                      <a:pt x="46" y="598"/>
                    </a:lnTo>
                    <a:cubicBezTo>
                      <a:pt x="50" y="648"/>
                      <a:pt x="92" y="685"/>
                      <a:pt x="141" y="685"/>
                    </a:cubicBezTo>
                    <a:lnTo>
                      <a:pt x="149" y="685"/>
                    </a:lnTo>
                    <a:cubicBezTo>
                      <a:pt x="202" y="681"/>
                      <a:pt x="240" y="634"/>
                      <a:pt x="236" y="581"/>
                    </a:cubicBezTo>
                    <a:lnTo>
                      <a:pt x="195" y="87"/>
                    </a:lnTo>
                    <a:cubicBezTo>
                      <a:pt x="191" y="38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0" name="Google Shape;920;p9"/>
              <p:cNvSpPr/>
              <p:nvPr/>
            </p:nvSpPr>
            <p:spPr>
              <a:xfrm>
                <a:off x="3811150" y="1813525"/>
                <a:ext cx="82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221" extrusionOk="0">
                    <a:moveTo>
                      <a:pt x="103" y="0"/>
                    </a:moveTo>
                    <a:cubicBezTo>
                      <a:pt x="99" y="0"/>
                      <a:pt x="94" y="0"/>
                      <a:pt x="90" y="1"/>
                    </a:cubicBezTo>
                    <a:cubicBezTo>
                      <a:pt x="37" y="8"/>
                      <a:pt x="0" y="55"/>
                      <a:pt x="6" y="107"/>
                    </a:cubicBezTo>
                    <a:lnTo>
                      <a:pt x="131" y="1138"/>
                    </a:lnTo>
                    <a:cubicBezTo>
                      <a:pt x="137" y="1186"/>
                      <a:pt x="178" y="1221"/>
                      <a:pt x="226" y="1221"/>
                    </a:cubicBezTo>
                    <a:lnTo>
                      <a:pt x="237" y="1221"/>
                    </a:lnTo>
                    <a:cubicBezTo>
                      <a:pt x="290" y="1214"/>
                      <a:pt x="327" y="1167"/>
                      <a:pt x="321" y="1115"/>
                    </a:cubicBezTo>
                    <a:lnTo>
                      <a:pt x="196" y="85"/>
                    </a:lnTo>
                    <a:cubicBezTo>
                      <a:pt x="190" y="37"/>
                      <a:pt x="150" y="0"/>
                      <a:pt x="103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1" name="Google Shape;921;p9"/>
              <p:cNvSpPr/>
              <p:nvPr/>
            </p:nvSpPr>
            <p:spPr>
              <a:xfrm>
                <a:off x="3813250" y="1876375"/>
                <a:ext cx="4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263" extrusionOk="0">
                    <a:moveTo>
                      <a:pt x="95" y="1"/>
                    </a:moveTo>
                    <a:cubicBezTo>
                      <a:pt x="43" y="1"/>
                      <a:pt x="0" y="44"/>
                      <a:pt x="0" y="97"/>
                    </a:cubicBezTo>
                    <a:lnTo>
                      <a:pt x="0" y="1168"/>
                    </a:lnTo>
                    <a:cubicBezTo>
                      <a:pt x="0" y="1221"/>
                      <a:pt x="43" y="1263"/>
                      <a:pt x="95" y="1263"/>
                    </a:cubicBezTo>
                    <a:cubicBezTo>
                      <a:pt x="148" y="1263"/>
                      <a:pt x="191" y="1221"/>
                      <a:pt x="191" y="1168"/>
                    </a:cubicBezTo>
                    <a:lnTo>
                      <a:pt x="191" y="97"/>
                    </a:lnTo>
                    <a:cubicBezTo>
                      <a:pt x="191" y="44"/>
                      <a:pt x="148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2" name="Google Shape;922;p9"/>
              <p:cNvSpPr/>
              <p:nvPr/>
            </p:nvSpPr>
            <p:spPr>
              <a:xfrm>
                <a:off x="3811175" y="1937175"/>
                <a:ext cx="48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98" extrusionOk="0">
                    <a:moveTo>
                      <a:pt x="97" y="1"/>
                    </a:moveTo>
                    <a:cubicBezTo>
                      <a:pt x="44" y="1"/>
                      <a:pt x="0" y="43"/>
                      <a:pt x="0" y="96"/>
                    </a:cubicBezTo>
                    <a:lnTo>
                      <a:pt x="0" y="1002"/>
                    </a:lnTo>
                    <a:cubicBezTo>
                      <a:pt x="0" y="1055"/>
                      <a:pt x="44" y="1098"/>
                      <a:pt x="97" y="1098"/>
                    </a:cubicBezTo>
                    <a:cubicBezTo>
                      <a:pt x="148" y="1098"/>
                      <a:pt x="191" y="1055"/>
                      <a:pt x="191" y="1002"/>
                    </a:cubicBezTo>
                    <a:lnTo>
                      <a:pt x="191" y="96"/>
                    </a:lnTo>
                    <a:cubicBezTo>
                      <a:pt x="191" y="43"/>
                      <a:pt x="148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3" name="Google Shape;923;p9"/>
              <p:cNvSpPr/>
              <p:nvPr/>
            </p:nvSpPr>
            <p:spPr>
              <a:xfrm>
                <a:off x="3805675" y="1992800"/>
                <a:ext cx="63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221" extrusionOk="0">
                    <a:moveTo>
                      <a:pt x="150" y="0"/>
                    </a:moveTo>
                    <a:cubicBezTo>
                      <a:pt x="102" y="0"/>
                      <a:pt x="61" y="36"/>
                      <a:pt x="56" y="85"/>
                    </a:cubicBezTo>
                    <a:cubicBezTo>
                      <a:pt x="14" y="431"/>
                      <a:pt x="1" y="783"/>
                      <a:pt x="16" y="1130"/>
                    </a:cubicBezTo>
                    <a:cubicBezTo>
                      <a:pt x="17" y="1181"/>
                      <a:pt x="60" y="1221"/>
                      <a:pt x="111" y="1221"/>
                    </a:cubicBezTo>
                    <a:lnTo>
                      <a:pt x="115" y="1221"/>
                    </a:lnTo>
                    <a:cubicBezTo>
                      <a:pt x="167" y="1219"/>
                      <a:pt x="208" y="1175"/>
                      <a:pt x="206" y="1123"/>
                    </a:cubicBezTo>
                    <a:cubicBezTo>
                      <a:pt x="192" y="785"/>
                      <a:pt x="205" y="443"/>
                      <a:pt x="245" y="107"/>
                    </a:cubicBezTo>
                    <a:cubicBezTo>
                      <a:pt x="251" y="55"/>
                      <a:pt x="214" y="8"/>
                      <a:pt x="162" y="1"/>
                    </a:cubicBezTo>
                    <a:cubicBezTo>
                      <a:pt x="158" y="1"/>
                      <a:pt x="154" y="0"/>
                      <a:pt x="15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4" name="Google Shape;924;p9"/>
              <p:cNvSpPr/>
              <p:nvPr/>
            </p:nvSpPr>
            <p:spPr>
              <a:xfrm>
                <a:off x="3781875" y="1967050"/>
                <a:ext cx="63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182" extrusionOk="0">
                    <a:moveTo>
                      <a:pt x="152" y="1"/>
                    </a:moveTo>
                    <a:cubicBezTo>
                      <a:pt x="106" y="1"/>
                      <a:pt x="63" y="41"/>
                      <a:pt x="60" y="91"/>
                    </a:cubicBezTo>
                    <a:lnTo>
                      <a:pt x="3" y="1081"/>
                    </a:lnTo>
                    <a:cubicBezTo>
                      <a:pt x="0" y="1134"/>
                      <a:pt x="40" y="1178"/>
                      <a:pt x="93" y="1181"/>
                    </a:cubicBezTo>
                    <a:lnTo>
                      <a:pt x="98" y="1181"/>
                    </a:lnTo>
                    <a:cubicBezTo>
                      <a:pt x="148" y="1181"/>
                      <a:pt x="190" y="1143"/>
                      <a:pt x="193" y="1092"/>
                    </a:cubicBezTo>
                    <a:lnTo>
                      <a:pt x="250" y="102"/>
                    </a:lnTo>
                    <a:cubicBezTo>
                      <a:pt x="253" y="49"/>
                      <a:pt x="213" y="3"/>
                      <a:pt x="160" y="1"/>
                    </a:cubicBezTo>
                    <a:cubicBezTo>
                      <a:pt x="157" y="1"/>
                      <a:pt x="154" y="1"/>
                      <a:pt x="15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5" name="Google Shape;925;p9"/>
              <p:cNvSpPr/>
              <p:nvPr/>
            </p:nvSpPr>
            <p:spPr>
              <a:xfrm>
                <a:off x="3783550" y="1870200"/>
                <a:ext cx="79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140" extrusionOk="0">
                    <a:moveTo>
                      <a:pt x="171" y="1"/>
                    </a:moveTo>
                    <a:cubicBezTo>
                      <a:pt x="128" y="1"/>
                      <a:pt x="90" y="30"/>
                      <a:pt x="80" y="74"/>
                    </a:cubicBezTo>
                    <a:cubicBezTo>
                      <a:pt x="0" y="404"/>
                      <a:pt x="15" y="750"/>
                      <a:pt x="120" y="1073"/>
                    </a:cubicBezTo>
                    <a:cubicBezTo>
                      <a:pt x="133" y="1114"/>
                      <a:pt x="170" y="1140"/>
                      <a:pt x="210" y="1140"/>
                    </a:cubicBezTo>
                    <a:cubicBezTo>
                      <a:pt x="220" y="1140"/>
                      <a:pt x="230" y="1139"/>
                      <a:pt x="240" y="1135"/>
                    </a:cubicBezTo>
                    <a:cubicBezTo>
                      <a:pt x="290" y="1119"/>
                      <a:pt x="317" y="1065"/>
                      <a:pt x="301" y="1015"/>
                    </a:cubicBezTo>
                    <a:cubicBezTo>
                      <a:pt x="207" y="725"/>
                      <a:pt x="195" y="414"/>
                      <a:pt x="265" y="119"/>
                    </a:cubicBezTo>
                    <a:cubicBezTo>
                      <a:pt x="278" y="67"/>
                      <a:pt x="246" y="16"/>
                      <a:pt x="195" y="4"/>
                    </a:cubicBezTo>
                    <a:cubicBezTo>
                      <a:pt x="187" y="2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6" name="Google Shape;926;p9"/>
              <p:cNvSpPr/>
              <p:nvPr/>
            </p:nvSpPr>
            <p:spPr>
              <a:xfrm>
                <a:off x="3787000" y="1801175"/>
                <a:ext cx="64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139" extrusionOk="0">
                    <a:moveTo>
                      <a:pt x="118" y="0"/>
                    </a:moveTo>
                    <a:cubicBezTo>
                      <a:pt x="67" y="0"/>
                      <a:pt x="24" y="38"/>
                      <a:pt x="20" y="90"/>
                    </a:cubicBezTo>
                    <a:cubicBezTo>
                      <a:pt x="0" y="412"/>
                      <a:pt x="15" y="738"/>
                      <a:pt x="62" y="1058"/>
                    </a:cubicBezTo>
                    <a:cubicBezTo>
                      <a:pt x="69" y="1104"/>
                      <a:pt x="110" y="1139"/>
                      <a:pt x="156" y="1139"/>
                    </a:cubicBezTo>
                    <a:cubicBezTo>
                      <a:pt x="162" y="1139"/>
                      <a:pt x="166" y="1139"/>
                      <a:pt x="170" y="1138"/>
                    </a:cubicBezTo>
                    <a:cubicBezTo>
                      <a:pt x="222" y="1130"/>
                      <a:pt x="259" y="1081"/>
                      <a:pt x="251" y="1029"/>
                    </a:cubicBezTo>
                    <a:cubicBezTo>
                      <a:pt x="205" y="723"/>
                      <a:pt x="191" y="410"/>
                      <a:pt x="210" y="102"/>
                    </a:cubicBezTo>
                    <a:cubicBezTo>
                      <a:pt x="214" y="49"/>
                      <a:pt x="174" y="4"/>
                      <a:pt x="122" y="1"/>
                    </a:cubicBezTo>
                    <a:cubicBezTo>
                      <a:pt x="120" y="1"/>
                      <a:pt x="119" y="0"/>
                      <a:pt x="11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7" name="Google Shape;927;p9"/>
              <p:cNvSpPr/>
              <p:nvPr/>
            </p:nvSpPr>
            <p:spPr>
              <a:xfrm>
                <a:off x="3787475" y="1741425"/>
                <a:ext cx="707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386" extrusionOk="0">
                    <a:moveTo>
                      <a:pt x="102" y="0"/>
                    </a:moveTo>
                    <a:cubicBezTo>
                      <a:pt x="99" y="0"/>
                      <a:pt x="96" y="0"/>
                      <a:pt x="93" y="1"/>
                    </a:cubicBezTo>
                    <a:cubicBezTo>
                      <a:pt x="40" y="4"/>
                      <a:pt x="0" y="49"/>
                      <a:pt x="5" y="102"/>
                    </a:cubicBezTo>
                    <a:lnTo>
                      <a:pt x="89" y="1297"/>
                    </a:lnTo>
                    <a:cubicBezTo>
                      <a:pt x="93" y="1347"/>
                      <a:pt x="135" y="1386"/>
                      <a:pt x="183" y="1386"/>
                    </a:cubicBezTo>
                    <a:lnTo>
                      <a:pt x="191" y="1386"/>
                    </a:lnTo>
                    <a:cubicBezTo>
                      <a:pt x="243" y="1382"/>
                      <a:pt x="283" y="1336"/>
                      <a:pt x="280" y="1283"/>
                    </a:cubicBezTo>
                    <a:lnTo>
                      <a:pt x="195" y="89"/>
                    </a:lnTo>
                    <a:cubicBezTo>
                      <a:pt x="191" y="39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8" name="Google Shape;928;p9"/>
              <p:cNvSpPr/>
              <p:nvPr/>
            </p:nvSpPr>
            <p:spPr>
              <a:xfrm>
                <a:off x="3778200" y="1665175"/>
                <a:ext cx="91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46" extrusionOk="0">
                    <a:moveTo>
                      <a:pt x="95" y="0"/>
                    </a:moveTo>
                    <a:cubicBezTo>
                      <a:pt x="42" y="2"/>
                      <a:pt x="0" y="46"/>
                      <a:pt x="1" y="98"/>
                    </a:cubicBezTo>
                    <a:cubicBezTo>
                      <a:pt x="8" y="495"/>
                      <a:pt x="64" y="891"/>
                      <a:pt x="169" y="1275"/>
                    </a:cubicBezTo>
                    <a:cubicBezTo>
                      <a:pt x="181" y="1317"/>
                      <a:pt x="219" y="1345"/>
                      <a:pt x="261" y="1345"/>
                    </a:cubicBezTo>
                    <a:cubicBezTo>
                      <a:pt x="270" y="1345"/>
                      <a:pt x="278" y="1344"/>
                      <a:pt x="286" y="1342"/>
                    </a:cubicBezTo>
                    <a:cubicBezTo>
                      <a:pt x="337" y="1327"/>
                      <a:pt x="367" y="1275"/>
                      <a:pt x="354" y="1225"/>
                    </a:cubicBezTo>
                    <a:cubicBezTo>
                      <a:pt x="252" y="856"/>
                      <a:pt x="198" y="476"/>
                      <a:pt x="192" y="94"/>
                    </a:cubicBezTo>
                    <a:cubicBezTo>
                      <a:pt x="191" y="42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9" name="Google Shape;929;p9"/>
              <p:cNvSpPr/>
              <p:nvPr/>
            </p:nvSpPr>
            <p:spPr>
              <a:xfrm>
                <a:off x="3762375" y="1609575"/>
                <a:ext cx="1687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19" extrusionOk="0">
                    <a:moveTo>
                      <a:pt x="109" y="1"/>
                    </a:moveTo>
                    <a:cubicBezTo>
                      <a:pt x="90" y="1"/>
                      <a:pt x="71" y="7"/>
                      <a:pt x="54" y="19"/>
                    </a:cubicBezTo>
                    <a:cubicBezTo>
                      <a:pt x="11" y="50"/>
                      <a:pt x="1" y="108"/>
                      <a:pt x="32" y="151"/>
                    </a:cubicBezTo>
                    <a:cubicBezTo>
                      <a:pt x="244" y="447"/>
                      <a:pt x="397" y="790"/>
                      <a:pt x="477" y="1145"/>
                    </a:cubicBezTo>
                    <a:cubicBezTo>
                      <a:pt x="486" y="1189"/>
                      <a:pt x="526" y="1219"/>
                      <a:pt x="569" y="1219"/>
                    </a:cubicBezTo>
                    <a:cubicBezTo>
                      <a:pt x="576" y="1219"/>
                      <a:pt x="584" y="1219"/>
                      <a:pt x="590" y="1217"/>
                    </a:cubicBezTo>
                    <a:cubicBezTo>
                      <a:pt x="642" y="1206"/>
                      <a:pt x="674" y="1155"/>
                      <a:pt x="662" y="1103"/>
                    </a:cubicBezTo>
                    <a:cubicBezTo>
                      <a:pt x="578" y="724"/>
                      <a:pt x="413" y="357"/>
                      <a:pt x="186" y="41"/>
                    </a:cubicBezTo>
                    <a:cubicBezTo>
                      <a:pt x="168" y="15"/>
                      <a:pt x="139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0" name="Google Shape;930;p9"/>
              <p:cNvSpPr/>
              <p:nvPr/>
            </p:nvSpPr>
            <p:spPr>
              <a:xfrm>
                <a:off x="3748050" y="1573500"/>
                <a:ext cx="1155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015" extrusionOk="0">
                    <a:moveTo>
                      <a:pt x="108" y="0"/>
                    </a:moveTo>
                    <a:cubicBezTo>
                      <a:pt x="99" y="0"/>
                      <a:pt x="89" y="2"/>
                      <a:pt x="80" y="5"/>
                    </a:cubicBezTo>
                    <a:cubicBezTo>
                      <a:pt x="30" y="19"/>
                      <a:pt x="1" y="72"/>
                      <a:pt x="16" y="123"/>
                    </a:cubicBezTo>
                    <a:lnTo>
                      <a:pt x="264" y="947"/>
                    </a:lnTo>
                    <a:cubicBezTo>
                      <a:pt x="276" y="988"/>
                      <a:pt x="313" y="1015"/>
                      <a:pt x="355" y="1015"/>
                    </a:cubicBezTo>
                    <a:cubicBezTo>
                      <a:pt x="364" y="1015"/>
                      <a:pt x="373" y="1014"/>
                      <a:pt x="382" y="1011"/>
                    </a:cubicBezTo>
                    <a:cubicBezTo>
                      <a:pt x="432" y="996"/>
                      <a:pt x="461" y="943"/>
                      <a:pt x="446" y="892"/>
                    </a:cubicBezTo>
                    <a:lnTo>
                      <a:pt x="198" y="68"/>
                    </a:lnTo>
                    <a:cubicBezTo>
                      <a:pt x="187" y="27"/>
                      <a:pt x="149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1" name="Google Shape;931;p9"/>
              <p:cNvSpPr/>
              <p:nvPr/>
            </p:nvSpPr>
            <p:spPr>
              <a:xfrm>
                <a:off x="3730400" y="1537475"/>
                <a:ext cx="1270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850" extrusionOk="0">
                    <a:moveTo>
                      <a:pt x="108" y="0"/>
                    </a:moveTo>
                    <a:cubicBezTo>
                      <a:pt x="95" y="0"/>
                      <a:pt x="82" y="3"/>
                      <a:pt x="70" y="8"/>
                    </a:cubicBezTo>
                    <a:cubicBezTo>
                      <a:pt x="22" y="29"/>
                      <a:pt x="0" y="87"/>
                      <a:pt x="21" y="134"/>
                    </a:cubicBezTo>
                    <a:lnTo>
                      <a:pt x="312" y="793"/>
                    </a:lnTo>
                    <a:cubicBezTo>
                      <a:pt x="327" y="829"/>
                      <a:pt x="362" y="850"/>
                      <a:pt x="399" y="850"/>
                    </a:cubicBezTo>
                    <a:cubicBezTo>
                      <a:pt x="411" y="850"/>
                      <a:pt x="424" y="847"/>
                      <a:pt x="437" y="842"/>
                    </a:cubicBezTo>
                    <a:cubicBezTo>
                      <a:pt x="485" y="821"/>
                      <a:pt x="507" y="765"/>
                      <a:pt x="486" y="716"/>
                    </a:cubicBezTo>
                    <a:lnTo>
                      <a:pt x="196" y="58"/>
                    </a:lnTo>
                    <a:cubicBezTo>
                      <a:pt x="180" y="22"/>
                      <a:pt x="145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2" name="Google Shape;932;p9"/>
              <p:cNvSpPr/>
              <p:nvPr/>
            </p:nvSpPr>
            <p:spPr>
              <a:xfrm>
                <a:off x="3706925" y="1567300"/>
                <a:ext cx="1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100" extrusionOk="0">
                    <a:moveTo>
                      <a:pt x="474" y="0"/>
                    </a:moveTo>
                    <a:cubicBezTo>
                      <a:pt x="440" y="0"/>
                      <a:pt x="407" y="19"/>
                      <a:pt x="390" y="52"/>
                    </a:cubicBezTo>
                    <a:cubicBezTo>
                      <a:pt x="235" y="346"/>
                      <a:pt x="109" y="658"/>
                      <a:pt x="15" y="977"/>
                    </a:cubicBezTo>
                    <a:cubicBezTo>
                      <a:pt x="1" y="1027"/>
                      <a:pt x="30" y="1081"/>
                      <a:pt x="79" y="1095"/>
                    </a:cubicBezTo>
                    <a:cubicBezTo>
                      <a:pt x="89" y="1097"/>
                      <a:pt x="98" y="1099"/>
                      <a:pt x="107" y="1099"/>
                    </a:cubicBezTo>
                    <a:cubicBezTo>
                      <a:pt x="148" y="1099"/>
                      <a:pt x="186" y="1072"/>
                      <a:pt x="199" y="1031"/>
                    </a:cubicBezTo>
                    <a:cubicBezTo>
                      <a:pt x="289" y="723"/>
                      <a:pt x="409" y="424"/>
                      <a:pt x="558" y="140"/>
                    </a:cubicBezTo>
                    <a:cubicBezTo>
                      <a:pt x="583" y="93"/>
                      <a:pt x="564" y="35"/>
                      <a:pt x="518" y="11"/>
                    </a:cubicBezTo>
                    <a:cubicBezTo>
                      <a:pt x="504" y="4"/>
                      <a:pt x="489" y="0"/>
                      <a:pt x="47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3" name="Google Shape;933;p9"/>
              <p:cNvSpPr/>
              <p:nvPr/>
            </p:nvSpPr>
            <p:spPr>
              <a:xfrm>
                <a:off x="3690350" y="1629025"/>
                <a:ext cx="112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937" extrusionOk="0">
                    <a:moveTo>
                      <a:pt x="340" y="0"/>
                    </a:moveTo>
                    <a:cubicBezTo>
                      <a:pt x="299" y="0"/>
                      <a:pt x="263" y="26"/>
                      <a:pt x="250" y="67"/>
                    </a:cubicBezTo>
                    <a:lnTo>
                      <a:pt x="16" y="813"/>
                    </a:lnTo>
                    <a:cubicBezTo>
                      <a:pt x="1" y="862"/>
                      <a:pt x="28" y="917"/>
                      <a:pt x="79" y="932"/>
                    </a:cubicBezTo>
                    <a:cubicBezTo>
                      <a:pt x="88" y="935"/>
                      <a:pt x="98" y="936"/>
                      <a:pt x="107" y="936"/>
                    </a:cubicBezTo>
                    <a:cubicBezTo>
                      <a:pt x="147" y="936"/>
                      <a:pt x="185" y="911"/>
                      <a:pt x="198" y="870"/>
                    </a:cubicBezTo>
                    <a:lnTo>
                      <a:pt x="432" y="124"/>
                    </a:lnTo>
                    <a:cubicBezTo>
                      <a:pt x="448" y="73"/>
                      <a:pt x="420" y="20"/>
                      <a:pt x="369" y="5"/>
                    </a:cubicBezTo>
                    <a:cubicBezTo>
                      <a:pt x="359" y="2"/>
                      <a:pt x="350" y="0"/>
                      <a:pt x="3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4" name="Google Shape;934;p9"/>
              <p:cNvSpPr/>
              <p:nvPr/>
            </p:nvSpPr>
            <p:spPr>
              <a:xfrm>
                <a:off x="3681025" y="1686800"/>
                <a:ext cx="832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892" extrusionOk="0">
                    <a:moveTo>
                      <a:pt x="230" y="1"/>
                    </a:moveTo>
                    <a:cubicBezTo>
                      <a:pt x="185" y="1"/>
                      <a:pt x="145" y="33"/>
                      <a:pt x="136" y="79"/>
                    </a:cubicBezTo>
                    <a:lnTo>
                      <a:pt x="9" y="779"/>
                    </a:lnTo>
                    <a:cubicBezTo>
                      <a:pt x="0" y="831"/>
                      <a:pt x="35" y="881"/>
                      <a:pt x="87" y="890"/>
                    </a:cubicBezTo>
                    <a:cubicBezTo>
                      <a:pt x="92" y="891"/>
                      <a:pt x="99" y="892"/>
                      <a:pt x="104" y="892"/>
                    </a:cubicBezTo>
                    <a:cubicBezTo>
                      <a:pt x="149" y="892"/>
                      <a:pt x="189" y="859"/>
                      <a:pt x="197" y="813"/>
                    </a:cubicBezTo>
                    <a:lnTo>
                      <a:pt x="324" y="112"/>
                    </a:lnTo>
                    <a:cubicBezTo>
                      <a:pt x="333" y="62"/>
                      <a:pt x="298" y="12"/>
                      <a:pt x="247" y="2"/>
                    </a:cubicBezTo>
                    <a:cubicBezTo>
                      <a:pt x="241" y="1"/>
                      <a:pt x="236" y="1"/>
                      <a:pt x="23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5" name="Google Shape;935;p9"/>
              <p:cNvSpPr/>
              <p:nvPr/>
            </p:nvSpPr>
            <p:spPr>
              <a:xfrm>
                <a:off x="3676775" y="1728025"/>
                <a:ext cx="64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974" extrusionOk="0">
                    <a:moveTo>
                      <a:pt x="154" y="0"/>
                    </a:moveTo>
                    <a:cubicBezTo>
                      <a:pt x="109" y="0"/>
                      <a:pt x="70" y="34"/>
                      <a:pt x="62" y="80"/>
                    </a:cubicBezTo>
                    <a:cubicBezTo>
                      <a:pt x="15" y="345"/>
                      <a:pt x="0" y="616"/>
                      <a:pt x="19" y="885"/>
                    </a:cubicBezTo>
                    <a:cubicBezTo>
                      <a:pt x="24" y="936"/>
                      <a:pt x="66" y="974"/>
                      <a:pt x="115" y="974"/>
                    </a:cubicBezTo>
                    <a:lnTo>
                      <a:pt x="122" y="974"/>
                    </a:lnTo>
                    <a:cubicBezTo>
                      <a:pt x="174" y="970"/>
                      <a:pt x="213" y="925"/>
                      <a:pt x="210" y="872"/>
                    </a:cubicBezTo>
                    <a:cubicBezTo>
                      <a:pt x="193" y="618"/>
                      <a:pt x="206" y="363"/>
                      <a:pt x="250" y="113"/>
                    </a:cubicBezTo>
                    <a:cubicBezTo>
                      <a:pt x="259" y="61"/>
                      <a:pt x="225" y="11"/>
                      <a:pt x="173" y="2"/>
                    </a:cubicBezTo>
                    <a:cubicBezTo>
                      <a:pt x="166" y="1"/>
                      <a:pt x="160" y="0"/>
                      <a:pt x="15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6" name="Google Shape;936;p9"/>
              <p:cNvSpPr/>
              <p:nvPr/>
            </p:nvSpPr>
            <p:spPr>
              <a:xfrm>
                <a:off x="3671800" y="1781575"/>
                <a:ext cx="72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10" extrusionOk="0">
                    <a:moveTo>
                      <a:pt x="182" y="0"/>
                    </a:moveTo>
                    <a:cubicBezTo>
                      <a:pt x="137" y="0"/>
                      <a:pt x="98" y="37"/>
                      <a:pt x="91" y="84"/>
                    </a:cubicBezTo>
                    <a:lnTo>
                      <a:pt x="8" y="702"/>
                    </a:lnTo>
                    <a:cubicBezTo>
                      <a:pt x="1" y="754"/>
                      <a:pt x="37" y="802"/>
                      <a:pt x="90" y="809"/>
                    </a:cubicBezTo>
                    <a:cubicBezTo>
                      <a:pt x="93" y="810"/>
                      <a:pt x="98" y="810"/>
                      <a:pt x="102" y="810"/>
                    </a:cubicBezTo>
                    <a:cubicBezTo>
                      <a:pt x="150" y="810"/>
                      <a:pt x="191" y="775"/>
                      <a:pt x="197" y="727"/>
                    </a:cubicBezTo>
                    <a:lnTo>
                      <a:pt x="280" y="109"/>
                    </a:lnTo>
                    <a:cubicBezTo>
                      <a:pt x="288" y="57"/>
                      <a:pt x="251" y="9"/>
                      <a:pt x="198" y="2"/>
                    </a:cubicBezTo>
                    <a:cubicBezTo>
                      <a:pt x="193" y="1"/>
                      <a:pt x="188" y="0"/>
                      <a:pt x="18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7" name="Google Shape;937;p9"/>
              <p:cNvSpPr/>
              <p:nvPr/>
            </p:nvSpPr>
            <p:spPr>
              <a:xfrm>
                <a:off x="3673675" y="1821775"/>
                <a:ext cx="61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429" extrusionOk="0">
                    <a:moveTo>
                      <a:pt x="112" y="0"/>
                    </a:moveTo>
                    <a:cubicBezTo>
                      <a:pt x="63" y="0"/>
                      <a:pt x="26" y="43"/>
                      <a:pt x="24" y="91"/>
                    </a:cubicBezTo>
                    <a:cubicBezTo>
                      <a:pt x="1" y="507"/>
                      <a:pt x="10" y="928"/>
                      <a:pt x="49" y="1342"/>
                    </a:cubicBezTo>
                    <a:cubicBezTo>
                      <a:pt x="54" y="1392"/>
                      <a:pt x="95" y="1429"/>
                      <a:pt x="143" y="1429"/>
                    </a:cubicBezTo>
                    <a:lnTo>
                      <a:pt x="153" y="1429"/>
                    </a:lnTo>
                    <a:cubicBezTo>
                      <a:pt x="205" y="1423"/>
                      <a:pt x="244" y="1377"/>
                      <a:pt x="238" y="1325"/>
                    </a:cubicBezTo>
                    <a:cubicBezTo>
                      <a:pt x="199" y="920"/>
                      <a:pt x="192" y="508"/>
                      <a:pt x="214" y="102"/>
                    </a:cubicBezTo>
                    <a:cubicBezTo>
                      <a:pt x="217" y="49"/>
                      <a:pt x="176" y="3"/>
                      <a:pt x="124" y="1"/>
                    </a:cubicBezTo>
                    <a:cubicBezTo>
                      <a:pt x="120" y="1"/>
                      <a:pt x="116" y="0"/>
                      <a:pt x="11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8" name="Google Shape;938;p9"/>
              <p:cNvSpPr/>
              <p:nvPr/>
            </p:nvSpPr>
            <p:spPr>
              <a:xfrm>
                <a:off x="3675450" y="1869175"/>
                <a:ext cx="89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852" extrusionOk="0">
                    <a:moveTo>
                      <a:pt x="127" y="1"/>
                    </a:moveTo>
                    <a:cubicBezTo>
                      <a:pt x="80" y="1"/>
                      <a:pt x="40" y="36"/>
                      <a:pt x="34" y="83"/>
                    </a:cubicBezTo>
                    <a:cubicBezTo>
                      <a:pt x="0" y="328"/>
                      <a:pt x="47" y="583"/>
                      <a:pt x="165" y="801"/>
                    </a:cubicBezTo>
                    <a:cubicBezTo>
                      <a:pt x="183" y="833"/>
                      <a:pt x="215" y="852"/>
                      <a:pt x="249" y="852"/>
                    </a:cubicBezTo>
                    <a:cubicBezTo>
                      <a:pt x="264" y="852"/>
                      <a:pt x="280" y="847"/>
                      <a:pt x="294" y="840"/>
                    </a:cubicBezTo>
                    <a:cubicBezTo>
                      <a:pt x="340" y="814"/>
                      <a:pt x="357" y="757"/>
                      <a:pt x="333" y="710"/>
                    </a:cubicBezTo>
                    <a:cubicBezTo>
                      <a:pt x="233" y="528"/>
                      <a:pt x="195" y="314"/>
                      <a:pt x="222" y="109"/>
                    </a:cubicBezTo>
                    <a:cubicBezTo>
                      <a:pt x="230" y="57"/>
                      <a:pt x="193" y="8"/>
                      <a:pt x="141" y="2"/>
                    </a:cubicBezTo>
                    <a:cubicBezTo>
                      <a:pt x="136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9" name="Google Shape;939;p9"/>
              <p:cNvSpPr/>
              <p:nvPr/>
            </p:nvSpPr>
            <p:spPr>
              <a:xfrm>
                <a:off x="3697500" y="1888750"/>
                <a:ext cx="105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687" extrusionOk="0">
                    <a:moveTo>
                      <a:pt x="108" y="1"/>
                    </a:moveTo>
                    <a:cubicBezTo>
                      <a:pt x="96" y="1"/>
                      <a:pt x="84" y="3"/>
                      <a:pt x="72" y="8"/>
                    </a:cubicBezTo>
                    <a:cubicBezTo>
                      <a:pt x="23" y="29"/>
                      <a:pt x="0" y="84"/>
                      <a:pt x="20" y="133"/>
                    </a:cubicBezTo>
                    <a:lnTo>
                      <a:pt x="226" y="627"/>
                    </a:lnTo>
                    <a:cubicBezTo>
                      <a:pt x="241" y="665"/>
                      <a:pt x="276" y="687"/>
                      <a:pt x="314" y="687"/>
                    </a:cubicBezTo>
                    <a:cubicBezTo>
                      <a:pt x="326" y="687"/>
                      <a:pt x="338" y="685"/>
                      <a:pt x="350" y="679"/>
                    </a:cubicBezTo>
                    <a:cubicBezTo>
                      <a:pt x="399" y="659"/>
                      <a:pt x="422" y="603"/>
                      <a:pt x="401" y="554"/>
                    </a:cubicBezTo>
                    <a:lnTo>
                      <a:pt x="196" y="60"/>
                    </a:lnTo>
                    <a:cubicBezTo>
                      <a:pt x="181" y="23"/>
                      <a:pt x="145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0" name="Google Shape;940;p9"/>
              <p:cNvSpPr/>
              <p:nvPr/>
            </p:nvSpPr>
            <p:spPr>
              <a:xfrm>
                <a:off x="3703025" y="1807350"/>
                <a:ext cx="477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52" extrusionOk="0">
                    <a:moveTo>
                      <a:pt x="95" y="1"/>
                    </a:moveTo>
                    <a:cubicBezTo>
                      <a:pt x="42" y="1"/>
                      <a:pt x="0" y="43"/>
                      <a:pt x="0" y="96"/>
                    </a:cubicBezTo>
                    <a:lnTo>
                      <a:pt x="0" y="1456"/>
                    </a:lnTo>
                    <a:cubicBezTo>
                      <a:pt x="0" y="1509"/>
                      <a:pt x="42" y="1552"/>
                      <a:pt x="95" y="1552"/>
                    </a:cubicBezTo>
                    <a:cubicBezTo>
                      <a:pt x="148" y="1552"/>
                      <a:pt x="190" y="1509"/>
                      <a:pt x="190" y="1456"/>
                    </a:cubicBezTo>
                    <a:lnTo>
                      <a:pt x="190" y="96"/>
                    </a:lnTo>
                    <a:cubicBezTo>
                      <a:pt x="190" y="44"/>
                      <a:pt x="147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1" name="Google Shape;941;p9"/>
              <p:cNvSpPr/>
              <p:nvPr/>
            </p:nvSpPr>
            <p:spPr>
              <a:xfrm>
                <a:off x="3709125" y="1743500"/>
                <a:ext cx="595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097" extrusionOk="0">
                    <a:moveTo>
                      <a:pt x="138" y="0"/>
                    </a:moveTo>
                    <a:cubicBezTo>
                      <a:pt x="89" y="0"/>
                      <a:pt x="46" y="40"/>
                      <a:pt x="44" y="91"/>
                    </a:cubicBezTo>
                    <a:lnTo>
                      <a:pt x="4" y="997"/>
                    </a:lnTo>
                    <a:cubicBezTo>
                      <a:pt x="0" y="1050"/>
                      <a:pt x="41" y="1094"/>
                      <a:pt x="94" y="1097"/>
                    </a:cubicBezTo>
                    <a:lnTo>
                      <a:pt x="98" y="1097"/>
                    </a:lnTo>
                    <a:cubicBezTo>
                      <a:pt x="149" y="1097"/>
                      <a:pt x="191" y="1057"/>
                      <a:pt x="193" y="1006"/>
                    </a:cubicBezTo>
                    <a:lnTo>
                      <a:pt x="235" y="100"/>
                    </a:lnTo>
                    <a:cubicBezTo>
                      <a:pt x="238" y="47"/>
                      <a:pt x="197" y="3"/>
                      <a:pt x="144" y="0"/>
                    </a:cubicBezTo>
                    <a:cubicBezTo>
                      <a:pt x="142" y="0"/>
                      <a:pt x="140" y="0"/>
                      <a:pt x="13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2" name="Google Shape;942;p9"/>
              <p:cNvSpPr/>
              <p:nvPr/>
            </p:nvSpPr>
            <p:spPr>
              <a:xfrm>
                <a:off x="3714000" y="1687900"/>
                <a:ext cx="86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221" extrusionOk="0">
                    <a:moveTo>
                      <a:pt x="240" y="1"/>
                    </a:moveTo>
                    <a:cubicBezTo>
                      <a:pt x="200" y="1"/>
                      <a:pt x="161" y="26"/>
                      <a:pt x="149" y="66"/>
                    </a:cubicBezTo>
                    <a:cubicBezTo>
                      <a:pt x="38" y="408"/>
                      <a:pt x="1" y="778"/>
                      <a:pt x="37" y="1136"/>
                    </a:cubicBezTo>
                    <a:cubicBezTo>
                      <a:pt x="43" y="1184"/>
                      <a:pt x="84" y="1221"/>
                      <a:pt x="132" y="1221"/>
                    </a:cubicBezTo>
                    <a:lnTo>
                      <a:pt x="142" y="1221"/>
                    </a:lnTo>
                    <a:cubicBezTo>
                      <a:pt x="195" y="1215"/>
                      <a:pt x="232" y="1168"/>
                      <a:pt x="227" y="1116"/>
                    </a:cubicBezTo>
                    <a:cubicBezTo>
                      <a:pt x="193" y="785"/>
                      <a:pt x="228" y="443"/>
                      <a:pt x="330" y="125"/>
                    </a:cubicBezTo>
                    <a:cubicBezTo>
                      <a:pt x="346" y="75"/>
                      <a:pt x="319" y="21"/>
                      <a:pt x="268" y="4"/>
                    </a:cubicBezTo>
                    <a:cubicBezTo>
                      <a:pt x="259" y="2"/>
                      <a:pt x="249" y="1"/>
                      <a:pt x="24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3" name="Google Shape;943;p9"/>
              <p:cNvSpPr/>
              <p:nvPr/>
            </p:nvSpPr>
            <p:spPr>
              <a:xfrm>
                <a:off x="3720525" y="1642525"/>
                <a:ext cx="48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33" extrusionOk="0">
                    <a:moveTo>
                      <a:pt x="96" y="0"/>
                    </a:moveTo>
                    <a:cubicBezTo>
                      <a:pt x="43" y="0"/>
                      <a:pt x="0" y="43"/>
                      <a:pt x="0" y="95"/>
                    </a:cubicBezTo>
                    <a:lnTo>
                      <a:pt x="0" y="837"/>
                    </a:lnTo>
                    <a:cubicBezTo>
                      <a:pt x="0" y="890"/>
                      <a:pt x="43" y="933"/>
                      <a:pt x="96" y="933"/>
                    </a:cubicBezTo>
                    <a:cubicBezTo>
                      <a:pt x="148" y="933"/>
                      <a:pt x="191" y="890"/>
                      <a:pt x="191" y="837"/>
                    </a:cubicBezTo>
                    <a:lnTo>
                      <a:pt x="191" y="95"/>
                    </a:lnTo>
                    <a:cubicBezTo>
                      <a:pt x="191" y="43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4" name="Google Shape;944;p9"/>
              <p:cNvSpPr/>
              <p:nvPr/>
            </p:nvSpPr>
            <p:spPr>
              <a:xfrm>
                <a:off x="3729375" y="1592025"/>
                <a:ext cx="96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099" extrusionOk="0">
                    <a:moveTo>
                      <a:pt x="277" y="0"/>
                    </a:moveTo>
                    <a:cubicBezTo>
                      <a:pt x="240" y="0"/>
                      <a:pt x="205" y="22"/>
                      <a:pt x="189" y="58"/>
                    </a:cubicBezTo>
                    <a:cubicBezTo>
                      <a:pt x="60" y="355"/>
                      <a:pt x="0" y="684"/>
                      <a:pt x="18" y="1008"/>
                    </a:cubicBezTo>
                    <a:cubicBezTo>
                      <a:pt x="20" y="1059"/>
                      <a:pt x="62" y="1098"/>
                      <a:pt x="113" y="1098"/>
                    </a:cubicBezTo>
                    <a:lnTo>
                      <a:pt x="117" y="1098"/>
                    </a:lnTo>
                    <a:cubicBezTo>
                      <a:pt x="170" y="1095"/>
                      <a:pt x="210" y="1051"/>
                      <a:pt x="208" y="998"/>
                    </a:cubicBezTo>
                    <a:cubicBezTo>
                      <a:pt x="193" y="703"/>
                      <a:pt x="247" y="404"/>
                      <a:pt x="364" y="134"/>
                    </a:cubicBezTo>
                    <a:cubicBezTo>
                      <a:pt x="386" y="85"/>
                      <a:pt x="363" y="30"/>
                      <a:pt x="315" y="9"/>
                    </a:cubicBezTo>
                    <a:cubicBezTo>
                      <a:pt x="303" y="3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5" name="Google Shape;945;p9"/>
              <p:cNvSpPr/>
              <p:nvPr/>
            </p:nvSpPr>
            <p:spPr>
              <a:xfrm>
                <a:off x="3743925" y="1622950"/>
                <a:ext cx="10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5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9" y="5"/>
                    </a:cubicBezTo>
                    <a:cubicBezTo>
                      <a:pt x="29" y="20"/>
                      <a:pt x="0" y="73"/>
                      <a:pt x="17" y="124"/>
                    </a:cubicBezTo>
                    <a:lnTo>
                      <a:pt x="222" y="783"/>
                    </a:lnTo>
                    <a:cubicBezTo>
                      <a:pt x="235" y="824"/>
                      <a:pt x="273" y="850"/>
                      <a:pt x="314" y="850"/>
                    </a:cubicBezTo>
                    <a:cubicBezTo>
                      <a:pt x="323" y="850"/>
                      <a:pt x="333" y="848"/>
                      <a:pt x="342" y="846"/>
                    </a:cubicBezTo>
                    <a:cubicBezTo>
                      <a:pt x="392" y="830"/>
                      <a:pt x="420" y="777"/>
                      <a:pt x="404" y="726"/>
                    </a:cubicBezTo>
                    <a:lnTo>
                      <a:pt x="198" y="67"/>
                    </a:lnTo>
                    <a:cubicBezTo>
                      <a:pt x="185" y="27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6" name="Google Shape;946;p9"/>
              <p:cNvSpPr/>
              <p:nvPr/>
            </p:nvSpPr>
            <p:spPr>
              <a:xfrm>
                <a:off x="3753400" y="1676475"/>
                <a:ext cx="83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75" extrusionOk="0">
                    <a:moveTo>
                      <a:pt x="104" y="1"/>
                    </a:moveTo>
                    <a:cubicBezTo>
                      <a:pt x="99" y="1"/>
                      <a:pt x="93" y="1"/>
                      <a:pt x="88" y="2"/>
                    </a:cubicBezTo>
                    <a:cubicBezTo>
                      <a:pt x="36" y="11"/>
                      <a:pt x="1" y="60"/>
                      <a:pt x="10" y="111"/>
                    </a:cubicBezTo>
                    <a:lnTo>
                      <a:pt x="137" y="894"/>
                    </a:lnTo>
                    <a:cubicBezTo>
                      <a:pt x="144" y="942"/>
                      <a:pt x="185" y="975"/>
                      <a:pt x="231" y="975"/>
                    </a:cubicBezTo>
                    <a:lnTo>
                      <a:pt x="232" y="975"/>
                    </a:lnTo>
                    <a:cubicBezTo>
                      <a:pt x="236" y="975"/>
                      <a:pt x="242" y="975"/>
                      <a:pt x="246" y="974"/>
                    </a:cubicBezTo>
                    <a:cubicBezTo>
                      <a:pt x="299" y="965"/>
                      <a:pt x="333" y="916"/>
                      <a:pt x="326" y="864"/>
                    </a:cubicBezTo>
                    <a:lnTo>
                      <a:pt x="197" y="82"/>
                    </a:lnTo>
                    <a:cubicBezTo>
                      <a:pt x="191" y="35"/>
                      <a:pt x="15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7" name="Google Shape;947;p9"/>
              <p:cNvSpPr/>
              <p:nvPr/>
            </p:nvSpPr>
            <p:spPr>
              <a:xfrm>
                <a:off x="3757500" y="1721850"/>
                <a:ext cx="8100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428" extrusionOk="0">
                    <a:moveTo>
                      <a:pt x="102" y="0"/>
                    </a:moveTo>
                    <a:cubicBezTo>
                      <a:pt x="99" y="0"/>
                      <a:pt x="95" y="0"/>
                      <a:pt x="91" y="1"/>
                    </a:cubicBezTo>
                    <a:cubicBezTo>
                      <a:pt x="38" y="6"/>
                      <a:pt x="0" y="53"/>
                      <a:pt x="6" y="105"/>
                    </a:cubicBezTo>
                    <a:lnTo>
                      <a:pt x="130" y="1341"/>
                    </a:lnTo>
                    <a:cubicBezTo>
                      <a:pt x="134" y="1391"/>
                      <a:pt x="175" y="1427"/>
                      <a:pt x="223" y="1427"/>
                    </a:cubicBezTo>
                    <a:cubicBezTo>
                      <a:pt x="227" y="1427"/>
                      <a:pt x="230" y="1427"/>
                      <a:pt x="233" y="1426"/>
                    </a:cubicBezTo>
                    <a:cubicBezTo>
                      <a:pt x="285" y="1422"/>
                      <a:pt x="324" y="1375"/>
                      <a:pt x="318" y="1322"/>
                    </a:cubicBezTo>
                    <a:lnTo>
                      <a:pt x="195" y="86"/>
                    </a:lnTo>
                    <a:cubicBezTo>
                      <a:pt x="191" y="38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8" name="Google Shape;948;p9"/>
              <p:cNvSpPr/>
              <p:nvPr/>
            </p:nvSpPr>
            <p:spPr>
              <a:xfrm>
                <a:off x="3760700" y="1797075"/>
                <a:ext cx="48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15" extrusionOk="0">
                    <a:moveTo>
                      <a:pt x="95" y="0"/>
                    </a:moveTo>
                    <a:cubicBezTo>
                      <a:pt x="43" y="0"/>
                      <a:pt x="0" y="42"/>
                      <a:pt x="0" y="95"/>
                    </a:cubicBezTo>
                    <a:lnTo>
                      <a:pt x="0" y="920"/>
                    </a:lnTo>
                    <a:cubicBezTo>
                      <a:pt x="0" y="972"/>
                      <a:pt x="43" y="1015"/>
                      <a:pt x="95" y="1015"/>
                    </a:cubicBezTo>
                    <a:cubicBezTo>
                      <a:pt x="148" y="1015"/>
                      <a:pt x="191" y="972"/>
                      <a:pt x="191" y="920"/>
                    </a:cubicBezTo>
                    <a:lnTo>
                      <a:pt x="191" y="95"/>
                    </a:lnTo>
                    <a:cubicBezTo>
                      <a:pt x="191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9" name="Google Shape;949;p9"/>
              <p:cNvSpPr/>
              <p:nvPr/>
            </p:nvSpPr>
            <p:spPr>
              <a:xfrm>
                <a:off x="3759625" y="1827950"/>
                <a:ext cx="700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70" extrusionOk="0">
                    <a:moveTo>
                      <a:pt x="103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86" y="1380"/>
                    </a:lnTo>
                    <a:cubicBezTo>
                      <a:pt x="90" y="1430"/>
                      <a:pt x="132" y="1470"/>
                      <a:pt x="181" y="1470"/>
                    </a:cubicBezTo>
                    <a:cubicBezTo>
                      <a:pt x="184" y="1470"/>
                      <a:pt x="185" y="1470"/>
                      <a:pt x="187" y="1469"/>
                    </a:cubicBezTo>
                    <a:cubicBezTo>
                      <a:pt x="240" y="1465"/>
                      <a:pt x="280" y="1420"/>
                      <a:pt x="276" y="1368"/>
                    </a:cubicBezTo>
                    <a:lnTo>
                      <a:pt x="195" y="90"/>
                    </a:lnTo>
                    <a:cubicBezTo>
                      <a:pt x="191" y="41"/>
                      <a:pt x="152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0" name="Google Shape;950;p9"/>
              <p:cNvSpPr/>
              <p:nvPr/>
            </p:nvSpPr>
            <p:spPr>
              <a:xfrm>
                <a:off x="3755400" y="1885650"/>
                <a:ext cx="612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9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5"/>
                      <a:pt x="0" y="50"/>
                      <a:pt x="4" y="103"/>
                    </a:cubicBezTo>
                    <a:lnTo>
                      <a:pt x="50" y="722"/>
                    </a:lnTo>
                    <a:cubicBezTo>
                      <a:pt x="55" y="771"/>
                      <a:pt x="95" y="809"/>
                      <a:pt x="145" y="809"/>
                    </a:cubicBezTo>
                    <a:lnTo>
                      <a:pt x="153" y="809"/>
                    </a:lnTo>
                    <a:cubicBezTo>
                      <a:pt x="205" y="805"/>
                      <a:pt x="244" y="759"/>
                      <a:pt x="240" y="707"/>
                    </a:cubicBezTo>
                    <a:lnTo>
                      <a:pt x="194" y="89"/>
                    </a:lnTo>
                    <a:cubicBezTo>
                      <a:pt x="191" y="40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1" name="Google Shape;951;p9"/>
              <p:cNvSpPr/>
              <p:nvPr/>
            </p:nvSpPr>
            <p:spPr>
              <a:xfrm>
                <a:off x="3756575" y="1912450"/>
                <a:ext cx="47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93" extrusionOk="0">
                    <a:moveTo>
                      <a:pt x="96" y="1"/>
                    </a:moveTo>
                    <a:cubicBezTo>
                      <a:pt x="43" y="1"/>
                      <a:pt x="1" y="43"/>
                      <a:pt x="1" y="96"/>
                    </a:cubicBezTo>
                    <a:lnTo>
                      <a:pt x="1" y="1496"/>
                    </a:lnTo>
                    <a:cubicBezTo>
                      <a:pt x="1" y="1549"/>
                      <a:pt x="43" y="1592"/>
                      <a:pt x="96" y="1592"/>
                    </a:cubicBezTo>
                    <a:cubicBezTo>
                      <a:pt x="149" y="1592"/>
                      <a:pt x="191" y="1549"/>
                      <a:pt x="191" y="1496"/>
                    </a:cubicBezTo>
                    <a:lnTo>
                      <a:pt x="191" y="96"/>
                    </a:lnTo>
                    <a:cubicBezTo>
                      <a:pt x="191" y="43"/>
                      <a:pt x="149" y="1"/>
                      <a:pt x="9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2" name="Google Shape;952;p9"/>
              <p:cNvSpPr/>
              <p:nvPr/>
            </p:nvSpPr>
            <p:spPr>
              <a:xfrm>
                <a:off x="3733850" y="1930975"/>
                <a:ext cx="59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893" extrusionOk="0">
                    <a:moveTo>
                      <a:pt x="102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44" y="803"/>
                    </a:lnTo>
                    <a:cubicBezTo>
                      <a:pt x="48" y="854"/>
                      <a:pt x="90" y="892"/>
                      <a:pt x="139" y="892"/>
                    </a:cubicBezTo>
                    <a:lnTo>
                      <a:pt x="145" y="892"/>
                    </a:lnTo>
                    <a:cubicBezTo>
                      <a:pt x="198" y="889"/>
                      <a:pt x="238" y="844"/>
                      <a:pt x="234" y="792"/>
                    </a:cubicBezTo>
                    <a:lnTo>
                      <a:pt x="193" y="91"/>
                    </a:lnTo>
                    <a:cubicBezTo>
                      <a:pt x="190" y="41"/>
                      <a:pt x="150" y="1"/>
                      <a:pt x="10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3" name="Google Shape;953;p9"/>
              <p:cNvSpPr/>
              <p:nvPr/>
            </p:nvSpPr>
            <p:spPr>
              <a:xfrm>
                <a:off x="3738050" y="1856825"/>
                <a:ext cx="4750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139" extrusionOk="0">
                    <a:moveTo>
                      <a:pt x="95" y="0"/>
                    </a:moveTo>
                    <a:cubicBezTo>
                      <a:pt x="42" y="0"/>
                      <a:pt x="0" y="42"/>
                      <a:pt x="0" y="95"/>
                    </a:cubicBezTo>
                    <a:lnTo>
                      <a:pt x="0" y="1043"/>
                    </a:lnTo>
                    <a:cubicBezTo>
                      <a:pt x="0" y="1095"/>
                      <a:pt x="42" y="1138"/>
                      <a:pt x="95" y="1138"/>
                    </a:cubicBezTo>
                    <a:cubicBezTo>
                      <a:pt x="148" y="1138"/>
                      <a:pt x="190" y="1095"/>
                      <a:pt x="190" y="1043"/>
                    </a:cubicBezTo>
                    <a:lnTo>
                      <a:pt x="190" y="95"/>
                    </a:lnTo>
                    <a:cubicBezTo>
                      <a:pt x="190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4" name="Google Shape;954;p9"/>
              <p:cNvSpPr/>
              <p:nvPr/>
            </p:nvSpPr>
            <p:spPr>
              <a:xfrm>
                <a:off x="3736375" y="1798075"/>
                <a:ext cx="7700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222" extrusionOk="0">
                    <a:moveTo>
                      <a:pt x="120" y="1"/>
                    </a:moveTo>
                    <a:cubicBezTo>
                      <a:pt x="71" y="1"/>
                      <a:pt x="29" y="40"/>
                      <a:pt x="26" y="89"/>
                    </a:cubicBezTo>
                    <a:cubicBezTo>
                      <a:pt x="1" y="446"/>
                      <a:pt x="30" y="801"/>
                      <a:pt x="110" y="1148"/>
                    </a:cubicBezTo>
                    <a:cubicBezTo>
                      <a:pt x="121" y="1192"/>
                      <a:pt x="160" y="1222"/>
                      <a:pt x="203" y="1222"/>
                    </a:cubicBezTo>
                    <a:cubicBezTo>
                      <a:pt x="211" y="1222"/>
                      <a:pt x="217" y="1221"/>
                      <a:pt x="225" y="1220"/>
                    </a:cubicBezTo>
                    <a:cubicBezTo>
                      <a:pt x="276" y="1208"/>
                      <a:pt x="308" y="1156"/>
                      <a:pt x="296" y="1105"/>
                    </a:cubicBezTo>
                    <a:cubicBezTo>
                      <a:pt x="219" y="777"/>
                      <a:pt x="193" y="439"/>
                      <a:pt x="216" y="102"/>
                    </a:cubicBezTo>
                    <a:cubicBezTo>
                      <a:pt x="219" y="51"/>
                      <a:pt x="180" y="5"/>
                      <a:pt x="128" y="1"/>
                    </a:cubicBezTo>
                    <a:cubicBezTo>
                      <a:pt x="125" y="1"/>
                      <a:pt x="123" y="1"/>
                      <a:pt x="12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5" name="Google Shape;955;p9"/>
              <p:cNvSpPr/>
              <p:nvPr/>
            </p:nvSpPr>
            <p:spPr>
              <a:xfrm>
                <a:off x="3736900" y="1744525"/>
                <a:ext cx="6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306" extrusionOk="0">
                    <a:moveTo>
                      <a:pt x="101" y="0"/>
                    </a:moveTo>
                    <a:cubicBezTo>
                      <a:pt x="49" y="0"/>
                      <a:pt x="6" y="42"/>
                      <a:pt x="6" y="94"/>
                    </a:cubicBezTo>
                    <a:cubicBezTo>
                      <a:pt x="1" y="470"/>
                      <a:pt x="25" y="850"/>
                      <a:pt x="76" y="1222"/>
                    </a:cubicBezTo>
                    <a:cubicBezTo>
                      <a:pt x="83" y="1271"/>
                      <a:pt x="123" y="1305"/>
                      <a:pt x="170" y="1305"/>
                    </a:cubicBezTo>
                    <a:cubicBezTo>
                      <a:pt x="174" y="1305"/>
                      <a:pt x="179" y="1305"/>
                      <a:pt x="183" y="1304"/>
                    </a:cubicBezTo>
                    <a:cubicBezTo>
                      <a:pt x="236" y="1297"/>
                      <a:pt x="272" y="1249"/>
                      <a:pt x="265" y="1197"/>
                    </a:cubicBezTo>
                    <a:cubicBezTo>
                      <a:pt x="215" y="834"/>
                      <a:pt x="192" y="463"/>
                      <a:pt x="196" y="96"/>
                    </a:cubicBezTo>
                    <a:cubicBezTo>
                      <a:pt x="197" y="44"/>
                      <a:pt x="155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6" name="Google Shape;956;p9"/>
              <p:cNvSpPr/>
              <p:nvPr/>
            </p:nvSpPr>
            <p:spPr>
              <a:xfrm>
                <a:off x="3733350" y="1691950"/>
                <a:ext cx="7650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64" extrusionOk="0">
                    <a:moveTo>
                      <a:pt x="115" y="1"/>
                    </a:moveTo>
                    <a:cubicBezTo>
                      <a:pt x="66" y="1"/>
                      <a:pt x="26" y="41"/>
                      <a:pt x="24" y="91"/>
                    </a:cubicBezTo>
                    <a:cubicBezTo>
                      <a:pt x="0" y="458"/>
                      <a:pt x="29" y="828"/>
                      <a:pt x="108" y="1188"/>
                    </a:cubicBezTo>
                    <a:cubicBezTo>
                      <a:pt x="117" y="1233"/>
                      <a:pt x="157" y="1263"/>
                      <a:pt x="200" y="1263"/>
                    </a:cubicBezTo>
                    <a:cubicBezTo>
                      <a:pt x="207" y="1263"/>
                      <a:pt x="215" y="1262"/>
                      <a:pt x="221" y="1261"/>
                    </a:cubicBezTo>
                    <a:cubicBezTo>
                      <a:pt x="272" y="1250"/>
                      <a:pt x="305" y="1199"/>
                      <a:pt x="294" y="1147"/>
                    </a:cubicBezTo>
                    <a:cubicBezTo>
                      <a:pt x="219" y="805"/>
                      <a:pt x="193" y="453"/>
                      <a:pt x="213" y="102"/>
                    </a:cubicBezTo>
                    <a:cubicBezTo>
                      <a:pt x="217" y="50"/>
                      <a:pt x="177" y="5"/>
                      <a:pt x="124" y="1"/>
                    </a:cubicBezTo>
                    <a:cubicBezTo>
                      <a:pt x="121" y="1"/>
                      <a:pt x="118" y="1"/>
                      <a:pt x="11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</p:grpSp>
      <p:grpSp>
        <p:nvGrpSpPr>
          <p:cNvPr id="957" name="Google Shape;957;p9"/>
          <p:cNvGrpSpPr/>
          <p:nvPr/>
        </p:nvGrpSpPr>
        <p:grpSpPr>
          <a:xfrm flipH="1">
            <a:off x="9022152" y="-188798"/>
            <a:ext cx="3362597" cy="2647809"/>
            <a:chOff x="-241347" y="-208203"/>
            <a:chExt cx="2947964" cy="2919945"/>
          </a:xfrm>
        </p:grpSpPr>
        <p:grpSp>
          <p:nvGrpSpPr>
            <p:cNvPr id="958" name="Google Shape;958;p9"/>
            <p:cNvGrpSpPr/>
            <p:nvPr/>
          </p:nvGrpSpPr>
          <p:grpSpPr>
            <a:xfrm rot="-2127316">
              <a:off x="455043" y="1086139"/>
              <a:ext cx="470902" cy="1125770"/>
              <a:chOff x="1763800" y="344725"/>
              <a:chExt cx="152925" cy="365600"/>
            </a:xfrm>
          </p:grpSpPr>
          <p:sp>
            <p:nvSpPr>
              <p:cNvPr id="959" name="Google Shape;959;p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0" name="Google Shape;960;p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1" name="Google Shape;961;p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2" name="Google Shape;962;p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3" name="Google Shape;963;p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4" name="Google Shape;964;p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5" name="Google Shape;965;p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6" name="Google Shape;966;p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967" name="Google Shape;967;p9"/>
            <p:cNvGrpSpPr/>
            <p:nvPr/>
          </p:nvGrpSpPr>
          <p:grpSpPr>
            <a:xfrm rot="-3860670" flipH="1">
              <a:off x="1166560" y="223706"/>
              <a:ext cx="470898" cy="1125767"/>
              <a:chOff x="1763800" y="344725"/>
              <a:chExt cx="152925" cy="365600"/>
            </a:xfrm>
          </p:grpSpPr>
          <p:sp>
            <p:nvSpPr>
              <p:cNvPr id="968" name="Google Shape;968;p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9" name="Google Shape;969;p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0" name="Google Shape;970;p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1" name="Google Shape;971;p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2" name="Google Shape;972;p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3" name="Google Shape;973;p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4" name="Google Shape;974;p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5" name="Google Shape;975;p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976" name="Google Shape;976;p9"/>
            <p:cNvGrpSpPr/>
            <p:nvPr/>
          </p:nvGrpSpPr>
          <p:grpSpPr>
            <a:xfrm rot="5400000" flipH="1">
              <a:off x="-227337" y="-222212"/>
              <a:ext cx="2919945" cy="2947964"/>
              <a:chOff x="3206750" y="1492575"/>
              <a:chExt cx="634550" cy="640625"/>
            </a:xfrm>
          </p:grpSpPr>
          <p:sp>
            <p:nvSpPr>
              <p:cNvPr id="977" name="Google Shape;977;p9"/>
              <p:cNvSpPr/>
              <p:nvPr/>
            </p:nvSpPr>
            <p:spPr>
              <a:xfrm>
                <a:off x="3640100" y="1492575"/>
                <a:ext cx="201200" cy="620150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24806" extrusionOk="0">
                    <a:moveTo>
                      <a:pt x="3197" y="1"/>
                    </a:moveTo>
                    <a:cubicBezTo>
                      <a:pt x="1007" y="3699"/>
                      <a:pt x="0" y="8086"/>
                      <a:pt x="359" y="12369"/>
                    </a:cubicBezTo>
                    <a:cubicBezTo>
                      <a:pt x="722" y="16709"/>
                      <a:pt x="3292" y="20086"/>
                      <a:pt x="5979" y="23333"/>
                    </a:cubicBezTo>
                    <a:cubicBezTo>
                      <a:pt x="6486" y="23945"/>
                      <a:pt x="7182" y="24800"/>
                      <a:pt x="8043" y="24806"/>
                    </a:cubicBezTo>
                    <a:cubicBezTo>
                      <a:pt x="8048" y="23639"/>
                      <a:pt x="7493" y="22677"/>
                      <a:pt x="7426" y="21546"/>
                    </a:cubicBezTo>
                    <a:cubicBezTo>
                      <a:pt x="7337" y="20021"/>
                      <a:pt x="7756" y="18503"/>
                      <a:pt x="7831" y="16985"/>
                    </a:cubicBezTo>
                    <a:cubicBezTo>
                      <a:pt x="7956" y="14181"/>
                      <a:pt x="7795" y="11365"/>
                      <a:pt x="7347" y="8595"/>
                    </a:cubicBezTo>
                    <a:cubicBezTo>
                      <a:pt x="6827" y="5377"/>
                      <a:pt x="5775" y="1995"/>
                      <a:pt x="3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8" name="Google Shape;978;p9"/>
              <p:cNvSpPr/>
              <p:nvPr/>
            </p:nvSpPr>
            <p:spPr>
              <a:xfrm>
                <a:off x="3363225" y="1696950"/>
                <a:ext cx="477975" cy="436250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7450" extrusionOk="0">
                    <a:moveTo>
                      <a:pt x="1" y="0"/>
                    </a:moveTo>
                    <a:cubicBezTo>
                      <a:pt x="140" y="1541"/>
                      <a:pt x="886" y="2953"/>
                      <a:pt x="1617" y="4317"/>
                    </a:cubicBezTo>
                    <a:cubicBezTo>
                      <a:pt x="3252" y="7368"/>
                      <a:pt x="5038" y="10772"/>
                      <a:pt x="7764" y="13006"/>
                    </a:cubicBezTo>
                    <a:cubicBezTo>
                      <a:pt x="9222" y="14201"/>
                      <a:pt x="11463" y="14916"/>
                      <a:pt x="13206" y="15595"/>
                    </a:cubicBezTo>
                    <a:cubicBezTo>
                      <a:pt x="15131" y="16346"/>
                      <a:pt x="17108" y="16966"/>
                      <a:pt x="19118" y="17450"/>
                    </a:cubicBezTo>
                    <a:cubicBezTo>
                      <a:pt x="18431" y="17284"/>
                      <a:pt x="17261" y="14495"/>
                      <a:pt x="17078" y="13853"/>
                    </a:cubicBezTo>
                    <a:cubicBezTo>
                      <a:pt x="16690" y="12479"/>
                      <a:pt x="16429" y="11345"/>
                      <a:pt x="15568" y="10115"/>
                    </a:cubicBezTo>
                    <a:cubicBezTo>
                      <a:pt x="14581" y="8706"/>
                      <a:pt x="13321" y="7511"/>
                      <a:pt x="12028" y="6374"/>
                    </a:cubicBezTo>
                    <a:cubicBezTo>
                      <a:pt x="8566" y="3331"/>
                      <a:pt x="4580" y="529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9" name="Google Shape;979;p9"/>
              <p:cNvSpPr/>
              <p:nvPr/>
            </p:nvSpPr>
            <p:spPr>
              <a:xfrm>
                <a:off x="3206750" y="1940350"/>
                <a:ext cx="5181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6895" extrusionOk="0">
                    <a:moveTo>
                      <a:pt x="1" y="189"/>
                    </a:moveTo>
                    <a:cubicBezTo>
                      <a:pt x="1" y="189"/>
                      <a:pt x="1" y="189"/>
                      <a:pt x="1" y="189"/>
                    </a:cubicBezTo>
                    <a:lnTo>
                      <a:pt x="1" y="189"/>
                    </a:lnTo>
                    <a:cubicBezTo>
                      <a:pt x="1" y="189"/>
                      <a:pt x="1" y="189"/>
                      <a:pt x="1" y="189"/>
                    </a:cubicBezTo>
                    <a:close/>
                    <a:moveTo>
                      <a:pt x="2931" y="1"/>
                    </a:moveTo>
                    <a:cubicBezTo>
                      <a:pt x="2832" y="1"/>
                      <a:pt x="2732" y="2"/>
                      <a:pt x="2632" y="3"/>
                    </a:cubicBezTo>
                    <a:cubicBezTo>
                      <a:pt x="2355" y="6"/>
                      <a:pt x="930" y="238"/>
                      <a:pt x="296" y="238"/>
                    </a:cubicBezTo>
                    <a:cubicBezTo>
                      <a:pt x="141" y="238"/>
                      <a:pt x="33" y="224"/>
                      <a:pt x="1" y="189"/>
                    </a:cubicBezTo>
                    <a:lnTo>
                      <a:pt x="1" y="189"/>
                    </a:lnTo>
                    <a:cubicBezTo>
                      <a:pt x="3912" y="4412"/>
                      <a:pt x="9632" y="6894"/>
                      <a:pt x="15385" y="6894"/>
                    </a:cubicBezTo>
                    <a:cubicBezTo>
                      <a:pt x="15592" y="6894"/>
                      <a:pt x="15800" y="6891"/>
                      <a:pt x="16007" y="6885"/>
                    </a:cubicBezTo>
                    <a:cubicBezTo>
                      <a:pt x="17200" y="6847"/>
                      <a:pt x="18476" y="6343"/>
                      <a:pt x="19667" y="6132"/>
                    </a:cubicBezTo>
                    <a:cubicBezTo>
                      <a:pt x="20047" y="6063"/>
                      <a:pt x="20455" y="5987"/>
                      <a:pt x="20727" y="5713"/>
                    </a:cubicBezTo>
                    <a:cubicBezTo>
                      <a:pt x="19498" y="4696"/>
                      <a:pt x="17694" y="4006"/>
                      <a:pt x="16256" y="3328"/>
                    </a:cubicBezTo>
                    <a:cubicBezTo>
                      <a:pt x="14536" y="2519"/>
                      <a:pt x="12765" y="1814"/>
                      <a:pt x="10946" y="1264"/>
                    </a:cubicBezTo>
                    <a:cubicBezTo>
                      <a:pt x="9148" y="719"/>
                      <a:pt x="7302" y="322"/>
                      <a:pt x="5432" y="131"/>
                    </a:cubicBezTo>
                    <a:cubicBezTo>
                      <a:pt x="4601" y="46"/>
                      <a:pt x="3767" y="1"/>
                      <a:pt x="29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0" name="Google Shape;980;p9"/>
              <p:cNvSpPr/>
              <p:nvPr/>
            </p:nvSpPr>
            <p:spPr>
              <a:xfrm>
                <a:off x="3266900" y="1981500"/>
                <a:ext cx="353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973" extrusionOk="0">
                    <a:moveTo>
                      <a:pt x="108" y="0"/>
                    </a:moveTo>
                    <a:cubicBezTo>
                      <a:pt x="79" y="0"/>
                      <a:pt x="50" y="13"/>
                      <a:pt x="31" y="38"/>
                    </a:cubicBezTo>
                    <a:cubicBezTo>
                      <a:pt x="0" y="80"/>
                      <a:pt x="8" y="140"/>
                      <a:pt x="50" y="172"/>
                    </a:cubicBezTo>
                    <a:cubicBezTo>
                      <a:pt x="433" y="460"/>
                      <a:pt x="839" y="726"/>
                      <a:pt x="1256" y="960"/>
                    </a:cubicBezTo>
                    <a:cubicBezTo>
                      <a:pt x="1272" y="969"/>
                      <a:pt x="1287" y="972"/>
                      <a:pt x="1304" y="972"/>
                    </a:cubicBezTo>
                    <a:cubicBezTo>
                      <a:pt x="1337" y="972"/>
                      <a:pt x="1369" y="954"/>
                      <a:pt x="1387" y="923"/>
                    </a:cubicBezTo>
                    <a:cubicBezTo>
                      <a:pt x="1412" y="878"/>
                      <a:pt x="1395" y="820"/>
                      <a:pt x="1350" y="794"/>
                    </a:cubicBezTo>
                    <a:cubicBezTo>
                      <a:pt x="940" y="564"/>
                      <a:pt x="541" y="303"/>
                      <a:pt x="165" y="19"/>
                    </a:cubicBezTo>
                    <a:cubicBezTo>
                      <a:pt x="147" y="6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1" name="Google Shape;981;p9"/>
              <p:cNvSpPr/>
              <p:nvPr/>
            </p:nvSpPr>
            <p:spPr>
              <a:xfrm>
                <a:off x="3322500" y="2020625"/>
                <a:ext cx="178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81" extrusionOk="0">
                    <a:moveTo>
                      <a:pt x="109" y="0"/>
                    </a:moveTo>
                    <a:cubicBezTo>
                      <a:pt x="77" y="0"/>
                      <a:pt x="45" y="17"/>
                      <a:pt x="27" y="47"/>
                    </a:cubicBezTo>
                    <a:cubicBezTo>
                      <a:pt x="0" y="93"/>
                      <a:pt x="16" y="151"/>
                      <a:pt x="61" y="178"/>
                    </a:cubicBezTo>
                    <a:lnTo>
                      <a:pt x="556" y="467"/>
                    </a:lnTo>
                    <a:cubicBezTo>
                      <a:pt x="571" y="476"/>
                      <a:pt x="588" y="479"/>
                      <a:pt x="604" y="479"/>
                    </a:cubicBezTo>
                    <a:lnTo>
                      <a:pt x="603" y="480"/>
                    </a:lnTo>
                    <a:cubicBezTo>
                      <a:pt x="636" y="480"/>
                      <a:pt x="668" y="462"/>
                      <a:pt x="686" y="433"/>
                    </a:cubicBezTo>
                    <a:cubicBezTo>
                      <a:pt x="713" y="386"/>
                      <a:pt x="697" y="329"/>
                      <a:pt x="652" y="302"/>
                    </a:cubicBezTo>
                    <a:lnTo>
                      <a:pt x="157" y="13"/>
                    </a:lnTo>
                    <a:cubicBezTo>
                      <a:pt x="142" y="4"/>
                      <a:pt x="126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2" name="Google Shape;982;p9"/>
              <p:cNvSpPr/>
              <p:nvPr/>
            </p:nvSpPr>
            <p:spPr>
              <a:xfrm>
                <a:off x="3371975" y="2047350"/>
                <a:ext cx="278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45" extrusionOk="0">
                    <a:moveTo>
                      <a:pt x="111" y="1"/>
                    </a:moveTo>
                    <a:cubicBezTo>
                      <a:pt x="79" y="1"/>
                      <a:pt x="48" y="17"/>
                      <a:pt x="30" y="46"/>
                    </a:cubicBezTo>
                    <a:cubicBezTo>
                      <a:pt x="1" y="90"/>
                      <a:pt x="14" y="148"/>
                      <a:pt x="59" y="177"/>
                    </a:cubicBezTo>
                    <a:cubicBezTo>
                      <a:pt x="335" y="350"/>
                      <a:pt x="664" y="444"/>
                      <a:pt x="990" y="444"/>
                    </a:cubicBezTo>
                    <a:lnTo>
                      <a:pt x="1016" y="444"/>
                    </a:lnTo>
                    <a:cubicBezTo>
                      <a:pt x="1069" y="443"/>
                      <a:pt x="1111" y="400"/>
                      <a:pt x="1110" y="347"/>
                    </a:cubicBezTo>
                    <a:cubicBezTo>
                      <a:pt x="1109" y="297"/>
                      <a:pt x="1067" y="253"/>
                      <a:pt x="1017" y="253"/>
                    </a:cubicBezTo>
                    <a:cubicBezTo>
                      <a:pt x="1016" y="253"/>
                      <a:pt x="1014" y="253"/>
                      <a:pt x="1013" y="253"/>
                    </a:cubicBezTo>
                    <a:cubicBezTo>
                      <a:pt x="999" y="254"/>
                      <a:pt x="986" y="254"/>
                      <a:pt x="972" y="254"/>
                    </a:cubicBezTo>
                    <a:cubicBezTo>
                      <a:pt x="686" y="254"/>
                      <a:pt x="401" y="167"/>
                      <a:pt x="161" y="15"/>
                    </a:cubicBezTo>
                    <a:cubicBezTo>
                      <a:pt x="145" y="5"/>
                      <a:pt x="128" y="1"/>
                      <a:pt x="11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3" name="Google Shape;983;p9"/>
              <p:cNvSpPr/>
              <p:nvPr/>
            </p:nvSpPr>
            <p:spPr>
              <a:xfrm>
                <a:off x="3427875" y="2074525"/>
                <a:ext cx="289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492" extrusionOk="0">
                    <a:moveTo>
                      <a:pt x="107" y="1"/>
                    </a:moveTo>
                    <a:cubicBezTo>
                      <a:pt x="67" y="1"/>
                      <a:pt x="29" y="27"/>
                      <a:pt x="16" y="67"/>
                    </a:cubicBezTo>
                    <a:cubicBezTo>
                      <a:pt x="0" y="118"/>
                      <a:pt x="28" y="171"/>
                      <a:pt x="78" y="187"/>
                    </a:cubicBezTo>
                    <a:lnTo>
                      <a:pt x="1022" y="487"/>
                    </a:lnTo>
                    <a:cubicBezTo>
                      <a:pt x="1032" y="489"/>
                      <a:pt x="1041" y="491"/>
                      <a:pt x="1051" y="491"/>
                    </a:cubicBezTo>
                    <a:lnTo>
                      <a:pt x="1051" y="490"/>
                    </a:lnTo>
                    <a:cubicBezTo>
                      <a:pt x="1092" y="490"/>
                      <a:pt x="1130" y="465"/>
                      <a:pt x="1142" y="424"/>
                    </a:cubicBezTo>
                    <a:cubicBezTo>
                      <a:pt x="1158" y="374"/>
                      <a:pt x="1131" y="320"/>
                      <a:pt x="1080" y="304"/>
                    </a:cubicBezTo>
                    <a:lnTo>
                      <a:pt x="136" y="5"/>
                    </a:lnTo>
                    <a:cubicBezTo>
                      <a:pt x="126" y="2"/>
                      <a:pt x="117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4" name="Google Shape;984;p9"/>
              <p:cNvSpPr/>
              <p:nvPr/>
            </p:nvSpPr>
            <p:spPr>
              <a:xfrm>
                <a:off x="3466900" y="2090575"/>
                <a:ext cx="381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39" extrusionOk="0">
                    <a:moveTo>
                      <a:pt x="104" y="1"/>
                    </a:moveTo>
                    <a:cubicBezTo>
                      <a:pt x="59" y="1"/>
                      <a:pt x="19" y="33"/>
                      <a:pt x="10" y="79"/>
                    </a:cubicBezTo>
                    <a:cubicBezTo>
                      <a:pt x="0" y="129"/>
                      <a:pt x="34" y="179"/>
                      <a:pt x="86" y="189"/>
                    </a:cubicBezTo>
                    <a:lnTo>
                      <a:pt x="1404" y="436"/>
                    </a:lnTo>
                    <a:cubicBezTo>
                      <a:pt x="1411" y="437"/>
                      <a:pt x="1416" y="439"/>
                      <a:pt x="1422" y="439"/>
                    </a:cubicBezTo>
                    <a:cubicBezTo>
                      <a:pt x="1467" y="439"/>
                      <a:pt x="1507" y="406"/>
                      <a:pt x="1516" y="360"/>
                    </a:cubicBezTo>
                    <a:cubicBezTo>
                      <a:pt x="1526" y="309"/>
                      <a:pt x="1492" y="260"/>
                      <a:pt x="1440" y="250"/>
                    </a:cubicBezTo>
                    <a:lnTo>
                      <a:pt x="122" y="2"/>
                    </a:lnTo>
                    <a:cubicBezTo>
                      <a:pt x="116" y="1"/>
                      <a:pt x="11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5" name="Google Shape;985;p9"/>
              <p:cNvSpPr/>
              <p:nvPr/>
            </p:nvSpPr>
            <p:spPr>
              <a:xfrm>
                <a:off x="3529925" y="2093750"/>
                <a:ext cx="399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76" extrusionOk="0">
                    <a:moveTo>
                      <a:pt x="1497" y="1"/>
                    </a:moveTo>
                    <a:cubicBezTo>
                      <a:pt x="1493" y="1"/>
                      <a:pt x="1489" y="1"/>
                      <a:pt x="1485" y="1"/>
                    </a:cubicBezTo>
                    <a:cubicBezTo>
                      <a:pt x="1044" y="56"/>
                      <a:pt x="596" y="84"/>
                      <a:pt x="151" y="84"/>
                    </a:cubicBezTo>
                    <a:cubicBezTo>
                      <a:pt x="139" y="84"/>
                      <a:pt x="127" y="85"/>
                      <a:pt x="114" y="85"/>
                    </a:cubicBezTo>
                    <a:cubicBezTo>
                      <a:pt x="108" y="85"/>
                      <a:pt x="102" y="84"/>
                      <a:pt x="95" y="84"/>
                    </a:cubicBezTo>
                    <a:cubicBezTo>
                      <a:pt x="44" y="84"/>
                      <a:pt x="1" y="127"/>
                      <a:pt x="1" y="179"/>
                    </a:cubicBezTo>
                    <a:cubicBezTo>
                      <a:pt x="1" y="232"/>
                      <a:pt x="42" y="275"/>
                      <a:pt x="95" y="275"/>
                    </a:cubicBezTo>
                    <a:lnTo>
                      <a:pt x="151" y="275"/>
                    </a:lnTo>
                    <a:cubicBezTo>
                      <a:pt x="603" y="275"/>
                      <a:pt x="1059" y="246"/>
                      <a:pt x="1508" y="190"/>
                    </a:cubicBezTo>
                    <a:cubicBezTo>
                      <a:pt x="1560" y="183"/>
                      <a:pt x="1598" y="136"/>
                      <a:pt x="1591" y="84"/>
                    </a:cubicBezTo>
                    <a:cubicBezTo>
                      <a:pt x="1585" y="35"/>
                      <a:pt x="1544" y="1"/>
                      <a:pt x="14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6" name="Google Shape;986;p9"/>
              <p:cNvSpPr/>
              <p:nvPr/>
            </p:nvSpPr>
            <p:spPr>
              <a:xfrm>
                <a:off x="3598825" y="2083750"/>
                <a:ext cx="3515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315" extrusionOk="0">
                    <a:moveTo>
                      <a:pt x="1299" y="0"/>
                    </a:moveTo>
                    <a:cubicBezTo>
                      <a:pt x="1290" y="0"/>
                      <a:pt x="1281" y="1"/>
                      <a:pt x="1272" y="4"/>
                    </a:cubicBezTo>
                    <a:cubicBezTo>
                      <a:pt x="1001" y="83"/>
                      <a:pt x="716" y="124"/>
                      <a:pt x="431" y="124"/>
                    </a:cubicBezTo>
                    <a:cubicBezTo>
                      <a:pt x="324" y="124"/>
                      <a:pt x="217" y="118"/>
                      <a:pt x="111" y="107"/>
                    </a:cubicBezTo>
                    <a:cubicBezTo>
                      <a:pt x="108" y="106"/>
                      <a:pt x="106" y="106"/>
                      <a:pt x="103" y="106"/>
                    </a:cubicBezTo>
                    <a:cubicBezTo>
                      <a:pt x="53" y="106"/>
                      <a:pt x="12" y="142"/>
                      <a:pt x="6" y="192"/>
                    </a:cubicBezTo>
                    <a:cubicBezTo>
                      <a:pt x="1" y="243"/>
                      <a:pt x="39" y="291"/>
                      <a:pt x="91" y="296"/>
                    </a:cubicBezTo>
                    <a:cubicBezTo>
                      <a:pt x="203" y="309"/>
                      <a:pt x="314" y="314"/>
                      <a:pt x="427" y="314"/>
                    </a:cubicBezTo>
                    <a:cubicBezTo>
                      <a:pt x="732" y="314"/>
                      <a:pt x="1036" y="271"/>
                      <a:pt x="1326" y="186"/>
                    </a:cubicBezTo>
                    <a:cubicBezTo>
                      <a:pt x="1376" y="172"/>
                      <a:pt x="1405" y="119"/>
                      <a:pt x="1390" y="68"/>
                    </a:cubicBezTo>
                    <a:cubicBezTo>
                      <a:pt x="1378" y="26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7" name="Google Shape;987;p9"/>
              <p:cNvSpPr/>
              <p:nvPr/>
            </p:nvSpPr>
            <p:spPr>
              <a:xfrm>
                <a:off x="3273050" y="1953650"/>
                <a:ext cx="207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98" extrusionOk="0">
                    <a:moveTo>
                      <a:pt x="110" y="1"/>
                    </a:moveTo>
                    <a:cubicBezTo>
                      <a:pt x="75" y="1"/>
                      <a:pt x="42" y="19"/>
                      <a:pt x="25" y="51"/>
                    </a:cubicBezTo>
                    <a:cubicBezTo>
                      <a:pt x="0" y="98"/>
                      <a:pt x="18" y="155"/>
                      <a:pt x="64" y="181"/>
                    </a:cubicBezTo>
                    <a:cubicBezTo>
                      <a:pt x="267" y="288"/>
                      <a:pt x="486" y="359"/>
                      <a:pt x="712" y="396"/>
                    </a:cubicBezTo>
                    <a:cubicBezTo>
                      <a:pt x="718" y="397"/>
                      <a:pt x="722" y="397"/>
                      <a:pt x="728" y="397"/>
                    </a:cubicBezTo>
                    <a:cubicBezTo>
                      <a:pt x="773" y="397"/>
                      <a:pt x="814" y="364"/>
                      <a:pt x="822" y="318"/>
                    </a:cubicBezTo>
                    <a:cubicBezTo>
                      <a:pt x="829" y="266"/>
                      <a:pt x="794" y="216"/>
                      <a:pt x="742" y="208"/>
                    </a:cubicBezTo>
                    <a:cubicBezTo>
                      <a:pt x="536" y="175"/>
                      <a:pt x="338" y="109"/>
                      <a:pt x="154" y="12"/>
                    </a:cubicBezTo>
                    <a:cubicBezTo>
                      <a:pt x="140" y="4"/>
                      <a:pt x="125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8" name="Google Shape;988;p9"/>
              <p:cNvSpPr/>
              <p:nvPr/>
            </p:nvSpPr>
            <p:spPr>
              <a:xfrm>
                <a:off x="3310250" y="1974150"/>
                <a:ext cx="2695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40" extrusionOk="0">
                    <a:moveTo>
                      <a:pt x="106" y="0"/>
                    </a:moveTo>
                    <a:cubicBezTo>
                      <a:pt x="64" y="0"/>
                      <a:pt x="26" y="28"/>
                      <a:pt x="15" y="69"/>
                    </a:cubicBezTo>
                    <a:cubicBezTo>
                      <a:pt x="0" y="120"/>
                      <a:pt x="29" y="173"/>
                      <a:pt x="80" y="187"/>
                    </a:cubicBezTo>
                    <a:lnTo>
                      <a:pt x="945" y="435"/>
                    </a:lnTo>
                    <a:cubicBezTo>
                      <a:pt x="954" y="438"/>
                      <a:pt x="963" y="439"/>
                      <a:pt x="972" y="439"/>
                    </a:cubicBezTo>
                    <a:cubicBezTo>
                      <a:pt x="1013" y="439"/>
                      <a:pt x="1051" y="412"/>
                      <a:pt x="1063" y="370"/>
                    </a:cubicBezTo>
                    <a:cubicBezTo>
                      <a:pt x="1078" y="320"/>
                      <a:pt x="1048" y="267"/>
                      <a:pt x="997" y="253"/>
                    </a:cubicBezTo>
                    <a:lnTo>
                      <a:pt x="133" y="4"/>
                    </a:lnTo>
                    <a:cubicBezTo>
                      <a:pt x="124" y="1"/>
                      <a:pt x="115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9" name="Google Shape;989;p9"/>
              <p:cNvSpPr/>
              <p:nvPr/>
            </p:nvSpPr>
            <p:spPr>
              <a:xfrm>
                <a:off x="3352400" y="1988675"/>
                <a:ext cx="18825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39" extrusionOk="0">
                    <a:moveTo>
                      <a:pt x="108" y="1"/>
                    </a:moveTo>
                    <a:cubicBezTo>
                      <a:pt x="73" y="1"/>
                      <a:pt x="38" y="21"/>
                      <a:pt x="22" y="56"/>
                    </a:cubicBezTo>
                    <a:cubicBezTo>
                      <a:pt x="0" y="104"/>
                      <a:pt x="21" y="161"/>
                      <a:pt x="68" y="183"/>
                    </a:cubicBezTo>
                    <a:lnTo>
                      <a:pt x="604" y="430"/>
                    </a:lnTo>
                    <a:cubicBezTo>
                      <a:pt x="617" y="436"/>
                      <a:pt x="631" y="439"/>
                      <a:pt x="645" y="439"/>
                    </a:cubicBezTo>
                    <a:cubicBezTo>
                      <a:pt x="680" y="439"/>
                      <a:pt x="714" y="418"/>
                      <a:pt x="731" y="384"/>
                    </a:cubicBezTo>
                    <a:cubicBezTo>
                      <a:pt x="753" y="335"/>
                      <a:pt x="732" y="279"/>
                      <a:pt x="684" y="257"/>
                    </a:cubicBezTo>
                    <a:lnTo>
                      <a:pt x="148" y="9"/>
                    </a:lnTo>
                    <a:cubicBezTo>
                      <a:pt x="135" y="3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0" name="Google Shape;990;p9"/>
              <p:cNvSpPr/>
              <p:nvPr/>
            </p:nvSpPr>
            <p:spPr>
              <a:xfrm>
                <a:off x="3399825" y="2009275"/>
                <a:ext cx="331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483" extrusionOk="0">
                    <a:moveTo>
                      <a:pt x="107" y="0"/>
                    </a:moveTo>
                    <a:cubicBezTo>
                      <a:pt x="68" y="0"/>
                      <a:pt x="31" y="25"/>
                      <a:pt x="17" y="64"/>
                    </a:cubicBezTo>
                    <a:cubicBezTo>
                      <a:pt x="1" y="114"/>
                      <a:pt x="26" y="168"/>
                      <a:pt x="76" y="186"/>
                    </a:cubicBezTo>
                    <a:cubicBezTo>
                      <a:pt x="442" y="314"/>
                      <a:pt x="821" y="413"/>
                      <a:pt x="1203" y="481"/>
                    </a:cubicBezTo>
                    <a:cubicBezTo>
                      <a:pt x="1208" y="483"/>
                      <a:pt x="1214" y="483"/>
                      <a:pt x="1219" y="483"/>
                    </a:cubicBezTo>
                    <a:cubicBezTo>
                      <a:pt x="1265" y="483"/>
                      <a:pt x="1305" y="451"/>
                      <a:pt x="1313" y="404"/>
                    </a:cubicBezTo>
                    <a:cubicBezTo>
                      <a:pt x="1323" y="352"/>
                      <a:pt x="1288" y="303"/>
                      <a:pt x="1236" y="294"/>
                    </a:cubicBezTo>
                    <a:cubicBezTo>
                      <a:pt x="864" y="228"/>
                      <a:pt x="495" y="130"/>
                      <a:pt x="139" y="6"/>
                    </a:cubicBez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1" name="Google Shape;991;p9"/>
              <p:cNvSpPr/>
              <p:nvPr/>
            </p:nvSpPr>
            <p:spPr>
              <a:xfrm>
                <a:off x="3461725" y="2031875"/>
                <a:ext cx="392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78" extrusionOk="0">
                    <a:moveTo>
                      <a:pt x="104" y="0"/>
                    </a:moveTo>
                    <a:cubicBezTo>
                      <a:pt x="60" y="0"/>
                      <a:pt x="21" y="31"/>
                      <a:pt x="12" y="76"/>
                    </a:cubicBezTo>
                    <a:cubicBezTo>
                      <a:pt x="1" y="127"/>
                      <a:pt x="34" y="178"/>
                      <a:pt x="85" y="189"/>
                    </a:cubicBezTo>
                    <a:lnTo>
                      <a:pt x="1446" y="475"/>
                    </a:lnTo>
                    <a:cubicBezTo>
                      <a:pt x="1452" y="477"/>
                      <a:pt x="1459" y="477"/>
                      <a:pt x="1465" y="477"/>
                    </a:cubicBezTo>
                    <a:cubicBezTo>
                      <a:pt x="1509" y="477"/>
                      <a:pt x="1548" y="446"/>
                      <a:pt x="1558" y="402"/>
                    </a:cubicBezTo>
                    <a:cubicBezTo>
                      <a:pt x="1569" y="350"/>
                      <a:pt x="1536" y="299"/>
                      <a:pt x="1484" y="288"/>
                    </a:cubicBezTo>
                    <a:lnTo>
                      <a:pt x="124" y="2"/>
                    </a:lnTo>
                    <a:cubicBezTo>
                      <a:pt x="118" y="1"/>
                      <a:pt x="111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2" name="Google Shape;992;p9"/>
              <p:cNvSpPr/>
              <p:nvPr/>
            </p:nvSpPr>
            <p:spPr>
              <a:xfrm>
                <a:off x="3513375" y="2043125"/>
                <a:ext cx="39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03" extrusionOk="0">
                    <a:moveTo>
                      <a:pt x="310" y="1"/>
                    </a:moveTo>
                    <a:cubicBezTo>
                      <a:pt x="237" y="1"/>
                      <a:pt x="164" y="3"/>
                      <a:pt x="92" y="8"/>
                    </a:cubicBezTo>
                    <a:cubicBezTo>
                      <a:pt x="40" y="12"/>
                      <a:pt x="0" y="57"/>
                      <a:pt x="3" y="110"/>
                    </a:cubicBezTo>
                    <a:cubicBezTo>
                      <a:pt x="7" y="160"/>
                      <a:pt x="47" y="199"/>
                      <a:pt x="95" y="199"/>
                    </a:cubicBezTo>
                    <a:cubicBezTo>
                      <a:pt x="99" y="199"/>
                      <a:pt x="102" y="199"/>
                      <a:pt x="105" y="198"/>
                    </a:cubicBezTo>
                    <a:cubicBezTo>
                      <a:pt x="172" y="194"/>
                      <a:pt x="239" y="192"/>
                      <a:pt x="306" y="192"/>
                    </a:cubicBezTo>
                    <a:cubicBezTo>
                      <a:pt x="687" y="192"/>
                      <a:pt x="1070" y="261"/>
                      <a:pt x="1425" y="396"/>
                    </a:cubicBezTo>
                    <a:cubicBezTo>
                      <a:pt x="1436" y="400"/>
                      <a:pt x="1447" y="402"/>
                      <a:pt x="1458" y="402"/>
                    </a:cubicBezTo>
                    <a:cubicBezTo>
                      <a:pt x="1497" y="402"/>
                      <a:pt x="1533" y="378"/>
                      <a:pt x="1548" y="341"/>
                    </a:cubicBezTo>
                    <a:cubicBezTo>
                      <a:pt x="1567" y="292"/>
                      <a:pt x="1541" y="237"/>
                      <a:pt x="1493" y="218"/>
                    </a:cubicBezTo>
                    <a:cubicBezTo>
                      <a:pt x="1117" y="75"/>
                      <a:pt x="712" y="1"/>
                      <a:pt x="3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3" name="Google Shape;993;p9"/>
              <p:cNvSpPr/>
              <p:nvPr/>
            </p:nvSpPr>
            <p:spPr>
              <a:xfrm>
                <a:off x="3566725" y="2047350"/>
                <a:ext cx="3397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08" extrusionOk="0">
                    <a:moveTo>
                      <a:pt x="1051" y="0"/>
                    </a:moveTo>
                    <a:cubicBezTo>
                      <a:pt x="725" y="0"/>
                      <a:pt x="399" y="41"/>
                      <a:pt x="82" y="120"/>
                    </a:cubicBezTo>
                    <a:cubicBezTo>
                      <a:pt x="31" y="133"/>
                      <a:pt x="0" y="184"/>
                      <a:pt x="12" y="236"/>
                    </a:cubicBezTo>
                    <a:cubicBezTo>
                      <a:pt x="23" y="279"/>
                      <a:pt x="62" y="307"/>
                      <a:pt x="105" y="307"/>
                    </a:cubicBezTo>
                    <a:cubicBezTo>
                      <a:pt x="113" y="307"/>
                      <a:pt x="120" y="306"/>
                      <a:pt x="128" y="305"/>
                    </a:cubicBezTo>
                    <a:cubicBezTo>
                      <a:pt x="432" y="229"/>
                      <a:pt x="742" y="191"/>
                      <a:pt x="1055" y="191"/>
                    </a:cubicBezTo>
                    <a:cubicBezTo>
                      <a:pt x="1122" y="191"/>
                      <a:pt x="1189" y="192"/>
                      <a:pt x="1256" y="196"/>
                    </a:cubicBezTo>
                    <a:cubicBezTo>
                      <a:pt x="1259" y="196"/>
                      <a:pt x="1263" y="196"/>
                      <a:pt x="1266" y="196"/>
                    </a:cubicBezTo>
                    <a:cubicBezTo>
                      <a:pt x="1314" y="196"/>
                      <a:pt x="1354" y="156"/>
                      <a:pt x="1357" y="106"/>
                    </a:cubicBezTo>
                    <a:cubicBezTo>
                      <a:pt x="1359" y="53"/>
                      <a:pt x="1319" y="9"/>
                      <a:pt x="1266" y="6"/>
                    </a:cubicBezTo>
                    <a:cubicBezTo>
                      <a:pt x="1195" y="2"/>
                      <a:pt x="1123" y="0"/>
                      <a:pt x="105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4" name="Google Shape;994;p9"/>
              <p:cNvSpPr/>
              <p:nvPr/>
            </p:nvSpPr>
            <p:spPr>
              <a:xfrm>
                <a:off x="3617275" y="2044325"/>
                <a:ext cx="1552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74" extrusionOk="0">
                    <a:moveTo>
                      <a:pt x="104" y="0"/>
                    </a:moveTo>
                    <a:cubicBezTo>
                      <a:pt x="60" y="0"/>
                      <a:pt x="20" y="32"/>
                      <a:pt x="11" y="77"/>
                    </a:cubicBezTo>
                    <a:cubicBezTo>
                      <a:pt x="0" y="128"/>
                      <a:pt x="35" y="179"/>
                      <a:pt x="86" y="189"/>
                    </a:cubicBezTo>
                    <a:lnTo>
                      <a:pt x="498" y="272"/>
                    </a:lnTo>
                    <a:cubicBezTo>
                      <a:pt x="505" y="273"/>
                      <a:pt x="510" y="274"/>
                      <a:pt x="517" y="274"/>
                    </a:cubicBezTo>
                    <a:cubicBezTo>
                      <a:pt x="561" y="274"/>
                      <a:pt x="601" y="242"/>
                      <a:pt x="610" y="197"/>
                    </a:cubicBezTo>
                    <a:cubicBezTo>
                      <a:pt x="621" y="145"/>
                      <a:pt x="587" y="95"/>
                      <a:pt x="536" y="85"/>
                    </a:cubicBezTo>
                    <a:lnTo>
                      <a:pt x="123" y="2"/>
                    </a:lnTo>
                    <a:cubicBezTo>
                      <a:pt x="116" y="1"/>
                      <a:pt x="110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5" name="Google Shape;995;p9"/>
              <p:cNvSpPr/>
              <p:nvPr/>
            </p:nvSpPr>
            <p:spPr>
              <a:xfrm>
                <a:off x="3360625" y="1966025"/>
                <a:ext cx="29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521" extrusionOk="0">
                    <a:moveTo>
                      <a:pt x="110" y="0"/>
                    </a:moveTo>
                    <a:cubicBezTo>
                      <a:pt x="75" y="0"/>
                      <a:pt x="42" y="19"/>
                      <a:pt x="24" y="52"/>
                    </a:cubicBezTo>
                    <a:cubicBezTo>
                      <a:pt x="0" y="99"/>
                      <a:pt x="19" y="156"/>
                      <a:pt x="66" y="180"/>
                    </a:cubicBezTo>
                    <a:cubicBezTo>
                      <a:pt x="373" y="338"/>
                      <a:pt x="701" y="452"/>
                      <a:pt x="1039" y="518"/>
                    </a:cubicBezTo>
                    <a:cubicBezTo>
                      <a:pt x="1044" y="520"/>
                      <a:pt x="1051" y="520"/>
                      <a:pt x="1058" y="520"/>
                    </a:cubicBezTo>
                    <a:cubicBezTo>
                      <a:pt x="1102" y="520"/>
                      <a:pt x="1141" y="489"/>
                      <a:pt x="1150" y="444"/>
                    </a:cubicBezTo>
                    <a:cubicBezTo>
                      <a:pt x="1160" y="392"/>
                      <a:pt x="1127" y="341"/>
                      <a:pt x="1075" y="331"/>
                    </a:cubicBezTo>
                    <a:cubicBezTo>
                      <a:pt x="755" y="269"/>
                      <a:pt x="445" y="160"/>
                      <a:pt x="152" y="10"/>
                    </a:cubicBezTo>
                    <a:cubicBezTo>
                      <a:pt x="139" y="3"/>
                      <a:pt x="124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6" name="Google Shape;996;p9"/>
              <p:cNvSpPr/>
              <p:nvPr/>
            </p:nvSpPr>
            <p:spPr>
              <a:xfrm>
                <a:off x="3443250" y="1986625"/>
                <a:ext cx="32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21" extrusionOk="0">
                    <a:moveTo>
                      <a:pt x="101" y="0"/>
                    </a:moveTo>
                    <a:cubicBezTo>
                      <a:pt x="53" y="0"/>
                      <a:pt x="12" y="36"/>
                      <a:pt x="7" y="85"/>
                    </a:cubicBezTo>
                    <a:cubicBezTo>
                      <a:pt x="0" y="137"/>
                      <a:pt x="38" y="184"/>
                      <a:pt x="90" y="191"/>
                    </a:cubicBezTo>
                    <a:cubicBezTo>
                      <a:pt x="454" y="233"/>
                      <a:pt x="804" y="340"/>
                      <a:pt x="1128" y="510"/>
                    </a:cubicBezTo>
                    <a:cubicBezTo>
                      <a:pt x="1143" y="518"/>
                      <a:pt x="1157" y="521"/>
                      <a:pt x="1172" y="521"/>
                    </a:cubicBezTo>
                    <a:cubicBezTo>
                      <a:pt x="1207" y="521"/>
                      <a:pt x="1240" y="502"/>
                      <a:pt x="1257" y="470"/>
                    </a:cubicBezTo>
                    <a:cubicBezTo>
                      <a:pt x="1281" y="423"/>
                      <a:pt x="1263" y="365"/>
                      <a:pt x="1217" y="341"/>
                    </a:cubicBezTo>
                    <a:cubicBezTo>
                      <a:pt x="871" y="160"/>
                      <a:pt x="499" y="46"/>
                      <a:pt x="112" y="1"/>
                    </a:cubicBezTo>
                    <a:cubicBezTo>
                      <a:pt x="108" y="1"/>
                      <a:pt x="105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7" name="Google Shape;997;p9"/>
              <p:cNvSpPr/>
              <p:nvPr/>
            </p:nvSpPr>
            <p:spPr>
              <a:xfrm>
                <a:off x="3500950" y="1998975"/>
                <a:ext cx="3512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605" extrusionOk="0">
                    <a:moveTo>
                      <a:pt x="97" y="0"/>
                    </a:moveTo>
                    <a:cubicBezTo>
                      <a:pt x="51" y="0"/>
                      <a:pt x="12" y="36"/>
                      <a:pt x="6" y="84"/>
                    </a:cubicBezTo>
                    <a:cubicBezTo>
                      <a:pt x="0" y="136"/>
                      <a:pt x="37" y="184"/>
                      <a:pt x="90" y="190"/>
                    </a:cubicBezTo>
                    <a:cubicBezTo>
                      <a:pt x="496" y="240"/>
                      <a:pt x="896" y="378"/>
                      <a:pt x="1247" y="590"/>
                    </a:cubicBezTo>
                    <a:cubicBezTo>
                      <a:pt x="1262" y="600"/>
                      <a:pt x="1279" y="604"/>
                      <a:pt x="1295" y="604"/>
                    </a:cubicBezTo>
                    <a:cubicBezTo>
                      <a:pt x="1327" y="604"/>
                      <a:pt x="1359" y="588"/>
                      <a:pt x="1377" y="558"/>
                    </a:cubicBezTo>
                    <a:cubicBezTo>
                      <a:pt x="1405" y="513"/>
                      <a:pt x="1390" y="454"/>
                      <a:pt x="1345" y="428"/>
                    </a:cubicBezTo>
                    <a:cubicBezTo>
                      <a:pt x="972" y="201"/>
                      <a:pt x="546" y="53"/>
                      <a:pt x="112" y="1"/>
                    </a:cubicBezTo>
                    <a:cubicBezTo>
                      <a:pt x="107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8" name="Google Shape;998;p9"/>
              <p:cNvSpPr/>
              <p:nvPr/>
            </p:nvSpPr>
            <p:spPr>
              <a:xfrm>
                <a:off x="3544100" y="2011200"/>
                <a:ext cx="228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489" extrusionOk="0">
                    <a:moveTo>
                      <a:pt x="109" y="1"/>
                    </a:moveTo>
                    <a:cubicBezTo>
                      <a:pt x="67" y="1"/>
                      <a:pt x="29" y="26"/>
                      <a:pt x="16" y="68"/>
                    </a:cubicBezTo>
                    <a:cubicBezTo>
                      <a:pt x="1" y="117"/>
                      <a:pt x="29" y="171"/>
                      <a:pt x="78" y="187"/>
                    </a:cubicBezTo>
                    <a:cubicBezTo>
                      <a:pt x="314" y="261"/>
                      <a:pt x="543" y="359"/>
                      <a:pt x="759" y="477"/>
                    </a:cubicBezTo>
                    <a:cubicBezTo>
                      <a:pt x="774" y="485"/>
                      <a:pt x="789" y="488"/>
                      <a:pt x="805" y="488"/>
                    </a:cubicBezTo>
                    <a:cubicBezTo>
                      <a:pt x="839" y="488"/>
                      <a:pt x="871" y="471"/>
                      <a:pt x="888" y="439"/>
                    </a:cubicBezTo>
                    <a:cubicBezTo>
                      <a:pt x="914" y="392"/>
                      <a:pt x="896" y="335"/>
                      <a:pt x="850" y="309"/>
                    </a:cubicBezTo>
                    <a:cubicBezTo>
                      <a:pt x="624" y="186"/>
                      <a:pt x="383" y="83"/>
                      <a:pt x="137" y="5"/>
                    </a:cubicBezTo>
                    <a:cubicBezTo>
                      <a:pt x="127" y="2"/>
                      <a:pt x="118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9" name="Google Shape;999;p9"/>
              <p:cNvSpPr/>
              <p:nvPr/>
            </p:nvSpPr>
            <p:spPr>
              <a:xfrm>
                <a:off x="3598700" y="2023850"/>
                <a:ext cx="322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76" extrusionOk="0">
                    <a:moveTo>
                      <a:pt x="106" y="0"/>
                    </a:moveTo>
                    <a:cubicBezTo>
                      <a:pt x="62" y="0"/>
                      <a:pt x="22" y="30"/>
                      <a:pt x="11" y="74"/>
                    </a:cubicBezTo>
                    <a:cubicBezTo>
                      <a:pt x="0" y="126"/>
                      <a:pt x="32" y="177"/>
                      <a:pt x="84" y="188"/>
                    </a:cubicBezTo>
                    <a:cubicBezTo>
                      <a:pt x="456" y="270"/>
                      <a:pt x="816" y="433"/>
                      <a:pt x="1124" y="658"/>
                    </a:cubicBezTo>
                    <a:cubicBezTo>
                      <a:pt x="1142" y="670"/>
                      <a:pt x="1161" y="676"/>
                      <a:pt x="1181" y="676"/>
                    </a:cubicBezTo>
                    <a:cubicBezTo>
                      <a:pt x="1210" y="676"/>
                      <a:pt x="1239" y="662"/>
                      <a:pt x="1258" y="637"/>
                    </a:cubicBezTo>
                    <a:cubicBezTo>
                      <a:pt x="1289" y="594"/>
                      <a:pt x="1279" y="534"/>
                      <a:pt x="1237" y="503"/>
                    </a:cubicBezTo>
                    <a:cubicBezTo>
                      <a:pt x="908" y="264"/>
                      <a:pt x="523" y="90"/>
                      <a:pt x="125" y="2"/>
                    </a:cubicBezTo>
                    <a:cubicBezTo>
                      <a:pt x="119" y="1"/>
                      <a:pt x="11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0" name="Google Shape;1000;p9"/>
              <p:cNvSpPr/>
              <p:nvPr/>
            </p:nvSpPr>
            <p:spPr>
              <a:xfrm>
                <a:off x="3661625" y="2062934"/>
                <a:ext cx="228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398" extrusionOk="0">
                    <a:moveTo>
                      <a:pt x="103" y="1"/>
                    </a:moveTo>
                    <a:cubicBezTo>
                      <a:pt x="57" y="1"/>
                      <a:pt x="17" y="34"/>
                      <a:pt x="9" y="80"/>
                    </a:cubicBezTo>
                    <a:cubicBezTo>
                      <a:pt x="0" y="132"/>
                      <a:pt x="35" y="181"/>
                      <a:pt x="86" y="190"/>
                    </a:cubicBezTo>
                    <a:cubicBezTo>
                      <a:pt x="319" y="229"/>
                      <a:pt x="548" y="296"/>
                      <a:pt x="765" y="389"/>
                    </a:cubicBezTo>
                    <a:cubicBezTo>
                      <a:pt x="778" y="395"/>
                      <a:pt x="791" y="397"/>
                      <a:pt x="803" y="397"/>
                    </a:cubicBezTo>
                    <a:cubicBezTo>
                      <a:pt x="840" y="397"/>
                      <a:pt x="876" y="376"/>
                      <a:pt x="891" y="340"/>
                    </a:cubicBezTo>
                    <a:cubicBezTo>
                      <a:pt x="911" y="291"/>
                      <a:pt x="889" y="235"/>
                      <a:pt x="840" y="215"/>
                    </a:cubicBezTo>
                    <a:cubicBezTo>
                      <a:pt x="610" y="115"/>
                      <a:pt x="367" y="44"/>
                      <a:pt x="118" y="2"/>
                    </a:cubicBezTo>
                    <a:cubicBezTo>
                      <a:pt x="113" y="1"/>
                      <a:pt x="108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1" name="Google Shape;1001;p9"/>
              <p:cNvSpPr/>
              <p:nvPr/>
            </p:nvSpPr>
            <p:spPr>
              <a:xfrm>
                <a:off x="3373975" y="1720850"/>
                <a:ext cx="104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81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8" y="6"/>
                    </a:cubicBezTo>
                    <a:cubicBezTo>
                      <a:pt x="28" y="21"/>
                      <a:pt x="0" y="75"/>
                      <a:pt x="17" y="126"/>
                    </a:cubicBezTo>
                    <a:lnTo>
                      <a:pt x="220" y="744"/>
                    </a:lnTo>
                    <a:cubicBezTo>
                      <a:pt x="233" y="784"/>
                      <a:pt x="271" y="810"/>
                      <a:pt x="310" y="810"/>
                    </a:cubicBezTo>
                    <a:cubicBezTo>
                      <a:pt x="320" y="810"/>
                      <a:pt x="330" y="808"/>
                      <a:pt x="340" y="805"/>
                    </a:cubicBezTo>
                    <a:cubicBezTo>
                      <a:pt x="390" y="788"/>
                      <a:pt x="418" y="735"/>
                      <a:pt x="401" y="684"/>
                    </a:cubicBezTo>
                    <a:lnTo>
                      <a:pt x="198" y="66"/>
                    </a:lnTo>
                    <a:cubicBezTo>
                      <a:pt x="185" y="26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2" name="Google Shape;1002;p9"/>
              <p:cNvSpPr/>
              <p:nvPr/>
            </p:nvSpPr>
            <p:spPr>
              <a:xfrm>
                <a:off x="3386175" y="1754925"/>
                <a:ext cx="1900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137" extrusionOk="0">
                    <a:moveTo>
                      <a:pt x="110" y="1"/>
                    </a:moveTo>
                    <a:cubicBezTo>
                      <a:pt x="93" y="1"/>
                      <a:pt x="77" y="5"/>
                      <a:pt x="62" y="14"/>
                    </a:cubicBezTo>
                    <a:cubicBezTo>
                      <a:pt x="16" y="39"/>
                      <a:pt x="0" y="98"/>
                      <a:pt x="27" y="143"/>
                    </a:cubicBezTo>
                    <a:lnTo>
                      <a:pt x="568" y="1088"/>
                    </a:lnTo>
                    <a:cubicBezTo>
                      <a:pt x="585" y="1119"/>
                      <a:pt x="617" y="1136"/>
                      <a:pt x="650" y="1136"/>
                    </a:cubicBezTo>
                    <a:cubicBezTo>
                      <a:pt x="667" y="1136"/>
                      <a:pt x="682" y="1132"/>
                      <a:pt x="698" y="1123"/>
                    </a:cubicBezTo>
                    <a:cubicBezTo>
                      <a:pt x="743" y="1098"/>
                      <a:pt x="760" y="1039"/>
                      <a:pt x="733" y="993"/>
                    </a:cubicBezTo>
                    <a:lnTo>
                      <a:pt x="192" y="49"/>
                    </a:lnTo>
                    <a:cubicBezTo>
                      <a:pt x="175" y="18"/>
                      <a:pt x="142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3" name="Google Shape;1003;p9"/>
              <p:cNvSpPr/>
              <p:nvPr/>
            </p:nvSpPr>
            <p:spPr>
              <a:xfrm>
                <a:off x="3412425" y="1796000"/>
                <a:ext cx="165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72" extrusionOk="0">
                    <a:moveTo>
                      <a:pt x="103" y="1"/>
                    </a:moveTo>
                    <a:cubicBezTo>
                      <a:pt x="97" y="1"/>
                      <a:pt x="92" y="1"/>
                      <a:pt x="86" y="2"/>
                    </a:cubicBezTo>
                    <a:cubicBezTo>
                      <a:pt x="34" y="11"/>
                      <a:pt x="0" y="61"/>
                      <a:pt x="9" y="113"/>
                    </a:cubicBezTo>
                    <a:cubicBezTo>
                      <a:pt x="59" y="394"/>
                      <a:pt x="251" y="643"/>
                      <a:pt x="510" y="763"/>
                    </a:cubicBezTo>
                    <a:cubicBezTo>
                      <a:pt x="523" y="768"/>
                      <a:pt x="537" y="772"/>
                      <a:pt x="550" y="772"/>
                    </a:cubicBezTo>
                    <a:cubicBezTo>
                      <a:pt x="586" y="772"/>
                      <a:pt x="620" y="751"/>
                      <a:pt x="637" y="716"/>
                    </a:cubicBezTo>
                    <a:cubicBezTo>
                      <a:pt x="659" y="668"/>
                      <a:pt x="638" y="612"/>
                      <a:pt x="591" y="590"/>
                    </a:cubicBezTo>
                    <a:cubicBezTo>
                      <a:pt x="386" y="496"/>
                      <a:pt x="236" y="300"/>
                      <a:pt x="197" y="80"/>
                    </a:cubicBezTo>
                    <a:cubicBezTo>
                      <a:pt x="189" y="33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4" name="Google Shape;1004;p9"/>
              <p:cNvSpPr/>
              <p:nvPr/>
            </p:nvSpPr>
            <p:spPr>
              <a:xfrm>
                <a:off x="3438925" y="1835175"/>
                <a:ext cx="188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3" extrusionOk="0">
                    <a:moveTo>
                      <a:pt x="110" y="0"/>
                    </a:moveTo>
                    <a:cubicBezTo>
                      <a:pt x="98" y="0"/>
                      <a:pt x="86" y="2"/>
                      <a:pt x="74" y="7"/>
                    </a:cubicBezTo>
                    <a:cubicBezTo>
                      <a:pt x="25" y="27"/>
                      <a:pt x="1" y="82"/>
                      <a:pt x="21" y="131"/>
                    </a:cubicBezTo>
                    <a:cubicBezTo>
                      <a:pt x="139" y="426"/>
                      <a:pt x="334" y="682"/>
                      <a:pt x="587" y="873"/>
                    </a:cubicBezTo>
                    <a:cubicBezTo>
                      <a:pt x="605" y="886"/>
                      <a:pt x="625" y="893"/>
                      <a:pt x="644" y="893"/>
                    </a:cubicBezTo>
                    <a:cubicBezTo>
                      <a:pt x="673" y="893"/>
                      <a:pt x="702" y="879"/>
                      <a:pt x="721" y="854"/>
                    </a:cubicBezTo>
                    <a:cubicBezTo>
                      <a:pt x="753" y="812"/>
                      <a:pt x="744" y="752"/>
                      <a:pt x="702" y="721"/>
                    </a:cubicBezTo>
                    <a:cubicBezTo>
                      <a:pt x="477" y="550"/>
                      <a:pt x="303" y="322"/>
                      <a:pt x="199" y="60"/>
                    </a:cubicBezTo>
                    <a:cubicBezTo>
                      <a:pt x="183" y="23"/>
                      <a:pt x="148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5" name="Google Shape;1005;p9"/>
              <p:cNvSpPr/>
              <p:nvPr/>
            </p:nvSpPr>
            <p:spPr>
              <a:xfrm>
                <a:off x="3471975" y="1882550"/>
                <a:ext cx="25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892" extrusionOk="0">
                    <a:moveTo>
                      <a:pt x="106" y="1"/>
                    </a:moveTo>
                    <a:cubicBezTo>
                      <a:pt x="82" y="1"/>
                      <a:pt x="58" y="10"/>
                      <a:pt x="40" y="28"/>
                    </a:cubicBezTo>
                    <a:cubicBezTo>
                      <a:pt x="1" y="64"/>
                      <a:pt x="0" y="125"/>
                      <a:pt x="37" y="162"/>
                    </a:cubicBezTo>
                    <a:cubicBezTo>
                      <a:pt x="292" y="426"/>
                      <a:pt x="574" y="666"/>
                      <a:pt x="876" y="875"/>
                    </a:cubicBezTo>
                    <a:cubicBezTo>
                      <a:pt x="892" y="886"/>
                      <a:pt x="911" y="892"/>
                      <a:pt x="930" y="892"/>
                    </a:cubicBezTo>
                    <a:cubicBezTo>
                      <a:pt x="961" y="892"/>
                      <a:pt x="990" y="878"/>
                      <a:pt x="1008" y="851"/>
                    </a:cubicBezTo>
                    <a:cubicBezTo>
                      <a:pt x="1038" y="808"/>
                      <a:pt x="1028" y="748"/>
                      <a:pt x="985" y="719"/>
                    </a:cubicBezTo>
                    <a:cubicBezTo>
                      <a:pt x="692" y="517"/>
                      <a:pt x="421" y="285"/>
                      <a:pt x="175" y="30"/>
                    </a:cubicBezTo>
                    <a:cubicBezTo>
                      <a:pt x="156" y="11"/>
                      <a:pt x="131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6" name="Google Shape;1006;p9"/>
              <p:cNvSpPr/>
              <p:nvPr/>
            </p:nvSpPr>
            <p:spPr>
              <a:xfrm>
                <a:off x="3504900" y="1917600"/>
                <a:ext cx="198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71" extrusionOk="0">
                    <a:moveTo>
                      <a:pt x="109" y="0"/>
                    </a:moveTo>
                    <a:cubicBezTo>
                      <a:pt x="93" y="0"/>
                      <a:pt x="78" y="4"/>
                      <a:pt x="63" y="12"/>
                    </a:cubicBezTo>
                    <a:cubicBezTo>
                      <a:pt x="17" y="37"/>
                      <a:pt x="0" y="95"/>
                      <a:pt x="26" y="141"/>
                    </a:cubicBezTo>
                    <a:cubicBezTo>
                      <a:pt x="169" y="400"/>
                      <a:pt x="380" y="613"/>
                      <a:pt x="636" y="758"/>
                    </a:cubicBezTo>
                    <a:cubicBezTo>
                      <a:pt x="650" y="767"/>
                      <a:pt x="667" y="770"/>
                      <a:pt x="682" y="770"/>
                    </a:cubicBezTo>
                    <a:cubicBezTo>
                      <a:pt x="716" y="770"/>
                      <a:pt x="749" y="754"/>
                      <a:pt x="765" y="723"/>
                    </a:cubicBezTo>
                    <a:cubicBezTo>
                      <a:pt x="792" y="677"/>
                      <a:pt x="776" y="619"/>
                      <a:pt x="730" y="593"/>
                    </a:cubicBezTo>
                    <a:cubicBezTo>
                      <a:pt x="505" y="464"/>
                      <a:pt x="318" y="276"/>
                      <a:pt x="192" y="48"/>
                    </a:cubicBezTo>
                    <a:cubicBezTo>
                      <a:pt x="175" y="18"/>
                      <a:pt x="142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7" name="Google Shape;1007;p9"/>
              <p:cNvSpPr/>
              <p:nvPr/>
            </p:nvSpPr>
            <p:spPr>
              <a:xfrm>
                <a:off x="3539825" y="1958925"/>
                <a:ext cx="187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48" extrusionOk="0">
                    <a:moveTo>
                      <a:pt x="108" y="1"/>
                    </a:moveTo>
                    <a:cubicBezTo>
                      <a:pt x="81" y="1"/>
                      <a:pt x="54" y="12"/>
                      <a:pt x="35" y="35"/>
                    </a:cubicBezTo>
                    <a:cubicBezTo>
                      <a:pt x="1" y="75"/>
                      <a:pt x="5" y="134"/>
                      <a:pt x="46" y="168"/>
                    </a:cubicBezTo>
                    <a:lnTo>
                      <a:pt x="579" y="624"/>
                    </a:lnTo>
                    <a:cubicBezTo>
                      <a:pt x="597" y="640"/>
                      <a:pt x="619" y="647"/>
                      <a:pt x="641" y="647"/>
                    </a:cubicBezTo>
                    <a:cubicBezTo>
                      <a:pt x="668" y="647"/>
                      <a:pt x="695" y="635"/>
                      <a:pt x="714" y="614"/>
                    </a:cubicBezTo>
                    <a:cubicBezTo>
                      <a:pt x="748" y="573"/>
                      <a:pt x="743" y="514"/>
                      <a:pt x="703" y="480"/>
                    </a:cubicBezTo>
                    <a:lnTo>
                      <a:pt x="170" y="24"/>
                    </a:lnTo>
                    <a:cubicBezTo>
                      <a:pt x="152" y="8"/>
                      <a:pt x="130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8" name="Google Shape;1008;p9"/>
              <p:cNvSpPr/>
              <p:nvPr/>
            </p:nvSpPr>
            <p:spPr>
              <a:xfrm>
                <a:off x="3580050" y="1990850"/>
                <a:ext cx="229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597" extrusionOk="0">
                    <a:moveTo>
                      <a:pt x="106" y="0"/>
                    </a:moveTo>
                    <a:cubicBezTo>
                      <a:pt x="80" y="0"/>
                      <a:pt x="55" y="10"/>
                      <a:pt x="37" y="31"/>
                    </a:cubicBezTo>
                    <a:cubicBezTo>
                      <a:pt x="0" y="70"/>
                      <a:pt x="2" y="130"/>
                      <a:pt x="41" y="166"/>
                    </a:cubicBezTo>
                    <a:cubicBezTo>
                      <a:pt x="252" y="361"/>
                      <a:pt x="509" y="509"/>
                      <a:pt x="784" y="592"/>
                    </a:cubicBezTo>
                    <a:cubicBezTo>
                      <a:pt x="793" y="595"/>
                      <a:pt x="803" y="597"/>
                      <a:pt x="812" y="597"/>
                    </a:cubicBezTo>
                    <a:cubicBezTo>
                      <a:pt x="852" y="596"/>
                      <a:pt x="890" y="569"/>
                      <a:pt x="902" y="528"/>
                    </a:cubicBezTo>
                    <a:cubicBezTo>
                      <a:pt x="918" y="479"/>
                      <a:pt x="890" y="425"/>
                      <a:pt x="839" y="409"/>
                    </a:cubicBezTo>
                    <a:cubicBezTo>
                      <a:pt x="592" y="334"/>
                      <a:pt x="361" y="202"/>
                      <a:pt x="171" y="26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9" name="Google Shape;1009;p9"/>
              <p:cNvSpPr/>
              <p:nvPr/>
            </p:nvSpPr>
            <p:spPr>
              <a:xfrm>
                <a:off x="3677925" y="2042250"/>
                <a:ext cx="260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522" extrusionOk="0">
                    <a:moveTo>
                      <a:pt x="110" y="0"/>
                    </a:moveTo>
                    <a:cubicBezTo>
                      <a:pt x="76" y="0"/>
                      <a:pt x="43" y="19"/>
                      <a:pt x="26" y="51"/>
                    </a:cubicBezTo>
                    <a:cubicBezTo>
                      <a:pt x="1" y="97"/>
                      <a:pt x="18" y="156"/>
                      <a:pt x="66" y="180"/>
                    </a:cubicBezTo>
                    <a:cubicBezTo>
                      <a:pt x="333" y="323"/>
                      <a:pt x="617" y="435"/>
                      <a:pt x="908" y="518"/>
                    </a:cubicBezTo>
                    <a:cubicBezTo>
                      <a:pt x="917" y="520"/>
                      <a:pt x="926" y="521"/>
                      <a:pt x="935" y="521"/>
                    </a:cubicBezTo>
                    <a:cubicBezTo>
                      <a:pt x="976" y="521"/>
                      <a:pt x="1014" y="494"/>
                      <a:pt x="1026" y="452"/>
                    </a:cubicBezTo>
                    <a:cubicBezTo>
                      <a:pt x="1041" y="401"/>
                      <a:pt x="1011" y="348"/>
                      <a:pt x="960" y="334"/>
                    </a:cubicBezTo>
                    <a:cubicBezTo>
                      <a:pt x="682" y="255"/>
                      <a:pt x="410" y="147"/>
                      <a:pt x="154" y="11"/>
                    </a:cubicBezTo>
                    <a:cubicBezTo>
                      <a:pt x="140" y="4"/>
                      <a:pt x="125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0" name="Google Shape;1010;p9"/>
              <p:cNvSpPr/>
              <p:nvPr/>
            </p:nvSpPr>
            <p:spPr>
              <a:xfrm>
                <a:off x="3624400" y="2016525"/>
                <a:ext cx="229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562" extrusionOk="0">
                    <a:moveTo>
                      <a:pt x="108" y="0"/>
                    </a:moveTo>
                    <a:cubicBezTo>
                      <a:pt x="79" y="0"/>
                      <a:pt x="51" y="13"/>
                      <a:pt x="32" y="37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68" y="343"/>
                      <a:pt x="515" y="473"/>
                      <a:pt x="781" y="556"/>
                    </a:cubicBezTo>
                    <a:cubicBezTo>
                      <a:pt x="789" y="559"/>
                      <a:pt x="799" y="560"/>
                      <a:pt x="809" y="560"/>
                    </a:cubicBezTo>
                    <a:lnTo>
                      <a:pt x="808" y="561"/>
                    </a:lnTo>
                    <a:cubicBezTo>
                      <a:pt x="849" y="561"/>
                      <a:pt x="887" y="535"/>
                      <a:pt x="900" y="494"/>
                    </a:cubicBezTo>
                    <a:cubicBezTo>
                      <a:pt x="915" y="444"/>
                      <a:pt x="888" y="390"/>
                      <a:pt x="837" y="375"/>
                    </a:cubicBezTo>
                    <a:cubicBezTo>
                      <a:pt x="593" y="297"/>
                      <a:pt x="368" y="178"/>
                      <a:pt x="167" y="20"/>
                    </a:cubicBezTo>
                    <a:cubicBezTo>
                      <a:pt x="149" y="7"/>
                      <a:pt x="12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1" name="Google Shape;1011;p9"/>
              <p:cNvSpPr/>
              <p:nvPr/>
            </p:nvSpPr>
            <p:spPr>
              <a:xfrm>
                <a:off x="3386675" y="1715575"/>
                <a:ext cx="4125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564" extrusionOk="0">
                    <a:moveTo>
                      <a:pt x="97" y="0"/>
                    </a:moveTo>
                    <a:cubicBezTo>
                      <a:pt x="46" y="0"/>
                      <a:pt x="5" y="40"/>
                      <a:pt x="2" y="90"/>
                    </a:cubicBezTo>
                    <a:cubicBezTo>
                      <a:pt x="0" y="143"/>
                      <a:pt x="40" y="188"/>
                      <a:pt x="93" y="190"/>
                    </a:cubicBezTo>
                    <a:cubicBezTo>
                      <a:pt x="576" y="217"/>
                      <a:pt x="1063" y="342"/>
                      <a:pt x="1499" y="553"/>
                    </a:cubicBezTo>
                    <a:cubicBezTo>
                      <a:pt x="1512" y="560"/>
                      <a:pt x="1527" y="563"/>
                      <a:pt x="1541" y="563"/>
                    </a:cubicBezTo>
                    <a:cubicBezTo>
                      <a:pt x="1576" y="563"/>
                      <a:pt x="1611" y="543"/>
                      <a:pt x="1627" y="509"/>
                    </a:cubicBezTo>
                    <a:cubicBezTo>
                      <a:pt x="1649" y="462"/>
                      <a:pt x="1629" y="405"/>
                      <a:pt x="1582" y="382"/>
                    </a:cubicBezTo>
                    <a:cubicBezTo>
                      <a:pt x="1124" y="160"/>
                      <a:pt x="612" y="28"/>
                      <a:pt x="103" y="0"/>
                    </a:cubicBezTo>
                    <a:cubicBezTo>
                      <a:pt x="101" y="0"/>
                      <a:pt x="99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2" name="Google Shape;1012;p9"/>
              <p:cNvSpPr/>
              <p:nvPr/>
            </p:nvSpPr>
            <p:spPr>
              <a:xfrm>
                <a:off x="3447225" y="1738325"/>
                <a:ext cx="280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687" extrusionOk="0">
                    <a:moveTo>
                      <a:pt x="106" y="1"/>
                    </a:moveTo>
                    <a:cubicBezTo>
                      <a:pt x="66" y="1"/>
                      <a:pt x="30" y="26"/>
                      <a:pt x="17" y="65"/>
                    </a:cubicBezTo>
                    <a:cubicBezTo>
                      <a:pt x="0" y="115"/>
                      <a:pt x="27" y="169"/>
                      <a:pt x="76" y="186"/>
                    </a:cubicBezTo>
                    <a:cubicBezTo>
                      <a:pt x="394" y="296"/>
                      <a:pt x="690" y="457"/>
                      <a:pt x="954" y="666"/>
                    </a:cubicBezTo>
                    <a:cubicBezTo>
                      <a:pt x="972" y="679"/>
                      <a:pt x="992" y="685"/>
                      <a:pt x="1013" y="685"/>
                    </a:cubicBezTo>
                    <a:lnTo>
                      <a:pt x="1013" y="686"/>
                    </a:lnTo>
                    <a:cubicBezTo>
                      <a:pt x="1042" y="686"/>
                      <a:pt x="1070" y="673"/>
                      <a:pt x="1089" y="650"/>
                    </a:cubicBezTo>
                    <a:cubicBezTo>
                      <a:pt x="1121" y="608"/>
                      <a:pt x="1114" y="548"/>
                      <a:pt x="1073" y="515"/>
                    </a:cubicBezTo>
                    <a:cubicBezTo>
                      <a:pt x="792" y="293"/>
                      <a:pt x="477" y="122"/>
                      <a:pt x="138" y="6"/>
                    </a:cubicBezTo>
                    <a:cubicBezTo>
                      <a:pt x="127" y="3"/>
                      <a:pt x="117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3" name="Google Shape;1013;p9"/>
              <p:cNvSpPr/>
              <p:nvPr/>
            </p:nvSpPr>
            <p:spPr>
              <a:xfrm>
                <a:off x="3495600" y="1766125"/>
                <a:ext cx="311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934" extrusionOk="0">
                    <a:moveTo>
                      <a:pt x="108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0" y="90"/>
                      <a:pt x="13" y="149"/>
                      <a:pt x="58" y="177"/>
                    </a:cubicBezTo>
                    <a:cubicBezTo>
                      <a:pt x="412" y="401"/>
                      <a:pt x="756" y="649"/>
                      <a:pt x="1079" y="912"/>
                    </a:cubicBezTo>
                    <a:cubicBezTo>
                      <a:pt x="1096" y="927"/>
                      <a:pt x="1117" y="933"/>
                      <a:pt x="1138" y="933"/>
                    </a:cubicBezTo>
                    <a:cubicBezTo>
                      <a:pt x="1167" y="933"/>
                      <a:pt x="1194" y="922"/>
                      <a:pt x="1212" y="899"/>
                    </a:cubicBezTo>
                    <a:cubicBezTo>
                      <a:pt x="1247" y="858"/>
                      <a:pt x="1240" y="798"/>
                      <a:pt x="1199" y="765"/>
                    </a:cubicBezTo>
                    <a:cubicBezTo>
                      <a:pt x="870" y="496"/>
                      <a:pt x="520" y="243"/>
                      <a:pt x="159" y="16"/>
                    </a:cubicBezTo>
                    <a:cubicBezTo>
                      <a:pt x="143" y="6"/>
                      <a:pt x="126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4" name="Google Shape;1014;p9"/>
              <p:cNvSpPr/>
              <p:nvPr/>
            </p:nvSpPr>
            <p:spPr>
              <a:xfrm>
                <a:off x="3546075" y="1801200"/>
                <a:ext cx="333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49" extrusionOk="0">
                    <a:moveTo>
                      <a:pt x="108" y="1"/>
                    </a:moveTo>
                    <a:cubicBezTo>
                      <a:pt x="79" y="1"/>
                      <a:pt x="51" y="14"/>
                      <a:pt x="32" y="38"/>
                    </a:cubicBezTo>
                    <a:cubicBezTo>
                      <a:pt x="0" y="80"/>
                      <a:pt x="8" y="140"/>
                      <a:pt x="50" y="172"/>
                    </a:cubicBezTo>
                    <a:lnTo>
                      <a:pt x="1169" y="1028"/>
                    </a:lnTo>
                    <a:cubicBezTo>
                      <a:pt x="1187" y="1042"/>
                      <a:pt x="1207" y="1048"/>
                      <a:pt x="1227" y="1048"/>
                    </a:cubicBezTo>
                    <a:cubicBezTo>
                      <a:pt x="1255" y="1048"/>
                      <a:pt x="1284" y="1036"/>
                      <a:pt x="1303" y="1011"/>
                    </a:cubicBezTo>
                    <a:cubicBezTo>
                      <a:pt x="1335" y="970"/>
                      <a:pt x="1327" y="909"/>
                      <a:pt x="1285" y="877"/>
                    </a:cubicBezTo>
                    <a:lnTo>
                      <a:pt x="166" y="21"/>
                    </a:lnTo>
                    <a:cubicBezTo>
                      <a:pt x="148" y="7"/>
                      <a:pt x="12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5" name="Google Shape;1015;p9"/>
              <p:cNvSpPr/>
              <p:nvPr/>
            </p:nvSpPr>
            <p:spPr>
              <a:xfrm>
                <a:off x="3602750" y="1842375"/>
                <a:ext cx="352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140" extrusionOk="0">
                    <a:moveTo>
                      <a:pt x="109" y="1"/>
                    </a:moveTo>
                    <a:cubicBezTo>
                      <a:pt x="78" y="1"/>
                      <a:pt x="47" y="16"/>
                      <a:pt x="29" y="44"/>
                    </a:cubicBezTo>
                    <a:cubicBezTo>
                      <a:pt x="1" y="87"/>
                      <a:pt x="12" y="146"/>
                      <a:pt x="56" y="175"/>
                    </a:cubicBezTo>
                    <a:cubicBezTo>
                      <a:pt x="474" y="454"/>
                      <a:pt x="872" y="770"/>
                      <a:pt x="1238" y="1113"/>
                    </a:cubicBezTo>
                    <a:cubicBezTo>
                      <a:pt x="1257" y="1131"/>
                      <a:pt x="1280" y="1140"/>
                      <a:pt x="1303" y="1140"/>
                    </a:cubicBezTo>
                    <a:lnTo>
                      <a:pt x="1303" y="1139"/>
                    </a:lnTo>
                    <a:cubicBezTo>
                      <a:pt x="1329" y="1139"/>
                      <a:pt x="1354" y="1129"/>
                      <a:pt x="1373" y="1109"/>
                    </a:cubicBezTo>
                    <a:cubicBezTo>
                      <a:pt x="1409" y="1070"/>
                      <a:pt x="1407" y="1011"/>
                      <a:pt x="1368" y="974"/>
                    </a:cubicBezTo>
                    <a:cubicBezTo>
                      <a:pt x="995" y="624"/>
                      <a:pt x="589" y="302"/>
                      <a:pt x="162" y="17"/>
                    </a:cubicBezTo>
                    <a:cubicBezTo>
                      <a:pt x="145" y="6"/>
                      <a:pt x="127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6" name="Google Shape;1016;p9"/>
              <p:cNvSpPr/>
              <p:nvPr/>
            </p:nvSpPr>
            <p:spPr>
              <a:xfrm>
                <a:off x="3649875" y="1892175"/>
                <a:ext cx="2342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50" extrusionOk="0">
                    <a:moveTo>
                      <a:pt x="105" y="0"/>
                    </a:moveTo>
                    <a:cubicBezTo>
                      <a:pt x="82" y="0"/>
                      <a:pt x="58" y="9"/>
                      <a:pt x="40" y="27"/>
                    </a:cubicBezTo>
                    <a:cubicBezTo>
                      <a:pt x="1" y="63"/>
                      <a:pt x="0" y="124"/>
                      <a:pt x="37" y="161"/>
                    </a:cubicBezTo>
                    <a:lnTo>
                      <a:pt x="763" y="920"/>
                    </a:lnTo>
                    <a:cubicBezTo>
                      <a:pt x="782" y="940"/>
                      <a:pt x="806" y="950"/>
                      <a:pt x="831" y="950"/>
                    </a:cubicBezTo>
                    <a:cubicBezTo>
                      <a:pt x="855" y="950"/>
                      <a:pt x="879" y="941"/>
                      <a:pt x="898" y="923"/>
                    </a:cubicBezTo>
                    <a:cubicBezTo>
                      <a:pt x="935" y="887"/>
                      <a:pt x="936" y="826"/>
                      <a:pt x="900" y="788"/>
                    </a:cubicBezTo>
                    <a:lnTo>
                      <a:pt x="175" y="30"/>
                    </a:lnTo>
                    <a:cubicBezTo>
                      <a:pt x="156" y="10"/>
                      <a:pt x="131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7" name="Google Shape;1017;p9"/>
              <p:cNvSpPr/>
              <p:nvPr/>
            </p:nvSpPr>
            <p:spPr>
              <a:xfrm>
                <a:off x="3685100" y="1931075"/>
                <a:ext cx="303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050" extrusionOk="0">
                    <a:moveTo>
                      <a:pt x="109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1" y="90"/>
                      <a:pt x="14" y="149"/>
                      <a:pt x="59" y="177"/>
                    </a:cubicBezTo>
                    <a:cubicBezTo>
                      <a:pt x="426" y="405"/>
                      <a:pt x="754" y="687"/>
                      <a:pt x="1033" y="1016"/>
                    </a:cubicBezTo>
                    <a:cubicBezTo>
                      <a:pt x="1052" y="1038"/>
                      <a:pt x="1078" y="1049"/>
                      <a:pt x="1105" y="1049"/>
                    </a:cubicBezTo>
                    <a:cubicBezTo>
                      <a:pt x="1127" y="1049"/>
                      <a:pt x="1149" y="1042"/>
                      <a:pt x="1167" y="1026"/>
                    </a:cubicBezTo>
                    <a:cubicBezTo>
                      <a:pt x="1207" y="992"/>
                      <a:pt x="1212" y="932"/>
                      <a:pt x="1178" y="893"/>
                    </a:cubicBezTo>
                    <a:cubicBezTo>
                      <a:pt x="886" y="548"/>
                      <a:pt x="543" y="254"/>
                      <a:pt x="160" y="15"/>
                    </a:cubicBezTo>
                    <a:cubicBezTo>
                      <a:pt x="144" y="5"/>
                      <a:pt x="126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8" name="Google Shape;1018;p9"/>
              <p:cNvSpPr/>
              <p:nvPr/>
            </p:nvSpPr>
            <p:spPr>
              <a:xfrm>
                <a:off x="3731500" y="1985650"/>
                <a:ext cx="197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852" extrusionOk="0">
                    <a:moveTo>
                      <a:pt x="107" y="1"/>
                    </a:moveTo>
                    <a:cubicBezTo>
                      <a:pt x="85" y="1"/>
                      <a:pt x="62" y="9"/>
                      <a:pt x="45" y="24"/>
                    </a:cubicBezTo>
                    <a:cubicBezTo>
                      <a:pt x="5" y="59"/>
                      <a:pt x="0" y="119"/>
                      <a:pt x="35" y="159"/>
                    </a:cubicBezTo>
                    <a:lnTo>
                      <a:pt x="611" y="819"/>
                    </a:lnTo>
                    <a:cubicBezTo>
                      <a:pt x="630" y="840"/>
                      <a:pt x="656" y="851"/>
                      <a:pt x="683" y="851"/>
                    </a:cubicBezTo>
                    <a:cubicBezTo>
                      <a:pt x="705" y="851"/>
                      <a:pt x="727" y="844"/>
                      <a:pt x="746" y="828"/>
                    </a:cubicBezTo>
                    <a:cubicBezTo>
                      <a:pt x="785" y="794"/>
                      <a:pt x="789" y="733"/>
                      <a:pt x="754" y="693"/>
                    </a:cubicBezTo>
                    <a:lnTo>
                      <a:pt x="178" y="33"/>
                    </a:lnTo>
                    <a:cubicBezTo>
                      <a:pt x="160" y="12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9" name="Google Shape;1019;p9"/>
              <p:cNvSpPr/>
              <p:nvPr/>
            </p:nvSpPr>
            <p:spPr>
              <a:xfrm>
                <a:off x="3400250" y="1743950"/>
                <a:ext cx="20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18" extrusionOk="0">
                    <a:moveTo>
                      <a:pt x="109" y="0"/>
                    </a:moveTo>
                    <a:cubicBezTo>
                      <a:pt x="80" y="0"/>
                      <a:pt x="52" y="13"/>
                      <a:pt x="33" y="36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85" y="358"/>
                      <a:pt x="482" y="597"/>
                      <a:pt x="617" y="866"/>
                    </a:cubicBezTo>
                    <a:cubicBezTo>
                      <a:pt x="634" y="899"/>
                      <a:pt x="667" y="917"/>
                      <a:pt x="702" y="917"/>
                    </a:cubicBezTo>
                    <a:cubicBezTo>
                      <a:pt x="717" y="917"/>
                      <a:pt x="731" y="914"/>
                      <a:pt x="745" y="907"/>
                    </a:cubicBezTo>
                    <a:cubicBezTo>
                      <a:pt x="792" y="883"/>
                      <a:pt x="810" y="826"/>
                      <a:pt x="787" y="779"/>
                    </a:cubicBezTo>
                    <a:cubicBezTo>
                      <a:pt x="638" y="487"/>
                      <a:pt x="424" y="225"/>
                      <a:pt x="167" y="21"/>
                    </a:cubicBezTo>
                    <a:cubicBezTo>
                      <a:pt x="150" y="7"/>
                      <a:pt x="129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0" name="Google Shape;1020;p9"/>
              <p:cNvSpPr/>
              <p:nvPr/>
            </p:nvSpPr>
            <p:spPr>
              <a:xfrm>
                <a:off x="3426550" y="1779550"/>
                <a:ext cx="2195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0" extrusionOk="0">
                    <a:moveTo>
                      <a:pt x="108" y="1"/>
                    </a:moveTo>
                    <a:cubicBezTo>
                      <a:pt x="89" y="1"/>
                      <a:pt x="69" y="7"/>
                      <a:pt x="52" y="19"/>
                    </a:cubicBezTo>
                    <a:cubicBezTo>
                      <a:pt x="10" y="50"/>
                      <a:pt x="0" y="109"/>
                      <a:pt x="31" y="152"/>
                    </a:cubicBezTo>
                    <a:cubicBezTo>
                      <a:pt x="233" y="432"/>
                      <a:pt x="461" y="698"/>
                      <a:pt x="706" y="942"/>
                    </a:cubicBezTo>
                    <a:cubicBezTo>
                      <a:pt x="724" y="961"/>
                      <a:pt x="749" y="969"/>
                      <a:pt x="773" y="969"/>
                    </a:cubicBezTo>
                    <a:cubicBezTo>
                      <a:pt x="797" y="969"/>
                      <a:pt x="822" y="961"/>
                      <a:pt x="840" y="942"/>
                    </a:cubicBezTo>
                    <a:cubicBezTo>
                      <a:pt x="878" y="904"/>
                      <a:pt x="878" y="845"/>
                      <a:pt x="840" y="807"/>
                    </a:cubicBezTo>
                    <a:cubicBezTo>
                      <a:pt x="602" y="570"/>
                      <a:pt x="382" y="311"/>
                      <a:pt x="186" y="41"/>
                    </a:cubicBezTo>
                    <a:cubicBezTo>
                      <a:pt x="167" y="15"/>
                      <a:pt x="13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3463600" y="1820775"/>
                <a:ext cx="219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3" extrusionOk="0">
                    <a:moveTo>
                      <a:pt x="109" y="1"/>
                    </a:moveTo>
                    <a:cubicBezTo>
                      <a:pt x="92" y="1"/>
                      <a:pt x="74" y="5"/>
                      <a:pt x="58" y="16"/>
                    </a:cubicBezTo>
                    <a:cubicBezTo>
                      <a:pt x="14" y="45"/>
                      <a:pt x="1" y="103"/>
                      <a:pt x="28" y="147"/>
                    </a:cubicBezTo>
                    <a:cubicBezTo>
                      <a:pt x="218" y="444"/>
                      <a:pt x="447" y="713"/>
                      <a:pt x="707" y="948"/>
                    </a:cubicBezTo>
                    <a:cubicBezTo>
                      <a:pt x="726" y="964"/>
                      <a:pt x="748" y="973"/>
                      <a:pt x="771" y="973"/>
                    </a:cubicBezTo>
                    <a:lnTo>
                      <a:pt x="771" y="972"/>
                    </a:lnTo>
                    <a:cubicBezTo>
                      <a:pt x="798" y="972"/>
                      <a:pt x="823" y="962"/>
                      <a:pt x="842" y="941"/>
                    </a:cubicBezTo>
                    <a:cubicBezTo>
                      <a:pt x="877" y="901"/>
                      <a:pt x="874" y="842"/>
                      <a:pt x="835" y="806"/>
                    </a:cubicBezTo>
                    <a:cubicBezTo>
                      <a:pt x="587" y="583"/>
                      <a:pt x="370" y="327"/>
                      <a:pt x="190" y="45"/>
                    </a:cubicBezTo>
                    <a:cubicBezTo>
                      <a:pt x="171" y="16"/>
                      <a:pt x="14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2" name="Google Shape;1022;p9"/>
              <p:cNvSpPr/>
              <p:nvPr/>
            </p:nvSpPr>
            <p:spPr>
              <a:xfrm>
                <a:off x="3496300" y="1861150"/>
                <a:ext cx="234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34" extrusionOk="0">
                    <a:moveTo>
                      <a:pt x="110" y="0"/>
                    </a:moveTo>
                    <a:cubicBezTo>
                      <a:pt x="91" y="0"/>
                      <a:pt x="72" y="6"/>
                      <a:pt x="55" y="18"/>
                    </a:cubicBezTo>
                    <a:cubicBezTo>
                      <a:pt x="12" y="48"/>
                      <a:pt x="1" y="106"/>
                      <a:pt x="31" y="151"/>
                    </a:cubicBezTo>
                    <a:cubicBezTo>
                      <a:pt x="224" y="428"/>
                      <a:pt x="484" y="661"/>
                      <a:pt x="781" y="822"/>
                    </a:cubicBezTo>
                    <a:cubicBezTo>
                      <a:pt x="796" y="829"/>
                      <a:pt x="811" y="834"/>
                      <a:pt x="827" y="834"/>
                    </a:cubicBezTo>
                    <a:lnTo>
                      <a:pt x="827" y="833"/>
                    </a:lnTo>
                    <a:cubicBezTo>
                      <a:pt x="861" y="833"/>
                      <a:pt x="894" y="815"/>
                      <a:pt x="911" y="783"/>
                    </a:cubicBezTo>
                    <a:cubicBezTo>
                      <a:pt x="936" y="737"/>
                      <a:pt x="919" y="679"/>
                      <a:pt x="873" y="654"/>
                    </a:cubicBezTo>
                    <a:cubicBezTo>
                      <a:pt x="601" y="507"/>
                      <a:pt x="364" y="295"/>
                      <a:pt x="188" y="41"/>
                    </a:cubicBezTo>
                    <a:cubicBezTo>
                      <a:pt x="169" y="15"/>
                      <a:pt x="140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3" name="Google Shape;1023;p9"/>
              <p:cNvSpPr/>
              <p:nvPr/>
            </p:nvSpPr>
            <p:spPr>
              <a:xfrm>
                <a:off x="3528625" y="1901125"/>
                <a:ext cx="280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1221" extrusionOk="0">
                    <a:moveTo>
                      <a:pt x="106" y="0"/>
                    </a:moveTo>
                    <a:cubicBezTo>
                      <a:pt x="81" y="0"/>
                      <a:pt x="55" y="10"/>
                      <a:pt x="36" y="31"/>
                    </a:cubicBezTo>
                    <a:cubicBezTo>
                      <a:pt x="1" y="69"/>
                      <a:pt x="3" y="130"/>
                      <a:pt x="41" y="165"/>
                    </a:cubicBezTo>
                    <a:cubicBezTo>
                      <a:pt x="373" y="471"/>
                      <a:pt x="674" y="813"/>
                      <a:pt x="937" y="1181"/>
                    </a:cubicBezTo>
                    <a:cubicBezTo>
                      <a:pt x="954" y="1206"/>
                      <a:pt x="984" y="1221"/>
                      <a:pt x="1014" y="1221"/>
                    </a:cubicBezTo>
                    <a:cubicBezTo>
                      <a:pt x="1033" y="1221"/>
                      <a:pt x="1053" y="1214"/>
                      <a:pt x="1069" y="1202"/>
                    </a:cubicBezTo>
                    <a:cubicBezTo>
                      <a:pt x="1112" y="1172"/>
                      <a:pt x="1122" y="1113"/>
                      <a:pt x="1091" y="1070"/>
                    </a:cubicBezTo>
                    <a:cubicBezTo>
                      <a:pt x="821" y="692"/>
                      <a:pt x="512" y="341"/>
                      <a:pt x="171" y="25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4" name="Google Shape;1024;p9"/>
              <p:cNvSpPr/>
              <p:nvPr/>
            </p:nvSpPr>
            <p:spPr>
              <a:xfrm>
                <a:off x="3578100" y="1952600"/>
                <a:ext cx="280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53" extrusionOk="0">
                    <a:moveTo>
                      <a:pt x="106" y="1"/>
                    </a:moveTo>
                    <a:cubicBezTo>
                      <a:pt x="83" y="1"/>
                      <a:pt x="60" y="9"/>
                      <a:pt x="42" y="26"/>
                    </a:cubicBezTo>
                    <a:cubicBezTo>
                      <a:pt x="3" y="61"/>
                      <a:pt x="1" y="121"/>
                      <a:pt x="36" y="161"/>
                    </a:cubicBezTo>
                    <a:cubicBezTo>
                      <a:pt x="297" y="446"/>
                      <a:pt x="620" y="682"/>
                      <a:pt x="971" y="844"/>
                    </a:cubicBezTo>
                    <a:cubicBezTo>
                      <a:pt x="985" y="850"/>
                      <a:pt x="998" y="853"/>
                      <a:pt x="1011" y="853"/>
                    </a:cubicBezTo>
                    <a:cubicBezTo>
                      <a:pt x="1047" y="853"/>
                      <a:pt x="1082" y="832"/>
                      <a:pt x="1098" y="798"/>
                    </a:cubicBezTo>
                    <a:cubicBezTo>
                      <a:pt x="1120" y="750"/>
                      <a:pt x="1099" y="693"/>
                      <a:pt x="1052" y="671"/>
                    </a:cubicBezTo>
                    <a:cubicBezTo>
                      <a:pt x="723" y="520"/>
                      <a:pt x="420" y="298"/>
                      <a:pt x="176" y="32"/>
                    </a:cubicBezTo>
                    <a:cubicBezTo>
                      <a:pt x="158" y="11"/>
                      <a:pt x="132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5" name="Google Shape;1025;p9"/>
              <p:cNvSpPr/>
              <p:nvPr/>
            </p:nvSpPr>
            <p:spPr>
              <a:xfrm>
                <a:off x="3626425" y="1984575"/>
                <a:ext cx="29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686" extrusionOk="0">
                    <a:moveTo>
                      <a:pt x="109" y="0"/>
                    </a:moveTo>
                    <a:cubicBezTo>
                      <a:pt x="78" y="0"/>
                      <a:pt x="47" y="15"/>
                      <a:pt x="30" y="44"/>
                    </a:cubicBezTo>
                    <a:cubicBezTo>
                      <a:pt x="1" y="88"/>
                      <a:pt x="14" y="147"/>
                      <a:pt x="58" y="176"/>
                    </a:cubicBezTo>
                    <a:cubicBezTo>
                      <a:pt x="363" y="371"/>
                      <a:pt x="688" y="540"/>
                      <a:pt x="1021" y="678"/>
                    </a:cubicBezTo>
                    <a:cubicBezTo>
                      <a:pt x="1033" y="683"/>
                      <a:pt x="1045" y="686"/>
                      <a:pt x="1057" y="686"/>
                    </a:cubicBezTo>
                    <a:cubicBezTo>
                      <a:pt x="1095" y="686"/>
                      <a:pt x="1130" y="662"/>
                      <a:pt x="1146" y="626"/>
                    </a:cubicBezTo>
                    <a:cubicBezTo>
                      <a:pt x="1166" y="577"/>
                      <a:pt x="1142" y="522"/>
                      <a:pt x="1094" y="501"/>
                    </a:cubicBezTo>
                    <a:cubicBezTo>
                      <a:pt x="770" y="369"/>
                      <a:pt x="457" y="204"/>
                      <a:pt x="161" y="16"/>
                    </a:cubicBezTo>
                    <a:cubicBezTo>
                      <a:pt x="145" y="5"/>
                      <a:pt x="127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6" name="Google Shape;1026;p9"/>
              <p:cNvSpPr/>
              <p:nvPr/>
            </p:nvSpPr>
            <p:spPr>
              <a:xfrm>
                <a:off x="3674875" y="2014450"/>
                <a:ext cx="178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97" extrusionOk="0">
                    <a:moveTo>
                      <a:pt x="109" y="1"/>
                    </a:moveTo>
                    <a:cubicBezTo>
                      <a:pt x="72" y="1"/>
                      <a:pt x="36" y="22"/>
                      <a:pt x="20" y="59"/>
                    </a:cubicBezTo>
                    <a:cubicBezTo>
                      <a:pt x="0" y="108"/>
                      <a:pt x="23" y="163"/>
                      <a:pt x="72" y="184"/>
                    </a:cubicBezTo>
                    <a:lnTo>
                      <a:pt x="567" y="389"/>
                    </a:lnTo>
                    <a:cubicBezTo>
                      <a:pt x="579" y="395"/>
                      <a:pt x="591" y="397"/>
                      <a:pt x="603" y="397"/>
                    </a:cubicBezTo>
                    <a:cubicBezTo>
                      <a:pt x="641" y="397"/>
                      <a:pt x="676" y="375"/>
                      <a:pt x="691" y="338"/>
                    </a:cubicBezTo>
                    <a:cubicBezTo>
                      <a:pt x="711" y="290"/>
                      <a:pt x="688" y="234"/>
                      <a:pt x="639" y="214"/>
                    </a:cubicBezTo>
                    <a:lnTo>
                      <a:pt x="145" y="7"/>
                    </a:lnTo>
                    <a:cubicBezTo>
                      <a:pt x="133" y="3"/>
                      <a:pt x="12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7" name="Google Shape;1027;p9"/>
              <p:cNvSpPr/>
              <p:nvPr/>
            </p:nvSpPr>
            <p:spPr>
              <a:xfrm>
                <a:off x="3737700" y="2048425"/>
                <a:ext cx="363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729" extrusionOk="0">
                    <a:moveTo>
                      <a:pt x="110" y="1"/>
                    </a:moveTo>
                    <a:cubicBezTo>
                      <a:pt x="73" y="1"/>
                      <a:pt x="38" y="22"/>
                      <a:pt x="22" y="58"/>
                    </a:cubicBezTo>
                    <a:cubicBezTo>
                      <a:pt x="1" y="107"/>
                      <a:pt x="23" y="163"/>
                      <a:pt x="72" y="184"/>
                    </a:cubicBezTo>
                    <a:lnTo>
                      <a:pt x="1308" y="719"/>
                    </a:lnTo>
                    <a:cubicBezTo>
                      <a:pt x="1320" y="725"/>
                      <a:pt x="1333" y="728"/>
                      <a:pt x="1345" y="728"/>
                    </a:cubicBezTo>
                    <a:lnTo>
                      <a:pt x="1345" y="727"/>
                    </a:lnTo>
                    <a:cubicBezTo>
                      <a:pt x="1382" y="727"/>
                      <a:pt x="1417" y="706"/>
                      <a:pt x="1433" y="670"/>
                    </a:cubicBezTo>
                    <a:cubicBezTo>
                      <a:pt x="1454" y="621"/>
                      <a:pt x="1432" y="566"/>
                      <a:pt x="1383" y="545"/>
                    </a:cubicBezTo>
                    <a:lnTo>
                      <a:pt x="148" y="8"/>
                    </a:lnTo>
                    <a:cubicBezTo>
                      <a:pt x="135" y="3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8" name="Google Shape;1028;p9"/>
              <p:cNvSpPr/>
              <p:nvPr/>
            </p:nvSpPr>
            <p:spPr>
              <a:xfrm>
                <a:off x="3436950" y="1758900"/>
                <a:ext cx="22725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898" extrusionOk="0">
                    <a:moveTo>
                      <a:pt x="108" y="0"/>
                    </a:moveTo>
                    <a:cubicBezTo>
                      <a:pt x="87" y="0"/>
                      <a:pt x="66" y="8"/>
                      <a:pt x="48" y="22"/>
                    </a:cubicBezTo>
                    <a:cubicBezTo>
                      <a:pt x="6" y="54"/>
                      <a:pt x="0" y="115"/>
                      <a:pt x="34" y="156"/>
                    </a:cubicBezTo>
                    <a:cubicBezTo>
                      <a:pt x="244" y="418"/>
                      <a:pt x="483" y="661"/>
                      <a:pt x="741" y="876"/>
                    </a:cubicBezTo>
                    <a:cubicBezTo>
                      <a:pt x="759" y="890"/>
                      <a:pt x="781" y="898"/>
                      <a:pt x="802" y="898"/>
                    </a:cubicBezTo>
                    <a:cubicBezTo>
                      <a:pt x="829" y="898"/>
                      <a:pt x="857" y="886"/>
                      <a:pt x="876" y="864"/>
                    </a:cubicBezTo>
                    <a:cubicBezTo>
                      <a:pt x="909" y="823"/>
                      <a:pt x="903" y="763"/>
                      <a:pt x="864" y="729"/>
                    </a:cubicBezTo>
                    <a:cubicBezTo>
                      <a:pt x="615" y="523"/>
                      <a:pt x="386" y="288"/>
                      <a:pt x="181" y="36"/>
                    </a:cubicBezTo>
                    <a:cubicBezTo>
                      <a:pt x="163" y="13"/>
                      <a:pt x="136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9" name="Google Shape;1029;p9"/>
              <p:cNvSpPr/>
              <p:nvPr/>
            </p:nvSpPr>
            <p:spPr>
              <a:xfrm>
                <a:off x="3473975" y="1789875"/>
                <a:ext cx="2500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07" extrusionOk="0">
                    <a:moveTo>
                      <a:pt x="107" y="1"/>
                    </a:moveTo>
                    <a:cubicBezTo>
                      <a:pt x="84" y="1"/>
                      <a:pt x="61" y="9"/>
                      <a:pt x="43" y="25"/>
                    </a:cubicBezTo>
                    <a:cubicBezTo>
                      <a:pt x="4" y="60"/>
                      <a:pt x="1" y="120"/>
                      <a:pt x="35" y="159"/>
                    </a:cubicBezTo>
                    <a:cubicBezTo>
                      <a:pt x="267" y="418"/>
                      <a:pt x="540" y="633"/>
                      <a:pt x="846" y="796"/>
                    </a:cubicBezTo>
                    <a:cubicBezTo>
                      <a:pt x="861" y="804"/>
                      <a:pt x="876" y="807"/>
                      <a:pt x="892" y="807"/>
                    </a:cubicBezTo>
                    <a:cubicBezTo>
                      <a:pt x="926" y="807"/>
                      <a:pt x="959" y="789"/>
                      <a:pt x="976" y="756"/>
                    </a:cubicBezTo>
                    <a:cubicBezTo>
                      <a:pt x="1000" y="710"/>
                      <a:pt x="983" y="652"/>
                      <a:pt x="936" y="627"/>
                    </a:cubicBezTo>
                    <a:cubicBezTo>
                      <a:pt x="649" y="475"/>
                      <a:pt x="394" y="275"/>
                      <a:pt x="177" y="32"/>
                    </a:cubicBezTo>
                    <a:cubicBezTo>
                      <a:pt x="159" y="11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0" name="Google Shape;1030;p9"/>
              <p:cNvSpPr/>
              <p:nvPr/>
            </p:nvSpPr>
            <p:spPr>
              <a:xfrm>
                <a:off x="3512150" y="1818675"/>
                <a:ext cx="238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93" extrusionOk="0">
                    <a:moveTo>
                      <a:pt x="107" y="1"/>
                    </a:moveTo>
                    <a:cubicBezTo>
                      <a:pt x="81" y="1"/>
                      <a:pt x="56" y="11"/>
                      <a:pt x="37" y="31"/>
                    </a:cubicBezTo>
                    <a:cubicBezTo>
                      <a:pt x="1" y="69"/>
                      <a:pt x="3" y="130"/>
                      <a:pt x="40" y="166"/>
                    </a:cubicBezTo>
                    <a:lnTo>
                      <a:pt x="782" y="866"/>
                    </a:lnTo>
                    <a:cubicBezTo>
                      <a:pt x="801" y="884"/>
                      <a:pt x="824" y="892"/>
                      <a:pt x="847" y="892"/>
                    </a:cubicBezTo>
                    <a:lnTo>
                      <a:pt x="848" y="892"/>
                    </a:lnTo>
                    <a:cubicBezTo>
                      <a:pt x="873" y="892"/>
                      <a:pt x="898" y="882"/>
                      <a:pt x="917" y="863"/>
                    </a:cubicBezTo>
                    <a:cubicBezTo>
                      <a:pt x="953" y="824"/>
                      <a:pt x="951" y="764"/>
                      <a:pt x="914" y="728"/>
                    </a:cubicBezTo>
                    <a:lnTo>
                      <a:pt x="172" y="27"/>
                    </a:lnTo>
                    <a:cubicBezTo>
                      <a:pt x="153" y="10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1" name="Google Shape;1031;p9"/>
              <p:cNvSpPr/>
              <p:nvPr/>
            </p:nvSpPr>
            <p:spPr>
              <a:xfrm>
                <a:off x="3546150" y="1856800"/>
                <a:ext cx="311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016" extrusionOk="0">
                    <a:moveTo>
                      <a:pt x="106" y="0"/>
                    </a:moveTo>
                    <a:cubicBezTo>
                      <a:pt x="83" y="0"/>
                      <a:pt x="60" y="9"/>
                      <a:pt x="41" y="26"/>
                    </a:cubicBezTo>
                    <a:cubicBezTo>
                      <a:pt x="3" y="62"/>
                      <a:pt x="1" y="122"/>
                      <a:pt x="36" y="161"/>
                    </a:cubicBezTo>
                    <a:cubicBezTo>
                      <a:pt x="344" y="492"/>
                      <a:pt x="697" y="775"/>
                      <a:pt x="1088" y="1003"/>
                    </a:cubicBezTo>
                    <a:cubicBezTo>
                      <a:pt x="1103" y="1011"/>
                      <a:pt x="1120" y="1016"/>
                      <a:pt x="1137" y="1016"/>
                    </a:cubicBezTo>
                    <a:cubicBezTo>
                      <a:pt x="1169" y="1016"/>
                      <a:pt x="1201" y="999"/>
                      <a:pt x="1218" y="968"/>
                    </a:cubicBezTo>
                    <a:cubicBezTo>
                      <a:pt x="1245" y="923"/>
                      <a:pt x="1229" y="864"/>
                      <a:pt x="1184" y="838"/>
                    </a:cubicBezTo>
                    <a:cubicBezTo>
                      <a:pt x="810" y="619"/>
                      <a:pt x="471" y="348"/>
                      <a:pt x="176" y="31"/>
                    </a:cubicBezTo>
                    <a:cubicBezTo>
                      <a:pt x="157" y="11"/>
                      <a:pt x="13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2" name="Google Shape;1032;p9"/>
              <p:cNvSpPr/>
              <p:nvPr/>
            </p:nvSpPr>
            <p:spPr>
              <a:xfrm>
                <a:off x="3580125" y="1887700"/>
                <a:ext cx="24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647" extrusionOk="0">
                    <a:moveTo>
                      <a:pt x="107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288" y="371"/>
                      <a:pt x="560" y="530"/>
                      <a:pt x="856" y="641"/>
                    </a:cubicBezTo>
                    <a:cubicBezTo>
                      <a:pt x="867" y="644"/>
                      <a:pt x="878" y="646"/>
                      <a:pt x="889" y="646"/>
                    </a:cubicBezTo>
                    <a:cubicBezTo>
                      <a:pt x="928" y="646"/>
                      <a:pt x="964" y="623"/>
                      <a:pt x="979" y="584"/>
                    </a:cubicBezTo>
                    <a:cubicBezTo>
                      <a:pt x="997" y="535"/>
                      <a:pt x="972" y="479"/>
                      <a:pt x="923" y="462"/>
                    </a:cubicBezTo>
                    <a:cubicBezTo>
                      <a:pt x="647" y="358"/>
                      <a:pt x="394" y="211"/>
                      <a:pt x="168" y="22"/>
                    </a:cubicBezTo>
                    <a:cubicBezTo>
                      <a:pt x="150" y="8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3" name="Google Shape;1033;p9"/>
              <p:cNvSpPr/>
              <p:nvPr/>
            </p:nvSpPr>
            <p:spPr>
              <a:xfrm>
                <a:off x="3613025" y="1916600"/>
                <a:ext cx="39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183" extrusionOk="0">
                    <a:moveTo>
                      <a:pt x="109" y="0"/>
                    </a:moveTo>
                    <a:cubicBezTo>
                      <a:pt x="75" y="0"/>
                      <a:pt x="43" y="18"/>
                      <a:pt x="26" y="50"/>
                    </a:cubicBezTo>
                    <a:cubicBezTo>
                      <a:pt x="0" y="96"/>
                      <a:pt x="17" y="154"/>
                      <a:pt x="62" y="179"/>
                    </a:cubicBezTo>
                    <a:cubicBezTo>
                      <a:pt x="546" y="446"/>
                      <a:pt x="995" y="775"/>
                      <a:pt x="1398" y="1157"/>
                    </a:cubicBezTo>
                    <a:cubicBezTo>
                      <a:pt x="1416" y="1175"/>
                      <a:pt x="1440" y="1182"/>
                      <a:pt x="1463" y="1182"/>
                    </a:cubicBezTo>
                    <a:cubicBezTo>
                      <a:pt x="1488" y="1182"/>
                      <a:pt x="1514" y="1173"/>
                      <a:pt x="1533" y="1153"/>
                    </a:cubicBezTo>
                    <a:cubicBezTo>
                      <a:pt x="1568" y="1115"/>
                      <a:pt x="1567" y="1054"/>
                      <a:pt x="1528" y="1018"/>
                    </a:cubicBezTo>
                    <a:cubicBezTo>
                      <a:pt x="1114" y="626"/>
                      <a:pt x="652" y="287"/>
                      <a:pt x="155" y="12"/>
                    </a:cubicBezTo>
                    <a:cubicBezTo>
                      <a:pt x="140" y="4"/>
                      <a:pt x="124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3656400" y="1961700"/>
                <a:ext cx="312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87" extrusionOk="0">
                    <a:moveTo>
                      <a:pt x="110" y="1"/>
                    </a:moveTo>
                    <a:cubicBezTo>
                      <a:pt x="74" y="1"/>
                      <a:pt x="40" y="21"/>
                      <a:pt x="24" y="55"/>
                    </a:cubicBezTo>
                    <a:cubicBezTo>
                      <a:pt x="1" y="103"/>
                      <a:pt x="21" y="159"/>
                      <a:pt x="68" y="182"/>
                    </a:cubicBezTo>
                    <a:lnTo>
                      <a:pt x="1098" y="677"/>
                    </a:lnTo>
                    <a:cubicBezTo>
                      <a:pt x="1111" y="683"/>
                      <a:pt x="1126" y="687"/>
                      <a:pt x="1139" y="687"/>
                    </a:cubicBezTo>
                    <a:cubicBezTo>
                      <a:pt x="1175" y="687"/>
                      <a:pt x="1208" y="667"/>
                      <a:pt x="1225" y="632"/>
                    </a:cubicBezTo>
                    <a:cubicBezTo>
                      <a:pt x="1248" y="585"/>
                      <a:pt x="1228" y="528"/>
                      <a:pt x="1181" y="504"/>
                    </a:cubicBezTo>
                    <a:lnTo>
                      <a:pt x="151" y="10"/>
                    </a:lnTo>
                    <a:cubicBezTo>
                      <a:pt x="137" y="4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5" name="Google Shape;1035;p9"/>
              <p:cNvSpPr/>
              <p:nvPr/>
            </p:nvSpPr>
            <p:spPr>
              <a:xfrm>
                <a:off x="3700650" y="1994875"/>
                <a:ext cx="342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850" extrusionOk="0">
                    <a:moveTo>
                      <a:pt x="107" y="1"/>
                    </a:moveTo>
                    <a:cubicBezTo>
                      <a:pt x="79" y="1"/>
                      <a:pt x="51" y="13"/>
                      <a:pt x="32" y="36"/>
                    </a:cubicBezTo>
                    <a:cubicBezTo>
                      <a:pt x="0" y="78"/>
                      <a:pt x="7" y="138"/>
                      <a:pt x="48" y="171"/>
                    </a:cubicBezTo>
                    <a:cubicBezTo>
                      <a:pt x="405" y="454"/>
                      <a:pt x="802" y="680"/>
                      <a:pt x="1228" y="843"/>
                    </a:cubicBezTo>
                    <a:cubicBezTo>
                      <a:pt x="1239" y="848"/>
                      <a:pt x="1251" y="850"/>
                      <a:pt x="1262" y="850"/>
                    </a:cubicBezTo>
                    <a:cubicBezTo>
                      <a:pt x="1301" y="850"/>
                      <a:pt x="1336" y="827"/>
                      <a:pt x="1350" y="788"/>
                    </a:cubicBezTo>
                    <a:cubicBezTo>
                      <a:pt x="1369" y="739"/>
                      <a:pt x="1345" y="684"/>
                      <a:pt x="1296" y="666"/>
                    </a:cubicBezTo>
                    <a:cubicBezTo>
                      <a:pt x="889" y="510"/>
                      <a:pt x="508" y="292"/>
                      <a:pt x="167" y="21"/>
                    </a:cubicBezTo>
                    <a:cubicBezTo>
                      <a:pt x="149" y="7"/>
                      <a:pt x="128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6" name="Google Shape;1036;p9"/>
              <p:cNvSpPr/>
              <p:nvPr/>
            </p:nvSpPr>
            <p:spPr>
              <a:xfrm>
                <a:off x="3747000" y="2024750"/>
                <a:ext cx="302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890" extrusionOk="0">
                    <a:moveTo>
                      <a:pt x="108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361" y="431"/>
                      <a:pt x="699" y="668"/>
                      <a:pt x="1051" y="876"/>
                    </a:cubicBezTo>
                    <a:cubicBezTo>
                      <a:pt x="1065" y="885"/>
                      <a:pt x="1082" y="889"/>
                      <a:pt x="1098" y="889"/>
                    </a:cubicBezTo>
                    <a:cubicBezTo>
                      <a:pt x="1131" y="889"/>
                      <a:pt x="1163" y="872"/>
                      <a:pt x="1181" y="842"/>
                    </a:cubicBezTo>
                    <a:cubicBezTo>
                      <a:pt x="1207" y="796"/>
                      <a:pt x="1192" y="738"/>
                      <a:pt x="1147" y="711"/>
                    </a:cubicBezTo>
                    <a:cubicBezTo>
                      <a:pt x="803" y="509"/>
                      <a:pt x="474" y="277"/>
                      <a:pt x="169" y="22"/>
                    </a:cubicBezTo>
                    <a:cubicBezTo>
                      <a:pt x="151" y="8"/>
                      <a:pt x="129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7" name="Google Shape;1037;p9"/>
              <p:cNvSpPr/>
              <p:nvPr/>
            </p:nvSpPr>
            <p:spPr>
              <a:xfrm>
                <a:off x="3706600" y="1517900"/>
                <a:ext cx="1395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093" extrusionOk="0">
                    <a:moveTo>
                      <a:pt x="449" y="0"/>
                    </a:moveTo>
                    <a:cubicBezTo>
                      <a:pt x="410" y="0"/>
                      <a:pt x="374" y="23"/>
                      <a:pt x="360" y="62"/>
                    </a:cubicBezTo>
                    <a:lnTo>
                      <a:pt x="20" y="964"/>
                    </a:lnTo>
                    <a:cubicBezTo>
                      <a:pt x="1" y="1013"/>
                      <a:pt x="25" y="1068"/>
                      <a:pt x="75" y="1086"/>
                    </a:cubicBezTo>
                    <a:cubicBezTo>
                      <a:pt x="86" y="1091"/>
                      <a:pt x="97" y="1093"/>
                      <a:pt x="108" y="1093"/>
                    </a:cubicBezTo>
                    <a:cubicBezTo>
                      <a:pt x="146" y="1093"/>
                      <a:pt x="183" y="1070"/>
                      <a:pt x="197" y="1031"/>
                    </a:cubicBezTo>
                    <a:lnTo>
                      <a:pt x="538" y="129"/>
                    </a:lnTo>
                    <a:cubicBezTo>
                      <a:pt x="557" y="79"/>
                      <a:pt x="532" y="24"/>
                      <a:pt x="483" y="6"/>
                    </a:cubicBezTo>
                    <a:cubicBezTo>
                      <a:pt x="472" y="2"/>
                      <a:pt x="460" y="0"/>
                      <a:pt x="44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8" name="Google Shape;1038;p9"/>
              <p:cNvSpPr/>
              <p:nvPr/>
            </p:nvSpPr>
            <p:spPr>
              <a:xfrm>
                <a:off x="3691375" y="1556025"/>
                <a:ext cx="1377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055" extrusionOk="0">
                    <a:moveTo>
                      <a:pt x="443" y="1"/>
                    </a:moveTo>
                    <a:cubicBezTo>
                      <a:pt x="404" y="1"/>
                      <a:pt x="368" y="24"/>
                      <a:pt x="354" y="61"/>
                    </a:cubicBezTo>
                    <a:lnTo>
                      <a:pt x="20" y="926"/>
                    </a:lnTo>
                    <a:cubicBezTo>
                      <a:pt x="0" y="974"/>
                      <a:pt x="26" y="1029"/>
                      <a:pt x="74" y="1048"/>
                    </a:cubicBezTo>
                    <a:cubicBezTo>
                      <a:pt x="85" y="1053"/>
                      <a:pt x="98" y="1055"/>
                      <a:pt x="109" y="1055"/>
                    </a:cubicBezTo>
                    <a:cubicBezTo>
                      <a:pt x="147" y="1055"/>
                      <a:pt x="183" y="1032"/>
                      <a:pt x="198" y="994"/>
                    </a:cubicBezTo>
                    <a:lnTo>
                      <a:pt x="531" y="131"/>
                    </a:lnTo>
                    <a:cubicBezTo>
                      <a:pt x="550" y="81"/>
                      <a:pt x="526" y="26"/>
                      <a:pt x="477" y="7"/>
                    </a:cubicBezTo>
                    <a:cubicBezTo>
                      <a:pt x="466" y="3"/>
                      <a:pt x="454" y="1"/>
                      <a:pt x="44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9" name="Google Shape;1039;p9"/>
              <p:cNvSpPr/>
              <p:nvPr/>
            </p:nvSpPr>
            <p:spPr>
              <a:xfrm>
                <a:off x="3676175" y="1605400"/>
                <a:ext cx="80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976" extrusionOk="0">
                    <a:moveTo>
                      <a:pt x="217" y="1"/>
                    </a:moveTo>
                    <a:cubicBezTo>
                      <a:pt x="175" y="1"/>
                      <a:pt x="136" y="29"/>
                      <a:pt x="125" y="72"/>
                    </a:cubicBezTo>
                    <a:cubicBezTo>
                      <a:pt x="59" y="335"/>
                      <a:pt x="18" y="604"/>
                      <a:pt x="3" y="875"/>
                    </a:cubicBezTo>
                    <a:cubicBezTo>
                      <a:pt x="0" y="928"/>
                      <a:pt x="41" y="972"/>
                      <a:pt x="94" y="975"/>
                    </a:cubicBezTo>
                    <a:lnTo>
                      <a:pt x="98" y="975"/>
                    </a:lnTo>
                    <a:cubicBezTo>
                      <a:pt x="149" y="975"/>
                      <a:pt x="191" y="935"/>
                      <a:pt x="193" y="885"/>
                    </a:cubicBezTo>
                    <a:cubicBezTo>
                      <a:pt x="208" y="627"/>
                      <a:pt x="246" y="370"/>
                      <a:pt x="310" y="120"/>
                    </a:cubicBezTo>
                    <a:cubicBezTo>
                      <a:pt x="322" y="68"/>
                      <a:pt x="292" y="16"/>
                      <a:pt x="241" y="4"/>
                    </a:cubicBezTo>
                    <a:cubicBezTo>
                      <a:pt x="233" y="2"/>
                      <a:pt x="225" y="1"/>
                      <a:pt x="21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0" name="Google Shape;1040;p9"/>
              <p:cNvSpPr/>
              <p:nvPr/>
            </p:nvSpPr>
            <p:spPr>
              <a:xfrm>
                <a:off x="3666900" y="1657950"/>
                <a:ext cx="59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934" extrusionOk="0">
                    <a:moveTo>
                      <a:pt x="137" y="1"/>
                    </a:moveTo>
                    <a:cubicBezTo>
                      <a:pt x="89" y="1"/>
                      <a:pt x="48" y="42"/>
                      <a:pt x="45" y="91"/>
                    </a:cubicBezTo>
                    <a:lnTo>
                      <a:pt x="4" y="833"/>
                    </a:lnTo>
                    <a:cubicBezTo>
                      <a:pt x="0" y="886"/>
                      <a:pt x="41" y="931"/>
                      <a:pt x="93" y="933"/>
                    </a:cubicBezTo>
                    <a:lnTo>
                      <a:pt x="98" y="933"/>
                    </a:lnTo>
                    <a:cubicBezTo>
                      <a:pt x="149" y="933"/>
                      <a:pt x="191" y="894"/>
                      <a:pt x="193" y="844"/>
                    </a:cubicBezTo>
                    <a:lnTo>
                      <a:pt x="235" y="102"/>
                    </a:lnTo>
                    <a:cubicBezTo>
                      <a:pt x="239" y="50"/>
                      <a:pt x="198" y="5"/>
                      <a:pt x="146" y="1"/>
                    </a:cubicBezTo>
                    <a:cubicBezTo>
                      <a:pt x="143" y="1"/>
                      <a:pt x="140" y="1"/>
                      <a:pt x="13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1" name="Google Shape;1041;p9"/>
              <p:cNvSpPr/>
              <p:nvPr/>
            </p:nvSpPr>
            <p:spPr>
              <a:xfrm>
                <a:off x="3657375" y="1700200"/>
                <a:ext cx="85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8" extrusionOk="0">
                    <a:moveTo>
                      <a:pt x="240" y="0"/>
                    </a:moveTo>
                    <a:cubicBezTo>
                      <a:pt x="236" y="0"/>
                      <a:pt x="232" y="1"/>
                      <a:pt x="228" y="1"/>
                    </a:cubicBezTo>
                    <a:cubicBezTo>
                      <a:pt x="175" y="4"/>
                      <a:pt x="134" y="48"/>
                      <a:pt x="137" y="101"/>
                    </a:cubicBezTo>
                    <a:cubicBezTo>
                      <a:pt x="151" y="397"/>
                      <a:pt x="111" y="690"/>
                      <a:pt x="17" y="973"/>
                    </a:cubicBezTo>
                    <a:cubicBezTo>
                      <a:pt x="0" y="1023"/>
                      <a:pt x="28" y="1077"/>
                      <a:pt x="78" y="1093"/>
                    </a:cubicBezTo>
                    <a:cubicBezTo>
                      <a:pt x="88" y="1097"/>
                      <a:pt x="98" y="1098"/>
                      <a:pt x="107" y="1098"/>
                    </a:cubicBezTo>
                    <a:cubicBezTo>
                      <a:pt x="147" y="1098"/>
                      <a:pt x="185" y="1072"/>
                      <a:pt x="198" y="1032"/>
                    </a:cubicBezTo>
                    <a:cubicBezTo>
                      <a:pt x="300" y="728"/>
                      <a:pt x="343" y="411"/>
                      <a:pt x="327" y="92"/>
                    </a:cubicBezTo>
                    <a:cubicBezTo>
                      <a:pt x="325" y="43"/>
                      <a:pt x="285" y="0"/>
                      <a:pt x="2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2" name="Google Shape;1042;p9"/>
              <p:cNvSpPr/>
              <p:nvPr/>
            </p:nvSpPr>
            <p:spPr>
              <a:xfrm>
                <a:off x="3654575" y="1744525"/>
                <a:ext cx="4800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180" extrusionOk="0">
                    <a:moveTo>
                      <a:pt x="96" y="0"/>
                    </a:moveTo>
                    <a:cubicBezTo>
                      <a:pt x="44" y="0"/>
                      <a:pt x="1" y="42"/>
                      <a:pt x="1" y="95"/>
                    </a:cubicBezTo>
                    <a:lnTo>
                      <a:pt x="1" y="1084"/>
                    </a:lnTo>
                    <a:cubicBezTo>
                      <a:pt x="1" y="1137"/>
                      <a:pt x="44" y="1179"/>
                      <a:pt x="96" y="1179"/>
                    </a:cubicBezTo>
                    <a:cubicBezTo>
                      <a:pt x="149" y="1179"/>
                      <a:pt x="192" y="1137"/>
                      <a:pt x="192" y="1084"/>
                    </a:cubicBezTo>
                    <a:lnTo>
                      <a:pt x="192" y="95"/>
                    </a:lnTo>
                    <a:cubicBezTo>
                      <a:pt x="192" y="42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3" name="Google Shape;1043;p9"/>
              <p:cNvSpPr/>
              <p:nvPr/>
            </p:nvSpPr>
            <p:spPr>
              <a:xfrm>
                <a:off x="3654575" y="1786750"/>
                <a:ext cx="48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93" extrusionOk="0">
                    <a:moveTo>
                      <a:pt x="96" y="0"/>
                    </a:moveTo>
                    <a:cubicBezTo>
                      <a:pt x="44" y="0"/>
                      <a:pt x="1" y="43"/>
                      <a:pt x="1" y="96"/>
                    </a:cubicBezTo>
                    <a:lnTo>
                      <a:pt x="1" y="796"/>
                    </a:lnTo>
                    <a:cubicBezTo>
                      <a:pt x="1" y="849"/>
                      <a:pt x="44" y="892"/>
                      <a:pt x="96" y="892"/>
                    </a:cubicBezTo>
                    <a:cubicBezTo>
                      <a:pt x="149" y="892"/>
                      <a:pt x="192" y="849"/>
                      <a:pt x="192" y="796"/>
                    </a:cubicBezTo>
                    <a:lnTo>
                      <a:pt x="192" y="96"/>
                    </a:lnTo>
                    <a:cubicBezTo>
                      <a:pt x="192" y="43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4" name="Google Shape;1044;p9"/>
              <p:cNvSpPr/>
              <p:nvPr/>
            </p:nvSpPr>
            <p:spPr>
              <a:xfrm>
                <a:off x="3657700" y="1832075"/>
                <a:ext cx="80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223" extrusionOk="0">
                    <a:moveTo>
                      <a:pt x="97" y="1"/>
                    </a:moveTo>
                    <a:cubicBezTo>
                      <a:pt x="44" y="1"/>
                      <a:pt x="1" y="44"/>
                      <a:pt x="2" y="97"/>
                    </a:cubicBezTo>
                    <a:cubicBezTo>
                      <a:pt x="3" y="450"/>
                      <a:pt x="44" y="804"/>
                      <a:pt x="122" y="1148"/>
                    </a:cubicBezTo>
                    <a:cubicBezTo>
                      <a:pt x="132" y="1192"/>
                      <a:pt x="172" y="1223"/>
                      <a:pt x="215" y="1223"/>
                    </a:cubicBezTo>
                    <a:lnTo>
                      <a:pt x="216" y="1223"/>
                    </a:lnTo>
                    <a:cubicBezTo>
                      <a:pt x="223" y="1223"/>
                      <a:pt x="229" y="1222"/>
                      <a:pt x="237" y="1220"/>
                    </a:cubicBezTo>
                    <a:cubicBezTo>
                      <a:pt x="288" y="1209"/>
                      <a:pt x="320" y="1157"/>
                      <a:pt x="309" y="1106"/>
                    </a:cubicBezTo>
                    <a:cubicBezTo>
                      <a:pt x="232" y="775"/>
                      <a:pt x="194" y="435"/>
                      <a:pt x="192" y="96"/>
                    </a:cubicBezTo>
                    <a:cubicBezTo>
                      <a:pt x="192" y="43"/>
                      <a:pt x="150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5" name="Google Shape;1045;p9"/>
              <p:cNvSpPr/>
              <p:nvPr/>
            </p:nvSpPr>
            <p:spPr>
              <a:xfrm>
                <a:off x="3734675" y="1519925"/>
                <a:ext cx="1987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32" extrusionOk="0">
                    <a:moveTo>
                      <a:pt x="105" y="1"/>
                    </a:moveTo>
                    <a:cubicBezTo>
                      <a:pt x="80" y="1"/>
                      <a:pt x="55" y="10"/>
                      <a:pt x="37" y="30"/>
                    </a:cubicBezTo>
                    <a:cubicBezTo>
                      <a:pt x="0" y="69"/>
                      <a:pt x="3" y="130"/>
                      <a:pt x="40" y="165"/>
                    </a:cubicBezTo>
                    <a:cubicBezTo>
                      <a:pt x="263" y="375"/>
                      <a:pt x="452" y="617"/>
                      <a:pt x="602" y="883"/>
                    </a:cubicBezTo>
                    <a:cubicBezTo>
                      <a:pt x="620" y="915"/>
                      <a:pt x="652" y="931"/>
                      <a:pt x="685" y="931"/>
                    </a:cubicBezTo>
                    <a:cubicBezTo>
                      <a:pt x="701" y="931"/>
                      <a:pt x="717" y="928"/>
                      <a:pt x="732" y="919"/>
                    </a:cubicBezTo>
                    <a:cubicBezTo>
                      <a:pt x="778" y="894"/>
                      <a:pt x="794" y="835"/>
                      <a:pt x="769" y="790"/>
                    </a:cubicBezTo>
                    <a:cubicBezTo>
                      <a:pt x="609" y="506"/>
                      <a:pt x="408" y="249"/>
                      <a:pt x="172" y="27"/>
                    </a:cubicBezTo>
                    <a:cubicBezTo>
                      <a:pt x="153" y="9"/>
                      <a:pt x="129" y="1"/>
                      <a:pt x="10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3776950" y="1600275"/>
                <a:ext cx="135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21" extrusionOk="0">
                    <a:moveTo>
                      <a:pt x="105" y="0"/>
                    </a:moveTo>
                    <a:cubicBezTo>
                      <a:pt x="98" y="0"/>
                      <a:pt x="91" y="1"/>
                      <a:pt x="85" y="2"/>
                    </a:cubicBezTo>
                    <a:cubicBezTo>
                      <a:pt x="33" y="14"/>
                      <a:pt x="1" y="65"/>
                      <a:pt x="12" y="116"/>
                    </a:cubicBezTo>
                    <a:cubicBezTo>
                      <a:pt x="91" y="474"/>
                      <a:pt x="204" y="826"/>
                      <a:pt x="347" y="1164"/>
                    </a:cubicBezTo>
                    <a:cubicBezTo>
                      <a:pt x="363" y="1200"/>
                      <a:pt x="398" y="1221"/>
                      <a:pt x="434" y="1221"/>
                    </a:cubicBezTo>
                    <a:cubicBezTo>
                      <a:pt x="448" y="1221"/>
                      <a:pt x="460" y="1219"/>
                      <a:pt x="472" y="1213"/>
                    </a:cubicBezTo>
                    <a:cubicBezTo>
                      <a:pt x="521" y="1193"/>
                      <a:pt x="543" y="1137"/>
                      <a:pt x="523" y="1089"/>
                    </a:cubicBezTo>
                    <a:cubicBezTo>
                      <a:pt x="384" y="762"/>
                      <a:pt x="275" y="421"/>
                      <a:pt x="198" y="75"/>
                    </a:cubicBezTo>
                    <a:cubicBezTo>
                      <a:pt x="189" y="31"/>
                      <a:pt x="149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7" name="Google Shape;1047;p9"/>
              <p:cNvSpPr/>
              <p:nvPr/>
            </p:nvSpPr>
            <p:spPr>
              <a:xfrm>
                <a:off x="3795425" y="1651775"/>
                <a:ext cx="13550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182" extrusionOk="0">
                    <a:moveTo>
                      <a:pt x="109" y="1"/>
                    </a:moveTo>
                    <a:cubicBezTo>
                      <a:pt x="96" y="1"/>
                      <a:pt x="82" y="3"/>
                      <a:pt x="70" y="9"/>
                    </a:cubicBezTo>
                    <a:cubicBezTo>
                      <a:pt x="22" y="30"/>
                      <a:pt x="0" y="87"/>
                      <a:pt x="22" y="135"/>
                    </a:cubicBezTo>
                    <a:cubicBezTo>
                      <a:pt x="160" y="447"/>
                      <a:pt x="269" y="774"/>
                      <a:pt x="343" y="1106"/>
                    </a:cubicBezTo>
                    <a:cubicBezTo>
                      <a:pt x="353" y="1150"/>
                      <a:pt x="393" y="1181"/>
                      <a:pt x="437" y="1181"/>
                    </a:cubicBezTo>
                    <a:cubicBezTo>
                      <a:pt x="444" y="1181"/>
                      <a:pt x="451" y="1180"/>
                      <a:pt x="458" y="1179"/>
                    </a:cubicBezTo>
                    <a:cubicBezTo>
                      <a:pt x="509" y="1167"/>
                      <a:pt x="541" y="1116"/>
                      <a:pt x="530" y="1065"/>
                    </a:cubicBezTo>
                    <a:cubicBezTo>
                      <a:pt x="453" y="720"/>
                      <a:pt x="340" y="381"/>
                      <a:pt x="196" y="57"/>
                    </a:cubicBezTo>
                    <a:cubicBezTo>
                      <a:pt x="180" y="22"/>
                      <a:pt x="145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8" name="Google Shape;1048;p9"/>
              <p:cNvSpPr/>
              <p:nvPr/>
            </p:nvSpPr>
            <p:spPr>
              <a:xfrm>
                <a:off x="3808850" y="1707425"/>
                <a:ext cx="845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58" extrusionOk="0">
                    <a:moveTo>
                      <a:pt x="110" y="1"/>
                    </a:moveTo>
                    <a:cubicBezTo>
                      <a:pt x="58" y="2"/>
                      <a:pt x="13" y="40"/>
                      <a:pt x="12" y="92"/>
                    </a:cubicBezTo>
                    <a:cubicBezTo>
                      <a:pt x="1" y="398"/>
                      <a:pt x="44" y="700"/>
                      <a:pt x="140" y="991"/>
                    </a:cubicBezTo>
                    <a:cubicBezTo>
                      <a:pt x="153" y="1031"/>
                      <a:pt x="191" y="1057"/>
                      <a:pt x="230" y="1057"/>
                    </a:cubicBezTo>
                    <a:cubicBezTo>
                      <a:pt x="240" y="1057"/>
                      <a:pt x="250" y="1055"/>
                      <a:pt x="260" y="1051"/>
                    </a:cubicBezTo>
                    <a:cubicBezTo>
                      <a:pt x="310" y="1035"/>
                      <a:pt x="337" y="982"/>
                      <a:pt x="321" y="931"/>
                    </a:cubicBezTo>
                    <a:cubicBezTo>
                      <a:pt x="233" y="662"/>
                      <a:pt x="193" y="383"/>
                      <a:pt x="202" y="99"/>
                    </a:cubicBezTo>
                    <a:cubicBezTo>
                      <a:pt x="204" y="46"/>
                      <a:pt x="163" y="3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9" name="Google Shape;1049;p9"/>
              <p:cNvSpPr/>
              <p:nvPr/>
            </p:nvSpPr>
            <p:spPr>
              <a:xfrm>
                <a:off x="3814175" y="1767200"/>
                <a:ext cx="60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686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4"/>
                      <a:pt x="1" y="50"/>
                      <a:pt x="5" y="103"/>
                    </a:cubicBezTo>
                    <a:lnTo>
                      <a:pt x="46" y="598"/>
                    </a:lnTo>
                    <a:cubicBezTo>
                      <a:pt x="50" y="648"/>
                      <a:pt x="92" y="685"/>
                      <a:pt x="141" y="685"/>
                    </a:cubicBezTo>
                    <a:lnTo>
                      <a:pt x="149" y="685"/>
                    </a:lnTo>
                    <a:cubicBezTo>
                      <a:pt x="202" y="681"/>
                      <a:pt x="240" y="634"/>
                      <a:pt x="236" y="581"/>
                    </a:cubicBezTo>
                    <a:lnTo>
                      <a:pt x="195" y="87"/>
                    </a:lnTo>
                    <a:cubicBezTo>
                      <a:pt x="191" y="38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0" name="Google Shape;1050;p9"/>
              <p:cNvSpPr/>
              <p:nvPr/>
            </p:nvSpPr>
            <p:spPr>
              <a:xfrm>
                <a:off x="3811150" y="1813525"/>
                <a:ext cx="82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221" extrusionOk="0">
                    <a:moveTo>
                      <a:pt x="103" y="0"/>
                    </a:moveTo>
                    <a:cubicBezTo>
                      <a:pt x="99" y="0"/>
                      <a:pt x="94" y="0"/>
                      <a:pt x="90" y="1"/>
                    </a:cubicBezTo>
                    <a:cubicBezTo>
                      <a:pt x="37" y="8"/>
                      <a:pt x="0" y="55"/>
                      <a:pt x="6" y="107"/>
                    </a:cubicBezTo>
                    <a:lnTo>
                      <a:pt x="131" y="1138"/>
                    </a:lnTo>
                    <a:cubicBezTo>
                      <a:pt x="137" y="1186"/>
                      <a:pt x="178" y="1221"/>
                      <a:pt x="226" y="1221"/>
                    </a:cubicBezTo>
                    <a:lnTo>
                      <a:pt x="237" y="1221"/>
                    </a:lnTo>
                    <a:cubicBezTo>
                      <a:pt x="290" y="1214"/>
                      <a:pt x="327" y="1167"/>
                      <a:pt x="321" y="1115"/>
                    </a:cubicBezTo>
                    <a:lnTo>
                      <a:pt x="196" y="85"/>
                    </a:lnTo>
                    <a:cubicBezTo>
                      <a:pt x="190" y="37"/>
                      <a:pt x="150" y="0"/>
                      <a:pt x="103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1" name="Google Shape;1051;p9"/>
              <p:cNvSpPr/>
              <p:nvPr/>
            </p:nvSpPr>
            <p:spPr>
              <a:xfrm>
                <a:off x="3813250" y="1876375"/>
                <a:ext cx="4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263" extrusionOk="0">
                    <a:moveTo>
                      <a:pt x="95" y="1"/>
                    </a:moveTo>
                    <a:cubicBezTo>
                      <a:pt x="43" y="1"/>
                      <a:pt x="0" y="44"/>
                      <a:pt x="0" y="97"/>
                    </a:cubicBezTo>
                    <a:lnTo>
                      <a:pt x="0" y="1168"/>
                    </a:lnTo>
                    <a:cubicBezTo>
                      <a:pt x="0" y="1221"/>
                      <a:pt x="43" y="1263"/>
                      <a:pt x="95" y="1263"/>
                    </a:cubicBezTo>
                    <a:cubicBezTo>
                      <a:pt x="148" y="1263"/>
                      <a:pt x="191" y="1221"/>
                      <a:pt x="191" y="1168"/>
                    </a:cubicBezTo>
                    <a:lnTo>
                      <a:pt x="191" y="97"/>
                    </a:lnTo>
                    <a:cubicBezTo>
                      <a:pt x="191" y="44"/>
                      <a:pt x="148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2" name="Google Shape;1052;p9"/>
              <p:cNvSpPr/>
              <p:nvPr/>
            </p:nvSpPr>
            <p:spPr>
              <a:xfrm>
                <a:off x="3811175" y="1937175"/>
                <a:ext cx="48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98" extrusionOk="0">
                    <a:moveTo>
                      <a:pt x="97" y="1"/>
                    </a:moveTo>
                    <a:cubicBezTo>
                      <a:pt x="44" y="1"/>
                      <a:pt x="0" y="43"/>
                      <a:pt x="0" y="96"/>
                    </a:cubicBezTo>
                    <a:lnTo>
                      <a:pt x="0" y="1002"/>
                    </a:lnTo>
                    <a:cubicBezTo>
                      <a:pt x="0" y="1055"/>
                      <a:pt x="44" y="1098"/>
                      <a:pt x="97" y="1098"/>
                    </a:cubicBezTo>
                    <a:cubicBezTo>
                      <a:pt x="148" y="1098"/>
                      <a:pt x="191" y="1055"/>
                      <a:pt x="191" y="1002"/>
                    </a:cubicBezTo>
                    <a:lnTo>
                      <a:pt x="191" y="96"/>
                    </a:lnTo>
                    <a:cubicBezTo>
                      <a:pt x="191" y="43"/>
                      <a:pt x="148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3" name="Google Shape;1053;p9"/>
              <p:cNvSpPr/>
              <p:nvPr/>
            </p:nvSpPr>
            <p:spPr>
              <a:xfrm>
                <a:off x="3805675" y="1992800"/>
                <a:ext cx="63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221" extrusionOk="0">
                    <a:moveTo>
                      <a:pt x="150" y="0"/>
                    </a:moveTo>
                    <a:cubicBezTo>
                      <a:pt x="102" y="0"/>
                      <a:pt x="61" y="36"/>
                      <a:pt x="56" y="85"/>
                    </a:cubicBezTo>
                    <a:cubicBezTo>
                      <a:pt x="14" y="431"/>
                      <a:pt x="1" y="783"/>
                      <a:pt x="16" y="1130"/>
                    </a:cubicBezTo>
                    <a:cubicBezTo>
                      <a:pt x="17" y="1181"/>
                      <a:pt x="60" y="1221"/>
                      <a:pt x="111" y="1221"/>
                    </a:cubicBezTo>
                    <a:lnTo>
                      <a:pt x="115" y="1221"/>
                    </a:lnTo>
                    <a:cubicBezTo>
                      <a:pt x="167" y="1219"/>
                      <a:pt x="208" y="1175"/>
                      <a:pt x="206" y="1123"/>
                    </a:cubicBezTo>
                    <a:cubicBezTo>
                      <a:pt x="192" y="785"/>
                      <a:pt x="205" y="443"/>
                      <a:pt x="245" y="107"/>
                    </a:cubicBezTo>
                    <a:cubicBezTo>
                      <a:pt x="251" y="55"/>
                      <a:pt x="214" y="8"/>
                      <a:pt x="162" y="1"/>
                    </a:cubicBezTo>
                    <a:cubicBezTo>
                      <a:pt x="158" y="1"/>
                      <a:pt x="154" y="0"/>
                      <a:pt x="15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4" name="Google Shape;1054;p9"/>
              <p:cNvSpPr/>
              <p:nvPr/>
            </p:nvSpPr>
            <p:spPr>
              <a:xfrm>
                <a:off x="3781875" y="1967050"/>
                <a:ext cx="63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182" extrusionOk="0">
                    <a:moveTo>
                      <a:pt x="152" y="1"/>
                    </a:moveTo>
                    <a:cubicBezTo>
                      <a:pt x="106" y="1"/>
                      <a:pt x="63" y="41"/>
                      <a:pt x="60" y="91"/>
                    </a:cubicBezTo>
                    <a:lnTo>
                      <a:pt x="3" y="1081"/>
                    </a:lnTo>
                    <a:cubicBezTo>
                      <a:pt x="0" y="1134"/>
                      <a:pt x="40" y="1178"/>
                      <a:pt x="93" y="1181"/>
                    </a:cubicBezTo>
                    <a:lnTo>
                      <a:pt x="98" y="1181"/>
                    </a:lnTo>
                    <a:cubicBezTo>
                      <a:pt x="148" y="1181"/>
                      <a:pt x="190" y="1143"/>
                      <a:pt x="193" y="1092"/>
                    </a:cubicBezTo>
                    <a:lnTo>
                      <a:pt x="250" y="102"/>
                    </a:lnTo>
                    <a:cubicBezTo>
                      <a:pt x="253" y="49"/>
                      <a:pt x="213" y="3"/>
                      <a:pt x="160" y="1"/>
                    </a:cubicBezTo>
                    <a:cubicBezTo>
                      <a:pt x="157" y="1"/>
                      <a:pt x="154" y="1"/>
                      <a:pt x="15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5" name="Google Shape;1055;p9"/>
              <p:cNvSpPr/>
              <p:nvPr/>
            </p:nvSpPr>
            <p:spPr>
              <a:xfrm>
                <a:off x="3783550" y="1870200"/>
                <a:ext cx="79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140" extrusionOk="0">
                    <a:moveTo>
                      <a:pt x="171" y="1"/>
                    </a:moveTo>
                    <a:cubicBezTo>
                      <a:pt x="128" y="1"/>
                      <a:pt x="90" y="30"/>
                      <a:pt x="80" y="74"/>
                    </a:cubicBezTo>
                    <a:cubicBezTo>
                      <a:pt x="0" y="404"/>
                      <a:pt x="15" y="750"/>
                      <a:pt x="120" y="1073"/>
                    </a:cubicBezTo>
                    <a:cubicBezTo>
                      <a:pt x="133" y="1114"/>
                      <a:pt x="170" y="1140"/>
                      <a:pt x="210" y="1140"/>
                    </a:cubicBezTo>
                    <a:cubicBezTo>
                      <a:pt x="220" y="1140"/>
                      <a:pt x="230" y="1139"/>
                      <a:pt x="240" y="1135"/>
                    </a:cubicBezTo>
                    <a:cubicBezTo>
                      <a:pt x="290" y="1119"/>
                      <a:pt x="317" y="1065"/>
                      <a:pt x="301" y="1015"/>
                    </a:cubicBezTo>
                    <a:cubicBezTo>
                      <a:pt x="207" y="725"/>
                      <a:pt x="195" y="414"/>
                      <a:pt x="265" y="119"/>
                    </a:cubicBezTo>
                    <a:cubicBezTo>
                      <a:pt x="278" y="67"/>
                      <a:pt x="246" y="16"/>
                      <a:pt x="195" y="4"/>
                    </a:cubicBezTo>
                    <a:cubicBezTo>
                      <a:pt x="187" y="2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6" name="Google Shape;1056;p9"/>
              <p:cNvSpPr/>
              <p:nvPr/>
            </p:nvSpPr>
            <p:spPr>
              <a:xfrm>
                <a:off x="3787000" y="1801175"/>
                <a:ext cx="64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139" extrusionOk="0">
                    <a:moveTo>
                      <a:pt x="118" y="0"/>
                    </a:moveTo>
                    <a:cubicBezTo>
                      <a:pt x="67" y="0"/>
                      <a:pt x="24" y="38"/>
                      <a:pt x="20" y="90"/>
                    </a:cubicBezTo>
                    <a:cubicBezTo>
                      <a:pt x="0" y="412"/>
                      <a:pt x="15" y="738"/>
                      <a:pt x="62" y="1058"/>
                    </a:cubicBezTo>
                    <a:cubicBezTo>
                      <a:pt x="69" y="1104"/>
                      <a:pt x="110" y="1139"/>
                      <a:pt x="156" y="1139"/>
                    </a:cubicBezTo>
                    <a:cubicBezTo>
                      <a:pt x="162" y="1139"/>
                      <a:pt x="166" y="1139"/>
                      <a:pt x="170" y="1138"/>
                    </a:cubicBezTo>
                    <a:cubicBezTo>
                      <a:pt x="222" y="1130"/>
                      <a:pt x="259" y="1081"/>
                      <a:pt x="251" y="1029"/>
                    </a:cubicBezTo>
                    <a:cubicBezTo>
                      <a:pt x="205" y="723"/>
                      <a:pt x="191" y="410"/>
                      <a:pt x="210" y="102"/>
                    </a:cubicBezTo>
                    <a:cubicBezTo>
                      <a:pt x="214" y="49"/>
                      <a:pt x="174" y="4"/>
                      <a:pt x="122" y="1"/>
                    </a:cubicBezTo>
                    <a:cubicBezTo>
                      <a:pt x="120" y="1"/>
                      <a:pt x="119" y="0"/>
                      <a:pt x="11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7" name="Google Shape;1057;p9"/>
              <p:cNvSpPr/>
              <p:nvPr/>
            </p:nvSpPr>
            <p:spPr>
              <a:xfrm>
                <a:off x="3787475" y="1741425"/>
                <a:ext cx="707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386" extrusionOk="0">
                    <a:moveTo>
                      <a:pt x="102" y="0"/>
                    </a:moveTo>
                    <a:cubicBezTo>
                      <a:pt x="99" y="0"/>
                      <a:pt x="96" y="0"/>
                      <a:pt x="93" y="1"/>
                    </a:cubicBezTo>
                    <a:cubicBezTo>
                      <a:pt x="40" y="4"/>
                      <a:pt x="0" y="49"/>
                      <a:pt x="5" y="102"/>
                    </a:cubicBezTo>
                    <a:lnTo>
                      <a:pt x="89" y="1297"/>
                    </a:lnTo>
                    <a:cubicBezTo>
                      <a:pt x="93" y="1347"/>
                      <a:pt x="135" y="1386"/>
                      <a:pt x="183" y="1386"/>
                    </a:cubicBezTo>
                    <a:lnTo>
                      <a:pt x="191" y="1386"/>
                    </a:lnTo>
                    <a:cubicBezTo>
                      <a:pt x="243" y="1382"/>
                      <a:pt x="283" y="1336"/>
                      <a:pt x="280" y="1283"/>
                    </a:cubicBezTo>
                    <a:lnTo>
                      <a:pt x="195" y="89"/>
                    </a:lnTo>
                    <a:cubicBezTo>
                      <a:pt x="191" y="39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8" name="Google Shape;1058;p9"/>
              <p:cNvSpPr/>
              <p:nvPr/>
            </p:nvSpPr>
            <p:spPr>
              <a:xfrm>
                <a:off x="3778200" y="1665175"/>
                <a:ext cx="91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46" extrusionOk="0">
                    <a:moveTo>
                      <a:pt x="95" y="0"/>
                    </a:moveTo>
                    <a:cubicBezTo>
                      <a:pt x="42" y="2"/>
                      <a:pt x="0" y="46"/>
                      <a:pt x="1" y="98"/>
                    </a:cubicBezTo>
                    <a:cubicBezTo>
                      <a:pt x="8" y="495"/>
                      <a:pt x="64" y="891"/>
                      <a:pt x="169" y="1275"/>
                    </a:cubicBezTo>
                    <a:cubicBezTo>
                      <a:pt x="181" y="1317"/>
                      <a:pt x="219" y="1345"/>
                      <a:pt x="261" y="1345"/>
                    </a:cubicBezTo>
                    <a:cubicBezTo>
                      <a:pt x="270" y="1345"/>
                      <a:pt x="278" y="1344"/>
                      <a:pt x="286" y="1342"/>
                    </a:cubicBezTo>
                    <a:cubicBezTo>
                      <a:pt x="337" y="1327"/>
                      <a:pt x="367" y="1275"/>
                      <a:pt x="354" y="1225"/>
                    </a:cubicBezTo>
                    <a:cubicBezTo>
                      <a:pt x="252" y="856"/>
                      <a:pt x="198" y="476"/>
                      <a:pt x="192" y="94"/>
                    </a:cubicBezTo>
                    <a:cubicBezTo>
                      <a:pt x="191" y="42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3762375" y="1609575"/>
                <a:ext cx="1687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19" extrusionOk="0">
                    <a:moveTo>
                      <a:pt x="109" y="1"/>
                    </a:moveTo>
                    <a:cubicBezTo>
                      <a:pt x="90" y="1"/>
                      <a:pt x="71" y="7"/>
                      <a:pt x="54" y="19"/>
                    </a:cubicBezTo>
                    <a:cubicBezTo>
                      <a:pt x="11" y="50"/>
                      <a:pt x="1" y="108"/>
                      <a:pt x="32" y="151"/>
                    </a:cubicBezTo>
                    <a:cubicBezTo>
                      <a:pt x="244" y="447"/>
                      <a:pt x="397" y="790"/>
                      <a:pt x="477" y="1145"/>
                    </a:cubicBezTo>
                    <a:cubicBezTo>
                      <a:pt x="486" y="1189"/>
                      <a:pt x="526" y="1219"/>
                      <a:pt x="569" y="1219"/>
                    </a:cubicBezTo>
                    <a:cubicBezTo>
                      <a:pt x="576" y="1219"/>
                      <a:pt x="584" y="1219"/>
                      <a:pt x="590" y="1217"/>
                    </a:cubicBezTo>
                    <a:cubicBezTo>
                      <a:pt x="642" y="1206"/>
                      <a:pt x="674" y="1155"/>
                      <a:pt x="662" y="1103"/>
                    </a:cubicBezTo>
                    <a:cubicBezTo>
                      <a:pt x="578" y="724"/>
                      <a:pt x="413" y="357"/>
                      <a:pt x="186" y="41"/>
                    </a:cubicBezTo>
                    <a:cubicBezTo>
                      <a:pt x="168" y="15"/>
                      <a:pt x="139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0" name="Google Shape;1060;p9"/>
              <p:cNvSpPr/>
              <p:nvPr/>
            </p:nvSpPr>
            <p:spPr>
              <a:xfrm>
                <a:off x="3748050" y="1573500"/>
                <a:ext cx="1155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015" extrusionOk="0">
                    <a:moveTo>
                      <a:pt x="108" y="0"/>
                    </a:moveTo>
                    <a:cubicBezTo>
                      <a:pt x="99" y="0"/>
                      <a:pt x="89" y="2"/>
                      <a:pt x="80" y="5"/>
                    </a:cubicBezTo>
                    <a:cubicBezTo>
                      <a:pt x="30" y="19"/>
                      <a:pt x="1" y="72"/>
                      <a:pt x="16" y="123"/>
                    </a:cubicBezTo>
                    <a:lnTo>
                      <a:pt x="264" y="947"/>
                    </a:lnTo>
                    <a:cubicBezTo>
                      <a:pt x="276" y="988"/>
                      <a:pt x="313" y="1015"/>
                      <a:pt x="355" y="1015"/>
                    </a:cubicBezTo>
                    <a:cubicBezTo>
                      <a:pt x="364" y="1015"/>
                      <a:pt x="373" y="1014"/>
                      <a:pt x="382" y="1011"/>
                    </a:cubicBezTo>
                    <a:cubicBezTo>
                      <a:pt x="432" y="996"/>
                      <a:pt x="461" y="943"/>
                      <a:pt x="446" y="892"/>
                    </a:cubicBezTo>
                    <a:lnTo>
                      <a:pt x="198" y="68"/>
                    </a:lnTo>
                    <a:cubicBezTo>
                      <a:pt x="187" y="27"/>
                      <a:pt x="149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1" name="Google Shape;1061;p9"/>
              <p:cNvSpPr/>
              <p:nvPr/>
            </p:nvSpPr>
            <p:spPr>
              <a:xfrm>
                <a:off x="3730400" y="1537475"/>
                <a:ext cx="1270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850" extrusionOk="0">
                    <a:moveTo>
                      <a:pt x="108" y="0"/>
                    </a:moveTo>
                    <a:cubicBezTo>
                      <a:pt x="95" y="0"/>
                      <a:pt x="82" y="3"/>
                      <a:pt x="70" y="8"/>
                    </a:cubicBezTo>
                    <a:cubicBezTo>
                      <a:pt x="22" y="29"/>
                      <a:pt x="0" y="87"/>
                      <a:pt x="21" y="134"/>
                    </a:cubicBezTo>
                    <a:lnTo>
                      <a:pt x="312" y="793"/>
                    </a:lnTo>
                    <a:cubicBezTo>
                      <a:pt x="327" y="829"/>
                      <a:pt x="362" y="850"/>
                      <a:pt x="399" y="850"/>
                    </a:cubicBezTo>
                    <a:cubicBezTo>
                      <a:pt x="411" y="850"/>
                      <a:pt x="424" y="847"/>
                      <a:pt x="437" y="842"/>
                    </a:cubicBezTo>
                    <a:cubicBezTo>
                      <a:pt x="485" y="821"/>
                      <a:pt x="507" y="765"/>
                      <a:pt x="486" y="716"/>
                    </a:cubicBezTo>
                    <a:lnTo>
                      <a:pt x="196" y="58"/>
                    </a:lnTo>
                    <a:cubicBezTo>
                      <a:pt x="180" y="22"/>
                      <a:pt x="145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2" name="Google Shape;1062;p9"/>
              <p:cNvSpPr/>
              <p:nvPr/>
            </p:nvSpPr>
            <p:spPr>
              <a:xfrm>
                <a:off x="3706925" y="1567300"/>
                <a:ext cx="1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100" extrusionOk="0">
                    <a:moveTo>
                      <a:pt x="474" y="0"/>
                    </a:moveTo>
                    <a:cubicBezTo>
                      <a:pt x="440" y="0"/>
                      <a:pt x="407" y="19"/>
                      <a:pt x="390" y="52"/>
                    </a:cubicBezTo>
                    <a:cubicBezTo>
                      <a:pt x="235" y="346"/>
                      <a:pt x="109" y="658"/>
                      <a:pt x="15" y="977"/>
                    </a:cubicBezTo>
                    <a:cubicBezTo>
                      <a:pt x="1" y="1027"/>
                      <a:pt x="30" y="1081"/>
                      <a:pt x="79" y="1095"/>
                    </a:cubicBezTo>
                    <a:cubicBezTo>
                      <a:pt x="89" y="1097"/>
                      <a:pt x="98" y="1099"/>
                      <a:pt x="107" y="1099"/>
                    </a:cubicBezTo>
                    <a:cubicBezTo>
                      <a:pt x="148" y="1099"/>
                      <a:pt x="186" y="1072"/>
                      <a:pt x="199" y="1031"/>
                    </a:cubicBezTo>
                    <a:cubicBezTo>
                      <a:pt x="289" y="723"/>
                      <a:pt x="409" y="424"/>
                      <a:pt x="558" y="140"/>
                    </a:cubicBezTo>
                    <a:cubicBezTo>
                      <a:pt x="583" y="93"/>
                      <a:pt x="564" y="35"/>
                      <a:pt x="518" y="11"/>
                    </a:cubicBezTo>
                    <a:cubicBezTo>
                      <a:pt x="504" y="4"/>
                      <a:pt x="489" y="0"/>
                      <a:pt x="47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3" name="Google Shape;1063;p9"/>
              <p:cNvSpPr/>
              <p:nvPr/>
            </p:nvSpPr>
            <p:spPr>
              <a:xfrm>
                <a:off x="3690350" y="1629025"/>
                <a:ext cx="112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937" extrusionOk="0">
                    <a:moveTo>
                      <a:pt x="340" y="0"/>
                    </a:moveTo>
                    <a:cubicBezTo>
                      <a:pt x="299" y="0"/>
                      <a:pt x="263" y="26"/>
                      <a:pt x="250" y="67"/>
                    </a:cubicBezTo>
                    <a:lnTo>
                      <a:pt x="16" y="813"/>
                    </a:lnTo>
                    <a:cubicBezTo>
                      <a:pt x="1" y="862"/>
                      <a:pt x="28" y="917"/>
                      <a:pt x="79" y="932"/>
                    </a:cubicBezTo>
                    <a:cubicBezTo>
                      <a:pt x="88" y="935"/>
                      <a:pt x="98" y="936"/>
                      <a:pt x="107" y="936"/>
                    </a:cubicBezTo>
                    <a:cubicBezTo>
                      <a:pt x="147" y="936"/>
                      <a:pt x="185" y="911"/>
                      <a:pt x="198" y="870"/>
                    </a:cubicBezTo>
                    <a:lnTo>
                      <a:pt x="432" y="124"/>
                    </a:lnTo>
                    <a:cubicBezTo>
                      <a:pt x="448" y="73"/>
                      <a:pt x="420" y="20"/>
                      <a:pt x="369" y="5"/>
                    </a:cubicBezTo>
                    <a:cubicBezTo>
                      <a:pt x="359" y="2"/>
                      <a:pt x="350" y="0"/>
                      <a:pt x="3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4" name="Google Shape;1064;p9"/>
              <p:cNvSpPr/>
              <p:nvPr/>
            </p:nvSpPr>
            <p:spPr>
              <a:xfrm>
                <a:off x="3681025" y="1686800"/>
                <a:ext cx="832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892" extrusionOk="0">
                    <a:moveTo>
                      <a:pt x="230" y="1"/>
                    </a:moveTo>
                    <a:cubicBezTo>
                      <a:pt x="185" y="1"/>
                      <a:pt x="145" y="33"/>
                      <a:pt x="136" y="79"/>
                    </a:cubicBezTo>
                    <a:lnTo>
                      <a:pt x="9" y="779"/>
                    </a:lnTo>
                    <a:cubicBezTo>
                      <a:pt x="0" y="831"/>
                      <a:pt x="35" y="881"/>
                      <a:pt x="87" y="890"/>
                    </a:cubicBezTo>
                    <a:cubicBezTo>
                      <a:pt x="92" y="891"/>
                      <a:pt x="99" y="892"/>
                      <a:pt x="104" y="892"/>
                    </a:cubicBezTo>
                    <a:cubicBezTo>
                      <a:pt x="149" y="892"/>
                      <a:pt x="189" y="859"/>
                      <a:pt x="197" y="813"/>
                    </a:cubicBezTo>
                    <a:lnTo>
                      <a:pt x="324" y="112"/>
                    </a:lnTo>
                    <a:cubicBezTo>
                      <a:pt x="333" y="62"/>
                      <a:pt x="298" y="12"/>
                      <a:pt x="247" y="2"/>
                    </a:cubicBezTo>
                    <a:cubicBezTo>
                      <a:pt x="241" y="1"/>
                      <a:pt x="236" y="1"/>
                      <a:pt x="23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5" name="Google Shape;1065;p9"/>
              <p:cNvSpPr/>
              <p:nvPr/>
            </p:nvSpPr>
            <p:spPr>
              <a:xfrm>
                <a:off x="3676775" y="1728025"/>
                <a:ext cx="64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974" extrusionOk="0">
                    <a:moveTo>
                      <a:pt x="154" y="0"/>
                    </a:moveTo>
                    <a:cubicBezTo>
                      <a:pt x="109" y="0"/>
                      <a:pt x="70" y="34"/>
                      <a:pt x="62" y="80"/>
                    </a:cubicBezTo>
                    <a:cubicBezTo>
                      <a:pt x="15" y="345"/>
                      <a:pt x="0" y="616"/>
                      <a:pt x="19" y="885"/>
                    </a:cubicBezTo>
                    <a:cubicBezTo>
                      <a:pt x="24" y="936"/>
                      <a:pt x="66" y="974"/>
                      <a:pt x="115" y="974"/>
                    </a:cubicBezTo>
                    <a:lnTo>
                      <a:pt x="122" y="974"/>
                    </a:lnTo>
                    <a:cubicBezTo>
                      <a:pt x="174" y="970"/>
                      <a:pt x="213" y="925"/>
                      <a:pt x="210" y="872"/>
                    </a:cubicBezTo>
                    <a:cubicBezTo>
                      <a:pt x="193" y="618"/>
                      <a:pt x="206" y="363"/>
                      <a:pt x="250" y="113"/>
                    </a:cubicBezTo>
                    <a:cubicBezTo>
                      <a:pt x="259" y="61"/>
                      <a:pt x="225" y="11"/>
                      <a:pt x="173" y="2"/>
                    </a:cubicBezTo>
                    <a:cubicBezTo>
                      <a:pt x="166" y="1"/>
                      <a:pt x="160" y="0"/>
                      <a:pt x="15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6" name="Google Shape;1066;p9"/>
              <p:cNvSpPr/>
              <p:nvPr/>
            </p:nvSpPr>
            <p:spPr>
              <a:xfrm>
                <a:off x="3671800" y="1781575"/>
                <a:ext cx="72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10" extrusionOk="0">
                    <a:moveTo>
                      <a:pt x="182" y="0"/>
                    </a:moveTo>
                    <a:cubicBezTo>
                      <a:pt x="137" y="0"/>
                      <a:pt x="98" y="37"/>
                      <a:pt x="91" y="84"/>
                    </a:cubicBezTo>
                    <a:lnTo>
                      <a:pt x="8" y="702"/>
                    </a:lnTo>
                    <a:cubicBezTo>
                      <a:pt x="1" y="754"/>
                      <a:pt x="37" y="802"/>
                      <a:pt x="90" y="809"/>
                    </a:cubicBezTo>
                    <a:cubicBezTo>
                      <a:pt x="93" y="810"/>
                      <a:pt x="98" y="810"/>
                      <a:pt x="102" y="810"/>
                    </a:cubicBezTo>
                    <a:cubicBezTo>
                      <a:pt x="150" y="810"/>
                      <a:pt x="191" y="775"/>
                      <a:pt x="197" y="727"/>
                    </a:cubicBezTo>
                    <a:lnTo>
                      <a:pt x="280" y="109"/>
                    </a:lnTo>
                    <a:cubicBezTo>
                      <a:pt x="288" y="57"/>
                      <a:pt x="251" y="9"/>
                      <a:pt x="198" y="2"/>
                    </a:cubicBezTo>
                    <a:cubicBezTo>
                      <a:pt x="193" y="1"/>
                      <a:pt x="188" y="0"/>
                      <a:pt x="18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7" name="Google Shape;1067;p9"/>
              <p:cNvSpPr/>
              <p:nvPr/>
            </p:nvSpPr>
            <p:spPr>
              <a:xfrm>
                <a:off x="3673675" y="1821775"/>
                <a:ext cx="61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429" extrusionOk="0">
                    <a:moveTo>
                      <a:pt x="112" y="0"/>
                    </a:moveTo>
                    <a:cubicBezTo>
                      <a:pt x="63" y="0"/>
                      <a:pt x="26" y="43"/>
                      <a:pt x="24" y="91"/>
                    </a:cubicBezTo>
                    <a:cubicBezTo>
                      <a:pt x="1" y="507"/>
                      <a:pt x="10" y="928"/>
                      <a:pt x="49" y="1342"/>
                    </a:cubicBezTo>
                    <a:cubicBezTo>
                      <a:pt x="54" y="1392"/>
                      <a:pt x="95" y="1429"/>
                      <a:pt x="143" y="1429"/>
                    </a:cubicBezTo>
                    <a:lnTo>
                      <a:pt x="153" y="1429"/>
                    </a:lnTo>
                    <a:cubicBezTo>
                      <a:pt x="205" y="1423"/>
                      <a:pt x="244" y="1377"/>
                      <a:pt x="238" y="1325"/>
                    </a:cubicBezTo>
                    <a:cubicBezTo>
                      <a:pt x="199" y="920"/>
                      <a:pt x="192" y="508"/>
                      <a:pt x="214" y="102"/>
                    </a:cubicBezTo>
                    <a:cubicBezTo>
                      <a:pt x="217" y="49"/>
                      <a:pt x="176" y="3"/>
                      <a:pt x="124" y="1"/>
                    </a:cubicBezTo>
                    <a:cubicBezTo>
                      <a:pt x="120" y="1"/>
                      <a:pt x="116" y="0"/>
                      <a:pt x="11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8" name="Google Shape;1068;p9"/>
              <p:cNvSpPr/>
              <p:nvPr/>
            </p:nvSpPr>
            <p:spPr>
              <a:xfrm>
                <a:off x="3675450" y="1869175"/>
                <a:ext cx="89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852" extrusionOk="0">
                    <a:moveTo>
                      <a:pt x="127" y="1"/>
                    </a:moveTo>
                    <a:cubicBezTo>
                      <a:pt x="80" y="1"/>
                      <a:pt x="40" y="36"/>
                      <a:pt x="34" y="83"/>
                    </a:cubicBezTo>
                    <a:cubicBezTo>
                      <a:pt x="0" y="328"/>
                      <a:pt x="47" y="583"/>
                      <a:pt x="165" y="801"/>
                    </a:cubicBezTo>
                    <a:cubicBezTo>
                      <a:pt x="183" y="833"/>
                      <a:pt x="215" y="852"/>
                      <a:pt x="249" y="852"/>
                    </a:cubicBezTo>
                    <a:cubicBezTo>
                      <a:pt x="264" y="852"/>
                      <a:pt x="280" y="847"/>
                      <a:pt x="294" y="840"/>
                    </a:cubicBezTo>
                    <a:cubicBezTo>
                      <a:pt x="340" y="814"/>
                      <a:pt x="357" y="757"/>
                      <a:pt x="333" y="710"/>
                    </a:cubicBezTo>
                    <a:cubicBezTo>
                      <a:pt x="233" y="528"/>
                      <a:pt x="195" y="314"/>
                      <a:pt x="222" y="109"/>
                    </a:cubicBezTo>
                    <a:cubicBezTo>
                      <a:pt x="230" y="57"/>
                      <a:pt x="193" y="8"/>
                      <a:pt x="141" y="2"/>
                    </a:cubicBezTo>
                    <a:cubicBezTo>
                      <a:pt x="136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9" name="Google Shape;1069;p9"/>
              <p:cNvSpPr/>
              <p:nvPr/>
            </p:nvSpPr>
            <p:spPr>
              <a:xfrm>
                <a:off x="3697500" y="1888750"/>
                <a:ext cx="105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687" extrusionOk="0">
                    <a:moveTo>
                      <a:pt x="108" y="1"/>
                    </a:moveTo>
                    <a:cubicBezTo>
                      <a:pt x="96" y="1"/>
                      <a:pt x="84" y="3"/>
                      <a:pt x="72" y="8"/>
                    </a:cubicBezTo>
                    <a:cubicBezTo>
                      <a:pt x="23" y="29"/>
                      <a:pt x="0" y="84"/>
                      <a:pt x="20" y="133"/>
                    </a:cubicBezTo>
                    <a:lnTo>
                      <a:pt x="226" y="627"/>
                    </a:lnTo>
                    <a:cubicBezTo>
                      <a:pt x="241" y="665"/>
                      <a:pt x="276" y="687"/>
                      <a:pt x="314" y="687"/>
                    </a:cubicBezTo>
                    <a:cubicBezTo>
                      <a:pt x="326" y="687"/>
                      <a:pt x="338" y="685"/>
                      <a:pt x="350" y="679"/>
                    </a:cubicBezTo>
                    <a:cubicBezTo>
                      <a:pt x="399" y="659"/>
                      <a:pt x="422" y="603"/>
                      <a:pt x="401" y="554"/>
                    </a:cubicBezTo>
                    <a:lnTo>
                      <a:pt x="196" y="60"/>
                    </a:lnTo>
                    <a:cubicBezTo>
                      <a:pt x="181" y="23"/>
                      <a:pt x="145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0" name="Google Shape;1070;p9"/>
              <p:cNvSpPr/>
              <p:nvPr/>
            </p:nvSpPr>
            <p:spPr>
              <a:xfrm>
                <a:off x="3703025" y="1807350"/>
                <a:ext cx="477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52" extrusionOk="0">
                    <a:moveTo>
                      <a:pt x="95" y="1"/>
                    </a:moveTo>
                    <a:cubicBezTo>
                      <a:pt x="42" y="1"/>
                      <a:pt x="0" y="43"/>
                      <a:pt x="0" y="96"/>
                    </a:cubicBezTo>
                    <a:lnTo>
                      <a:pt x="0" y="1456"/>
                    </a:lnTo>
                    <a:cubicBezTo>
                      <a:pt x="0" y="1509"/>
                      <a:pt x="42" y="1552"/>
                      <a:pt x="95" y="1552"/>
                    </a:cubicBezTo>
                    <a:cubicBezTo>
                      <a:pt x="148" y="1552"/>
                      <a:pt x="190" y="1509"/>
                      <a:pt x="190" y="1456"/>
                    </a:cubicBezTo>
                    <a:lnTo>
                      <a:pt x="190" y="96"/>
                    </a:lnTo>
                    <a:cubicBezTo>
                      <a:pt x="190" y="44"/>
                      <a:pt x="147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1" name="Google Shape;1071;p9"/>
              <p:cNvSpPr/>
              <p:nvPr/>
            </p:nvSpPr>
            <p:spPr>
              <a:xfrm>
                <a:off x="3709125" y="1743500"/>
                <a:ext cx="595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097" extrusionOk="0">
                    <a:moveTo>
                      <a:pt x="138" y="0"/>
                    </a:moveTo>
                    <a:cubicBezTo>
                      <a:pt x="89" y="0"/>
                      <a:pt x="46" y="40"/>
                      <a:pt x="44" y="91"/>
                    </a:cubicBezTo>
                    <a:lnTo>
                      <a:pt x="4" y="997"/>
                    </a:lnTo>
                    <a:cubicBezTo>
                      <a:pt x="0" y="1050"/>
                      <a:pt x="41" y="1094"/>
                      <a:pt x="94" y="1097"/>
                    </a:cubicBezTo>
                    <a:lnTo>
                      <a:pt x="98" y="1097"/>
                    </a:lnTo>
                    <a:cubicBezTo>
                      <a:pt x="149" y="1097"/>
                      <a:pt x="191" y="1057"/>
                      <a:pt x="193" y="1006"/>
                    </a:cubicBezTo>
                    <a:lnTo>
                      <a:pt x="235" y="100"/>
                    </a:lnTo>
                    <a:cubicBezTo>
                      <a:pt x="238" y="47"/>
                      <a:pt x="197" y="3"/>
                      <a:pt x="144" y="0"/>
                    </a:cubicBezTo>
                    <a:cubicBezTo>
                      <a:pt x="142" y="0"/>
                      <a:pt x="140" y="0"/>
                      <a:pt x="13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3714000" y="1687900"/>
                <a:ext cx="86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221" extrusionOk="0">
                    <a:moveTo>
                      <a:pt x="240" y="1"/>
                    </a:moveTo>
                    <a:cubicBezTo>
                      <a:pt x="200" y="1"/>
                      <a:pt x="161" y="26"/>
                      <a:pt x="149" y="66"/>
                    </a:cubicBezTo>
                    <a:cubicBezTo>
                      <a:pt x="38" y="408"/>
                      <a:pt x="1" y="778"/>
                      <a:pt x="37" y="1136"/>
                    </a:cubicBezTo>
                    <a:cubicBezTo>
                      <a:pt x="43" y="1184"/>
                      <a:pt x="84" y="1221"/>
                      <a:pt x="132" y="1221"/>
                    </a:cubicBezTo>
                    <a:lnTo>
                      <a:pt x="142" y="1221"/>
                    </a:lnTo>
                    <a:cubicBezTo>
                      <a:pt x="195" y="1215"/>
                      <a:pt x="232" y="1168"/>
                      <a:pt x="227" y="1116"/>
                    </a:cubicBezTo>
                    <a:cubicBezTo>
                      <a:pt x="193" y="785"/>
                      <a:pt x="228" y="443"/>
                      <a:pt x="330" y="125"/>
                    </a:cubicBezTo>
                    <a:cubicBezTo>
                      <a:pt x="346" y="75"/>
                      <a:pt x="319" y="21"/>
                      <a:pt x="268" y="4"/>
                    </a:cubicBezTo>
                    <a:cubicBezTo>
                      <a:pt x="259" y="2"/>
                      <a:pt x="249" y="1"/>
                      <a:pt x="24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3" name="Google Shape;1073;p9"/>
              <p:cNvSpPr/>
              <p:nvPr/>
            </p:nvSpPr>
            <p:spPr>
              <a:xfrm>
                <a:off x="3720525" y="1642525"/>
                <a:ext cx="48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33" extrusionOk="0">
                    <a:moveTo>
                      <a:pt x="96" y="0"/>
                    </a:moveTo>
                    <a:cubicBezTo>
                      <a:pt x="43" y="0"/>
                      <a:pt x="0" y="43"/>
                      <a:pt x="0" y="95"/>
                    </a:cubicBezTo>
                    <a:lnTo>
                      <a:pt x="0" y="837"/>
                    </a:lnTo>
                    <a:cubicBezTo>
                      <a:pt x="0" y="890"/>
                      <a:pt x="43" y="933"/>
                      <a:pt x="96" y="933"/>
                    </a:cubicBezTo>
                    <a:cubicBezTo>
                      <a:pt x="148" y="933"/>
                      <a:pt x="191" y="890"/>
                      <a:pt x="191" y="837"/>
                    </a:cubicBezTo>
                    <a:lnTo>
                      <a:pt x="191" y="95"/>
                    </a:lnTo>
                    <a:cubicBezTo>
                      <a:pt x="191" y="43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4" name="Google Shape;1074;p9"/>
              <p:cNvSpPr/>
              <p:nvPr/>
            </p:nvSpPr>
            <p:spPr>
              <a:xfrm>
                <a:off x="3729375" y="1592025"/>
                <a:ext cx="96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099" extrusionOk="0">
                    <a:moveTo>
                      <a:pt x="277" y="0"/>
                    </a:moveTo>
                    <a:cubicBezTo>
                      <a:pt x="240" y="0"/>
                      <a:pt x="205" y="22"/>
                      <a:pt x="189" y="58"/>
                    </a:cubicBezTo>
                    <a:cubicBezTo>
                      <a:pt x="60" y="355"/>
                      <a:pt x="0" y="684"/>
                      <a:pt x="18" y="1008"/>
                    </a:cubicBezTo>
                    <a:cubicBezTo>
                      <a:pt x="20" y="1059"/>
                      <a:pt x="62" y="1098"/>
                      <a:pt x="113" y="1098"/>
                    </a:cubicBezTo>
                    <a:lnTo>
                      <a:pt x="117" y="1098"/>
                    </a:lnTo>
                    <a:cubicBezTo>
                      <a:pt x="170" y="1095"/>
                      <a:pt x="210" y="1051"/>
                      <a:pt x="208" y="998"/>
                    </a:cubicBezTo>
                    <a:cubicBezTo>
                      <a:pt x="193" y="703"/>
                      <a:pt x="247" y="404"/>
                      <a:pt x="364" y="134"/>
                    </a:cubicBezTo>
                    <a:cubicBezTo>
                      <a:pt x="386" y="85"/>
                      <a:pt x="363" y="30"/>
                      <a:pt x="315" y="9"/>
                    </a:cubicBezTo>
                    <a:cubicBezTo>
                      <a:pt x="303" y="3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5" name="Google Shape;1075;p9"/>
              <p:cNvSpPr/>
              <p:nvPr/>
            </p:nvSpPr>
            <p:spPr>
              <a:xfrm>
                <a:off x="3743925" y="1622950"/>
                <a:ext cx="10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5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9" y="5"/>
                    </a:cubicBezTo>
                    <a:cubicBezTo>
                      <a:pt x="29" y="20"/>
                      <a:pt x="0" y="73"/>
                      <a:pt x="17" y="124"/>
                    </a:cubicBezTo>
                    <a:lnTo>
                      <a:pt x="222" y="783"/>
                    </a:lnTo>
                    <a:cubicBezTo>
                      <a:pt x="235" y="824"/>
                      <a:pt x="273" y="850"/>
                      <a:pt x="314" y="850"/>
                    </a:cubicBezTo>
                    <a:cubicBezTo>
                      <a:pt x="323" y="850"/>
                      <a:pt x="333" y="848"/>
                      <a:pt x="342" y="846"/>
                    </a:cubicBezTo>
                    <a:cubicBezTo>
                      <a:pt x="392" y="830"/>
                      <a:pt x="420" y="777"/>
                      <a:pt x="404" y="726"/>
                    </a:cubicBezTo>
                    <a:lnTo>
                      <a:pt x="198" y="67"/>
                    </a:lnTo>
                    <a:cubicBezTo>
                      <a:pt x="185" y="27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6" name="Google Shape;1076;p9"/>
              <p:cNvSpPr/>
              <p:nvPr/>
            </p:nvSpPr>
            <p:spPr>
              <a:xfrm>
                <a:off x="3753400" y="1676475"/>
                <a:ext cx="83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75" extrusionOk="0">
                    <a:moveTo>
                      <a:pt x="104" y="1"/>
                    </a:moveTo>
                    <a:cubicBezTo>
                      <a:pt x="99" y="1"/>
                      <a:pt x="93" y="1"/>
                      <a:pt x="88" y="2"/>
                    </a:cubicBezTo>
                    <a:cubicBezTo>
                      <a:pt x="36" y="11"/>
                      <a:pt x="1" y="60"/>
                      <a:pt x="10" y="111"/>
                    </a:cubicBezTo>
                    <a:lnTo>
                      <a:pt x="137" y="894"/>
                    </a:lnTo>
                    <a:cubicBezTo>
                      <a:pt x="144" y="942"/>
                      <a:pt x="185" y="975"/>
                      <a:pt x="231" y="975"/>
                    </a:cubicBezTo>
                    <a:lnTo>
                      <a:pt x="232" y="975"/>
                    </a:lnTo>
                    <a:cubicBezTo>
                      <a:pt x="236" y="975"/>
                      <a:pt x="242" y="975"/>
                      <a:pt x="246" y="974"/>
                    </a:cubicBezTo>
                    <a:cubicBezTo>
                      <a:pt x="299" y="965"/>
                      <a:pt x="333" y="916"/>
                      <a:pt x="326" y="864"/>
                    </a:cubicBezTo>
                    <a:lnTo>
                      <a:pt x="197" y="82"/>
                    </a:lnTo>
                    <a:cubicBezTo>
                      <a:pt x="191" y="35"/>
                      <a:pt x="15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7" name="Google Shape;1077;p9"/>
              <p:cNvSpPr/>
              <p:nvPr/>
            </p:nvSpPr>
            <p:spPr>
              <a:xfrm>
                <a:off x="3757500" y="1721850"/>
                <a:ext cx="8100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428" extrusionOk="0">
                    <a:moveTo>
                      <a:pt x="102" y="0"/>
                    </a:moveTo>
                    <a:cubicBezTo>
                      <a:pt x="99" y="0"/>
                      <a:pt x="95" y="0"/>
                      <a:pt x="91" y="1"/>
                    </a:cubicBezTo>
                    <a:cubicBezTo>
                      <a:pt x="38" y="6"/>
                      <a:pt x="0" y="53"/>
                      <a:pt x="6" y="105"/>
                    </a:cubicBezTo>
                    <a:lnTo>
                      <a:pt x="130" y="1341"/>
                    </a:lnTo>
                    <a:cubicBezTo>
                      <a:pt x="134" y="1391"/>
                      <a:pt x="175" y="1427"/>
                      <a:pt x="223" y="1427"/>
                    </a:cubicBezTo>
                    <a:cubicBezTo>
                      <a:pt x="227" y="1427"/>
                      <a:pt x="230" y="1427"/>
                      <a:pt x="233" y="1426"/>
                    </a:cubicBezTo>
                    <a:cubicBezTo>
                      <a:pt x="285" y="1422"/>
                      <a:pt x="324" y="1375"/>
                      <a:pt x="318" y="1322"/>
                    </a:cubicBezTo>
                    <a:lnTo>
                      <a:pt x="195" y="86"/>
                    </a:lnTo>
                    <a:cubicBezTo>
                      <a:pt x="191" y="38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8" name="Google Shape;1078;p9"/>
              <p:cNvSpPr/>
              <p:nvPr/>
            </p:nvSpPr>
            <p:spPr>
              <a:xfrm>
                <a:off x="3760700" y="1797075"/>
                <a:ext cx="48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15" extrusionOk="0">
                    <a:moveTo>
                      <a:pt x="95" y="0"/>
                    </a:moveTo>
                    <a:cubicBezTo>
                      <a:pt x="43" y="0"/>
                      <a:pt x="0" y="42"/>
                      <a:pt x="0" y="95"/>
                    </a:cubicBezTo>
                    <a:lnTo>
                      <a:pt x="0" y="920"/>
                    </a:lnTo>
                    <a:cubicBezTo>
                      <a:pt x="0" y="972"/>
                      <a:pt x="43" y="1015"/>
                      <a:pt x="95" y="1015"/>
                    </a:cubicBezTo>
                    <a:cubicBezTo>
                      <a:pt x="148" y="1015"/>
                      <a:pt x="191" y="972"/>
                      <a:pt x="191" y="920"/>
                    </a:cubicBezTo>
                    <a:lnTo>
                      <a:pt x="191" y="95"/>
                    </a:lnTo>
                    <a:cubicBezTo>
                      <a:pt x="191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9" name="Google Shape;1079;p9"/>
              <p:cNvSpPr/>
              <p:nvPr/>
            </p:nvSpPr>
            <p:spPr>
              <a:xfrm>
                <a:off x="3759625" y="1827950"/>
                <a:ext cx="700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70" extrusionOk="0">
                    <a:moveTo>
                      <a:pt x="103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86" y="1380"/>
                    </a:lnTo>
                    <a:cubicBezTo>
                      <a:pt x="90" y="1430"/>
                      <a:pt x="132" y="1470"/>
                      <a:pt x="181" y="1470"/>
                    </a:cubicBezTo>
                    <a:cubicBezTo>
                      <a:pt x="184" y="1470"/>
                      <a:pt x="185" y="1470"/>
                      <a:pt x="187" y="1469"/>
                    </a:cubicBezTo>
                    <a:cubicBezTo>
                      <a:pt x="240" y="1465"/>
                      <a:pt x="280" y="1420"/>
                      <a:pt x="276" y="1368"/>
                    </a:cubicBezTo>
                    <a:lnTo>
                      <a:pt x="195" y="90"/>
                    </a:lnTo>
                    <a:cubicBezTo>
                      <a:pt x="191" y="41"/>
                      <a:pt x="152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0" name="Google Shape;1080;p9"/>
              <p:cNvSpPr/>
              <p:nvPr/>
            </p:nvSpPr>
            <p:spPr>
              <a:xfrm>
                <a:off x="3755400" y="1885650"/>
                <a:ext cx="612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9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5"/>
                      <a:pt x="0" y="50"/>
                      <a:pt x="4" y="103"/>
                    </a:cubicBezTo>
                    <a:lnTo>
                      <a:pt x="50" y="722"/>
                    </a:lnTo>
                    <a:cubicBezTo>
                      <a:pt x="55" y="771"/>
                      <a:pt x="95" y="809"/>
                      <a:pt x="145" y="809"/>
                    </a:cubicBezTo>
                    <a:lnTo>
                      <a:pt x="153" y="809"/>
                    </a:lnTo>
                    <a:cubicBezTo>
                      <a:pt x="205" y="805"/>
                      <a:pt x="244" y="759"/>
                      <a:pt x="240" y="707"/>
                    </a:cubicBezTo>
                    <a:lnTo>
                      <a:pt x="194" y="89"/>
                    </a:lnTo>
                    <a:cubicBezTo>
                      <a:pt x="191" y="40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1" name="Google Shape;1081;p9"/>
              <p:cNvSpPr/>
              <p:nvPr/>
            </p:nvSpPr>
            <p:spPr>
              <a:xfrm>
                <a:off x="3756575" y="1912450"/>
                <a:ext cx="47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93" extrusionOk="0">
                    <a:moveTo>
                      <a:pt x="96" y="1"/>
                    </a:moveTo>
                    <a:cubicBezTo>
                      <a:pt x="43" y="1"/>
                      <a:pt x="1" y="43"/>
                      <a:pt x="1" y="96"/>
                    </a:cubicBezTo>
                    <a:lnTo>
                      <a:pt x="1" y="1496"/>
                    </a:lnTo>
                    <a:cubicBezTo>
                      <a:pt x="1" y="1549"/>
                      <a:pt x="43" y="1592"/>
                      <a:pt x="96" y="1592"/>
                    </a:cubicBezTo>
                    <a:cubicBezTo>
                      <a:pt x="149" y="1592"/>
                      <a:pt x="191" y="1549"/>
                      <a:pt x="191" y="1496"/>
                    </a:cubicBezTo>
                    <a:lnTo>
                      <a:pt x="191" y="96"/>
                    </a:lnTo>
                    <a:cubicBezTo>
                      <a:pt x="191" y="43"/>
                      <a:pt x="149" y="1"/>
                      <a:pt x="9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2" name="Google Shape;1082;p9"/>
              <p:cNvSpPr/>
              <p:nvPr/>
            </p:nvSpPr>
            <p:spPr>
              <a:xfrm>
                <a:off x="3733850" y="1930975"/>
                <a:ext cx="59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893" extrusionOk="0">
                    <a:moveTo>
                      <a:pt x="102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44" y="803"/>
                    </a:lnTo>
                    <a:cubicBezTo>
                      <a:pt x="48" y="854"/>
                      <a:pt x="90" y="892"/>
                      <a:pt x="139" y="892"/>
                    </a:cubicBezTo>
                    <a:lnTo>
                      <a:pt x="145" y="892"/>
                    </a:lnTo>
                    <a:cubicBezTo>
                      <a:pt x="198" y="889"/>
                      <a:pt x="238" y="844"/>
                      <a:pt x="234" y="792"/>
                    </a:cubicBezTo>
                    <a:lnTo>
                      <a:pt x="193" y="91"/>
                    </a:lnTo>
                    <a:cubicBezTo>
                      <a:pt x="190" y="41"/>
                      <a:pt x="150" y="1"/>
                      <a:pt x="10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3" name="Google Shape;1083;p9"/>
              <p:cNvSpPr/>
              <p:nvPr/>
            </p:nvSpPr>
            <p:spPr>
              <a:xfrm>
                <a:off x="3738050" y="1856825"/>
                <a:ext cx="4750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139" extrusionOk="0">
                    <a:moveTo>
                      <a:pt x="95" y="0"/>
                    </a:moveTo>
                    <a:cubicBezTo>
                      <a:pt x="42" y="0"/>
                      <a:pt x="0" y="42"/>
                      <a:pt x="0" y="95"/>
                    </a:cubicBezTo>
                    <a:lnTo>
                      <a:pt x="0" y="1043"/>
                    </a:lnTo>
                    <a:cubicBezTo>
                      <a:pt x="0" y="1095"/>
                      <a:pt x="42" y="1138"/>
                      <a:pt x="95" y="1138"/>
                    </a:cubicBezTo>
                    <a:cubicBezTo>
                      <a:pt x="148" y="1138"/>
                      <a:pt x="190" y="1095"/>
                      <a:pt x="190" y="1043"/>
                    </a:cubicBezTo>
                    <a:lnTo>
                      <a:pt x="190" y="95"/>
                    </a:lnTo>
                    <a:cubicBezTo>
                      <a:pt x="190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4" name="Google Shape;1084;p9"/>
              <p:cNvSpPr/>
              <p:nvPr/>
            </p:nvSpPr>
            <p:spPr>
              <a:xfrm>
                <a:off x="3736375" y="1798075"/>
                <a:ext cx="7700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222" extrusionOk="0">
                    <a:moveTo>
                      <a:pt x="120" y="1"/>
                    </a:moveTo>
                    <a:cubicBezTo>
                      <a:pt x="71" y="1"/>
                      <a:pt x="29" y="40"/>
                      <a:pt x="26" y="89"/>
                    </a:cubicBezTo>
                    <a:cubicBezTo>
                      <a:pt x="1" y="446"/>
                      <a:pt x="30" y="801"/>
                      <a:pt x="110" y="1148"/>
                    </a:cubicBezTo>
                    <a:cubicBezTo>
                      <a:pt x="121" y="1192"/>
                      <a:pt x="160" y="1222"/>
                      <a:pt x="203" y="1222"/>
                    </a:cubicBezTo>
                    <a:cubicBezTo>
                      <a:pt x="211" y="1222"/>
                      <a:pt x="217" y="1221"/>
                      <a:pt x="225" y="1220"/>
                    </a:cubicBezTo>
                    <a:cubicBezTo>
                      <a:pt x="276" y="1208"/>
                      <a:pt x="308" y="1156"/>
                      <a:pt x="296" y="1105"/>
                    </a:cubicBezTo>
                    <a:cubicBezTo>
                      <a:pt x="219" y="777"/>
                      <a:pt x="193" y="439"/>
                      <a:pt x="216" y="102"/>
                    </a:cubicBezTo>
                    <a:cubicBezTo>
                      <a:pt x="219" y="51"/>
                      <a:pt x="180" y="5"/>
                      <a:pt x="128" y="1"/>
                    </a:cubicBezTo>
                    <a:cubicBezTo>
                      <a:pt x="125" y="1"/>
                      <a:pt x="123" y="1"/>
                      <a:pt x="12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5" name="Google Shape;1085;p9"/>
              <p:cNvSpPr/>
              <p:nvPr/>
            </p:nvSpPr>
            <p:spPr>
              <a:xfrm>
                <a:off x="3736900" y="1744525"/>
                <a:ext cx="6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306" extrusionOk="0">
                    <a:moveTo>
                      <a:pt x="101" y="0"/>
                    </a:moveTo>
                    <a:cubicBezTo>
                      <a:pt x="49" y="0"/>
                      <a:pt x="6" y="42"/>
                      <a:pt x="6" y="94"/>
                    </a:cubicBezTo>
                    <a:cubicBezTo>
                      <a:pt x="1" y="470"/>
                      <a:pt x="25" y="850"/>
                      <a:pt x="76" y="1222"/>
                    </a:cubicBezTo>
                    <a:cubicBezTo>
                      <a:pt x="83" y="1271"/>
                      <a:pt x="123" y="1305"/>
                      <a:pt x="170" y="1305"/>
                    </a:cubicBezTo>
                    <a:cubicBezTo>
                      <a:pt x="174" y="1305"/>
                      <a:pt x="179" y="1305"/>
                      <a:pt x="183" y="1304"/>
                    </a:cubicBezTo>
                    <a:cubicBezTo>
                      <a:pt x="236" y="1297"/>
                      <a:pt x="272" y="1249"/>
                      <a:pt x="265" y="1197"/>
                    </a:cubicBezTo>
                    <a:cubicBezTo>
                      <a:pt x="215" y="834"/>
                      <a:pt x="192" y="463"/>
                      <a:pt x="196" y="96"/>
                    </a:cubicBezTo>
                    <a:cubicBezTo>
                      <a:pt x="197" y="44"/>
                      <a:pt x="155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6" name="Google Shape;1086;p9"/>
              <p:cNvSpPr/>
              <p:nvPr/>
            </p:nvSpPr>
            <p:spPr>
              <a:xfrm>
                <a:off x="3733350" y="1691950"/>
                <a:ext cx="7650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64" extrusionOk="0">
                    <a:moveTo>
                      <a:pt x="115" y="1"/>
                    </a:moveTo>
                    <a:cubicBezTo>
                      <a:pt x="66" y="1"/>
                      <a:pt x="26" y="41"/>
                      <a:pt x="24" y="91"/>
                    </a:cubicBezTo>
                    <a:cubicBezTo>
                      <a:pt x="0" y="458"/>
                      <a:pt x="29" y="828"/>
                      <a:pt x="108" y="1188"/>
                    </a:cubicBezTo>
                    <a:cubicBezTo>
                      <a:pt x="117" y="1233"/>
                      <a:pt x="157" y="1263"/>
                      <a:pt x="200" y="1263"/>
                    </a:cubicBezTo>
                    <a:cubicBezTo>
                      <a:pt x="207" y="1263"/>
                      <a:pt x="215" y="1262"/>
                      <a:pt x="221" y="1261"/>
                    </a:cubicBezTo>
                    <a:cubicBezTo>
                      <a:pt x="272" y="1250"/>
                      <a:pt x="305" y="1199"/>
                      <a:pt x="294" y="1147"/>
                    </a:cubicBezTo>
                    <a:cubicBezTo>
                      <a:pt x="219" y="805"/>
                      <a:pt x="193" y="453"/>
                      <a:pt x="213" y="102"/>
                    </a:cubicBezTo>
                    <a:cubicBezTo>
                      <a:pt x="217" y="50"/>
                      <a:pt x="177" y="5"/>
                      <a:pt x="124" y="1"/>
                    </a:cubicBezTo>
                    <a:cubicBezTo>
                      <a:pt x="121" y="1"/>
                      <a:pt x="118" y="1"/>
                      <a:pt x="11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</p:grpSp>
      <p:grpSp>
        <p:nvGrpSpPr>
          <p:cNvPr id="1087" name="Google Shape;1087;p9"/>
          <p:cNvGrpSpPr/>
          <p:nvPr/>
        </p:nvGrpSpPr>
        <p:grpSpPr>
          <a:xfrm>
            <a:off x="953536" y="5416960"/>
            <a:ext cx="2216995" cy="945581"/>
            <a:chOff x="1577575" y="1855050"/>
            <a:chExt cx="642350" cy="344625"/>
          </a:xfrm>
        </p:grpSpPr>
        <p:sp>
          <p:nvSpPr>
            <p:cNvPr id="1088" name="Google Shape;1088;p9"/>
            <p:cNvSpPr/>
            <p:nvPr/>
          </p:nvSpPr>
          <p:spPr>
            <a:xfrm>
              <a:off x="1827700" y="1864975"/>
              <a:ext cx="113075" cy="30900"/>
            </a:xfrm>
            <a:custGeom>
              <a:avLst/>
              <a:gdLst/>
              <a:ahLst/>
              <a:cxnLst/>
              <a:rect l="l" t="t" r="r" b="b"/>
              <a:pathLst>
                <a:path w="4523" h="1236" extrusionOk="0">
                  <a:moveTo>
                    <a:pt x="2438" y="1"/>
                  </a:moveTo>
                  <a:cubicBezTo>
                    <a:pt x="2417" y="1"/>
                    <a:pt x="2395" y="1"/>
                    <a:pt x="2374" y="2"/>
                  </a:cubicBezTo>
                  <a:cubicBezTo>
                    <a:pt x="1652" y="25"/>
                    <a:pt x="911" y="169"/>
                    <a:pt x="302" y="500"/>
                  </a:cubicBezTo>
                  <a:cubicBezTo>
                    <a:pt x="204" y="553"/>
                    <a:pt x="108" y="613"/>
                    <a:pt x="54" y="697"/>
                  </a:cubicBezTo>
                  <a:cubicBezTo>
                    <a:pt x="0" y="782"/>
                    <a:pt x="0" y="898"/>
                    <a:pt x="83" y="966"/>
                  </a:cubicBezTo>
                  <a:cubicBezTo>
                    <a:pt x="128" y="1002"/>
                    <a:pt x="192" y="1020"/>
                    <a:pt x="254" y="1033"/>
                  </a:cubicBezTo>
                  <a:cubicBezTo>
                    <a:pt x="374" y="1057"/>
                    <a:pt x="495" y="1066"/>
                    <a:pt x="617" y="1066"/>
                  </a:cubicBezTo>
                  <a:cubicBezTo>
                    <a:pt x="889" y="1066"/>
                    <a:pt x="1164" y="1021"/>
                    <a:pt x="1436" y="994"/>
                  </a:cubicBezTo>
                  <a:cubicBezTo>
                    <a:pt x="1640" y="974"/>
                    <a:pt x="1846" y="964"/>
                    <a:pt x="2051" y="964"/>
                  </a:cubicBezTo>
                  <a:cubicBezTo>
                    <a:pt x="2556" y="964"/>
                    <a:pt x="3060" y="1025"/>
                    <a:pt x="3543" y="1147"/>
                  </a:cubicBezTo>
                  <a:cubicBezTo>
                    <a:pt x="3705" y="1187"/>
                    <a:pt x="3871" y="1235"/>
                    <a:pt x="4039" y="1235"/>
                  </a:cubicBezTo>
                  <a:cubicBezTo>
                    <a:pt x="4068" y="1235"/>
                    <a:pt x="4098" y="1234"/>
                    <a:pt x="4128" y="1231"/>
                  </a:cubicBezTo>
                  <a:cubicBezTo>
                    <a:pt x="4325" y="1209"/>
                    <a:pt x="4523" y="1076"/>
                    <a:pt x="4507" y="912"/>
                  </a:cubicBezTo>
                  <a:cubicBezTo>
                    <a:pt x="4496" y="785"/>
                    <a:pt x="4369" y="689"/>
                    <a:pt x="4247" y="611"/>
                  </a:cubicBezTo>
                  <a:lnTo>
                    <a:pt x="4247" y="612"/>
                  </a:lnTo>
                  <a:cubicBezTo>
                    <a:pt x="3754" y="306"/>
                    <a:pt x="3067" y="1"/>
                    <a:pt x="2438" y="1"/>
                  </a:cubicBezTo>
                  <a:close/>
                </a:path>
              </a:pathLst>
            </a:custGeom>
            <a:solidFill>
              <a:srgbClr val="EB5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grpSp>
          <p:nvGrpSpPr>
            <p:cNvPr id="1089" name="Google Shape;1089;p9"/>
            <p:cNvGrpSpPr/>
            <p:nvPr/>
          </p:nvGrpSpPr>
          <p:grpSpPr>
            <a:xfrm>
              <a:off x="1577575" y="1855050"/>
              <a:ext cx="642350" cy="344625"/>
              <a:chOff x="1577575" y="1855050"/>
              <a:chExt cx="642350" cy="344625"/>
            </a:xfrm>
          </p:grpSpPr>
          <p:sp>
            <p:nvSpPr>
              <p:cNvPr id="1090" name="Google Shape;1090;p9"/>
              <p:cNvSpPr/>
              <p:nvPr/>
            </p:nvSpPr>
            <p:spPr>
              <a:xfrm>
                <a:off x="1577575" y="1861775"/>
                <a:ext cx="642350" cy="337900"/>
              </a:xfrm>
              <a:custGeom>
                <a:avLst/>
                <a:gdLst/>
                <a:ahLst/>
                <a:cxnLst/>
                <a:rect l="l" t="t" r="r" b="b"/>
                <a:pathLst>
                  <a:path w="25694" h="13516" extrusionOk="0">
                    <a:moveTo>
                      <a:pt x="11855" y="0"/>
                    </a:moveTo>
                    <a:cubicBezTo>
                      <a:pt x="10922" y="0"/>
                      <a:pt x="10000" y="218"/>
                      <a:pt x="9343" y="800"/>
                    </a:cubicBezTo>
                    <a:cubicBezTo>
                      <a:pt x="7929" y="2052"/>
                      <a:pt x="7514" y="4080"/>
                      <a:pt x="6532" y="5573"/>
                    </a:cubicBezTo>
                    <a:cubicBezTo>
                      <a:pt x="5639" y="6932"/>
                      <a:pt x="4562" y="8208"/>
                      <a:pt x="3323" y="9368"/>
                    </a:cubicBezTo>
                    <a:cubicBezTo>
                      <a:pt x="2404" y="10227"/>
                      <a:pt x="584" y="11122"/>
                      <a:pt x="0" y="12138"/>
                    </a:cubicBezTo>
                    <a:cubicBezTo>
                      <a:pt x="343" y="12375"/>
                      <a:pt x="811" y="12434"/>
                      <a:pt x="1253" y="12484"/>
                    </a:cubicBezTo>
                    <a:cubicBezTo>
                      <a:pt x="2821" y="12662"/>
                      <a:pt x="4347" y="12594"/>
                      <a:pt x="5910" y="12810"/>
                    </a:cubicBezTo>
                    <a:cubicBezTo>
                      <a:pt x="7616" y="13042"/>
                      <a:pt x="9344" y="13171"/>
                      <a:pt x="11068" y="13269"/>
                    </a:cubicBezTo>
                    <a:cubicBezTo>
                      <a:pt x="13364" y="13400"/>
                      <a:pt x="15665" y="13515"/>
                      <a:pt x="17967" y="13515"/>
                    </a:cubicBezTo>
                    <a:cubicBezTo>
                      <a:pt x="18396" y="13515"/>
                      <a:pt x="18825" y="13511"/>
                      <a:pt x="19254" y="13503"/>
                    </a:cubicBezTo>
                    <a:cubicBezTo>
                      <a:pt x="19380" y="13501"/>
                      <a:pt x="19512" y="13496"/>
                      <a:pt x="19650" y="13490"/>
                    </a:cubicBezTo>
                    <a:lnTo>
                      <a:pt x="19651" y="13490"/>
                    </a:lnTo>
                    <a:cubicBezTo>
                      <a:pt x="20595" y="13444"/>
                      <a:pt x="21433" y="13182"/>
                      <a:pt x="22345" y="13060"/>
                    </a:cubicBezTo>
                    <a:cubicBezTo>
                      <a:pt x="23167" y="12951"/>
                      <a:pt x="23982" y="13057"/>
                      <a:pt x="24820" y="12849"/>
                    </a:cubicBezTo>
                    <a:cubicBezTo>
                      <a:pt x="25166" y="12763"/>
                      <a:pt x="25549" y="12611"/>
                      <a:pt x="25633" y="12319"/>
                    </a:cubicBezTo>
                    <a:cubicBezTo>
                      <a:pt x="25694" y="12112"/>
                      <a:pt x="25575" y="11891"/>
                      <a:pt x="25394" y="11738"/>
                    </a:cubicBezTo>
                    <a:cubicBezTo>
                      <a:pt x="25214" y="11585"/>
                      <a:pt x="24979" y="11486"/>
                      <a:pt x="24751" y="11384"/>
                    </a:cubicBezTo>
                    <a:cubicBezTo>
                      <a:pt x="22938" y="10580"/>
                      <a:pt x="21088" y="9386"/>
                      <a:pt x="20407" y="7724"/>
                    </a:cubicBezTo>
                    <a:cubicBezTo>
                      <a:pt x="19744" y="6104"/>
                      <a:pt x="18091" y="4781"/>
                      <a:pt x="17066" y="3268"/>
                    </a:cubicBezTo>
                    <a:cubicBezTo>
                      <a:pt x="16219" y="2020"/>
                      <a:pt x="15116" y="566"/>
                      <a:pt x="13337" y="169"/>
                    </a:cubicBezTo>
                    <a:cubicBezTo>
                      <a:pt x="12867" y="64"/>
                      <a:pt x="12359" y="0"/>
                      <a:pt x="11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91" name="Google Shape;1091;p9"/>
              <p:cNvSpPr/>
              <p:nvPr/>
            </p:nvSpPr>
            <p:spPr>
              <a:xfrm>
                <a:off x="1767800" y="1855050"/>
                <a:ext cx="227675" cy="194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7792" extrusionOk="0">
                    <a:moveTo>
                      <a:pt x="4488" y="0"/>
                    </a:moveTo>
                    <a:cubicBezTo>
                      <a:pt x="3479" y="0"/>
                      <a:pt x="2479" y="269"/>
                      <a:pt x="1782" y="865"/>
                    </a:cubicBezTo>
                    <a:cubicBezTo>
                      <a:pt x="1106" y="1444"/>
                      <a:pt x="622" y="2180"/>
                      <a:pt x="417" y="2967"/>
                    </a:cubicBezTo>
                    <a:cubicBezTo>
                      <a:pt x="322" y="3327"/>
                      <a:pt x="1" y="3673"/>
                      <a:pt x="205" y="4048"/>
                    </a:cubicBezTo>
                    <a:cubicBezTo>
                      <a:pt x="342" y="4301"/>
                      <a:pt x="668" y="4474"/>
                      <a:pt x="1002" y="4474"/>
                    </a:cubicBezTo>
                    <a:cubicBezTo>
                      <a:pt x="1007" y="4474"/>
                      <a:pt x="1012" y="4474"/>
                      <a:pt x="1017" y="4473"/>
                    </a:cubicBezTo>
                    <a:cubicBezTo>
                      <a:pt x="1117" y="4472"/>
                      <a:pt x="1219" y="4457"/>
                      <a:pt x="1318" y="4457"/>
                    </a:cubicBezTo>
                    <a:cubicBezTo>
                      <a:pt x="1386" y="4457"/>
                      <a:pt x="1452" y="4464"/>
                      <a:pt x="1514" y="4488"/>
                    </a:cubicBezTo>
                    <a:cubicBezTo>
                      <a:pt x="1686" y="4553"/>
                      <a:pt x="1764" y="4727"/>
                      <a:pt x="1749" y="4883"/>
                    </a:cubicBezTo>
                    <a:cubicBezTo>
                      <a:pt x="1736" y="5039"/>
                      <a:pt x="1650" y="5183"/>
                      <a:pt x="1577" y="5328"/>
                    </a:cubicBezTo>
                    <a:cubicBezTo>
                      <a:pt x="1246" y="5976"/>
                      <a:pt x="1139" y="6701"/>
                      <a:pt x="1270" y="7397"/>
                    </a:cubicBezTo>
                    <a:cubicBezTo>
                      <a:pt x="1304" y="7574"/>
                      <a:pt x="1414" y="7791"/>
                      <a:pt x="1627" y="7791"/>
                    </a:cubicBezTo>
                    <a:cubicBezTo>
                      <a:pt x="1631" y="7791"/>
                      <a:pt x="1636" y="7791"/>
                      <a:pt x="1640" y="7791"/>
                    </a:cubicBezTo>
                    <a:cubicBezTo>
                      <a:pt x="1744" y="7786"/>
                      <a:pt x="1832" y="7727"/>
                      <a:pt x="1905" y="7665"/>
                    </a:cubicBezTo>
                    <a:cubicBezTo>
                      <a:pt x="2343" y="7291"/>
                      <a:pt x="2491" y="6750"/>
                      <a:pt x="2818" y="6305"/>
                    </a:cubicBezTo>
                    <a:cubicBezTo>
                      <a:pt x="2885" y="6213"/>
                      <a:pt x="2965" y="6123"/>
                      <a:pt x="3078" y="6073"/>
                    </a:cubicBezTo>
                    <a:cubicBezTo>
                      <a:pt x="3154" y="6041"/>
                      <a:pt x="3230" y="6028"/>
                      <a:pt x="3307" y="6028"/>
                    </a:cubicBezTo>
                    <a:cubicBezTo>
                      <a:pt x="3570" y="6028"/>
                      <a:pt x="3839" y="6175"/>
                      <a:pt x="4095" y="6175"/>
                    </a:cubicBezTo>
                    <a:cubicBezTo>
                      <a:pt x="4158" y="6175"/>
                      <a:pt x="4221" y="6166"/>
                      <a:pt x="4282" y="6144"/>
                    </a:cubicBezTo>
                    <a:cubicBezTo>
                      <a:pt x="4547" y="6047"/>
                      <a:pt x="4823" y="5615"/>
                      <a:pt x="5033" y="5441"/>
                    </a:cubicBezTo>
                    <a:cubicBezTo>
                      <a:pt x="5353" y="5178"/>
                      <a:pt x="5795" y="4979"/>
                      <a:pt x="6233" y="4979"/>
                    </a:cubicBezTo>
                    <a:cubicBezTo>
                      <a:pt x="6356" y="4979"/>
                      <a:pt x="6480" y="4995"/>
                      <a:pt x="6600" y="5030"/>
                    </a:cubicBezTo>
                    <a:cubicBezTo>
                      <a:pt x="6980" y="5139"/>
                      <a:pt x="7270" y="5418"/>
                      <a:pt x="7664" y="5487"/>
                    </a:cubicBezTo>
                    <a:cubicBezTo>
                      <a:pt x="7723" y="5497"/>
                      <a:pt x="7781" y="5502"/>
                      <a:pt x="7839" y="5502"/>
                    </a:cubicBezTo>
                    <a:cubicBezTo>
                      <a:pt x="8287" y="5502"/>
                      <a:pt x="8710" y="5216"/>
                      <a:pt x="8896" y="4869"/>
                    </a:cubicBezTo>
                    <a:cubicBezTo>
                      <a:pt x="9107" y="4476"/>
                      <a:pt x="9081" y="4026"/>
                      <a:pt x="9027" y="3599"/>
                    </a:cubicBezTo>
                    <a:cubicBezTo>
                      <a:pt x="8978" y="3216"/>
                      <a:pt x="8908" y="2833"/>
                      <a:pt x="8761" y="2468"/>
                    </a:cubicBezTo>
                    <a:cubicBezTo>
                      <a:pt x="8440" y="1663"/>
                      <a:pt x="7747" y="969"/>
                      <a:pt x="6868" y="529"/>
                    </a:cubicBezTo>
                    <a:lnTo>
                      <a:pt x="6868" y="530"/>
                    </a:lnTo>
                    <a:cubicBezTo>
                      <a:pt x="6184" y="188"/>
                      <a:pt x="5333" y="0"/>
                      <a:pt x="44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92" name="Google Shape;1092;p9"/>
              <p:cNvSpPr/>
              <p:nvPr/>
            </p:nvSpPr>
            <p:spPr>
              <a:xfrm>
                <a:off x="1986225" y="1996350"/>
                <a:ext cx="542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236" extrusionOk="0">
                    <a:moveTo>
                      <a:pt x="680" y="1"/>
                    </a:moveTo>
                    <a:cubicBezTo>
                      <a:pt x="658" y="1"/>
                      <a:pt x="635" y="2"/>
                      <a:pt x="612" y="5"/>
                    </a:cubicBezTo>
                    <a:cubicBezTo>
                      <a:pt x="0" y="80"/>
                      <a:pt x="563" y="781"/>
                      <a:pt x="603" y="1081"/>
                    </a:cubicBezTo>
                    <a:cubicBezTo>
                      <a:pt x="670" y="1603"/>
                      <a:pt x="605" y="2113"/>
                      <a:pt x="734" y="2638"/>
                    </a:cubicBezTo>
                    <a:cubicBezTo>
                      <a:pt x="767" y="2771"/>
                      <a:pt x="808" y="2908"/>
                      <a:pt x="898" y="3023"/>
                    </a:cubicBezTo>
                    <a:cubicBezTo>
                      <a:pt x="987" y="3138"/>
                      <a:pt x="1135" y="3231"/>
                      <a:pt x="1300" y="3235"/>
                    </a:cubicBezTo>
                    <a:cubicBezTo>
                      <a:pt x="1305" y="3235"/>
                      <a:pt x="1309" y="3235"/>
                      <a:pt x="1313" y="3235"/>
                    </a:cubicBezTo>
                    <a:cubicBezTo>
                      <a:pt x="1527" y="3235"/>
                      <a:pt x="1707" y="3094"/>
                      <a:pt x="1824" y="2946"/>
                    </a:cubicBezTo>
                    <a:cubicBezTo>
                      <a:pt x="2083" y="2617"/>
                      <a:pt x="2168" y="2197"/>
                      <a:pt x="2053" y="1816"/>
                    </a:cubicBezTo>
                    <a:cubicBezTo>
                      <a:pt x="1995" y="1625"/>
                      <a:pt x="1891" y="1447"/>
                      <a:pt x="1786" y="1269"/>
                    </a:cubicBezTo>
                    <a:cubicBezTo>
                      <a:pt x="1599" y="950"/>
                      <a:pt x="1269" y="1"/>
                      <a:pt x="6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93" name="Google Shape;1093;p9"/>
              <p:cNvSpPr/>
              <p:nvPr/>
            </p:nvSpPr>
            <p:spPr>
              <a:xfrm>
                <a:off x="1690250" y="1982125"/>
                <a:ext cx="8120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240" extrusionOk="0">
                    <a:moveTo>
                      <a:pt x="2627" y="1"/>
                    </a:moveTo>
                    <a:cubicBezTo>
                      <a:pt x="2484" y="1"/>
                      <a:pt x="2340" y="41"/>
                      <a:pt x="2223" y="132"/>
                    </a:cubicBezTo>
                    <a:cubicBezTo>
                      <a:pt x="1988" y="316"/>
                      <a:pt x="1840" y="711"/>
                      <a:pt x="1653" y="938"/>
                    </a:cubicBezTo>
                    <a:cubicBezTo>
                      <a:pt x="1420" y="1224"/>
                      <a:pt x="1162" y="1495"/>
                      <a:pt x="879" y="1748"/>
                    </a:cubicBezTo>
                    <a:cubicBezTo>
                      <a:pt x="554" y="2041"/>
                      <a:pt x="184" y="2329"/>
                      <a:pt x="57" y="2711"/>
                    </a:cubicBezTo>
                    <a:cubicBezTo>
                      <a:pt x="1" y="2881"/>
                      <a:pt x="14" y="3093"/>
                      <a:pt x="191" y="3191"/>
                    </a:cubicBezTo>
                    <a:cubicBezTo>
                      <a:pt x="251" y="3225"/>
                      <a:pt x="318" y="3239"/>
                      <a:pt x="388" y="3239"/>
                    </a:cubicBezTo>
                    <a:cubicBezTo>
                      <a:pt x="536" y="3239"/>
                      <a:pt x="693" y="3176"/>
                      <a:pt x="815" y="3099"/>
                    </a:cubicBezTo>
                    <a:cubicBezTo>
                      <a:pt x="1522" y="2648"/>
                      <a:pt x="1727" y="1820"/>
                      <a:pt x="2390" y="1327"/>
                    </a:cubicBezTo>
                    <a:cubicBezTo>
                      <a:pt x="2726" y="1076"/>
                      <a:pt x="3209" y="863"/>
                      <a:pt x="3231" y="490"/>
                    </a:cubicBezTo>
                    <a:cubicBezTo>
                      <a:pt x="3247" y="198"/>
                      <a:pt x="2942" y="1"/>
                      <a:pt x="26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</p:grpSp>
      <p:grpSp>
        <p:nvGrpSpPr>
          <p:cNvPr id="1094" name="Google Shape;1094;p9"/>
          <p:cNvGrpSpPr/>
          <p:nvPr/>
        </p:nvGrpSpPr>
        <p:grpSpPr>
          <a:xfrm>
            <a:off x="3366074" y="5787599"/>
            <a:ext cx="1431855" cy="640120"/>
            <a:chOff x="2458825" y="1636875"/>
            <a:chExt cx="470325" cy="264475"/>
          </a:xfrm>
        </p:grpSpPr>
        <p:sp>
          <p:nvSpPr>
            <p:cNvPr id="1095" name="Google Shape;1095;p9"/>
            <p:cNvSpPr/>
            <p:nvPr/>
          </p:nvSpPr>
          <p:spPr>
            <a:xfrm>
              <a:off x="2458825" y="1636875"/>
              <a:ext cx="470325" cy="264475"/>
            </a:xfrm>
            <a:custGeom>
              <a:avLst/>
              <a:gdLst/>
              <a:ahLst/>
              <a:cxnLst/>
              <a:rect l="l" t="t" r="r" b="b"/>
              <a:pathLst>
                <a:path w="18813" h="10579" extrusionOk="0">
                  <a:moveTo>
                    <a:pt x="9874" y="0"/>
                  </a:moveTo>
                  <a:cubicBezTo>
                    <a:pt x="8830" y="0"/>
                    <a:pt x="7862" y="436"/>
                    <a:pt x="7205" y="1255"/>
                  </a:cubicBezTo>
                  <a:cubicBezTo>
                    <a:pt x="6107" y="2623"/>
                    <a:pt x="5154" y="4051"/>
                    <a:pt x="3957" y="5358"/>
                  </a:cubicBezTo>
                  <a:cubicBezTo>
                    <a:pt x="2735" y="6695"/>
                    <a:pt x="1518" y="8001"/>
                    <a:pt x="254" y="9298"/>
                  </a:cubicBezTo>
                  <a:cubicBezTo>
                    <a:pt x="130" y="9425"/>
                    <a:pt x="1" y="9602"/>
                    <a:pt x="92" y="9750"/>
                  </a:cubicBezTo>
                  <a:cubicBezTo>
                    <a:pt x="169" y="9873"/>
                    <a:pt x="352" y="9890"/>
                    <a:pt x="509" y="9890"/>
                  </a:cubicBezTo>
                  <a:cubicBezTo>
                    <a:pt x="515" y="9890"/>
                    <a:pt x="520" y="9890"/>
                    <a:pt x="526" y="9890"/>
                  </a:cubicBezTo>
                  <a:cubicBezTo>
                    <a:pt x="1505" y="9879"/>
                    <a:pt x="2610" y="9760"/>
                    <a:pt x="3661" y="9760"/>
                  </a:cubicBezTo>
                  <a:cubicBezTo>
                    <a:pt x="4159" y="9760"/>
                    <a:pt x="4644" y="9787"/>
                    <a:pt x="5100" y="9864"/>
                  </a:cubicBezTo>
                  <a:cubicBezTo>
                    <a:pt x="6449" y="10095"/>
                    <a:pt x="7802" y="10385"/>
                    <a:pt x="9201" y="10385"/>
                  </a:cubicBezTo>
                  <a:cubicBezTo>
                    <a:pt x="10836" y="10488"/>
                    <a:pt x="12475" y="10579"/>
                    <a:pt x="14114" y="10579"/>
                  </a:cubicBezTo>
                  <a:cubicBezTo>
                    <a:pt x="14418" y="10579"/>
                    <a:pt x="14722" y="10575"/>
                    <a:pt x="15026" y="10569"/>
                  </a:cubicBezTo>
                  <a:cubicBezTo>
                    <a:pt x="15115" y="10568"/>
                    <a:pt x="15210" y="10563"/>
                    <a:pt x="15309" y="10559"/>
                  </a:cubicBezTo>
                  <a:cubicBezTo>
                    <a:pt x="16501" y="10496"/>
                    <a:pt x="18260" y="10174"/>
                    <a:pt x="18668" y="9053"/>
                  </a:cubicBezTo>
                  <a:cubicBezTo>
                    <a:pt x="18812" y="8657"/>
                    <a:pt x="18639" y="8210"/>
                    <a:pt x="18342" y="7891"/>
                  </a:cubicBezTo>
                  <a:cubicBezTo>
                    <a:pt x="17884" y="7397"/>
                    <a:pt x="17239" y="7152"/>
                    <a:pt x="16722" y="6730"/>
                  </a:cubicBezTo>
                  <a:cubicBezTo>
                    <a:pt x="16396" y="6465"/>
                    <a:pt x="16218" y="6108"/>
                    <a:pt x="15953" y="5799"/>
                  </a:cubicBezTo>
                  <a:cubicBezTo>
                    <a:pt x="15048" y="4740"/>
                    <a:pt x="14194" y="3721"/>
                    <a:pt x="13469" y="2545"/>
                  </a:cubicBezTo>
                  <a:cubicBezTo>
                    <a:pt x="12867" y="1567"/>
                    <a:pt x="12082" y="428"/>
                    <a:pt x="10814" y="116"/>
                  </a:cubicBezTo>
                  <a:cubicBezTo>
                    <a:pt x="10498" y="38"/>
                    <a:pt x="10183" y="0"/>
                    <a:pt x="9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2607075" y="1636875"/>
              <a:ext cx="216250" cy="158875"/>
            </a:xfrm>
            <a:custGeom>
              <a:avLst/>
              <a:gdLst/>
              <a:ahLst/>
              <a:cxnLst/>
              <a:rect l="l" t="t" r="r" b="b"/>
              <a:pathLst>
                <a:path w="8650" h="6355" extrusionOk="0">
                  <a:moveTo>
                    <a:pt x="3974" y="0"/>
                  </a:moveTo>
                  <a:cubicBezTo>
                    <a:pt x="3663" y="0"/>
                    <a:pt x="3354" y="40"/>
                    <a:pt x="3062" y="122"/>
                  </a:cubicBezTo>
                  <a:cubicBezTo>
                    <a:pt x="2605" y="250"/>
                    <a:pt x="2326" y="471"/>
                    <a:pt x="1991" y="758"/>
                  </a:cubicBezTo>
                  <a:cubicBezTo>
                    <a:pt x="1601" y="1094"/>
                    <a:pt x="1210" y="1358"/>
                    <a:pt x="867" y="1748"/>
                  </a:cubicBezTo>
                  <a:cubicBezTo>
                    <a:pt x="538" y="2125"/>
                    <a:pt x="203" y="2512"/>
                    <a:pt x="56" y="2974"/>
                  </a:cubicBezTo>
                  <a:cubicBezTo>
                    <a:pt x="23" y="3078"/>
                    <a:pt x="1" y="3192"/>
                    <a:pt x="43" y="3294"/>
                  </a:cubicBezTo>
                  <a:cubicBezTo>
                    <a:pt x="109" y="3454"/>
                    <a:pt x="311" y="3526"/>
                    <a:pt x="504" y="3526"/>
                  </a:cubicBezTo>
                  <a:cubicBezTo>
                    <a:pt x="532" y="3526"/>
                    <a:pt x="560" y="3524"/>
                    <a:pt x="588" y="3521"/>
                  </a:cubicBezTo>
                  <a:cubicBezTo>
                    <a:pt x="802" y="3497"/>
                    <a:pt x="1002" y="3408"/>
                    <a:pt x="1216" y="3381"/>
                  </a:cubicBezTo>
                  <a:cubicBezTo>
                    <a:pt x="1258" y="3376"/>
                    <a:pt x="1297" y="3373"/>
                    <a:pt x="1335" y="3373"/>
                  </a:cubicBezTo>
                  <a:cubicBezTo>
                    <a:pt x="1875" y="3373"/>
                    <a:pt x="2038" y="3882"/>
                    <a:pt x="2249" y="4285"/>
                  </a:cubicBezTo>
                  <a:cubicBezTo>
                    <a:pt x="2383" y="4538"/>
                    <a:pt x="2643" y="4791"/>
                    <a:pt x="2929" y="4791"/>
                  </a:cubicBezTo>
                  <a:cubicBezTo>
                    <a:pt x="2975" y="4791"/>
                    <a:pt x="3022" y="4785"/>
                    <a:pt x="3069" y="4771"/>
                  </a:cubicBezTo>
                  <a:cubicBezTo>
                    <a:pt x="3390" y="4675"/>
                    <a:pt x="3488" y="4291"/>
                    <a:pt x="3776" y="4132"/>
                  </a:cubicBezTo>
                  <a:cubicBezTo>
                    <a:pt x="3870" y="4080"/>
                    <a:pt x="3976" y="4057"/>
                    <a:pt x="4084" y="4057"/>
                  </a:cubicBezTo>
                  <a:cubicBezTo>
                    <a:pt x="4256" y="4057"/>
                    <a:pt x="4434" y="4115"/>
                    <a:pt x="4575" y="4208"/>
                  </a:cubicBezTo>
                  <a:cubicBezTo>
                    <a:pt x="4805" y="4359"/>
                    <a:pt x="4960" y="4584"/>
                    <a:pt x="5109" y="4804"/>
                  </a:cubicBezTo>
                  <a:cubicBezTo>
                    <a:pt x="5407" y="5242"/>
                    <a:pt x="5704" y="5679"/>
                    <a:pt x="6001" y="6118"/>
                  </a:cubicBezTo>
                  <a:cubicBezTo>
                    <a:pt x="6078" y="6231"/>
                    <a:pt x="6218" y="6355"/>
                    <a:pt x="6344" y="6355"/>
                  </a:cubicBezTo>
                  <a:cubicBezTo>
                    <a:pt x="6383" y="6355"/>
                    <a:pt x="6421" y="6343"/>
                    <a:pt x="6454" y="6314"/>
                  </a:cubicBezTo>
                  <a:cubicBezTo>
                    <a:pt x="6491" y="6283"/>
                    <a:pt x="6509" y="6240"/>
                    <a:pt x="6525" y="6197"/>
                  </a:cubicBezTo>
                  <a:cubicBezTo>
                    <a:pt x="6775" y="5502"/>
                    <a:pt x="6333" y="4767"/>
                    <a:pt x="6291" y="4035"/>
                  </a:cubicBezTo>
                  <a:cubicBezTo>
                    <a:pt x="6288" y="3979"/>
                    <a:pt x="6288" y="3922"/>
                    <a:pt x="6317" y="3873"/>
                  </a:cubicBezTo>
                  <a:cubicBezTo>
                    <a:pt x="6432" y="3685"/>
                    <a:pt x="6762" y="3600"/>
                    <a:pt x="7061" y="3600"/>
                  </a:cubicBezTo>
                  <a:cubicBezTo>
                    <a:pt x="7240" y="3600"/>
                    <a:pt x="7408" y="3631"/>
                    <a:pt x="7512" y="3688"/>
                  </a:cubicBezTo>
                  <a:cubicBezTo>
                    <a:pt x="7712" y="3800"/>
                    <a:pt x="7862" y="3970"/>
                    <a:pt x="8033" y="4114"/>
                  </a:cubicBezTo>
                  <a:cubicBezTo>
                    <a:pt x="8197" y="4255"/>
                    <a:pt x="8403" y="4380"/>
                    <a:pt x="8627" y="4380"/>
                  </a:cubicBezTo>
                  <a:cubicBezTo>
                    <a:pt x="8635" y="4380"/>
                    <a:pt x="8642" y="4379"/>
                    <a:pt x="8650" y="4379"/>
                  </a:cubicBezTo>
                  <a:cubicBezTo>
                    <a:pt x="8533" y="3648"/>
                    <a:pt x="8105" y="3145"/>
                    <a:pt x="7649" y="2570"/>
                  </a:cubicBezTo>
                  <a:cubicBezTo>
                    <a:pt x="7067" y="1833"/>
                    <a:pt x="6529" y="898"/>
                    <a:pt x="5657" y="418"/>
                  </a:cubicBezTo>
                  <a:cubicBezTo>
                    <a:pt x="5160" y="145"/>
                    <a:pt x="4564" y="0"/>
                    <a:pt x="3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grpSp>
        <p:nvGrpSpPr>
          <p:cNvPr id="1097" name="Google Shape;1097;p9"/>
          <p:cNvGrpSpPr/>
          <p:nvPr/>
        </p:nvGrpSpPr>
        <p:grpSpPr>
          <a:xfrm>
            <a:off x="6244973" y="5745256"/>
            <a:ext cx="643096" cy="797586"/>
            <a:chOff x="2100500" y="1458275"/>
            <a:chExt cx="159000" cy="248050"/>
          </a:xfrm>
        </p:grpSpPr>
        <p:sp>
          <p:nvSpPr>
            <p:cNvPr id="1098" name="Google Shape;1098;p9"/>
            <p:cNvSpPr/>
            <p:nvPr/>
          </p:nvSpPr>
          <p:spPr>
            <a:xfrm>
              <a:off x="2140475" y="1458275"/>
              <a:ext cx="64750" cy="247950"/>
            </a:xfrm>
            <a:custGeom>
              <a:avLst/>
              <a:gdLst/>
              <a:ahLst/>
              <a:cxnLst/>
              <a:rect l="l" t="t" r="r" b="b"/>
              <a:pathLst>
                <a:path w="2590" h="9918" extrusionOk="0">
                  <a:moveTo>
                    <a:pt x="1433" y="0"/>
                  </a:moveTo>
                  <a:lnTo>
                    <a:pt x="1433" y="0"/>
                  </a:lnTo>
                  <a:cubicBezTo>
                    <a:pt x="1805" y="1618"/>
                    <a:pt x="1614" y="3360"/>
                    <a:pt x="902" y="4860"/>
                  </a:cubicBezTo>
                  <a:cubicBezTo>
                    <a:pt x="675" y="5337"/>
                    <a:pt x="231" y="5891"/>
                    <a:pt x="126" y="6405"/>
                  </a:cubicBezTo>
                  <a:cubicBezTo>
                    <a:pt x="1" y="7009"/>
                    <a:pt x="472" y="7818"/>
                    <a:pt x="801" y="8289"/>
                  </a:cubicBezTo>
                  <a:cubicBezTo>
                    <a:pt x="1228" y="8900"/>
                    <a:pt x="1783" y="9411"/>
                    <a:pt x="2332" y="9918"/>
                  </a:cubicBezTo>
                  <a:cubicBezTo>
                    <a:pt x="1798" y="9094"/>
                    <a:pt x="1381" y="8140"/>
                    <a:pt x="1463" y="7163"/>
                  </a:cubicBezTo>
                  <a:cubicBezTo>
                    <a:pt x="1551" y="6098"/>
                    <a:pt x="2056" y="5099"/>
                    <a:pt x="2299" y="4077"/>
                  </a:cubicBezTo>
                  <a:cubicBezTo>
                    <a:pt x="2590" y="2862"/>
                    <a:pt x="2176" y="1601"/>
                    <a:pt x="1768" y="420"/>
                  </a:cubicBezTo>
                  <a:cubicBezTo>
                    <a:pt x="1706" y="242"/>
                    <a:pt x="1617" y="39"/>
                    <a:pt x="1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099" name="Google Shape;1099;p9"/>
            <p:cNvSpPr/>
            <p:nvPr/>
          </p:nvSpPr>
          <p:spPr>
            <a:xfrm>
              <a:off x="2100500" y="1549475"/>
              <a:ext cx="98525" cy="156750"/>
            </a:xfrm>
            <a:custGeom>
              <a:avLst/>
              <a:gdLst/>
              <a:ahLst/>
              <a:cxnLst/>
              <a:rect l="l" t="t" r="r" b="b"/>
              <a:pathLst>
                <a:path w="3941" h="6270" extrusionOk="0">
                  <a:moveTo>
                    <a:pt x="56" y="1"/>
                  </a:moveTo>
                  <a:cubicBezTo>
                    <a:pt x="187" y="582"/>
                    <a:pt x="229" y="1182"/>
                    <a:pt x="179" y="1775"/>
                  </a:cubicBezTo>
                  <a:cubicBezTo>
                    <a:pt x="131" y="2343"/>
                    <a:pt x="0" y="2909"/>
                    <a:pt x="45" y="3476"/>
                  </a:cubicBezTo>
                  <a:cubicBezTo>
                    <a:pt x="110" y="4315"/>
                    <a:pt x="610" y="5087"/>
                    <a:pt x="1297" y="5558"/>
                  </a:cubicBezTo>
                  <a:cubicBezTo>
                    <a:pt x="1682" y="5820"/>
                    <a:pt x="1909" y="5784"/>
                    <a:pt x="2340" y="5811"/>
                  </a:cubicBezTo>
                  <a:cubicBezTo>
                    <a:pt x="2616" y="5828"/>
                    <a:pt x="2889" y="5887"/>
                    <a:pt x="3154" y="5968"/>
                  </a:cubicBezTo>
                  <a:cubicBezTo>
                    <a:pt x="3288" y="6008"/>
                    <a:pt x="3421" y="6055"/>
                    <a:pt x="3552" y="6104"/>
                  </a:cubicBezTo>
                  <a:cubicBezTo>
                    <a:pt x="3616" y="6130"/>
                    <a:pt x="3680" y="6155"/>
                    <a:pt x="3743" y="6183"/>
                  </a:cubicBezTo>
                  <a:cubicBezTo>
                    <a:pt x="3799" y="6206"/>
                    <a:pt x="3861" y="6224"/>
                    <a:pt x="3914" y="6252"/>
                  </a:cubicBezTo>
                  <a:cubicBezTo>
                    <a:pt x="3920" y="6256"/>
                    <a:pt x="3926" y="6260"/>
                    <a:pt x="3932" y="6264"/>
                  </a:cubicBezTo>
                  <a:lnTo>
                    <a:pt x="3932" y="6264"/>
                  </a:lnTo>
                  <a:cubicBezTo>
                    <a:pt x="3888" y="6229"/>
                    <a:pt x="3850" y="6172"/>
                    <a:pt x="3810" y="6131"/>
                  </a:cubicBezTo>
                  <a:cubicBezTo>
                    <a:pt x="3764" y="6085"/>
                    <a:pt x="3715" y="6039"/>
                    <a:pt x="3664" y="5998"/>
                  </a:cubicBezTo>
                  <a:cubicBezTo>
                    <a:pt x="3573" y="5926"/>
                    <a:pt x="3470" y="5876"/>
                    <a:pt x="3375" y="5807"/>
                  </a:cubicBezTo>
                  <a:cubicBezTo>
                    <a:pt x="3195" y="5678"/>
                    <a:pt x="3007" y="5560"/>
                    <a:pt x="2821" y="5440"/>
                  </a:cubicBezTo>
                  <a:cubicBezTo>
                    <a:pt x="2449" y="5201"/>
                    <a:pt x="2077" y="4951"/>
                    <a:pt x="1795" y="4605"/>
                  </a:cubicBezTo>
                  <a:cubicBezTo>
                    <a:pt x="1704" y="4490"/>
                    <a:pt x="1622" y="4368"/>
                    <a:pt x="1554" y="4238"/>
                  </a:cubicBezTo>
                  <a:cubicBezTo>
                    <a:pt x="1395" y="3943"/>
                    <a:pt x="1300" y="3616"/>
                    <a:pt x="1221" y="3291"/>
                  </a:cubicBezTo>
                  <a:cubicBezTo>
                    <a:pt x="949" y="2145"/>
                    <a:pt x="842" y="878"/>
                    <a:pt x="56" y="1"/>
                  </a:cubicBezTo>
                  <a:close/>
                  <a:moveTo>
                    <a:pt x="3932" y="6264"/>
                  </a:moveTo>
                  <a:cubicBezTo>
                    <a:pt x="3935" y="6266"/>
                    <a:pt x="3938" y="6268"/>
                    <a:pt x="3940" y="6270"/>
                  </a:cubicBezTo>
                  <a:cubicBezTo>
                    <a:pt x="3938" y="6268"/>
                    <a:pt x="3935" y="6266"/>
                    <a:pt x="3932" y="6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100" name="Google Shape;1100;p9"/>
            <p:cNvSpPr/>
            <p:nvPr/>
          </p:nvSpPr>
          <p:spPr>
            <a:xfrm>
              <a:off x="2188425" y="1550725"/>
              <a:ext cx="47825" cy="155600"/>
            </a:xfrm>
            <a:custGeom>
              <a:avLst/>
              <a:gdLst/>
              <a:ahLst/>
              <a:cxnLst/>
              <a:rect l="l" t="t" r="r" b="b"/>
              <a:pathLst>
                <a:path w="1913" h="6224" extrusionOk="0">
                  <a:moveTo>
                    <a:pt x="858" y="1"/>
                  </a:moveTo>
                  <a:lnTo>
                    <a:pt x="858" y="1"/>
                  </a:lnTo>
                  <a:cubicBezTo>
                    <a:pt x="1337" y="1195"/>
                    <a:pt x="1238" y="2606"/>
                    <a:pt x="594" y="3721"/>
                  </a:cubicBezTo>
                  <a:cubicBezTo>
                    <a:pt x="434" y="4000"/>
                    <a:pt x="240" y="4264"/>
                    <a:pt x="128" y="4566"/>
                  </a:cubicBezTo>
                  <a:cubicBezTo>
                    <a:pt x="34" y="4827"/>
                    <a:pt x="0" y="5109"/>
                    <a:pt x="43" y="5384"/>
                  </a:cubicBezTo>
                  <a:cubicBezTo>
                    <a:pt x="64" y="5512"/>
                    <a:pt x="109" y="5627"/>
                    <a:pt x="149" y="5749"/>
                  </a:cubicBezTo>
                  <a:cubicBezTo>
                    <a:pt x="188" y="5866"/>
                    <a:pt x="237" y="5982"/>
                    <a:pt x="307" y="6084"/>
                  </a:cubicBezTo>
                  <a:cubicBezTo>
                    <a:pt x="343" y="6135"/>
                    <a:pt x="382" y="6182"/>
                    <a:pt x="427" y="6223"/>
                  </a:cubicBezTo>
                  <a:lnTo>
                    <a:pt x="427" y="6223"/>
                  </a:lnTo>
                  <a:cubicBezTo>
                    <a:pt x="420" y="6216"/>
                    <a:pt x="418" y="6160"/>
                    <a:pt x="414" y="6147"/>
                  </a:cubicBezTo>
                  <a:cubicBezTo>
                    <a:pt x="407" y="6122"/>
                    <a:pt x="400" y="6099"/>
                    <a:pt x="397" y="6072"/>
                  </a:cubicBezTo>
                  <a:cubicBezTo>
                    <a:pt x="390" y="6018"/>
                    <a:pt x="389" y="5963"/>
                    <a:pt x="391" y="5909"/>
                  </a:cubicBezTo>
                  <a:cubicBezTo>
                    <a:pt x="398" y="5794"/>
                    <a:pt x="421" y="5679"/>
                    <a:pt x="455" y="5570"/>
                  </a:cubicBezTo>
                  <a:cubicBezTo>
                    <a:pt x="523" y="5356"/>
                    <a:pt x="633" y="5147"/>
                    <a:pt x="782" y="4978"/>
                  </a:cubicBezTo>
                  <a:cubicBezTo>
                    <a:pt x="794" y="4965"/>
                    <a:pt x="806" y="4952"/>
                    <a:pt x="818" y="4938"/>
                  </a:cubicBezTo>
                  <a:cubicBezTo>
                    <a:pt x="1086" y="4665"/>
                    <a:pt x="1323" y="4344"/>
                    <a:pt x="1503" y="3996"/>
                  </a:cubicBezTo>
                  <a:cubicBezTo>
                    <a:pt x="1675" y="3661"/>
                    <a:pt x="1794" y="3301"/>
                    <a:pt x="1833" y="2930"/>
                  </a:cubicBezTo>
                  <a:cubicBezTo>
                    <a:pt x="1912" y="2176"/>
                    <a:pt x="1675" y="1423"/>
                    <a:pt x="1374" y="727"/>
                  </a:cubicBezTo>
                  <a:cubicBezTo>
                    <a:pt x="1253" y="450"/>
                    <a:pt x="1111" y="164"/>
                    <a:pt x="858" y="1"/>
                  </a:cubicBezTo>
                  <a:close/>
                  <a:moveTo>
                    <a:pt x="427" y="6223"/>
                  </a:moveTo>
                  <a:cubicBezTo>
                    <a:pt x="428" y="6223"/>
                    <a:pt x="428" y="6223"/>
                    <a:pt x="428" y="6223"/>
                  </a:cubicBezTo>
                  <a:cubicBezTo>
                    <a:pt x="428" y="6223"/>
                    <a:pt x="428" y="6223"/>
                    <a:pt x="427" y="6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2197950" y="1641275"/>
              <a:ext cx="61550" cy="64650"/>
            </a:xfrm>
            <a:custGeom>
              <a:avLst/>
              <a:gdLst/>
              <a:ahLst/>
              <a:cxnLst/>
              <a:rect l="l" t="t" r="r" b="b"/>
              <a:pathLst>
                <a:path w="2462" h="2586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2401" y="240"/>
                    <a:pt x="2210" y="424"/>
                    <a:pt x="2008" y="567"/>
                  </a:cubicBezTo>
                  <a:cubicBezTo>
                    <a:pt x="1738" y="757"/>
                    <a:pt x="1436" y="896"/>
                    <a:pt x="1145" y="1051"/>
                  </a:cubicBezTo>
                  <a:cubicBezTo>
                    <a:pt x="855" y="1207"/>
                    <a:pt x="569" y="1385"/>
                    <a:pt x="354" y="1635"/>
                  </a:cubicBezTo>
                  <a:cubicBezTo>
                    <a:pt x="172" y="1844"/>
                    <a:pt x="97" y="2060"/>
                    <a:pt x="36" y="2328"/>
                  </a:cubicBezTo>
                  <a:cubicBezTo>
                    <a:pt x="18" y="2404"/>
                    <a:pt x="0" y="2483"/>
                    <a:pt x="17" y="2558"/>
                  </a:cubicBezTo>
                  <a:cubicBezTo>
                    <a:pt x="20" y="2568"/>
                    <a:pt x="23" y="2579"/>
                    <a:pt x="32" y="2584"/>
                  </a:cubicBezTo>
                  <a:cubicBezTo>
                    <a:pt x="35" y="2585"/>
                    <a:pt x="37" y="2585"/>
                    <a:pt x="40" y="2585"/>
                  </a:cubicBezTo>
                  <a:cubicBezTo>
                    <a:pt x="50" y="2585"/>
                    <a:pt x="61" y="2576"/>
                    <a:pt x="69" y="2568"/>
                  </a:cubicBezTo>
                  <a:cubicBezTo>
                    <a:pt x="310" y="2323"/>
                    <a:pt x="609" y="2023"/>
                    <a:pt x="932" y="1899"/>
                  </a:cubicBezTo>
                  <a:cubicBezTo>
                    <a:pt x="1293" y="1760"/>
                    <a:pt x="1613" y="1596"/>
                    <a:pt x="1881" y="1310"/>
                  </a:cubicBezTo>
                  <a:cubicBezTo>
                    <a:pt x="2216" y="955"/>
                    <a:pt x="2423" y="485"/>
                    <a:pt x="2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sp>
        <p:nvSpPr>
          <p:cNvPr id="1102" name="Google Shape;1102;p9"/>
          <p:cNvSpPr/>
          <p:nvPr/>
        </p:nvSpPr>
        <p:spPr>
          <a:xfrm flipH="1">
            <a:off x="779679" y="6464514"/>
            <a:ext cx="488938" cy="239615"/>
          </a:xfrm>
          <a:custGeom>
            <a:avLst/>
            <a:gdLst/>
            <a:ahLst/>
            <a:cxnLst/>
            <a:rect l="l" t="t" r="r" b="b"/>
            <a:pathLst>
              <a:path w="2589" h="1596" extrusionOk="0">
                <a:moveTo>
                  <a:pt x="1397" y="1"/>
                </a:moveTo>
                <a:cubicBezTo>
                  <a:pt x="1324" y="1"/>
                  <a:pt x="1255" y="15"/>
                  <a:pt x="1193" y="46"/>
                </a:cubicBezTo>
                <a:cubicBezTo>
                  <a:pt x="851" y="217"/>
                  <a:pt x="1" y="995"/>
                  <a:pt x="265" y="1458"/>
                </a:cubicBezTo>
                <a:cubicBezTo>
                  <a:pt x="329" y="1570"/>
                  <a:pt x="461" y="1595"/>
                  <a:pt x="598" y="1595"/>
                </a:cubicBezTo>
                <a:cubicBezTo>
                  <a:pt x="701" y="1595"/>
                  <a:pt x="807" y="1581"/>
                  <a:pt x="887" y="1578"/>
                </a:cubicBezTo>
                <a:cubicBezTo>
                  <a:pt x="1279" y="1564"/>
                  <a:pt x="1671" y="1539"/>
                  <a:pt x="2062" y="1496"/>
                </a:cubicBezTo>
                <a:cubicBezTo>
                  <a:pt x="2147" y="1486"/>
                  <a:pt x="2234" y="1477"/>
                  <a:pt x="2311" y="1438"/>
                </a:cubicBezTo>
                <a:cubicBezTo>
                  <a:pt x="2472" y="1358"/>
                  <a:pt x="2545" y="1240"/>
                  <a:pt x="2555" y="1106"/>
                </a:cubicBezTo>
                <a:cubicBezTo>
                  <a:pt x="2589" y="650"/>
                  <a:pt x="1895" y="1"/>
                  <a:pt x="13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103" name="Google Shape;1103;p9"/>
          <p:cNvSpPr/>
          <p:nvPr/>
        </p:nvSpPr>
        <p:spPr>
          <a:xfrm>
            <a:off x="5642705" y="6543670"/>
            <a:ext cx="474018" cy="232258"/>
          </a:xfrm>
          <a:custGeom>
            <a:avLst/>
            <a:gdLst/>
            <a:ahLst/>
            <a:cxnLst/>
            <a:rect l="l" t="t" r="r" b="b"/>
            <a:pathLst>
              <a:path w="2510" h="1547" extrusionOk="0">
                <a:moveTo>
                  <a:pt x="1354" y="1"/>
                </a:moveTo>
                <a:cubicBezTo>
                  <a:pt x="1283" y="1"/>
                  <a:pt x="1216" y="14"/>
                  <a:pt x="1156" y="44"/>
                </a:cubicBezTo>
                <a:cubicBezTo>
                  <a:pt x="825" y="211"/>
                  <a:pt x="1" y="964"/>
                  <a:pt x="257" y="1413"/>
                </a:cubicBezTo>
                <a:cubicBezTo>
                  <a:pt x="319" y="1522"/>
                  <a:pt x="447" y="1547"/>
                  <a:pt x="580" y="1547"/>
                </a:cubicBezTo>
                <a:cubicBezTo>
                  <a:pt x="680" y="1547"/>
                  <a:pt x="782" y="1533"/>
                  <a:pt x="860" y="1530"/>
                </a:cubicBezTo>
                <a:cubicBezTo>
                  <a:pt x="1240" y="1516"/>
                  <a:pt x="1620" y="1492"/>
                  <a:pt x="1999" y="1451"/>
                </a:cubicBezTo>
                <a:cubicBezTo>
                  <a:pt x="2082" y="1441"/>
                  <a:pt x="2165" y="1431"/>
                  <a:pt x="2241" y="1394"/>
                </a:cubicBezTo>
                <a:cubicBezTo>
                  <a:pt x="2396" y="1317"/>
                  <a:pt x="2468" y="1203"/>
                  <a:pt x="2478" y="1072"/>
                </a:cubicBezTo>
                <a:lnTo>
                  <a:pt x="2477" y="1072"/>
                </a:lnTo>
                <a:cubicBezTo>
                  <a:pt x="2509" y="629"/>
                  <a:pt x="1837" y="1"/>
                  <a:pt x="13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104" name="Google Shape;1104;p9"/>
          <p:cNvSpPr/>
          <p:nvPr/>
        </p:nvSpPr>
        <p:spPr>
          <a:xfrm rot="-313465">
            <a:off x="757408" y="4512561"/>
            <a:ext cx="358405" cy="263275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105" name="Google Shape;1105;p9"/>
          <p:cNvSpPr/>
          <p:nvPr/>
        </p:nvSpPr>
        <p:spPr>
          <a:xfrm rot="-1408326">
            <a:off x="11147651" y="3160250"/>
            <a:ext cx="358402" cy="263272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</p:spTree>
    <p:extLst>
      <p:ext uri="{BB962C8B-B14F-4D97-AF65-F5344CB8AC3E}">
        <p14:creationId xmlns:p14="http://schemas.microsoft.com/office/powerpoint/2010/main" val="4047085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133C7B-8783-4405-A8C8-508274F78134}" type="datetime1">
              <a:rPr lang="zh-CN" altLang="en-US" smtClean="0"/>
              <a:t>2023/10/4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72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6D589E-DEDE-45CF-B60B-BF5164684B22}" type="datetime1">
              <a:rPr lang="zh-CN" altLang="en-US" smtClean="0"/>
              <a:t>2023/10/4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39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DAFE4-1260-4EEB-9AA8-843B071F4D70}" type="datetime1">
              <a:rPr lang="zh-CN" altLang="en-US" smtClean="0"/>
              <a:t>2023/10/4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F554EA-CE8F-452F-B534-1EF737CBFA6F}" type="datetime1">
              <a:rPr lang="zh-CN" altLang="en-US" smtClean="0"/>
              <a:t>2023/10/4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96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A216A6-F3CE-40F2-9BAC-431F375EF4B0}" type="datetime1">
              <a:rPr lang="zh-CN" altLang="en-US" smtClean="0"/>
              <a:t>2023/10/4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3E0F9C-348E-416C-B162-BC1A3E233E4F}" type="datetime1">
              <a:rPr lang="zh-CN" altLang="en-US" smtClean="0"/>
              <a:t>2023/10/4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7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754496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0E0FC2-2891-493D-8D53-F6B3A1D16139}" type="datetime1">
              <a:rPr lang="zh-CN" altLang="en-US" smtClean="0"/>
              <a:t>2023/10/4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57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0B940F-27DA-451F-9364-F2CC270F0DDD}" type="datetime1">
              <a:rPr lang="zh-CN" altLang="en-US" smtClean="0"/>
              <a:t>2023/10/4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37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305A50-8E30-4B67-AA5F-7BBE9F069497}" type="datetime1">
              <a:rPr lang="zh-CN" altLang="en-US" smtClean="0"/>
              <a:t>2023/10/4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15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4C3EF-E746-46C1-9289-6906297CE385}" type="datetime1">
              <a:rPr lang="zh-CN" altLang="en-US" smtClean="0"/>
              <a:t>2023/10/4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3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3AF19-1780-4076-A322-765FC5CDF381}" type="datetime1">
              <a:rPr lang="zh-CN" altLang="en-US" smtClean="0"/>
              <a:t>2023/10/4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53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49E7-5186-43FC-B205-EA965E88A57C}" type="datetime1">
              <a:rPr lang="zh-CN" altLang="en-US" smtClean="0"/>
              <a:t>2023/10/4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B25A48-0961-4280-B4EC-1F43ADF03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971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 hidden="1"/>
          <p:cNvGrpSpPr>
            <a:grpSpLocks noChangeAspect="1"/>
          </p:cNvGrpSpPr>
          <p:nvPr userDrawn="1"/>
        </p:nvGrpSpPr>
        <p:grpSpPr>
          <a:xfrm>
            <a:off x="1090268" y="365400"/>
            <a:ext cx="708133" cy="720000"/>
            <a:chOff x="988669" y="328389"/>
            <a:chExt cx="796511" cy="809858"/>
          </a:xfrm>
        </p:grpSpPr>
        <p:pic>
          <p:nvPicPr>
            <p:cNvPr id="8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669" y="328389"/>
              <a:ext cx="796511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6" name="椭圆 715"/>
            <p:cNvSpPr>
              <a:spLocks noChangeAspect="1"/>
            </p:cNvSpPr>
            <p:nvPr userDrawn="1"/>
          </p:nvSpPr>
          <p:spPr>
            <a:xfrm>
              <a:off x="1164042" y="958247"/>
              <a:ext cx="445765" cy="180000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lumMod val="65000"/>
                    <a:alpha val="43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8" name="文本框 27" hidden="1"/>
          <p:cNvSpPr txBox="1"/>
          <p:nvPr/>
        </p:nvSpPr>
        <p:spPr>
          <a:xfrm>
            <a:off x="7847436" y="6465810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altLang="zh-CN" dirty="0">
                <a:solidFill>
                  <a:schemeClr val="accent4"/>
                </a:solidFill>
                <a:latin typeface="Bodoni MT" panose="02070803080606020203" pitchFamily="18" charset="0"/>
                <a:ea typeface="方正正中黑简体" panose="02000000000000000000" pitchFamily="2" charset="-122"/>
              </a:rPr>
              <a:t>@</a:t>
            </a:r>
            <a:r>
              <a:rPr lang="zh-CN" altLang="en-US" dirty="0">
                <a:solidFill>
                  <a:schemeClr val="accent4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雪原</a:t>
            </a:r>
            <a:r>
              <a:rPr lang="en-US" altLang="zh-CN" dirty="0">
                <a:solidFill>
                  <a:schemeClr val="accent4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PPT</a:t>
            </a:r>
            <a:endParaRPr lang="zh-CN" altLang="en-US" dirty="0">
              <a:solidFill>
                <a:schemeClr val="accent4"/>
              </a:solid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sp>
        <p:nvSpPr>
          <p:cNvPr id="31" name="文本框 30" hidden="1"/>
          <p:cNvSpPr txBox="1"/>
          <p:nvPr/>
        </p:nvSpPr>
        <p:spPr>
          <a:xfrm>
            <a:off x="10147959" y="646581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altLang="zh-CN" sz="1800" kern="1200" dirty="0">
                <a:solidFill>
                  <a:schemeClr val="accent4"/>
                </a:solidFill>
                <a:latin typeface="Bodoni MT" panose="02070803080606020203" pitchFamily="18" charset="0"/>
                <a:ea typeface="方正正中黑简体" panose="02000000000000000000" pitchFamily="2" charset="-122"/>
                <a:cs typeface="+mn-cs"/>
              </a:rPr>
              <a:t>xyppt.yanj.cn</a:t>
            </a:r>
            <a:endParaRPr lang="zh-CN" altLang="en-US" sz="1800" kern="1200" dirty="0">
              <a:solidFill>
                <a:schemeClr val="accent4"/>
              </a:solidFill>
              <a:latin typeface="Bodoni MT" panose="02070803080606020203" pitchFamily="18" charset="0"/>
              <a:ea typeface="方正正中黑简体" panose="02000000000000000000" pitchFamily="2" charset="-122"/>
              <a:cs typeface="+mn-cs"/>
            </a:endParaRPr>
          </a:p>
        </p:txBody>
      </p:sp>
      <p:grpSp>
        <p:nvGrpSpPr>
          <p:cNvPr id="32" name="组合 31" hidden="1"/>
          <p:cNvGrpSpPr>
            <a:grpSpLocks noChangeAspect="1"/>
          </p:cNvGrpSpPr>
          <p:nvPr/>
        </p:nvGrpSpPr>
        <p:grpSpPr>
          <a:xfrm>
            <a:off x="9591189" y="6578476"/>
            <a:ext cx="461015" cy="144000"/>
            <a:chOff x="9167649" y="4366337"/>
            <a:chExt cx="654429" cy="216000"/>
          </a:xfrm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9681342" y="4366337"/>
              <a:ext cx="68103" cy="19729"/>
            </a:xfrm>
            <a:custGeom>
              <a:avLst/>
              <a:gdLst>
                <a:gd name="T0" fmla="*/ 88 w 197"/>
                <a:gd name="T1" fmla="*/ 0 h 57"/>
                <a:gd name="T2" fmla="*/ 122 w 197"/>
                <a:gd name="T3" fmla="*/ 0 h 57"/>
                <a:gd name="T4" fmla="*/ 121 w 197"/>
                <a:gd name="T5" fmla="*/ 10 h 57"/>
                <a:gd name="T6" fmla="*/ 197 w 197"/>
                <a:gd name="T7" fmla="*/ 10 h 57"/>
                <a:gd name="T8" fmla="*/ 191 w 197"/>
                <a:gd name="T9" fmla="*/ 57 h 57"/>
                <a:gd name="T10" fmla="*/ 167 w 197"/>
                <a:gd name="T11" fmla="*/ 57 h 57"/>
                <a:gd name="T12" fmla="*/ 171 w 197"/>
                <a:gd name="T13" fmla="*/ 30 h 57"/>
                <a:gd name="T14" fmla="*/ 27 w 197"/>
                <a:gd name="T15" fmla="*/ 30 h 57"/>
                <a:gd name="T16" fmla="*/ 23 w 197"/>
                <a:gd name="T17" fmla="*/ 57 h 57"/>
                <a:gd name="T18" fmla="*/ 0 w 197"/>
                <a:gd name="T19" fmla="*/ 57 h 57"/>
                <a:gd name="T20" fmla="*/ 6 w 197"/>
                <a:gd name="T21" fmla="*/ 10 h 57"/>
                <a:gd name="T22" fmla="*/ 86 w 197"/>
                <a:gd name="T23" fmla="*/ 10 h 57"/>
                <a:gd name="T24" fmla="*/ 88 w 197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7" h="57">
                  <a:moveTo>
                    <a:pt x="88" y="0"/>
                  </a:moveTo>
                  <a:cubicBezTo>
                    <a:pt x="101" y="0"/>
                    <a:pt x="122" y="0"/>
                    <a:pt x="122" y="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6" y="10"/>
                    <a:pt x="86" y="10"/>
                    <a:pt x="86" y="1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9679588" y="4383290"/>
              <a:ext cx="62695" cy="48958"/>
            </a:xfrm>
            <a:custGeom>
              <a:avLst/>
              <a:gdLst>
                <a:gd name="T0" fmla="*/ 393 w 429"/>
                <a:gd name="T1" fmla="*/ 335 h 335"/>
                <a:gd name="T2" fmla="*/ 429 w 429"/>
                <a:gd name="T3" fmla="*/ 90 h 335"/>
                <a:gd name="T4" fmla="*/ 261 w 429"/>
                <a:gd name="T5" fmla="*/ 90 h 335"/>
                <a:gd name="T6" fmla="*/ 265 w 429"/>
                <a:gd name="T7" fmla="*/ 45 h 335"/>
                <a:gd name="T8" fmla="*/ 372 w 429"/>
                <a:gd name="T9" fmla="*/ 45 h 335"/>
                <a:gd name="T10" fmla="*/ 377 w 429"/>
                <a:gd name="T11" fmla="*/ 0 h 335"/>
                <a:gd name="T12" fmla="*/ 109 w 429"/>
                <a:gd name="T13" fmla="*/ 0 h 335"/>
                <a:gd name="T14" fmla="*/ 102 w 429"/>
                <a:gd name="T15" fmla="*/ 45 h 335"/>
                <a:gd name="T16" fmla="*/ 211 w 429"/>
                <a:gd name="T17" fmla="*/ 45 h 335"/>
                <a:gd name="T18" fmla="*/ 206 w 429"/>
                <a:gd name="T19" fmla="*/ 90 h 335"/>
                <a:gd name="T20" fmla="*/ 36 w 429"/>
                <a:gd name="T21" fmla="*/ 90 h 335"/>
                <a:gd name="T22" fmla="*/ 0 w 429"/>
                <a:gd name="T23" fmla="*/ 335 h 335"/>
                <a:gd name="T24" fmla="*/ 393 w 429"/>
                <a:gd name="T25" fmla="*/ 335 h 335"/>
                <a:gd name="T26" fmla="*/ 178 w 429"/>
                <a:gd name="T27" fmla="*/ 287 h 335"/>
                <a:gd name="T28" fmla="*/ 62 w 429"/>
                <a:gd name="T29" fmla="*/ 287 h 335"/>
                <a:gd name="T30" fmla="*/ 71 w 429"/>
                <a:gd name="T31" fmla="*/ 235 h 335"/>
                <a:gd name="T32" fmla="*/ 185 w 429"/>
                <a:gd name="T33" fmla="*/ 235 h 335"/>
                <a:gd name="T34" fmla="*/ 178 w 429"/>
                <a:gd name="T35" fmla="*/ 287 h 335"/>
                <a:gd name="T36" fmla="*/ 190 w 429"/>
                <a:gd name="T37" fmla="*/ 190 h 335"/>
                <a:gd name="T38" fmla="*/ 76 w 429"/>
                <a:gd name="T39" fmla="*/ 190 h 335"/>
                <a:gd name="T40" fmla="*/ 83 w 429"/>
                <a:gd name="T41" fmla="*/ 135 h 335"/>
                <a:gd name="T42" fmla="*/ 199 w 429"/>
                <a:gd name="T43" fmla="*/ 135 h 335"/>
                <a:gd name="T44" fmla="*/ 190 w 429"/>
                <a:gd name="T45" fmla="*/ 190 h 335"/>
                <a:gd name="T46" fmla="*/ 254 w 429"/>
                <a:gd name="T47" fmla="*/ 135 h 335"/>
                <a:gd name="T48" fmla="*/ 365 w 429"/>
                <a:gd name="T49" fmla="*/ 135 h 335"/>
                <a:gd name="T50" fmla="*/ 358 w 429"/>
                <a:gd name="T51" fmla="*/ 190 h 335"/>
                <a:gd name="T52" fmla="*/ 246 w 429"/>
                <a:gd name="T53" fmla="*/ 190 h 335"/>
                <a:gd name="T54" fmla="*/ 254 w 429"/>
                <a:gd name="T55" fmla="*/ 135 h 335"/>
                <a:gd name="T56" fmla="*/ 232 w 429"/>
                <a:gd name="T57" fmla="*/ 287 h 335"/>
                <a:gd name="T58" fmla="*/ 239 w 429"/>
                <a:gd name="T59" fmla="*/ 235 h 335"/>
                <a:gd name="T60" fmla="*/ 351 w 429"/>
                <a:gd name="T61" fmla="*/ 235 h 335"/>
                <a:gd name="T62" fmla="*/ 343 w 429"/>
                <a:gd name="T63" fmla="*/ 287 h 335"/>
                <a:gd name="T64" fmla="*/ 232 w 429"/>
                <a:gd name="T65" fmla="*/ 28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9" h="335">
                  <a:moveTo>
                    <a:pt x="393" y="335"/>
                  </a:moveTo>
                  <a:lnTo>
                    <a:pt x="429" y="90"/>
                  </a:lnTo>
                  <a:lnTo>
                    <a:pt x="261" y="90"/>
                  </a:lnTo>
                  <a:lnTo>
                    <a:pt x="265" y="45"/>
                  </a:lnTo>
                  <a:lnTo>
                    <a:pt x="372" y="45"/>
                  </a:lnTo>
                  <a:lnTo>
                    <a:pt x="377" y="0"/>
                  </a:lnTo>
                  <a:lnTo>
                    <a:pt x="109" y="0"/>
                  </a:lnTo>
                  <a:lnTo>
                    <a:pt x="102" y="45"/>
                  </a:lnTo>
                  <a:lnTo>
                    <a:pt x="211" y="45"/>
                  </a:lnTo>
                  <a:lnTo>
                    <a:pt x="206" y="90"/>
                  </a:lnTo>
                  <a:lnTo>
                    <a:pt x="36" y="90"/>
                  </a:lnTo>
                  <a:lnTo>
                    <a:pt x="0" y="335"/>
                  </a:lnTo>
                  <a:lnTo>
                    <a:pt x="393" y="335"/>
                  </a:lnTo>
                  <a:close/>
                  <a:moveTo>
                    <a:pt x="178" y="287"/>
                  </a:moveTo>
                  <a:lnTo>
                    <a:pt x="62" y="287"/>
                  </a:lnTo>
                  <a:lnTo>
                    <a:pt x="71" y="235"/>
                  </a:lnTo>
                  <a:lnTo>
                    <a:pt x="185" y="235"/>
                  </a:lnTo>
                  <a:lnTo>
                    <a:pt x="178" y="287"/>
                  </a:lnTo>
                  <a:close/>
                  <a:moveTo>
                    <a:pt x="190" y="190"/>
                  </a:moveTo>
                  <a:lnTo>
                    <a:pt x="76" y="190"/>
                  </a:lnTo>
                  <a:lnTo>
                    <a:pt x="83" y="135"/>
                  </a:lnTo>
                  <a:lnTo>
                    <a:pt x="199" y="135"/>
                  </a:lnTo>
                  <a:lnTo>
                    <a:pt x="190" y="190"/>
                  </a:lnTo>
                  <a:close/>
                  <a:moveTo>
                    <a:pt x="254" y="135"/>
                  </a:moveTo>
                  <a:lnTo>
                    <a:pt x="365" y="135"/>
                  </a:lnTo>
                  <a:lnTo>
                    <a:pt x="358" y="190"/>
                  </a:lnTo>
                  <a:lnTo>
                    <a:pt x="246" y="190"/>
                  </a:lnTo>
                  <a:lnTo>
                    <a:pt x="254" y="135"/>
                  </a:lnTo>
                  <a:close/>
                  <a:moveTo>
                    <a:pt x="232" y="287"/>
                  </a:moveTo>
                  <a:lnTo>
                    <a:pt x="239" y="235"/>
                  </a:lnTo>
                  <a:lnTo>
                    <a:pt x="351" y="235"/>
                  </a:lnTo>
                  <a:lnTo>
                    <a:pt x="343" y="287"/>
                  </a:lnTo>
                  <a:lnTo>
                    <a:pt x="232" y="2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9677542" y="4435024"/>
              <a:ext cx="20022" cy="12130"/>
            </a:xfrm>
            <a:custGeom>
              <a:avLst/>
              <a:gdLst>
                <a:gd name="T0" fmla="*/ 81 w 137"/>
                <a:gd name="T1" fmla="*/ 0 h 83"/>
                <a:gd name="T2" fmla="*/ 52 w 137"/>
                <a:gd name="T3" fmla="*/ 35 h 83"/>
                <a:gd name="T4" fmla="*/ 7 w 137"/>
                <a:gd name="T5" fmla="*/ 35 h 83"/>
                <a:gd name="T6" fmla="*/ 0 w 137"/>
                <a:gd name="T7" fmla="*/ 83 h 83"/>
                <a:gd name="T8" fmla="*/ 71 w 137"/>
                <a:gd name="T9" fmla="*/ 83 h 83"/>
                <a:gd name="T10" fmla="*/ 137 w 137"/>
                <a:gd name="T11" fmla="*/ 0 h 83"/>
                <a:gd name="T12" fmla="*/ 81 w 137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83">
                  <a:moveTo>
                    <a:pt x="81" y="0"/>
                  </a:moveTo>
                  <a:lnTo>
                    <a:pt x="52" y="35"/>
                  </a:lnTo>
                  <a:lnTo>
                    <a:pt x="7" y="35"/>
                  </a:lnTo>
                  <a:lnTo>
                    <a:pt x="0" y="83"/>
                  </a:lnTo>
                  <a:lnTo>
                    <a:pt x="71" y="83"/>
                  </a:lnTo>
                  <a:lnTo>
                    <a:pt x="137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9718316" y="4435024"/>
              <a:ext cx="17683" cy="12130"/>
            </a:xfrm>
            <a:custGeom>
              <a:avLst/>
              <a:gdLst>
                <a:gd name="T0" fmla="*/ 52 w 121"/>
                <a:gd name="T1" fmla="*/ 0 h 83"/>
                <a:gd name="T2" fmla="*/ 74 w 121"/>
                <a:gd name="T3" fmla="*/ 35 h 83"/>
                <a:gd name="T4" fmla="*/ 121 w 121"/>
                <a:gd name="T5" fmla="*/ 35 h 83"/>
                <a:gd name="T6" fmla="*/ 114 w 121"/>
                <a:gd name="T7" fmla="*/ 83 h 83"/>
                <a:gd name="T8" fmla="*/ 41 w 121"/>
                <a:gd name="T9" fmla="*/ 83 h 83"/>
                <a:gd name="T10" fmla="*/ 0 w 121"/>
                <a:gd name="T11" fmla="*/ 0 h 83"/>
                <a:gd name="T12" fmla="*/ 52 w 121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83">
                  <a:moveTo>
                    <a:pt x="52" y="0"/>
                  </a:moveTo>
                  <a:lnTo>
                    <a:pt x="74" y="35"/>
                  </a:lnTo>
                  <a:lnTo>
                    <a:pt x="121" y="35"/>
                  </a:lnTo>
                  <a:lnTo>
                    <a:pt x="114" y="83"/>
                  </a:lnTo>
                  <a:lnTo>
                    <a:pt x="41" y="83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9666874" y="4370137"/>
              <a:ext cx="14907" cy="8623"/>
            </a:xfrm>
            <a:custGeom>
              <a:avLst/>
              <a:gdLst>
                <a:gd name="T0" fmla="*/ 92 w 102"/>
                <a:gd name="T1" fmla="*/ 59 h 59"/>
                <a:gd name="T2" fmla="*/ 0 w 102"/>
                <a:gd name="T3" fmla="*/ 59 h 59"/>
                <a:gd name="T4" fmla="*/ 7 w 102"/>
                <a:gd name="T5" fmla="*/ 0 h 59"/>
                <a:gd name="T6" fmla="*/ 102 w 102"/>
                <a:gd name="T7" fmla="*/ 0 h 59"/>
                <a:gd name="T8" fmla="*/ 92 w 102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9">
                  <a:moveTo>
                    <a:pt x="92" y="59"/>
                  </a:moveTo>
                  <a:lnTo>
                    <a:pt x="0" y="59"/>
                  </a:lnTo>
                  <a:lnTo>
                    <a:pt x="7" y="0"/>
                  </a:lnTo>
                  <a:lnTo>
                    <a:pt x="102" y="0"/>
                  </a:lnTo>
                  <a:lnTo>
                    <a:pt x="92" y="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9662051" y="4403750"/>
              <a:ext cx="14907" cy="9061"/>
            </a:xfrm>
            <a:custGeom>
              <a:avLst/>
              <a:gdLst>
                <a:gd name="T0" fmla="*/ 92 w 102"/>
                <a:gd name="T1" fmla="*/ 62 h 62"/>
                <a:gd name="T2" fmla="*/ 0 w 102"/>
                <a:gd name="T3" fmla="*/ 62 h 62"/>
                <a:gd name="T4" fmla="*/ 9 w 102"/>
                <a:gd name="T5" fmla="*/ 0 h 62"/>
                <a:gd name="T6" fmla="*/ 102 w 102"/>
                <a:gd name="T7" fmla="*/ 0 h 62"/>
                <a:gd name="T8" fmla="*/ 92 w 102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2">
                  <a:moveTo>
                    <a:pt x="92" y="62"/>
                  </a:moveTo>
                  <a:lnTo>
                    <a:pt x="0" y="62"/>
                  </a:lnTo>
                  <a:lnTo>
                    <a:pt x="9" y="0"/>
                  </a:lnTo>
                  <a:lnTo>
                    <a:pt x="102" y="0"/>
                  </a:lnTo>
                  <a:lnTo>
                    <a:pt x="92" y="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9657229" y="4437801"/>
              <a:ext cx="14761" cy="8623"/>
            </a:xfrm>
            <a:custGeom>
              <a:avLst/>
              <a:gdLst>
                <a:gd name="T0" fmla="*/ 94 w 101"/>
                <a:gd name="T1" fmla="*/ 59 h 59"/>
                <a:gd name="T2" fmla="*/ 0 w 101"/>
                <a:gd name="T3" fmla="*/ 59 h 59"/>
                <a:gd name="T4" fmla="*/ 9 w 101"/>
                <a:gd name="T5" fmla="*/ 0 h 59"/>
                <a:gd name="T6" fmla="*/ 101 w 101"/>
                <a:gd name="T7" fmla="*/ 0 h 59"/>
                <a:gd name="T8" fmla="*/ 94 w 101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9">
                  <a:moveTo>
                    <a:pt x="94" y="59"/>
                  </a:moveTo>
                  <a:lnTo>
                    <a:pt x="0" y="59"/>
                  </a:lnTo>
                  <a:lnTo>
                    <a:pt x="9" y="0"/>
                  </a:lnTo>
                  <a:lnTo>
                    <a:pt x="101" y="0"/>
                  </a:lnTo>
                  <a:lnTo>
                    <a:pt x="94" y="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9748422" y="4366337"/>
              <a:ext cx="73656" cy="36682"/>
            </a:xfrm>
            <a:custGeom>
              <a:avLst/>
              <a:gdLst>
                <a:gd name="T0" fmla="*/ 469 w 504"/>
                <a:gd name="T1" fmla="*/ 251 h 251"/>
                <a:gd name="T2" fmla="*/ 504 w 504"/>
                <a:gd name="T3" fmla="*/ 0 h 251"/>
                <a:gd name="T4" fmla="*/ 36 w 504"/>
                <a:gd name="T5" fmla="*/ 0 h 251"/>
                <a:gd name="T6" fmla="*/ 0 w 504"/>
                <a:gd name="T7" fmla="*/ 251 h 251"/>
                <a:gd name="T8" fmla="*/ 469 w 504"/>
                <a:gd name="T9" fmla="*/ 251 h 251"/>
                <a:gd name="T10" fmla="*/ 215 w 504"/>
                <a:gd name="T11" fmla="*/ 206 h 251"/>
                <a:gd name="T12" fmla="*/ 62 w 504"/>
                <a:gd name="T13" fmla="*/ 206 h 251"/>
                <a:gd name="T14" fmla="*/ 71 w 504"/>
                <a:gd name="T15" fmla="*/ 145 h 251"/>
                <a:gd name="T16" fmla="*/ 225 w 504"/>
                <a:gd name="T17" fmla="*/ 145 h 251"/>
                <a:gd name="T18" fmla="*/ 215 w 504"/>
                <a:gd name="T19" fmla="*/ 206 h 251"/>
                <a:gd name="T20" fmla="*/ 230 w 504"/>
                <a:gd name="T21" fmla="*/ 107 h 251"/>
                <a:gd name="T22" fmla="*/ 76 w 504"/>
                <a:gd name="T23" fmla="*/ 107 h 251"/>
                <a:gd name="T24" fmla="*/ 85 w 504"/>
                <a:gd name="T25" fmla="*/ 42 h 251"/>
                <a:gd name="T26" fmla="*/ 239 w 504"/>
                <a:gd name="T27" fmla="*/ 42 h 251"/>
                <a:gd name="T28" fmla="*/ 230 w 504"/>
                <a:gd name="T29" fmla="*/ 107 h 251"/>
                <a:gd name="T30" fmla="*/ 291 w 504"/>
                <a:gd name="T31" fmla="*/ 42 h 251"/>
                <a:gd name="T32" fmla="*/ 445 w 504"/>
                <a:gd name="T33" fmla="*/ 42 h 251"/>
                <a:gd name="T34" fmla="*/ 435 w 504"/>
                <a:gd name="T35" fmla="*/ 107 h 251"/>
                <a:gd name="T36" fmla="*/ 282 w 504"/>
                <a:gd name="T37" fmla="*/ 107 h 251"/>
                <a:gd name="T38" fmla="*/ 291 w 504"/>
                <a:gd name="T39" fmla="*/ 42 h 251"/>
                <a:gd name="T40" fmla="*/ 267 w 504"/>
                <a:gd name="T41" fmla="*/ 206 h 251"/>
                <a:gd name="T42" fmla="*/ 277 w 504"/>
                <a:gd name="T43" fmla="*/ 145 h 251"/>
                <a:gd name="T44" fmla="*/ 431 w 504"/>
                <a:gd name="T45" fmla="*/ 145 h 251"/>
                <a:gd name="T46" fmla="*/ 421 w 504"/>
                <a:gd name="T47" fmla="*/ 206 h 251"/>
                <a:gd name="T48" fmla="*/ 267 w 504"/>
                <a:gd name="T49" fmla="*/ 20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4" h="251">
                  <a:moveTo>
                    <a:pt x="469" y="251"/>
                  </a:moveTo>
                  <a:lnTo>
                    <a:pt x="504" y="0"/>
                  </a:lnTo>
                  <a:lnTo>
                    <a:pt x="36" y="0"/>
                  </a:lnTo>
                  <a:lnTo>
                    <a:pt x="0" y="251"/>
                  </a:lnTo>
                  <a:lnTo>
                    <a:pt x="469" y="251"/>
                  </a:lnTo>
                  <a:close/>
                  <a:moveTo>
                    <a:pt x="215" y="206"/>
                  </a:moveTo>
                  <a:lnTo>
                    <a:pt x="62" y="206"/>
                  </a:lnTo>
                  <a:lnTo>
                    <a:pt x="71" y="145"/>
                  </a:lnTo>
                  <a:lnTo>
                    <a:pt x="225" y="145"/>
                  </a:lnTo>
                  <a:lnTo>
                    <a:pt x="215" y="206"/>
                  </a:lnTo>
                  <a:close/>
                  <a:moveTo>
                    <a:pt x="230" y="107"/>
                  </a:moveTo>
                  <a:lnTo>
                    <a:pt x="76" y="107"/>
                  </a:lnTo>
                  <a:lnTo>
                    <a:pt x="85" y="42"/>
                  </a:lnTo>
                  <a:lnTo>
                    <a:pt x="239" y="42"/>
                  </a:lnTo>
                  <a:lnTo>
                    <a:pt x="230" y="107"/>
                  </a:lnTo>
                  <a:close/>
                  <a:moveTo>
                    <a:pt x="291" y="42"/>
                  </a:moveTo>
                  <a:lnTo>
                    <a:pt x="445" y="42"/>
                  </a:lnTo>
                  <a:lnTo>
                    <a:pt x="435" y="107"/>
                  </a:lnTo>
                  <a:lnTo>
                    <a:pt x="282" y="107"/>
                  </a:lnTo>
                  <a:lnTo>
                    <a:pt x="291" y="42"/>
                  </a:lnTo>
                  <a:close/>
                  <a:moveTo>
                    <a:pt x="267" y="206"/>
                  </a:moveTo>
                  <a:lnTo>
                    <a:pt x="277" y="145"/>
                  </a:lnTo>
                  <a:lnTo>
                    <a:pt x="431" y="145"/>
                  </a:lnTo>
                  <a:lnTo>
                    <a:pt x="421" y="206"/>
                  </a:lnTo>
                  <a:lnTo>
                    <a:pt x="267" y="2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9746376" y="4405211"/>
              <a:ext cx="24552" cy="12130"/>
            </a:xfrm>
            <a:custGeom>
              <a:avLst/>
              <a:gdLst>
                <a:gd name="T0" fmla="*/ 114 w 168"/>
                <a:gd name="T1" fmla="*/ 0 h 83"/>
                <a:gd name="T2" fmla="*/ 85 w 168"/>
                <a:gd name="T3" fmla="*/ 38 h 83"/>
                <a:gd name="T4" fmla="*/ 7 w 168"/>
                <a:gd name="T5" fmla="*/ 38 h 83"/>
                <a:gd name="T6" fmla="*/ 0 w 168"/>
                <a:gd name="T7" fmla="*/ 83 h 83"/>
                <a:gd name="T8" fmla="*/ 114 w 168"/>
                <a:gd name="T9" fmla="*/ 83 h 83"/>
                <a:gd name="T10" fmla="*/ 168 w 168"/>
                <a:gd name="T11" fmla="*/ 0 h 83"/>
                <a:gd name="T12" fmla="*/ 114 w 168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14" y="0"/>
                  </a:moveTo>
                  <a:lnTo>
                    <a:pt x="85" y="38"/>
                  </a:lnTo>
                  <a:lnTo>
                    <a:pt x="7" y="38"/>
                  </a:lnTo>
                  <a:lnTo>
                    <a:pt x="0" y="83"/>
                  </a:lnTo>
                  <a:lnTo>
                    <a:pt x="114" y="83"/>
                  </a:lnTo>
                  <a:lnTo>
                    <a:pt x="168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9793726" y="4405211"/>
              <a:ext cx="22068" cy="12130"/>
            </a:xfrm>
            <a:custGeom>
              <a:avLst/>
              <a:gdLst>
                <a:gd name="T0" fmla="*/ 54 w 151"/>
                <a:gd name="T1" fmla="*/ 0 h 83"/>
                <a:gd name="T2" fmla="*/ 73 w 151"/>
                <a:gd name="T3" fmla="*/ 38 h 83"/>
                <a:gd name="T4" fmla="*/ 151 w 151"/>
                <a:gd name="T5" fmla="*/ 38 h 83"/>
                <a:gd name="T6" fmla="*/ 147 w 151"/>
                <a:gd name="T7" fmla="*/ 83 h 83"/>
                <a:gd name="T8" fmla="*/ 36 w 151"/>
                <a:gd name="T9" fmla="*/ 83 h 83"/>
                <a:gd name="T10" fmla="*/ 0 w 151"/>
                <a:gd name="T11" fmla="*/ 0 h 83"/>
                <a:gd name="T12" fmla="*/ 54 w 151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83">
                  <a:moveTo>
                    <a:pt x="54" y="0"/>
                  </a:moveTo>
                  <a:lnTo>
                    <a:pt x="73" y="38"/>
                  </a:lnTo>
                  <a:lnTo>
                    <a:pt x="151" y="38"/>
                  </a:lnTo>
                  <a:lnTo>
                    <a:pt x="147" y="83"/>
                  </a:lnTo>
                  <a:lnTo>
                    <a:pt x="36" y="83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9742284" y="4420118"/>
              <a:ext cx="20314" cy="27037"/>
            </a:xfrm>
            <a:custGeom>
              <a:avLst/>
              <a:gdLst>
                <a:gd name="T0" fmla="*/ 59 w 139"/>
                <a:gd name="T1" fmla="*/ 185 h 185"/>
                <a:gd name="T2" fmla="*/ 0 w 139"/>
                <a:gd name="T3" fmla="*/ 185 h 185"/>
                <a:gd name="T4" fmla="*/ 68 w 139"/>
                <a:gd name="T5" fmla="*/ 106 h 185"/>
                <a:gd name="T6" fmla="*/ 85 w 139"/>
                <a:gd name="T7" fmla="*/ 0 h 185"/>
                <a:gd name="T8" fmla="*/ 139 w 139"/>
                <a:gd name="T9" fmla="*/ 0 h 185"/>
                <a:gd name="T10" fmla="*/ 125 w 139"/>
                <a:gd name="T11" fmla="*/ 106 h 185"/>
                <a:gd name="T12" fmla="*/ 59 w 139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85">
                  <a:moveTo>
                    <a:pt x="59" y="185"/>
                  </a:moveTo>
                  <a:lnTo>
                    <a:pt x="0" y="185"/>
                  </a:lnTo>
                  <a:lnTo>
                    <a:pt x="68" y="106"/>
                  </a:lnTo>
                  <a:lnTo>
                    <a:pt x="85" y="0"/>
                  </a:lnTo>
                  <a:lnTo>
                    <a:pt x="139" y="0"/>
                  </a:lnTo>
                  <a:lnTo>
                    <a:pt x="125" y="106"/>
                  </a:lnTo>
                  <a:lnTo>
                    <a:pt x="59" y="1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9794749" y="4420118"/>
              <a:ext cx="11838" cy="27037"/>
            </a:xfrm>
            <a:custGeom>
              <a:avLst/>
              <a:gdLst>
                <a:gd name="T0" fmla="*/ 55 w 81"/>
                <a:gd name="T1" fmla="*/ 185 h 185"/>
                <a:gd name="T2" fmla="*/ 0 w 81"/>
                <a:gd name="T3" fmla="*/ 185 h 185"/>
                <a:gd name="T4" fmla="*/ 26 w 81"/>
                <a:gd name="T5" fmla="*/ 0 h 185"/>
                <a:gd name="T6" fmla="*/ 81 w 81"/>
                <a:gd name="T7" fmla="*/ 0 h 185"/>
                <a:gd name="T8" fmla="*/ 55 w 81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85">
                  <a:moveTo>
                    <a:pt x="55" y="185"/>
                  </a:moveTo>
                  <a:lnTo>
                    <a:pt x="0" y="185"/>
                  </a:lnTo>
                  <a:lnTo>
                    <a:pt x="26" y="0"/>
                  </a:lnTo>
                  <a:lnTo>
                    <a:pt x="81" y="0"/>
                  </a:lnTo>
                  <a:lnTo>
                    <a:pt x="55" y="1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9723139" y="4460015"/>
              <a:ext cx="85494" cy="79356"/>
            </a:xfrm>
            <a:custGeom>
              <a:avLst/>
              <a:gdLst>
                <a:gd name="T0" fmla="*/ 497 w 585"/>
                <a:gd name="T1" fmla="*/ 0 h 543"/>
                <a:gd name="T2" fmla="*/ 431 w 585"/>
                <a:gd name="T3" fmla="*/ 427 h 543"/>
                <a:gd name="T4" fmla="*/ 192 w 585"/>
                <a:gd name="T5" fmla="*/ 0 h 543"/>
                <a:gd name="T6" fmla="*/ 81 w 585"/>
                <a:gd name="T7" fmla="*/ 0 h 543"/>
                <a:gd name="T8" fmla="*/ 0 w 585"/>
                <a:gd name="T9" fmla="*/ 543 h 543"/>
                <a:gd name="T10" fmla="*/ 88 w 585"/>
                <a:gd name="T11" fmla="*/ 543 h 543"/>
                <a:gd name="T12" fmla="*/ 152 w 585"/>
                <a:gd name="T13" fmla="*/ 113 h 543"/>
                <a:gd name="T14" fmla="*/ 391 w 585"/>
                <a:gd name="T15" fmla="*/ 543 h 543"/>
                <a:gd name="T16" fmla="*/ 502 w 585"/>
                <a:gd name="T17" fmla="*/ 543 h 543"/>
                <a:gd name="T18" fmla="*/ 585 w 585"/>
                <a:gd name="T19" fmla="*/ 0 h 543"/>
                <a:gd name="T20" fmla="*/ 497 w 585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5" h="543">
                  <a:moveTo>
                    <a:pt x="497" y="0"/>
                  </a:moveTo>
                  <a:lnTo>
                    <a:pt x="431" y="427"/>
                  </a:lnTo>
                  <a:lnTo>
                    <a:pt x="192" y="0"/>
                  </a:lnTo>
                  <a:lnTo>
                    <a:pt x="81" y="0"/>
                  </a:lnTo>
                  <a:lnTo>
                    <a:pt x="0" y="543"/>
                  </a:lnTo>
                  <a:lnTo>
                    <a:pt x="88" y="543"/>
                  </a:lnTo>
                  <a:lnTo>
                    <a:pt x="152" y="113"/>
                  </a:lnTo>
                  <a:lnTo>
                    <a:pt x="391" y="543"/>
                  </a:lnTo>
                  <a:lnTo>
                    <a:pt x="502" y="543"/>
                  </a:lnTo>
                  <a:lnTo>
                    <a:pt x="585" y="0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9656790" y="4460015"/>
              <a:ext cx="68833" cy="79356"/>
            </a:xfrm>
            <a:custGeom>
              <a:avLst/>
              <a:gdLst>
                <a:gd name="T0" fmla="*/ 95 w 199"/>
                <a:gd name="T1" fmla="*/ 36 h 229"/>
                <a:gd name="T2" fmla="*/ 194 w 199"/>
                <a:gd name="T3" fmla="*/ 36 h 229"/>
                <a:gd name="T4" fmla="*/ 199 w 199"/>
                <a:gd name="T5" fmla="*/ 0 h 229"/>
                <a:gd name="T6" fmla="*/ 77 w 199"/>
                <a:gd name="T7" fmla="*/ 0 h 229"/>
                <a:gd name="T8" fmla="*/ 16 w 199"/>
                <a:gd name="T9" fmla="*/ 53 h 229"/>
                <a:gd name="T10" fmla="*/ 0 w 199"/>
                <a:gd name="T11" fmla="*/ 167 h 229"/>
                <a:gd name="T12" fmla="*/ 23 w 199"/>
                <a:gd name="T13" fmla="*/ 200 h 229"/>
                <a:gd name="T14" fmla="*/ 15 w 199"/>
                <a:gd name="T15" fmla="*/ 219 h 229"/>
                <a:gd name="T16" fmla="*/ 45 w 199"/>
                <a:gd name="T17" fmla="*/ 229 h 229"/>
                <a:gd name="T18" fmla="*/ 165 w 199"/>
                <a:gd name="T19" fmla="*/ 229 h 229"/>
                <a:gd name="T20" fmla="*/ 170 w 199"/>
                <a:gd name="T21" fmla="*/ 192 h 229"/>
                <a:gd name="T22" fmla="*/ 73 w 199"/>
                <a:gd name="T23" fmla="*/ 192 h 229"/>
                <a:gd name="T24" fmla="*/ 38 w 199"/>
                <a:gd name="T25" fmla="*/ 159 h 229"/>
                <a:gd name="T26" fmla="*/ 50 w 199"/>
                <a:gd name="T27" fmla="*/ 70 h 229"/>
                <a:gd name="T28" fmla="*/ 95 w 199"/>
                <a:gd name="T29" fmla="*/ 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229">
                  <a:moveTo>
                    <a:pt x="95" y="36"/>
                  </a:moveTo>
                  <a:cubicBezTo>
                    <a:pt x="194" y="36"/>
                    <a:pt x="194" y="36"/>
                    <a:pt x="194" y="36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7" y="0"/>
                    <a:pt x="20" y="24"/>
                    <a:pt x="16" y="53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" y="170"/>
                    <a:pt x="26" y="186"/>
                    <a:pt x="23" y="200"/>
                  </a:cubicBezTo>
                  <a:cubicBezTo>
                    <a:pt x="22" y="207"/>
                    <a:pt x="20" y="214"/>
                    <a:pt x="15" y="219"/>
                  </a:cubicBezTo>
                  <a:cubicBezTo>
                    <a:pt x="24" y="225"/>
                    <a:pt x="32" y="229"/>
                    <a:pt x="45" y="229"/>
                  </a:cubicBezTo>
                  <a:cubicBezTo>
                    <a:pt x="165" y="229"/>
                    <a:pt x="165" y="229"/>
                    <a:pt x="165" y="229"/>
                  </a:cubicBezTo>
                  <a:cubicBezTo>
                    <a:pt x="170" y="192"/>
                    <a:pt x="170" y="192"/>
                    <a:pt x="170" y="192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54" y="192"/>
                    <a:pt x="35" y="181"/>
                    <a:pt x="38" y="159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4" y="45"/>
                    <a:pt x="71" y="36"/>
                    <a:pt x="95" y="36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9643637" y="4518618"/>
              <a:ext cx="19729" cy="197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20"/>
            <p:cNvSpPr>
              <a:spLocks/>
            </p:cNvSpPr>
            <p:nvPr/>
          </p:nvSpPr>
          <p:spPr bwMode="auto">
            <a:xfrm>
              <a:off x="9173933" y="4477991"/>
              <a:ext cx="461082" cy="63426"/>
            </a:xfrm>
            <a:custGeom>
              <a:avLst/>
              <a:gdLst>
                <a:gd name="T0" fmla="*/ 1295 w 1334"/>
                <a:gd name="T1" fmla="*/ 170 h 183"/>
                <a:gd name="T2" fmla="*/ 730 w 1334"/>
                <a:gd name="T3" fmla="*/ 64 h 183"/>
                <a:gd name="T4" fmla="*/ 118 w 1334"/>
                <a:gd name="T5" fmla="*/ 132 h 183"/>
                <a:gd name="T6" fmla="*/ 0 w 1334"/>
                <a:gd name="T7" fmla="*/ 177 h 183"/>
                <a:gd name="T8" fmla="*/ 72 w 1334"/>
                <a:gd name="T9" fmla="*/ 140 h 183"/>
                <a:gd name="T10" fmla="*/ 723 w 1334"/>
                <a:gd name="T11" fmla="*/ 24 h 183"/>
                <a:gd name="T12" fmla="*/ 1334 w 1334"/>
                <a:gd name="T13" fmla="*/ 183 h 183"/>
                <a:gd name="T14" fmla="*/ 1295 w 1334"/>
                <a:gd name="T15" fmla="*/ 17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4" h="183">
                  <a:moveTo>
                    <a:pt x="1295" y="170"/>
                  </a:moveTo>
                  <a:cubicBezTo>
                    <a:pt x="1224" y="146"/>
                    <a:pt x="1037" y="81"/>
                    <a:pt x="730" y="64"/>
                  </a:cubicBezTo>
                  <a:cubicBezTo>
                    <a:pt x="436" y="47"/>
                    <a:pt x="227" y="99"/>
                    <a:pt x="118" y="132"/>
                  </a:cubicBezTo>
                  <a:cubicBezTo>
                    <a:pt x="100" y="139"/>
                    <a:pt x="0" y="177"/>
                    <a:pt x="0" y="177"/>
                  </a:cubicBezTo>
                  <a:cubicBezTo>
                    <a:pt x="0" y="177"/>
                    <a:pt x="60" y="146"/>
                    <a:pt x="72" y="140"/>
                  </a:cubicBezTo>
                  <a:cubicBezTo>
                    <a:pt x="85" y="132"/>
                    <a:pt x="336" y="0"/>
                    <a:pt x="723" y="24"/>
                  </a:cubicBezTo>
                  <a:cubicBezTo>
                    <a:pt x="1085" y="47"/>
                    <a:pt x="1303" y="163"/>
                    <a:pt x="1334" y="183"/>
                  </a:cubicBezTo>
                  <a:cubicBezTo>
                    <a:pt x="1334" y="183"/>
                    <a:pt x="1310" y="175"/>
                    <a:pt x="1295" y="170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9167649" y="4366337"/>
              <a:ext cx="138251" cy="153304"/>
            </a:xfrm>
            <a:custGeom>
              <a:avLst/>
              <a:gdLst>
                <a:gd name="T0" fmla="*/ 212 w 400"/>
                <a:gd name="T1" fmla="*/ 405 h 442"/>
                <a:gd name="T2" fmla="*/ 231 w 400"/>
                <a:gd name="T3" fmla="*/ 271 h 442"/>
                <a:gd name="T4" fmla="*/ 400 w 400"/>
                <a:gd name="T5" fmla="*/ 0 h 442"/>
                <a:gd name="T6" fmla="*/ 311 w 400"/>
                <a:gd name="T7" fmla="*/ 0 h 442"/>
                <a:gd name="T8" fmla="*/ 195 w 400"/>
                <a:gd name="T9" fmla="*/ 192 h 442"/>
                <a:gd name="T10" fmla="*/ 87 w 400"/>
                <a:gd name="T11" fmla="*/ 0 h 442"/>
                <a:gd name="T12" fmla="*/ 0 w 400"/>
                <a:gd name="T13" fmla="*/ 0 h 442"/>
                <a:gd name="T14" fmla="*/ 148 w 400"/>
                <a:gd name="T15" fmla="*/ 263 h 442"/>
                <a:gd name="T16" fmla="*/ 121 w 400"/>
                <a:gd name="T17" fmla="*/ 442 h 442"/>
                <a:gd name="T18" fmla="*/ 212 w 400"/>
                <a:gd name="T19" fmla="*/ 40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" h="442">
                  <a:moveTo>
                    <a:pt x="212" y="405"/>
                  </a:moveTo>
                  <a:cubicBezTo>
                    <a:pt x="231" y="271"/>
                    <a:pt x="231" y="271"/>
                    <a:pt x="231" y="271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5" y="288"/>
                    <a:pt x="121" y="442"/>
                    <a:pt x="121" y="442"/>
                  </a:cubicBezTo>
                  <a:cubicBezTo>
                    <a:pt x="121" y="442"/>
                    <a:pt x="148" y="429"/>
                    <a:pt x="212" y="405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9550690" y="4366629"/>
              <a:ext cx="105515" cy="158858"/>
            </a:xfrm>
            <a:custGeom>
              <a:avLst/>
              <a:gdLst>
                <a:gd name="T0" fmla="*/ 183 w 305"/>
                <a:gd name="T1" fmla="*/ 448 h 458"/>
                <a:gd name="T2" fmla="*/ 213 w 305"/>
                <a:gd name="T3" fmla="*/ 428 h 458"/>
                <a:gd name="T4" fmla="*/ 232 w 305"/>
                <a:gd name="T5" fmla="*/ 405 h 458"/>
                <a:gd name="T6" fmla="*/ 246 w 305"/>
                <a:gd name="T7" fmla="*/ 373 h 458"/>
                <a:gd name="T8" fmla="*/ 305 w 305"/>
                <a:gd name="T9" fmla="*/ 0 h 458"/>
                <a:gd name="T10" fmla="*/ 228 w 305"/>
                <a:gd name="T11" fmla="*/ 0 h 458"/>
                <a:gd name="T12" fmla="*/ 181 w 305"/>
                <a:gd name="T13" fmla="*/ 312 h 458"/>
                <a:gd name="T14" fmla="*/ 112 w 305"/>
                <a:gd name="T15" fmla="*/ 397 h 458"/>
                <a:gd name="T16" fmla="*/ 0 w 305"/>
                <a:gd name="T17" fmla="*/ 398 h 458"/>
                <a:gd name="T18" fmla="*/ 160 w 305"/>
                <a:gd name="T19" fmla="*/ 458 h 458"/>
                <a:gd name="T20" fmla="*/ 183 w 305"/>
                <a:gd name="T21" fmla="*/ 44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5" h="458">
                  <a:moveTo>
                    <a:pt x="183" y="448"/>
                  </a:moveTo>
                  <a:cubicBezTo>
                    <a:pt x="194" y="442"/>
                    <a:pt x="204" y="435"/>
                    <a:pt x="213" y="428"/>
                  </a:cubicBezTo>
                  <a:cubicBezTo>
                    <a:pt x="220" y="421"/>
                    <a:pt x="227" y="413"/>
                    <a:pt x="232" y="405"/>
                  </a:cubicBezTo>
                  <a:cubicBezTo>
                    <a:pt x="238" y="396"/>
                    <a:pt x="244" y="386"/>
                    <a:pt x="246" y="373"/>
                  </a:cubicBezTo>
                  <a:cubicBezTo>
                    <a:pt x="250" y="351"/>
                    <a:pt x="305" y="0"/>
                    <a:pt x="305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0"/>
                    <a:pt x="185" y="293"/>
                    <a:pt x="181" y="312"/>
                  </a:cubicBezTo>
                  <a:cubicBezTo>
                    <a:pt x="177" y="327"/>
                    <a:pt x="163" y="389"/>
                    <a:pt x="112" y="397"/>
                  </a:cubicBezTo>
                  <a:cubicBezTo>
                    <a:pt x="71" y="403"/>
                    <a:pt x="0" y="398"/>
                    <a:pt x="0" y="398"/>
                  </a:cubicBezTo>
                  <a:cubicBezTo>
                    <a:pt x="70" y="418"/>
                    <a:pt x="122" y="441"/>
                    <a:pt x="160" y="458"/>
                  </a:cubicBezTo>
                  <a:cubicBezTo>
                    <a:pt x="167" y="455"/>
                    <a:pt x="176" y="451"/>
                    <a:pt x="183" y="448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9406593" y="4366629"/>
              <a:ext cx="161781" cy="137082"/>
            </a:xfrm>
            <a:custGeom>
              <a:avLst/>
              <a:gdLst>
                <a:gd name="T0" fmla="*/ 468 w 468"/>
                <a:gd name="T1" fmla="*/ 0 h 395"/>
                <a:gd name="T2" fmla="*/ 387 w 468"/>
                <a:gd name="T3" fmla="*/ 0 h 395"/>
                <a:gd name="T4" fmla="*/ 332 w 468"/>
                <a:gd name="T5" fmla="*/ 358 h 395"/>
                <a:gd name="T6" fmla="*/ 132 w 468"/>
                <a:gd name="T7" fmla="*/ 0 h 395"/>
                <a:gd name="T8" fmla="*/ 49 w 468"/>
                <a:gd name="T9" fmla="*/ 0 h 395"/>
                <a:gd name="T10" fmla="*/ 0 w 468"/>
                <a:gd name="T11" fmla="*/ 326 h 395"/>
                <a:gd name="T12" fmla="*/ 22 w 468"/>
                <a:gd name="T13" fmla="*/ 327 h 395"/>
                <a:gd name="T14" fmla="*/ 74 w 468"/>
                <a:gd name="T15" fmla="*/ 330 h 395"/>
                <a:gd name="T16" fmla="*/ 107 w 468"/>
                <a:gd name="T17" fmla="*/ 109 h 395"/>
                <a:gd name="T18" fmla="*/ 245 w 468"/>
                <a:gd name="T19" fmla="*/ 355 h 395"/>
                <a:gd name="T20" fmla="*/ 408 w 468"/>
                <a:gd name="T21" fmla="*/ 395 h 395"/>
                <a:gd name="T22" fmla="*/ 468 w 468"/>
                <a:gd name="T23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395">
                  <a:moveTo>
                    <a:pt x="468" y="0"/>
                  </a:moveTo>
                  <a:cubicBezTo>
                    <a:pt x="387" y="0"/>
                    <a:pt x="387" y="0"/>
                    <a:pt x="387" y="0"/>
                  </a:cubicBezTo>
                  <a:cubicBezTo>
                    <a:pt x="332" y="358"/>
                    <a:pt x="332" y="358"/>
                    <a:pt x="332" y="358"/>
                  </a:cubicBezTo>
                  <a:cubicBezTo>
                    <a:pt x="301" y="297"/>
                    <a:pt x="132" y="0"/>
                    <a:pt x="13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9" y="326"/>
                    <a:pt x="12" y="326"/>
                    <a:pt x="22" y="327"/>
                  </a:cubicBezTo>
                  <a:cubicBezTo>
                    <a:pt x="39" y="328"/>
                    <a:pt x="57" y="329"/>
                    <a:pt x="74" y="330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109"/>
                    <a:pt x="191" y="257"/>
                    <a:pt x="245" y="355"/>
                  </a:cubicBezTo>
                  <a:cubicBezTo>
                    <a:pt x="318" y="367"/>
                    <a:pt x="383" y="388"/>
                    <a:pt x="408" y="395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9253435" y="4366629"/>
              <a:ext cx="146874" cy="135621"/>
            </a:xfrm>
            <a:custGeom>
              <a:avLst/>
              <a:gdLst>
                <a:gd name="T0" fmla="*/ 335 w 425"/>
                <a:gd name="T1" fmla="*/ 0 h 391"/>
                <a:gd name="T2" fmla="*/ 226 w 425"/>
                <a:gd name="T3" fmla="*/ 0 h 391"/>
                <a:gd name="T4" fmla="*/ 0 w 425"/>
                <a:gd name="T5" fmla="*/ 391 h 391"/>
                <a:gd name="T6" fmla="*/ 304 w 425"/>
                <a:gd name="T7" fmla="*/ 330 h 391"/>
                <a:gd name="T8" fmla="*/ 150 w 425"/>
                <a:gd name="T9" fmla="*/ 272 h 391"/>
                <a:gd name="T10" fmla="*/ 272 w 425"/>
                <a:gd name="T11" fmla="*/ 60 h 391"/>
                <a:gd name="T12" fmla="*/ 349 w 425"/>
                <a:gd name="T13" fmla="*/ 327 h 391"/>
                <a:gd name="T14" fmla="*/ 389 w 425"/>
                <a:gd name="T15" fmla="*/ 326 h 391"/>
                <a:gd name="T16" fmla="*/ 425 w 425"/>
                <a:gd name="T17" fmla="*/ 326 h 391"/>
                <a:gd name="T18" fmla="*/ 335 w 425"/>
                <a:gd name="T1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5" h="391">
                  <a:moveTo>
                    <a:pt x="335" y="0"/>
                  </a:moveTo>
                  <a:cubicBezTo>
                    <a:pt x="314" y="0"/>
                    <a:pt x="256" y="0"/>
                    <a:pt x="226" y="0"/>
                  </a:cubicBezTo>
                  <a:cubicBezTo>
                    <a:pt x="208" y="32"/>
                    <a:pt x="0" y="391"/>
                    <a:pt x="0" y="391"/>
                  </a:cubicBezTo>
                  <a:cubicBezTo>
                    <a:pt x="138" y="341"/>
                    <a:pt x="268" y="333"/>
                    <a:pt x="304" y="330"/>
                  </a:cubicBezTo>
                  <a:cubicBezTo>
                    <a:pt x="150" y="272"/>
                    <a:pt x="150" y="272"/>
                    <a:pt x="150" y="272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349" y="327"/>
                    <a:pt x="349" y="327"/>
                    <a:pt x="349" y="327"/>
                  </a:cubicBezTo>
                  <a:cubicBezTo>
                    <a:pt x="370" y="326"/>
                    <a:pt x="368" y="326"/>
                    <a:pt x="389" y="326"/>
                  </a:cubicBezTo>
                  <a:cubicBezTo>
                    <a:pt x="397" y="326"/>
                    <a:pt x="417" y="326"/>
                    <a:pt x="425" y="326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9324314" y="4423917"/>
              <a:ext cx="29959" cy="41212"/>
            </a:xfrm>
            <a:custGeom>
              <a:avLst/>
              <a:gdLst>
                <a:gd name="T0" fmla="*/ 205 w 205"/>
                <a:gd name="T1" fmla="*/ 282 h 282"/>
                <a:gd name="T2" fmla="*/ 0 w 205"/>
                <a:gd name="T3" fmla="*/ 213 h 282"/>
                <a:gd name="T4" fmla="*/ 123 w 205"/>
                <a:gd name="T5" fmla="*/ 0 h 282"/>
                <a:gd name="T6" fmla="*/ 205 w 205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282">
                  <a:moveTo>
                    <a:pt x="205" y="282"/>
                  </a:moveTo>
                  <a:lnTo>
                    <a:pt x="0" y="213"/>
                  </a:lnTo>
                  <a:lnTo>
                    <a:pt x="123" y="0"/>
                  </a:lnTo>
                  <a:lnTo>
                    <a:pt x="205" y="282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26"/>
            <p:cNvSpPr>
              <a:spLocks noEditPoints="1"/>
            </p:cNvSpPr>
            <p:nvPr/>
          </p:nvSpPr>
          <p:spPr bwMode="auto">
            <a:xfrm>
              <a:off x="9190155" y="4545655"/>
              <a:ext cx="39751" cy="36682"/>
            </a:xfrm>
            <a:custGeom>
              <a:avLst/>
              <a:gdLst>
                <a:gd name="T0" fmla="*/ 24 w 115"/>
                <a:gd name="T1" fmla="*/ 52 h 106"/>
                <a:gd name="T2" fmla="*/ 14 w 115"/>
                <a:gd name="T3" fmla="*/ 33 h 106"/>
                <a:gd name="T4" fmla="*/ 21 w 115"/>
                <a:gd name="T5" fmla="*/ 84 h 106"/>
                <a:gd name="T6" fmla="*/ 7 w 115"/>
                <a:gd name="T7" fmla="*/ 104 h 106"/>
                <a:gd name="T8" fmla="*/ 13 w 115"/>
                <a:gd name="T9" fmla="*/ 81 h 106"/>
                <a:gd name="T10" fmla="*/ 31 w 115"/>
                <a:gd name="T11" fmla="*/ 70 h 106"/>
                <a:gd name="T12" fmla="*/ 38 w 115"/>
                <a:gd name="T13" fmla="*/ 16 h 106"/>
                <a:gd name="T14" fmla="*/ 16 w 115"/>
                <a:gd name="T15" fmla="*/ 11 h 106"/>
                <a:gd name="T16" fmla="*/ 38 w 115"/>
                <a:gd name="T17" fmla="*/ 16 h 106"/>
                <a:gd name="T18" fmla="*/ 33 w 115"/>
                <a:gd name="T19" fmla="*/ 106 h 106"/>
                <a:gd name="T20" fmla="*/ 41 w 115"/>
                <a:gd name="T21" fmla="*/ 94 h 106"/>
                <a:gd name="T22" fmla="*/ 60 w 115"/>
                <a:gd name="T23" fmla="*/ 90 h 106"/>
                <a:gd name="T24" fmla="*/ 83 w 115"/>
                <a:gd name="T25" fmla="*/ 14 h 106"/>
                <a:gd name="T26" fmla="*/ 114 w 115"/>
                <a:gd name="T27" fmla="*/ 24 h 106"/>
                <a:gd name="T28" fmla="*/ 104 w 115"/>
                <a:gd name="T29" fmla="*/ 33 h 106"/>
                <a:gd name="T30" fmla="*/ 49 w 115"/>
                <a:gd name="T31" fmla="*/ 20 h 106"/>
                <a:gd name="T32" fmla="*/ 39 w 115"/>
                <a:gd name="T33" fmla="*/ 32 h 106"/>
                <a:gd name="T34" fmla="*/ 41 w 115"/>
                <a:gd name="T35" fmla="*/ 14 h 106"/>
                <a:gd name="T36" fmla="*/ 68 w 115"/>
                <a:gd name="T37" fmla="*/ 3 h 106"/>
                <a:gd name="T38" fmla="*/ 83 w 115"/>
                <a:gd name="T39" fmla="*/ 14 h 106"/>
                <a:gd name="T40" fmla="*/ 98 w 115"/>
                <a:gd name="T41" fmla="*/ 30 h 106"/>
                <a:gd name="T42" fmla="*/ 83 w 115"/>
                <a:gd name="T43" fmla="*/ 36 h 106"/>
                <a:gd name="T44" fmla="*/ 77 w 115"/>
                <a:gd name="T45" fmla="*/ 46 h 106"/>
                <a:gd name="T46" fmla="*/ 101 w 115"/>
                <a:gd name="T47" fmla="*/ 58 h 106"/>
                <a:gd name="T48" fmla="*/ 98 w 115"/>
                <a:gd name="T49" fmla="*/ 83 h 106"/>
                <a:gd name="T50" fmla="*/ 92 w 115"/>
                <a:gd name="T51" fmla="*/ 89 h 106"/>
                <a:gd name="T52" fmla="*/ 97 w 115"/>
                <a:gd name="T53" fmla="*/ 105 h 106"/>
                <a:gd name="T54" fmla="*/ 75 w 115"/>
                <a:gd name="T55" fmla="*/ 89 h 106"/>
                <a:gd name="T56" fmla="*/ 38 w 115"/>
                <a:gd name="T57" fmla="*/ 83 h 106"/>
                <a:gd name="T58" fmla="*/ 42 w 115"/>
                <a:gd name="T59" fmla="*/ 58 h 106"/>
                <a:gd name="T60" fmla="*/ 69 w 115"/>
                <a:gd name="T61" fmla="*/ 46 h 106"/>
                <a:gd name="T62" fmla="*/ 66 w 115"/>
                <a:gd name="T63" fmla="*/ 36 h 106"/>
                <a:gd name="T64" fmla="*/ 53 w 115"/>
                <a:gd name="T65" fmla="*/ 30 h 106"/>
                <a:gd name="T66" fmla="*/ 84 w 115"/>
                <a:gd name="T67" fmla="*/ 30 h 106"/>
                <a:gd name="T68" fmla="*/ 68 w 115"/>
                <a:gd name="T69" fmla="*/ 52 h 106"/>
                <a:gd name="T70" fmla="*/ 49 w 115"/>
                <a:gd name="T71" fmla="*/ 61 h 106"/>
                <a:gd name="T72" fmla="*/ 65 w 115"/>
                <a:gd name="T73" fmla="*/ 76 h 106"/>
                <a:gd name="T74" fmla="*/ 48 w 115"/>
                <a:gd name="T75" fmla="*/ 68 h 106"/>
                <a:gd name="T76" fmla="*/ 65 w 115"/>
                <a:gd name="T77" fmla="*/ 76 h 106"/>
                <a:gd name="T78" fmla="*/ 94 w 115"/>
                <a:gd name="T79" fmla="*/ 52 h 106"/>
                <a:gd name="T80" fmla="*/ 75 w 115"/>
                <a:gd name="T81" fmla="*/ 61 h 106"/>
                <a:gd name="T82" fmla="*/ 91 w 115"/>
                <a:gd name="T83" fmla="*/ 76 h 106"/>
                <a:gd name="T84" fmla="*/ 74 w 115"/>
                <a:gd name="T85" fmla="*/ 68 h 106"/>
                <a:gd name="T86" fmla="*/ 91 w 115"/>
                <a:gd name="T87" fmla="*/ 7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5" h="106">
                  <a:moveTo>
                    <a:pt x="30" y="45"/>
                  </a:moveTo>
                  <a:cubicBezTo>
                    <a:pt x="28" y="47"/>
                    <a:pt x="26" y="50"/>
                    <a:pt x="24" y="52"/>
                  </a:cubicBezTo>
                  <a:cubicBezTo>
                    <a:pt x="22" y="50"/>
                    <a:pt x="17" y="46"/>
                    <a:pt x="8" y="40"/>
                  </a:cubicBezTo>
                  <a:cubicBezTo>
                    <a:pt x="10" y="38"/>
                    <a:pt x="12" y="36"/>
                    <a:pt x="14" y="33"/>
                  </a:cubicBezTo>
                  <a:cubicBezTo>
                    <a:pt x="22" y="38"/>
                    <a:pt x="27" y="42"/>
                    <a:pt x="30" y="45"/>
                  </a:cubicBezTo>
                  <a:close/>
                  <a:moveTo>
                    <a:pt x="21" y="84"/>
                  </a:moveTo>
                  <a:cubicBezTo>
                    <a:pt x="18" y="87"/>
                    <a:pt x="16" y="90"/>
                    <a:pt x="14" y="93"/>
                  </a:cubicBezTo>
                  <a:cubicBezTo>
                    <a:pt x="12" y="96"/>
                    <a:pt x="9" y="100"/>
                    <a:pt x="7" y="104"/>
                  </a:cubicBezTo>
                  <a:cubicBezTo>
                    <a:pt x="5" y="101"/>
                    <a:pt x="2" y="99"/>
                    <a:pt x="0" y="97"/>
                  </a:cubicBezTo>
                  <a:cubicBezTo>
                    <a:pt x="5" y="93"/>
                    <a:pt x="9" y="87"/>
                    <a:pt x="13" y="81"/>
                  </a:cubicBezTo>
                  <a:cubicBezTo>
                    <a:pt x="18" y="74"/>
                    <a:pt x="22" y="69"/>
                    <a:pt x="25" y="64"/>
                  </a:cubicBezTo>
                  <a:cubicBezTo>
                    <a:pt x="27" y="66"/>
                    <a:pt x="28" y="68"/>
                    <a:pt x="31" y="70"/>
                  </a:cubicBezTo>
                  <a:cubicBezTo>
                    <a:pt x="26" y="76"/>
                    <a:pt x="23" y="80"/>
                    <a:pt x="21" y="84"/>
                  </a:cubicBezTo>
                  <a:close/>
                  <a:moveTo>
                    <a:pt x="38" y="16"/>
                  </a:moveTo>
                  <a:cubicBezTo>
                    <a:pt x="35" y="18"/>
                    <a:pt x="33" y="20"/>
                    <a:pt x="32" y="23"/>
                  </a:cubicBezTo>
                  <a:cubicBezTo>
                    <a:pt x="24" y="16"/>
                    <a:pt x="19" y="12"/>
                    <a:pt x="16" y="11"/>
                  </a:cubicBezTo>
                  <a:cubicBezTo>
                    <a:pt x="18" y="8"/>
                    <a:pt x="20" y="6"/>
                    <a:pt x="21" y="4"/>
                  </a:cubicBezTo>
                  <a:cubicBezTo>
                    <a:pt x="29" y="10"/>
                    <a:pt x="35" y="14"/>
                    <a:pt x="38" y="16"/>
                  </a:cubicBezTo>
                  <a:close/>
                  <a:moveTo>
                    <a:pt x="49" y="97"/>
                  </a:moveTo>
                  <a:cubicBezTo>
                    <a:pt x="43" y="100"/>
                    <a:pt x="38" y="103"/>
                    <a:pt x="33" y="106"/>
                  </a:cubicBezTo>
                  <a:cubicBezTo>
                    <a:pt x="31" y="104"/>
                    <a:pt x="30" y="102"/>
                    <a:pt x="28" y="100"/>
                  </a:cubicBezTo>
                  <a:cubicBezTo>
                    <a:pt x="32" y="98"/>
                    <a:pt x="36" y="96"/>
                    <a:pt x="41" y="94"/>
                  </a:cubicBezTo>
                  <a:cubicBezTo>
                    <a:pt x="45" y="91"/>
                    <a:pt x="50" y="88"/>
                    <a:pt x="54" y="84"/>
                  </a:cubicBezTo>
                  <a:cubicBezTo>
                    <a:pt x="56" y="86"/>
                    <a:pt x="58" y="88"/>
                    <a:pt x="60" y="90"/>
                  </a:cubicBezTo>
                  <a:cubicBezTo>
                    <a:pt x="58" y="91"/>
                    <a:pt x="54" y="93"/>
                    <a:pt x="49" y="97"/>
                  </a:cubicBezTo>
                  <a:close/>
                  <a:moveTo>
                    <a:pt x="83" y="14"/>
                  </a:moveTo>
                  <a:cubicBezTo>
                    <a:pt x="115" y="14"/>
                    <a:pt x="115" y="14"/>
                    <a:pt x="115" y="14"/>
                  </a:cubicBezTo>
                  <a:cubicBezTo>
                    <a:pt x="115" y="18"/>
                    <a:pt x="114" y="21"/>
                    <a:pt x="114" y="24"/>
                  </a:cubicBezTo>
                  <a:cubicBezTo>
                    <a:pt x="113" y="27"/>
                    <a:pt x="113" y="30"/>
                    <a:pt x="113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29"/>
                    <a:pt x="40" y="26"/>
                    <a:pt x="40" y="23"/>
                  </a:cubicBezTo>
                  <a:cubicBezTo>
                    <a:pt x="41" y="20"/>
                    <a:pt x="41" y="17"/>
                    <a:pt x="41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2" y="11"/>
                    <a:pt x="71" y="7"/>
                    <a:pt x="68" y="3"/>
                  </a:cubicBezTo>
                  <a:cubicBezTo>
                    <a:pt x="72" y="2"/>
                    <a:pt x="75" y="1"/>
                    <a:pt x="77" y="0"/>
                  </a:cubicBezTo>
                  <a:cubicBezTo>
                    <a:pt x="80" y="5"/>
                    <a:pt x="82" y="10"/>
                    <a:pt x="83" y="14"/>
                  </a:cubicBezTo>
                  <a:close/>
                  <a:moveTo>
                    <a:pt x="84" y="30"/>
                  </a:moveTo>
                  <a:cubicBezTo>
                    <a:pt x="88" y="30"/>
                    <a:pt x="93" y="30"/>
                    <a:pt x="98" y="30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2" y="37"/>
                    <a:pt x="88" y="36"/>
                    <a:pt x="83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50"/>
                    <a:pt x="102" y="54"/>
                    <a:pt x="101" y="58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5"/>
                    <a:pt x="98" y="79"/>
                    <a:pt x="98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5" y="84"/>
                    <a:pt x="88" y="87"/>
                    <a:pt x="92" y="89"/>
                  </a:cubicBezTo>
                  <a:cubicBezTo>
                    <a:pt x="96" y="92"/>
                    <a:pt x="100" y="95"/>
                    <a:pt x="104" y="98"/>
                  </a:cubicBezTo>
                  <a:cubicBezTo>
                    <a:pt x="101" y="101"/>
                    <a:pt x="99" y="103"/>
                    <a:pt x="97" y="105"/>
                  </a:cubicBezTo>
                  <a:cubicBezTo>
                    <a:pt x="93" y="102"/>
                    <a:pt x="89" y="99"/>
                    <a:pt x="86" y="96"/>
                  </a:cubicBezTo>
                  <a:cubicBezTo>
                    <a:pt x="82" y="93"/>
                    <a:pt x="78" y="91"/>
                    <a:pt x="75" y="89"/>
                  </a:cubicBezTo>
                  <a:cubicBezTo>
                    <a:pt x="78" y="86"/>
                    <a:pt x="79" y="84"/>
                    <a:pt x="8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9" y="79"/>
                    <a:pt x="40" y="75"/>
                    <a:pt x="40" y="7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3" y="54"/>
                    <a:pt x="43" y="50"/>
                    <a:pt x="43" y="4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1" y="36"/>
                    <a:pt x="57" y="37"/>
                    <a:pt x="52" y="37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8" y="30"/>
                    <a:pt x="62" y="30"/>
                    <a:pt x="66" y="30"/>
                  </a:cubicBezTo>
                  <a:lnTo>
                    <a:pt x="84" y="30"/>
                  </a:lnTo>
                  <a:close/>
                  <a:moveTo>
                    <a:pt x="67" y="61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61"/>
                    <a:pt x="49" y="61"/>
                    <a:pt x="49" y="61"/>
                  </a:cubicBezTo>
                  <a:lnTo>
                    <a:pt x="67" y="61"/>
                  </a:lnTo>
                  <a:close/>
                  <a:moveTo>
                    <a:pt x="65" y="76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7" y="76"/>
                    <a:pt x="47" y="76"/>
                    <a:pt x="47" y="76"/>
                  </a:cubicBezTo>
                  <a:lnTo>
                    <a:pt x="65" y="76"/>
                  </a:lnTo>
                  <a:close/>
                  <a:moveTo>
                    <a:pt x="93" y="61"/>
                  </a:moveTo>
                  <a:cubicBezTo>
                    <a:pt x="94" y="52"/>
                    <a:pt x="94" y="52"/>
                    <a:pt x="94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5" y="61"/>
                    <a:pt x="75" y="61"/>
                    <a:pt x="75" y="61"/>
                  </a:cubicBezTo>
                  <a:lnTo>
                    <a:pt x="93" y="61"/>
                  </a:lnTo>
                  <a:close/>
                  <a:moveTo>
                    <a:pt x="91" y="76"/>
                  </a:moveTo>
                  <a:cubicBezTo>
                    <a:pt x="92" y="68"/>
                    <a:pt x="92" y="68"/>
                    <a:pt x="92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2" y="76"/>
                    <a:pt x="72" y="76"/>
                    <a:pt x="72" y="76"/>
                  </a:cubicBezTo>
                  <a:lnTo>
                    <a:pt x="91" y="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27"/>
            <p:cNvSpPr>
              <a:spLocks noEditPoints="1"/>
            </p:cNvSpPr>
            <p:nvPr/>
          </p:nvSpPr>
          <p:spPr bwMode="auto">
            <a:xfrm>
              <a:off x="9285587" y="4546970"/>
              <a:ext cx="36243" cy="34051"/>
            </a:xfrm>
            <a:custGeom>
              <a:avLst/>
              <a:gdLst>
                <a:gd name="T0" fmla="*/ 90 w 105"/>
                <a:gd name="T1" fmla="*/ 32 h 98"/>
                <a:gd name="T2" fmla="*/ 105 w 105"/>
                <a:gd name="T3" fmla="*/ 31 h 98"/>
                <a:gd name="T4" fmla="*/ 103 w 105"/>
                <a:gd name="T5" fmla="*/ 40 h 98"/>
                <a:gd name="T6" fmla="*/ 89 w 105"/>
                <a:gd name="T7" fmla="*/ 39 h 98"/>
                <a:gd name="T8" fmla="*/ 59 w 105"/>
                <a:gd name="T9" fmla="*/ 39 h 98"/>
                <a:gd name="T10" fmla="*/ 53 w 105"/>
                <a:gd name="T11" fmla="*/ 87 h 98"/>
                <a:gd name="T12" fmla="*/ 47 w 105"/>
                <a:gd name="T13" fmla="*/ 95 h 98"/>
                <a:gd name="T14" fmla="*/ 32 w 105"/>
                <a:gd name="T15" fmla="*/ 98 h 98"/>
                <a:gd name="T16" fmla="*/ 29 w 105"/>
                <a:gd name="T17" fmla="*/ 88 h 98"/>
                <a:gd name="T18" fmla="*/ 41 w 105"/>
                <a:gd name="T19" fmla="*/ 87 h 98"/>
                <a:gd name="T20" fmla="*/ 45 w 105"/>
                <a:gd name="T21" fmla="*/ 83 h 98"/>
                <a:gd name="T22" fmla="*/ 51 w 105"/>
                <a:gd name="T23" fmla="*/ 39 h 98"/>
                <a:gd name="T24" fmla="*/ 22 w 105"/>
                <a:gd name="T25" fmla="*/ 39 h 98"/>
                <a:gd name="T26" fmla="*/ 6 w 105"/>
                <a:gd name="T27" fmla="*/ 40 h 98"/>
                <a:gd name="T28" fmla="*/ 7 w 105"/>
                <a:gd name="T29" fmla="*/ 31 h 98"/>
                <a:gd name="T30" fmla="*/ 23 w 105"/>
                <a:gd name="T31" fmla="*/ 32 h 98"/>
                <a:gd name="T32" fmla="*/ 90 w 105"/>
                <a:gd name="T33" fmla="*/ 32 h 98"/>
                <a:gd name="T34" fmla="*/ 22 w 105"/>
                <a:gd name="T35" fmla="*/ 70 h 98"/>
                <a:gd name="T36" fmla="*/ 8 w 105"/>
                <a:gd name="T37" fmla="*/ 88 h 98"/>
                <a:gd name="T38" fmla="*/ 0 w 105"/>
                <a:gd name="T39" fmla="*/ 83 h 98"/>
                <a:gd name="T40" fmla="*/ 15 w 105"/>
                <a:gd name="T41" fmla="*/ 67 h 98"/>
                <a:gd name="T42" fmla="*/ 27 w 105"/>
                <a:gd name="T43" fmla="*/ 49 h 98"/>
                <a:gd name="T44" fmla="*/ 35 w 105"/>
                <a:gd name="T45" fmla="*/ 53 h 98"/>
                <a:gd name="T46" fmla="*/ 22 w 105"/>
                <a:gd name="T47" fmla="*/ 70 h 98"/>
                <a:gd name="T48" fmla="*/ 81 w 105"/>
                <a:gd name="T49" fmla="*/ 1 h 98"/>
                <a:gd name="T50" fmla="*/ 96 w 105"/>
                <a:gd name="T51" fmla="*/ 0 h 98"/>
                <a:gd name="T52" fmla="*/ 94 w 105"/>
                <a:gd name="T53" fmla="*/ 9 h 98"/>
                <a:gd name="T54" fmla="*/ 80 w 105"/>
                <a:gd name="T55" fmla="*/ 8 h 98"/>
                <a:gd name="T56" fmla="*/ 39 w 105"/>
                <a:gd name="T57" fmla="*/ 8 h 98"/>
                <a:gd name="T58" fmla="*/ 23 w 105"/>
                <a:gd name="T59" fmla="*/ 9 h 98"/>
                <a:gd name="T60" fmla="*/ 24 w 105"/>
                <a:gd name="T61" fmla="*/ 0 h 98"/>
                <a:gd name="T62" fmla="*/ 40 w 105"/>
                <a:gd name="T63" fmla="*/ 1 h 98"/>
                <a:gd name="T64" fmla="*/ 81 w 105"/>
                <a:gd name="T65" fmla="*/ 1 h 98"/>
                <a:gd name="T66" fmla="*/ 97 w 105"/>
                <a:gd name="T67" fmla="*/ 81 h 98"/>
                <a:gd name="T68" fmla="*/ 88 w 105"/>
                <a:gd name="T69" fmla="*/ 86 h 98"/>
                <a:gd name="T70" fmla="*/ 68 w 105"/>
                <a:gd name="T71" fmla="*/ 55 h 98"/>
                <a:gd name="T72" fmla="*/ 76 w 105"/>
                <a:gd name="T73" fmla="*/ 50 h 98"/>
                <a:gd name="T74" fmla="*/ 97 w 105"/>
                <a:gd name="T75" fmla="*/ 8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98">
                  <a:moveTo>
                    <a:pt x="90" y="32"/>
                  </a:moveTo>
                  <a:cubicBezTo>
                    <a:pt x="94" y="32"/>
                    <a:pt x="99" y="31"/>
                    <a:pt x="105" y="3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98" y="39"/>
                    <a:pt x="93" y="39"/>
                    <a:pt x="8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2" y="90"/>
                    <a:pt x="50" y="93"/>
                    <a:pt x="47" y="95"/>
                  </a:cubicBezTo>
                  <a:cubicBezTo>
                    <a:pt x="43" y="96"/>
                    <a:pt x="38" y="97"/>
                    <a:pt x="32" y="98"/>
                  </a:cubicBezTo>
                  <a:cubicBezTo>
                    <a:pt x="32" y="95"/>
                    <a:pt x="31" y="91"/>
                    <a:pt x="29" y="88"/>
                  </a:cubicBezTo>
                  <a:cubicBezTo>
                    <a:pt x="34" y="88"/>
                    <a:pt x="38" y="88"/>
                    <a:pt x="41" y="87"/>
                  </a:cubicBezTo>
                  <a:cubicBezTo>
                    <a:pt x="43" y="87"/>
                    <a:pt x="45" y="85"/>
                    <a:pt x="45" y="8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6" y="39"/>
                    <a:pt x="11" y="39"/>
                    <a:pt x="6" y="4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12" y="31"/>
                    <a:pt x="18" y="32"/>
                    <a:pt x="23" y="32"/>
                  </a:cubicBezTo>
                  <a:lnTo>
                    <a:pt x="90" y="32"/>
                  </a:lnTo>
                  <a:close/>
                  <a:moveTo>
                    <a:pt x="22" y="70"/>
                  </a:moveTo>
                  <a:cubicBezTo>
                    <a:pt x="18" y="76"/>
                    <a:pt x="13" y="82"/>
                    <a:pt x="8" y="88"/>
                  </a:cubicBezTo>
                  <a:cubicBezTo>
                    <a:pt x="6" y="86"/>
                    <a:pt x="3" y="84"/>
                    <a:pt x="0" y="83"/>
                  </a:cubicBezTo>
                  <a:cubicBezTo>
                    <a:pt x="5" y="78"/>
                    <a:pt x="10" y="72"/>
                    <a:pt x="15" y="67"/>
                  </a:cubicBezTo>
                  <a:cubicBezTo>
                    <a:pt x="19" y="61"/>
                    <a:pt x="23" y="55"/>
                    <a:pt x="27" y="49"/>
                  </a:cubicBezTo>
                  <a:cubicBezTo>
                    <a:pt x="29" y="51"/>
                    <a:pt x="32" y="52"/>
                    <a:pt x="35" y="53"/>
                  </a:cubicBezTo>
                  <a:cubicBezTo>
                    <a:pt x="31" y="58"/>
                    <a:pt x="27" y="64"/>
                    <a:pt x="22" y="70"/>
                  </a:cubicBezTo>
                  <a:close/>
                  <a:moveTo>
                    <a:pt x="81" y="1"/>
                  </a:moveTo>
                  <a:cubicBezTo>
                    <a:pt x="85" y="1"/>
                    <a:pt x="90" y="1"/>
                    <a:pt x="96" y="0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89" y="9"/>
                    <a:pt x="84" y="8"/>
                    <a:pt x="80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3" y="8"/>
                    <a:pt x="28" y="9"/>
                    <a:pt x="23" y="9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1"/>
                    <a:pt x="34" y="1"/>
                    <a:pt x="40" y="1"/>
                  </a:cubicBezTo>
                  <a:lnTo>
                    <a:pt x="81" y="1"/>
                  </a:lnTo>
                  <a:close/>
                  <a:moveTo>
                    <a:pt x="97" y="81"/>
                  </a:moveTo>
                  <a:cubicBezTo>
                    <a:pt x="93" y="83"/>
                    <a:pt x="90" y="85"/>
                    <a:pt x="88" y="86"/>
                  </a:cubicBezTo>
                  <a:cubicBezTo>
                    <a:pt x="85" y="79"/>
                    <a:pt x="78" y="69"/>
                    <a:pt x="68" y="55"/>
                  </a:cubicBezTo>
                  <a:cubicBezTo>
                    <a:pt x="71" y="54"/>
                    <a:pt x="73" y="52"/>
                    <a:pt x="76" y="50"/>
                  </a:cubicBezTo>
                  <a:cubicBezTo>
                    <a:pt x="85" y="63"/>
                    <a:pt x="92" y="73"/>
                    <a:pt x="97" y="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28"/>
            <p:cNvSpPr>
              <a:spLocks noEditPoints="1"/>
            </p:cNvSpPr>
            <p:nvPr/>
          </p:nvSpPr>
          <p:spPr bwMode="auto">
            <a:xfrm>
              <a:off x="9380287" y="4545947"/>
              <a:ext cx="35659" cy="36097"/>
            </a:xfrm>
            <a:custGeom>
              <a:avLst/>
              <a:gdLst>
                <a:gd name="T0" fmla="*/ 26 w 103"/>
                <a:gd name="T1" fmla="*/ 35 h 104"/>
                <a:gd name="T2" fmla="*/ 23 w 103"/>
                <a:gd name="T3" fmla="*/ 53 h 104"/>
                <a:gd name="T4" fmla="*/ 19 w 103"/>
                <a:gd name="T5" fmla="*/ 80 h 104"/>
                <a:gd name="T6" fmla="*/ 30 w 103"/>
                <a:gd name="T7" fmla="*/ 69 h 104"/>
                <a:gd name="T8" fmla="*/ 33 w 103"/>
                <a:gd name="T9" fmla="*/ 78 h 104"/>
                <a:gd name="T10" fmla="*/ 21 w 103"/>
                <a:gd name="T11" fmla="*/ 89 h 104"/>
                <a:gd name="T12" fmla="*/ 11 w 103"/>
                <a:gd name="T13" fmla="*/ 99 h 104"/>
                <a:gd name="T14" fmla="*/ 5 w 103"/>
                <a:gd name="T15" fmla="*/ 92 h 104"/>
                <a:gd name="T16" fmla="*/ 10 w 103"/>
                <a:gd name="T17" fmla="*/ 81 h 104"/>
                <a:gd name="T18" fmla="*/ 16 w 103"/>
                <a:gd name="T19" fmla="*/ 42 h 104"/>
                <a:gd name="T20" fmla="*/ 0 w 103"/>
                <a:gd name="T21" fmla="*/ 43 h 104"/>
                <a:gd name="T22" fmla="*/ 1 w 103"/>
                <a:gd name="T23" fmla="*/ 34 h 104"/>
                <a:gd name="T24" fmla="*/ 13 w 103"/>
                <a:gd name="T25" fmla="*/ 35 h 104"/>
                <a:gd name="T26" fmla="*/ 26 w 103"/>
                <a:gd name="T27" fmla="*/ 35 h 104"/>
                <a:gd name="T28" fmla="*/ 34 w 103"/>
                <a:gd name="T29" fmla="*/ 18 h 104"/>
                <a:gd name="T30" fmla="*/ 26 w 103"/>
                <a:gd name="T31" fmla="*/ 24 h 104"/>
                <a:gd name="T32" fmla="*/ 13 w 103"/>
                <a:gd name="T33" fmla="*/ 6 h 104"/>
                <a:gd name="T34" fmla="*/ 20 w 103"/>
                <a:gd name="T35" fmla="*/ 0 h 104"/>
                <a:gd name="T36" fmla="*/ 34 w 103"/>
                <a:gd name="T37" fmla="*/ 18 h 104"/>
                <a:gd name="T38" fmla="*/ 35 w 103"/>
                <a:gd name="T39" fmla="*/ 47 h 104"/>
                <a:gd name="T40" fmla="*/ 51 w 103"/>
                <a:gd name="T41" fmla="*/ 48 h 104"/>
                <a:gd name="T42" fmla="*/ 91 w 103"/>
                <a:gd name="T43" fmla="*/ 48 h 104"/>
                <a:gd name="T44" fmla="*/ 81 w 103"/>
                <a:gd name="T45" fmla="*/ 65 h 104"/>
                <a:gd name="T46" fmla="*/ 66 w 103"/>
                <a:gd name="T47" fmla="*/ 84 h 104"/>
                <a:gd name="T48" fmla="*/ 98 w 103"/>
                <a:gd name="T49" fmla="*/ 94 h 104"/>
                <a:gd name="T50" fmla="*/ 91 w 103"/>
                <a:gd name="T51" fmla="*/ 103 h 104"/>
                <a:gd name="T52" fmla="*/ 59 w 103"/>
                <a:gd name="T53" fmla="*/ 89 h 104"/>
                <a:gd name="T54" fmla="*/ 44 w 103"/>
                <a:gd name="T55" fmla="*/ 97 h 104"/>
                <a:gd name="T56" fmla="*/ 25 w 103"/>
                <a:gd name="T57" fmla="*/ 104 h 104"/>
                <a:gd name="T58" fmla="*/ 20 w 103"/>
                <a:gd name="T59" fmla="*/ 98 h 104"/>
                <a:gd name="T60" fmla="*/ 39 w 103"/>
                <a:gd name="T61" fmla="*/ 92 h 104"/>
                <a:gd name="T62" fmla="*/ 53 w 103"/>
                <a:gd name="T63" fmla="*/ 84 h 104"/>
                <a:gd name="T64" fmla="*/ 41 w 103"/>
                <a:gd name="T65" fmla="*/ 55 h 104"/>
                <a:gd name="T66" fmla="*/ 34 w 103"/>
                <a:gd name="T67" fmla="*/ 55 h 104"/>
                <a:gd name="T68" fmla="*/ 35 w 103"/>
                <a:gd name="T69" fmla="*/ 47 h 104"/>
                <a:gd name="T70" fmla="*/ 81 w 103"/>
                <a:gd name="T71" fmla="*/ 43 h 104"/>
                <a:gd name="T72" fmla="*/ 74 w 103"/>
                <a:gd name="T73" fmla="*/ 37 h 104"/>
                <a:gd name="T74" fmla="*/ 78 w 103"/>
                <a:gd name="T75" fmla="*/ 12 h 104"/>
                <a:gd name="T76" fmla="*/ 58 w 103"/>
                <a:gd name="T77" fmla="*/ 12 h 104"/>
                <a:gd name="T78" fmla="*/ 52 w 103"/>
                <a:gd name="T79" fmla="*/ 31 h 104"/>
                <a:gd name="T80" fmla="*/ 38 w 103"/>
                <a:gd name="T81" fmla="*/ 46 h 104"/>
                <a:gd name="T82" fmla="*/ 32 w 103"/>
                <a:gd name="T83" fmla="*/ 41 h 104"/>
                <a:gd name="T84" fmla="*/ 47 w 103"/>
                <a:gd name="T85" fmla="*/ 23 h 104"/>
                <a:gd name="T86" fmla="*/ 51 w 103"/>
                <a:gd name="T87" fmla="*/ 5 h 104"/>
                <a:gd name="T88" fmla="*/ 88 w 103"/>
                <a:gd name="T89" fmla="*/ 5 h 104"/>
                <a:gd name="T90" fmla="*/ 86 w 103"/>
                <a:gd name="T91" fmla="*/ 18 h 104"/>
                <a:gd name="T92" fmla="*/ 84 w 103"/>
                <a:gd name="T93" fmla="*/ 30 h 104"/>
                <a:gd name="T94" fmla="*/ 86 w 103"/>
                <a:gd name="T95" fmla="*/ 34 h 104"/>
                <a:gd name="T96" fmla="*/ 93 w 103"/>
                <a:gd name="T97" fmla="*/ 35 h 104"/>
                <a:gd name="T98" fmla="*/ 103 w 103"/>
                <a:gd name="T99" fmla="*/ 34 h 104"/>
                <a:gd name="T100" fmla="*/ 102 w 103"/>
                <a:gd name="T101" fmla="*/ 43 h 104"/>
                <a:gd name="T102" fmla="*/ 81 w 103"/>
                <a:gd name="T103" fmla="*/ 43 h 104"/>
                <a:gd name="T104" fmla="*/ 78 w 103"/>
                <a:gd name="T105" fmla="*/ 55 h 104"/>
                <a:gd name="T106" fmla="*/ 50 w 103"/>
                <a:gd name="T107" fmla="*/ 55 h 104"/>
                <a:gd name="T108" fmla="*/ 61 w 103"/>
                <a:gd name="T109" fmla="*/ 78 h 104"/>
                <a:gd name="T110" fmla="*/ 78 w 103"/>
                <a:gd name="T111" fmla="*/ 5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3" h="104">
                  <a:moveTo>
                    <a:pt x="26" y="35"/>
                  </a:moveTo>
                  <a:cubicBezTo>
                    <a:pt x="25" y="40"/>
                    <a:pt x="24" y="46"/>
                    <a:pt x="23" y="53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3" y="76"/>
                    <a:pt x="27" y="73"/>
                    <a:pt x="30" y="69"/>
                  </a:cubicBezTo>
                  <a:cubicBezTo>
                    <a:pt x="31" y="72"/>
                    <a:pt x="32" y="75"/>
                    <a:pt x="33" y="78"/>
                  </a:cubicBezTo>
                  <a:cubicBezTo>
                    <a:pt x="29" y="82"/>
                    <a:pt x="25" y="85"/>
                    <a:pt x="21" y="89"/>
                  </a:cubicBezTo>
                  <a:cubicBezTo>
                    <a:pt x="18" y="92"/>
                    <a:pt x="14" y="95"/>
                    <a:pt x="11" y="99"/>
                  </a:cubicBezTo>
                  <a:cubicBezTo>
                    <a:pt x="9" y="96"/>
                    <a:pt x="8" y="94"/>
                    <a:pt x="5" y="92"/>
                  </a:cubicBezTo>
                  <a:cubicBezTo>
                    <a:pt x="8" y="89"/>
                    <a:pt x="10" y="86"/>
                    <a:pt x="10" y="8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0" y="42"/>
                    <a:pt x="4" y="43"/>
                    <a:pt x="0" y="4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5" y="35"/>
                    <a:pt x="9" y="35"/>
                    <a:pt x="13" y="35"/>
                  </a:cubicBezTo>
                  <a:lnTo>
                    <a:pt x="26" y="35"/>
                  </a:lnTo>
                  <a:close/>
                  <a:moveTo>
                    <a:pt x="34" y="18"/>
                  </a:moveTo>
                  <a:cubicBezTo>
                    <a:pt x="32" y="20"/>
                    <a:pt x="29" y="22"/>
                    <a:pt x="26" y="24"/>
                  </a:cubicBezTo>
                  <a:cubicBezTo>
                    <a:pt x="22" y="17"/>
                    <a:pt x="18" y="11"/>
                    <a:pt x="13" y="6"/>
                  </a:cubicBezTo>
                  <a:cubicBezTo>
                    <a:pt x="15" y="5"/>
                    <a:pt x="17" y="3"/>
                    <a:pt x="20" y="0"/>
                  </a:cubicBezTo>
                  <a:cubicBezTo>
                    <a:pt x="24" y="4"/>
                    <a:pt x="29" y="10"/>
                    <a:pt x="34" y="18"/>
                  </a:cubicBezTo>
                  <a:close/>
                  <a:moveTo>
                    <a:pt x="35" y="47"/>
                  </a:moveTo>
                  <a:cubicBezTo>
                    <a:pt x="40" y="48"/>
                    <a:pt x="45" y="48"/>
                    <a:pt x="5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89" y="53"/>
                    <a:pt x="85" y="59"/>
                    <a:pt x="81" y="65"/>
                  </a:cubicBezTo>
                  <a:cubicBezTo>
                    <a:pt x="77" y="72"/>
                    <a:pt x="72" y="78"/>
                    <a:pt x="66" y="84"/>
                  </a:cubicBezTo>
                  <a:cubicBezTo>
                    <a:pt x="75" y="90"/>
                    <a:pt x="85" y="94"/>
                    <a:pt x="98" y="94"/>
                  </a:cubicBezTo>
                  <a:cubicBezTo>
                    <a:pt x="95" y="97"/>
                    <a:pt x="93" y="100"/>
                    <a:pt x="91" y="103"/>
                  </a:cubicBezTo>
                  <a:cubicBezTo>
                    <a:pt x="79" y="101"/>
                    <a:pt x="68" y="96"/>
                    <a:pt x="59" y="89"/>
                  </a:cubicBezTo>
                  <a:cubicBezTo>
                    <a:pt x="54" y="92"/>
                    <a:pt x="49" y="94"/>
                    <a:pt x="44" y="97"/>
                  </a:cubicBezTo>
                  <a:cubicBezTo>
                    <a:pt x="38" y="100"/>
                    <a:pt x="32" y="102"/>
                    <a:pt x="25" y="104"/>
                  </a:cubicBezTo>
                  <a:cubicBezTo>
                    <a:pt x="25" y="102"/>
                    <a:pt x="23" y="100"/>
                    <a:pt x="20" y="98"/>
                  </a:cubicBezTo>
                  <a:cubicBezTo>
                    <a:pt x="26" y="96"/>
                    <a:pt x="33" y="94"/>
                    <a:pt x="39" y="92"/>
                  </a:cubicBezTo>
                  <a:cubicBezTo>
                    <a:pt x="45" y="89"/>
                    <a:pt x="50" y="86"/>
                    <a:pt x="53" y="84"/>
                  </a:cubicBezTo>
                  <a:cubicBezTo>
                    <a:pt x="48" y="77"/>
                    <a:pt x="44" y="67"/>
                    <a:pt x="41" y="55"/>
                  </a:cubicBezTo>
                  <a:cubicBezTo>
                    <a:pt x="34" y="55"/>
                    <a:pt x="34" y="55"/>
                    <a:pt x="34" y="55"/>
                  </a:cubicBezTo>
                  <a:lnTo>
                    <a:pt x="35" y="47"/>
                  </a:lnTo>
                  <a:close/>
                  <a:moveTo>
                    <a:pt x="81" y="43"/>
                  </a:moveTo>
                  <a:cubicBezTo>
                    <a:pt x="76" y="43"/>
                    <a:pt x="74" y="41"/>
                    <a:pt x="74" y="37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20"/>
                    <a:pt x="55" y="26"/>
                    <a:pt x="52" y="31"/>
                  </a:cubicBezTo>
                  <a:cubicBezTo>
                    <a:pt x="50" y="36"/>
                    <a:pt x="45" y="41"/>
                    <a:pt x="38" y="46"/>
                  </a:cubicBezTo>
                  <a:cubicBezTo>
                    <a:pt x="37" y="44"/>
                    <a:pt x="35" y="42"/>
                    <a:pt x="32" y="41"/>
                  </a:cubicBezTo>
                  <a:cubicBezTo>
                    <a:pt x="40" y="36"/>
                    <a:pt x="45" y="30"/>
                    <a:pt x="47" y="23"/>
                  </a:cubicBezTo>
                  <a:cubicBezTo>
                    <a:pt x="49" y="17"/>
                    <a:pt x="50" y="10"/>
                    <a:pt x="51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8"/>
                    <a:pt x="86" y="13"/>
                    <a:pt x="86" y="1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2"/>
                    <a:pt x="84" y="34"/>
                    <a:pt x="86" y="34"/>
                  </a:cubicBezTo>
                  <a:cubicBezTo>
                    <a:pt x="87" y="35"/>
                    <a:pt x="90" y="35"/>
                    <a:pt x="93" y="35"/>
                  </a:cubicBezTo>
                  <a:cubicBezTo>
                    <a:pt x="96" y="34"/>
                    <a:pt x="99" y="34"/>
                    <a:pt x="103" y="34"/>
                  </a:cubicBezTo>
                  <a:cubicBezTo>
                    <a:pt x="102" y="37"/>
                    <a:pt x="101" y="40"/>
                    <a:pt x="102" y="43"/>
                  </a:cubicBezTo>
                  <a:lnTo>
                    <a:pt x="81" y="43"/>
                  </a:lnTo>
                  <a:close/>
                  <a:moveTo>
                    <a:pt x="78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1" y="64"/>
                    <a:pt x="54" y="72"/>
                    <a:pt x="61" y="78"/>
                  </a:cubicBezTo>
                  <a:cubicBezTo>
                    <a:pt x="67" y="72"/>
                    <a:pt x="73" y="64"/>
                    <a:pt x="78" y="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29"/>
            <p:cNvSpPr>
              <a:spLocks noEditPoints="1"/>
            </p:cNvSpPr>
            <p:nvPr/>
          </p:nvSpPr>
          <p:spPr bwMode="auto">
            <a:xfrm>
              <a:off x="9475280" y="4546678"/>
              <a:ext cx="36390" cy="35074"/>
            </a:xfrm>
            <a:custGeom>
              <a:avLst/>
              <a:gdLst>
                <a:gd name="T0" fmla="*/ 28 w 105"/>
                <a:gd name="T1" fmla="*/ 35 h 101"/>
                <a:gd name="T2" fmla="*/ 25 w 105"/>
                <a:gd name="T3" fmla="*/ 53 h 101"/>
                <a:gd name="T4" fmla="*/ 21 w 105"/>
                <a:gd name="T5" fmla="*/ 80 h 101"/>
                <a:gd name="T6" fmla="*/ 35 w 105"/>
                <a:gd name="T7" fmla="*/ 66 h 101"/>
                <a:gd name="T8" fmla="*/ 41 w 105"/>
                <a:gd name="T9" fmla="*/ 73 h 101"/>
                <a:gd name="T10" fmla="*/ 26 w 105"/>
                <a:gd name="T11" fmla="*/ 86 h 101"/>
                <a:gd name="T12" fmla="*/ 14 w 105"/>
                <a:gd name="T13" fmla="*/ 97 h 101"/>
                <a:gd name="T14" fmla="*/ 9 w 105"/>
                <a:gd name="T15" fmla="*/ 90 h 101"/>
                <a:gd name="T16" fmla="*/ 13 w 105"/>
                <a:gd name="T17" fmla="*/ 79 h 101"/>
                <a:gd name="T18" fmla="*/ 18 w 105"/>
                <a:gd name="T19" fmla="*/ 42 h 101"/>
                <a:gd name="T20" fmla="*/ 0 w 105"/>
                <a:gd name="T21" fmla="*/ 43 h 101"/>
                <a:gd name="T22" fmla="*/ 1 w 105"/>
                <a:gd name="T23" fmla="*/ 34 h 101"/>
                <a:gd name="T24" fmla="*/ 11 w 105"/>
                <a:gd name="T25" fmla="*/ 35 h 101"/>
                <a:gd name="T26" fmla="*/ 28 w 105"/>
                <a:gd name="T27" fmla="*/ 35 h 101"/>
                <a:gd name="T28" fmla="*/ 37 w 105"/>
                <a:gd name="T29" fmla="*/ 20 h 101"/>
                <a:gd name="T30" fmla="*/ 29 w 105"/>
                <a:gd name="T31" fmla="*/ 26 h 101"/>
                <a:gd name="T32" fmla="*/ 14 w 105"/>
                <a:gd name="T33" fmla="*/ 6 h 101"/>
                <a:gd name="T34" fmla="*/ 22 w 105"/>
                <a:gd name="T35" fmla="*/ 1 h 101"/>
                <a:gd name="T36" fmla="*/ 37 w 105"/>
                <a:gd name="T37" fmla="*/ 20 h 101"/>
                <a:gd name="T38" fmla="*/ 66 w 105"/>
                <a:gd name="T39" fmla="*/ 36 h 101"/>
                <a:gd name="T40" fmla="*/ 69 w 105"/>
                <a:gd name="T41" fmla="*/ 13 h 101"/>
                <a:gd name="T42" fmla="*/ 71 w 105"/>
                <a:gd name="T43" fmla="*/ 0 h 101"/>
                <a:gd name="T44" fmla="*/ 80 w 105"/>
                <a:gd name="T45" fmla="*/ 0 h 101"/>
                <a:gd name="T46" fmla="*/ 78 w 105"/>
                <a:gd name="T47" fmla="*/ 10 h 101"/>
                <a:gd name="T48" fmla="*/ 75 w 105"/>
                <a:gd name="T49" fmla="*/ 36 h 101"/>
                <a:gd name="T50" fmla="*/ 93 w 105"/>
                <a:gd name="T51" fmla="*/ 36 h 101"/>
                <a:gd name="T52" fmla="*/ 105 w 105"/>
                <a:gd name="T53" fmla="*/ 35 h 101"/>
                <a:gd name="T54" fmla="*/ 103 w 105"/>
                <a:gd name="T55" fmla="*/ 44 h 101"/>
                <a:gd name="T56" fmla="*/ 92 w 105"/>
                <a:gd name="T57" fmla="*/ 43 h 101"/>
                <a:gd name="T58" fmla="*/ 74 w 105"/>
                <a:gd name="T59" fmla="*/ 43 h 101"/>
                <a:gd name="T60" fmla="*/ 67 w 105"/>
                <a:gd name="T61" fmla="*/ 88 h 101"/>
                <a:gd name="T62" fmla="*/ 66 w 105"/>
                <a:gd name="T63" fmla="*/ 101 h 101"/>
                <a:gd name="T64" fmla="*/ 57 w 105"/>
                <a:gd name="T65" fmla="*/ 101 h 101"/>
                <a:gd name="T66" fmla="*/ 59 w 105"/>
                <a:gd name="T67" fmla="*/ 88 h 101"/>
                <a:gd name="T68" fmla="*/ 65 w 105"/>
                <a:gd name="T69" fmla="*/ 43 h 101"/>
                <a:gd name="T70" fmla="*/ 48 w 105"/>
                <a:gd name="T71" fmla="*/ 43 h 101"/>
                <a:gd name="T72" fmla="*/ 34 w 105"/>
                <a:gd name="T73" fmla="*/ 44 h 101"/>
                <a:gd name="T74" fmla="*/ 36 w 105"/>
                <a:gd name="T75" fmla="*/ 35 h 101"/>
                <a:gd name="T76" fmla="*/ 48 w 105"/>
                <a:gd name="T77" fmla="*/ 36 h 101"/>
                <a:gd name="T78" fmla="*/ 66 w 105"/>
                <a:gd name="T79" fmla="*/ 3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" h="101">
                  <a:moveTo>
                    <a:pt x="28" y="35"/>
                  </a:moveTo>
                  <a:cubicBezTo>
                    <a:pt x="27" y="40"/>
                    <a:pt x="26" y="46"/>
                    <a:pt x="25" y="53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7" y="75"/>
                    <a:pt x="32" y="70"/>
                    <a:pt x="35" y="66"/>
                  </a:cubicBezTo>
                  <a:cubicBezTo>
                    <a:pt x="37" y="68"/>
                    <a:pt x="39" y="71"/>
                    <a:pt x="41" y="73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2" y="89"/>
                    <a:pt x="18" y="93"/>
                    <a:pt x="14" y="97"/>
                  </a:cubicBezTo>
                  <a:cubicBezTo>
                    <a:pt x="12" y="94"/>
                    <a:pt x="10" y="92"/>
                    <a:pt x="9" y="90"/>
                  </a:cubicBezTo>
                  <a:cubicBezTo>
                    <a:pt x="11" y="88"/>
                    <a:pt x="13" y="84"/>
                    <a:pt x="13" y="79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0" y="42"/>
                    <a:pt x="4" y="43"/>
                    <a:pt x="0" y="4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6" y="35"/>
                    <a:pt x="9" y="35"/>
                    <a:pt x="11" y="35"/>
                  </a:cubicBezTo>
                  <a:lnTo>
                    <a:pt x="28" y="35"/>
                  </a:lnTo>
                  <a:close/>
                  <a:moveTo>
                    <a:pt x="37" y="20"/>
                  </a:moveTo>
                  <a:cubicBezTo>
                    <a:pt x="34" y="22"/>
                    <a:pt x="32" y="24"/>
                    <a:pt x="29" y="26"/>
                  </a:cubicBezTo>
                  <a:cubicBezTo>
                    <a:pt x="26" y="21"/>
                    <a:pt x="21" y="14"/>
                    <a:pt x="14" y="6"/>
                  </a:cubicBezTo>
                  <a:cubicBezTo>
                    <a:pt x="17" y="5"/>
                    <a:pt x="19" y="3"/>
                    <a:pt x="22" y="1"/>
                  </a:cubicBezTo>
                  <a:cubicBezTo>
                    <a:pt x="25" y="5"/>
                    <a:pt x="30" y="11"/>
                    <a:pt x="37" y="20"/>
                  </a:cubicBezTo>
                  <a:close/>
                  <a:moveTo>
                    <a:pt x="66" y="36"/>
                  </a:moveTo>
                  <a:cubicBezTo>
                    <a:pt x="69" y="13"/>
                    <a:pt x="69" y="13"/>
                    <a:pt x="69" y="13"/>
                  </a:cubicBezTo>
                  <a:cubicBezTo>
                    <a:pt x="70" y="8"/>
                    <a:pt x="71" y="3"/>
                    <a:pt x="7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9" y="4"/>
                    <a:pt x="79" y="7"/>
                    <a:pt x="78" y="10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7" y="36"/>
                    <a:pt x="100" y="36"/>
                    <a:pt x="105" y="35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99" y="43"/>
                    <a:pt x="95" y="43"/>
                    <a:pt x="92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91"/>
                    <a:pt x="66" y="96"/>
                    <a:pt x="66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96"/>
                    <a:pt x="58" y="91"/>
                    <a:pt x="59" y="88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3" y="43"/>
                    <a:pt x="39" y="43"/>
                    <a:pt x="34" y="4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40" y="36"/>
                    <a:pt x="44" y="36"/>
                    <a:pt x="48" y="36"/>
                  </a:cubicBezTo>
                  <a:lnTo>
                    <a:pt x="66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30"/>
            <p:cNvSpPr>
              <a:spLocks noEditPoints="1"/>
            </p:cNvSpPr>
            <p:nvPr/>
          </p:nvSpPr>
          <p:spPr bwMode="auto">
            <a:xfrm>
              <a:off x="9567935" y="4545655"/>
              <a:ext cx="40189" cy="36682"/>
            </a:xfrm>
            <a:custGeom>
              <a:avLst/>
              <a:gdLst>
                <a:gd name="T0" fmla="*/ 6 w 116"/>
                <a:gd name="T1" fmla="*/ 96 h 106"/>
                <a:gd name="T2" fmla="*/ 18 w 116"/>
                <a:gd name="T3" fmla="*/ 69 h 106"/>
                <a:gd name="T4" fmla="*/ 18 w 116"/>
                <a:gd name="T5" fmla="*/ 83 h 106"/>
                <a:gd name="T6" fmla="*/ 65 w 116"/>
                <a:gd name="T7" fmla="*/ 39 h 106"/>
                <a:gd name="T8" fmla="*/ 41 w 116"/>
                <a:gd name="T9" fmla="*/ 48 h 106"/>
                <a:gd name="T10" fmla="*/ 61 w 116"/>
                <a:gd name="T11" fmla="*/ 58 h 106"/>
                <a:gd name="T12" fmla="*/ 38 w 116"/>
                <a:gd name="T13" fmla="*/ 67 h 106"/>
                <a:gd name="T14" fmla="*/ 29 w 116"/>
                <a:gd name="T15" fmla="*/ 103 h 106"/>
                <a:gd name="T16" fmla="*/ 15 w 116"/>
                <a:gd name="T17" fmla="*/ 95 h 106"/>
                <a:gd name="T18" fmla="*/ 26 w 116"/>
                <a:gd name="T19" fmla="*/ 91 h 106"/>
                <a:gd name="T20" fmla="*/ 7 w 116"/>
                <a:gd name="T21" fmla="*/ 67 h 106"/>
                <a:gd name="T22" fmla="*/ 31 w 116"/>
                <a:gd name="T23" fmla="*/ 59 h 106"/>
                <a:gd name="T24" fmla="*/ 8 w 116"/>
                <a:gd name="T25" fmla="*/ 48 h 106"/>
                <a:gd name="T26" fmla="*/ 24 w 116"/>
                <a:gd name="T27" fmla="*/ 40 h 106"/>
                <a:gd name="T28" fmla="*/ 49 w 116"/>
                <a:gd name="T29" fmla="*/ 23 h 106"/>
                <a:gd name="T30" fmla="*/ 49 w 116"/>
                <a:gd name="T31" fmla="*/ 40 h 106"/>
                <a:gd name="T32" fmla="*/ 67 w 116"/>
                <a:gd name="T33" fmla="*/ 12 h 106"/>
                <a:gd name="T34" fmla="*/ 50 w 116"/>
                <a:gd name="T35" fmla="*/ 21 h 106"/>
                <a:gd name="T36" fmla="*/ 14 w 116"/>
                <a:gd name="T37" fmla="*/ 21 h 106"/>
                <a:gd name="T38" fmla="*/ 30 w 116"/>
                <a:gd name="T39" fmla="*/ 13 h 106"/>
                <a:gd name="T40" fmla="*/ 37 w 116"/>
                <a:gd name="T41" fmla="*/ 3 h 106"/>
                <a:gd name="T42" fmla="*/ 47 w 116"/>
                <a:gd name="T43" fmla="*/ 13 h 106"/>
                <a:gd name="T44" fmla="*/ 24 w 116"/>
                <a:gd name="T45" fmla="*/ 39 h 106"/>
                <a:gd name="T46" fmla="*/ 28 w 116"/>
                <a:gd name="T47" fmla="*/ 24 h 106"/>
                <a:gd name="T48" fmla="*/ 55 w 116"/>
                <a:gd name="T49" fmla="*/ 85 h 106"/>
                <a:gd name="T50" fmla="*/ 40 w 116"/>
                <a:gd name="T51" fmla="*/ 76 h 106"/>
                <a:gd name="T52" fmla="*/ 55 w 116"/>
                <a:gd name="T53" fmla="*/ 85 h 106"/>
                <a:gd name="T54" fmla="*/ 80 w 116"/>
                <a:gd name="T55" fmla="*/ 36 h 106"/>
                <a:gd name="T56" fmla="*/ 113 w 116"/>
                <a:gd name="T57" fmla="*/ 36 h 106"/>
                <a:gd name="T58" fmla="*/ 101 w 116"/>
                <a:gd name="T59" fmla="*/ 44 h 106"/>
                <a:gd name="T60" fmla="*/ 93 w 116"/>
                <a:gd name="T61" fmla="*/ 106 h 106"/>
                <a:gd name="T62" fmla="*/ 86 w 116"/>
                <a:gd name="T63" fmla="*/ 90 h 106"/>
                <a:gd name="T64" fmla="*/ 79 w 116"/>
                <a:gd name="T65" fmla="*/ 44 h 106"/>
                <a:gd name="T66" fmla="*/ 68 w 116"/>
                <a:gd name="T67" fmla="*/ 86 h 106"/>
                <a:gd name="T68" fmla="*/ 48 w 116"/>
                <a:gd name="T69" fmla="*/ 102 h 106"/>
                <a:gd name="T70" fmla="*/ 67 w 116"/>
                <a:gd name="T71" fmla="*/ 60 h 106"/>
                <a:gd name="T72" fmla="*/ 75 w 116"/>
                <a:gd name="T73" fmla="*/ 8 h 106"/>
                <a:gd name="T74" fmla="*/ 116 w 116"/>
                <a:gd name="T75" fmla="*/ 1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" h="106">
                  <a:moveTo>
                    <a:pt x="18" y="83"/>
                  </a:moveTo>
                  <a:cubicBezTo>
                    <a:pt x="15" y="86"/>
                    <a:pt x="11" y="90"/>
                    <a:pt x="6" y="96"/>
                  </a:cubicBezTo>
                  <a:cubicBezTo>
                    <a:pt x="4" y="94"/>
                    <a:pt x="2" y="92"/>
                    <a:pt x="0" y="91"/>
                  </a:cubicBezTo>
                  <a:cubicBezTo>
                    <a:pt x="7" y="84"/>
                    <a:pt x="13" y="77"/>
                    <a:pt x="18" y="69"/>
                  </a:cubicBezTo>
                  <a:cubicBezTo>
                    <a:pt x="20" y="72"/>
                    <a:pt x="23" y="74"/>
                    <a:pt x="25" y="75"/>
                  </a:cubicBezTo>
                  <a:cubicBezTo>
                    <a:pt x="23" y="77"/>
                    <a:pt x="21" y="80"/>
                    <a:pt x="18" y="83"/>
                  </a:cubicBezTo>
                  <a:close/>
                  <a:moveTo>
                    <a:pt x="49" y="40"/>
                  </a:moveTo>
                  <a:cubicBezTo>
                    <a:pt x="54" y="40"/>
                    <a:pt x="59" y="39"/>
                    <a:pt x="65" y="3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58" y="48"/>
                    <a:pt x="51" y="48"/>
                    <a:pt x="41" y="4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48" y="59"/>
                    <a:pt x="56" y="59"/>
                    <a:pt x="61" y="58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5" y="67"/>
                    <a:pt x="47" y="67"/>
                    <a:pt x="38" y="67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8"/>
                    <a:pt x="32" y="101"/>
                    <a:pt x="29" y="103"/>
                  </a:cubicBezTo>
                  <a:cubicBezTo>
                    <a:pt x="26" y="104"/>
                    <a:pt x="22" y="105"/>
                    <a:pt x="18" y="105"/>
                  </a:cubicBezTo>
                  <a:cubicBezTo>
                    <a:pt x="17" y="101"/>
                    <a:pt x="16" y="98"/>
                    <a:pt x="15" y="95"/>
                  </a:cubicBezTo>
                  <a:cubicBezTo>
                    <a:pt x="19" y="95"/>
                    <a:pt x="22" y="95"/>
                    <a:pt x="23" y="95"/>
                  </a:cubicBezTo>
                  <a:cubicBezTo>
                    <a:pt x="25" y="95"/>
                    <a:pt x="26" y="94"/>
                    <a:pt x="26" y="91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0" y="67"/>
                    <a:pt x="13" y="67"/>
                    <a:pt x="7" y="6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4" y="59"/>
                    <a:pt x="22" y="59"/>
                    <a:pt x="31" y="5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1" y="48"/>
                    <a:pt x="13" y="48"/>
                    <a:pt x="8" y="4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4" y="39"/>
                    <a:pt x="19" y="40"/>
                    <a:pt x="24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4" y="32"/>
                    <a:pt x="47" y="27"/>
                    <a:pt x="49" y="23"/>
                  </a:cubicBezTo>
                  <a:cubicBezTo>
                    <a:pt x="51" y="24"/>
                    <a:pt x="54" y="25"/>
                    <a:pt x="58" y="26"/>
                  </a:cubicBezTo>
                  <a:cubicBezTo>
                    <a:pt x="56" y="27"/>
                    <a:pt x="53" y="32"/>
                    <a:pt x="49" y="40"/>
                  </a:cubicBezTo>
                  <a:close/>
                  <a:moveTo>
                    <a:pt x="47" y="13"/>
                  </a:moveTo>
                  <a:cubicBezTo>
                    <a:pt x="54" y="13"/>
                    <a:pt x="61" y="13"/>
                    <a:pt x="67" y="12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59" y="21"/>
                    <a:pt x="54" y="21"/>
                    <a:pt x="5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4" y="21"/>
                    <a:pt x="19" y="21"/>
                    <a:pt x="14" y="2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13"/>
                    <a:pt x="25" y="13"/>
                    <a:pt x="30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0"/>
                    <a:pt x="38" y="6"/>
                    <a:pt x="37" y="3"/>
                  </a:cubicBezTo>
                  <a:cubicBezTo>
                    <a:pt x="40" y="2"/>
                    <a:pt x="43" y="1"/>
                    <a:pt x="47" y="0"/>
                  </a:cubicBezTo>
                  <a:cubicBezTo>
                    <a:pt x="47" y="6"/>
                    <a:pt x="47" y="11"/>
                    <a:pt x="47" y="13"/>
                  </a:cubicBezTo>
                  <a:close/>
                  <a:moveTo>
                    <a:pt x="32" y="36"/>
                  </a:moveTo>
                  <a:cubicBezTo>
                    <a:pt x="29" y="37"/>
                    <a:pt x="26" y="38"/>
                    <a:pt x="24" y="39"/>
                  </a:cubicBezTo>
                  <a:cubicBezTo>
                    <a:pt x="23" y="34"/>
                    <a:pt x="22" y="30"/>
                    <a:pt x="21" y="27"/>
                  </a:cubicBezTo>
                  <a:cubicBezTo>
                    <a:pt x="23" y="26"/>
                    <a:pt x="25" y="24"/>
                    <a:pt x="28" y="24"/>
                  </a:cubicBezTo>
                  <a:cubicBezTo>
                    <a:pt x="30" y="28"/>
                    <a:pt x="31" y="32"/>
                    <a:pt x="32" y="36"/>
                  </a:cubicBezTo>
                  <a:close/>
                  <a:moveTo>
                    <a:pt x="55" y="85"/>
                  </a:moveTo>
                  <a:cubicBezTo>
                    <a:pt x="52" y="87"/>
                    <a:pt x="49" y="89"/>
                    <a:pt x="47" y="91"/>
                  </a:cubicBezTo>
                  <a:cubicBezTo>
                    <a:pt x="45" y="86"/>
                    <a:pt x="43" y="81"/>
                    <a:pt x="40" y="76"/>
                  </a:cubicBezTo>
                  <a:cubicBezTo>
                    <a:pt x="42" y="74"/>
                    <a:pt x="45" y="72"/>
                    <a:pt x="47" y="71"/>
                  </a:cubicBezTo>
                  <a:cubicBezTo>
                    <a:pt x="50" y="75"/>
                    <a:pt x="53" y="80"/>
                    <a:pt x="55" y="85"/>
                  </a:cubicBezTo>
                  <a:close/>
                  <a:moveTo>
                    <a:pt x="83" y="14"/>
                  </a:moveTo>
                  <a:cubicBezTo>
                    <a:pt x="80" y="36"/>
                    <a:pt x="80" y="36"/>
                    <a:pt x="80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6" y="36"/>
                    <a:pt x="110" y="36"/>
                    <a:pt x="113" y="36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08" y="44"/>
                    <a:pt x="104" y="44"/>
                    <a:pt x="101" y="44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4" y="95"/>
                    <a:pt x="94" y="100"/>
                    <a:pt x="93" y="106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5" y="100"/>
                    <a:pt x="86" y="95"/>
                    <a:pt x="86" y="90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51"/>
                    <a:pt x="76" y="59"/>
                    <a:pt x="75" y="65"/>
                  </a:cubicBezTo>
                  <a:cubicBezTo>
                    <a:pt x="73" y="72"/>
                    <a:pt x="71" y="79"/>
                    <a:pt x="68" y="86"/>
                  </a:cubicBezTo>
                  <a:cubicBezTo>
                    <a:pt x="65" y="92"/>
                    <a:pt x="61" y="99"/>
                    <a:pt x="57" y="106"/>
                  </a:cubicBezTo>
                  <a:cubicBezTo>
                    <a:pt x="54" y="105"/>
                    <a:pt x="51" y="103"/>
                    <a:pt x="48" y="102"/>
                  </a:cubicBezTo>
                  <a:cubicBezTo>
                    <a:pt x="54" y="95"/>
                    <a:pt x="58" y="88"/>
                    <a:pt x="61" y="80"/>
                  </a:cubicBezTo>
                  <a:cubicBezTo>
                    <a:pt x="64" y="73"/>
                    <a:pt x="66" y="66"/>
                    <a:pt x="67" y="60"/>
                  </a:cubicBezTo>
                  <a:cubicBezTo>
                    <a:pt x="69" y="55"/>
                    <a:pt x="70" y="46"/>
                    <a:pt x="71" y="35"/>
                  </a:cubicBezTo>
                  <a:cubicBezTo>
                    <a:pt x="73" y="24"/>
                    <a:pt x="74" y="14"/>
                    <a:pt x="75" y="8"/>
                  </a:cubicBezTo>
                  <a:cubicBezTo>
                    <a:pt x="88" y="7"/>
                    <a:pt x="101" y="5"/>
                    <a:pt x="112" y="1"/>
                  </a:cubicBezTo>
                  <a:cubicBezTo>
                    <a:pt x="113" y="6"/>
                    <a:pt x="115" y="9"/>
                    <a:pt x="116" y="11"/>
                  </a:cubicBezTo>
                  <a:cubicBezTo>
                    <a:pt x="112" y="11"/>
                    <a:pt x="101" y="12"/>
                    <a:pt x="83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31"/>
            <p:cNvSpPr>
              <a:spLocks noEditPoints="1"/>
            </p:cNvSpPr>
            <p:nvPr/>
          </p:nvSpPr>
          <p:spPr bwMode="auto">
            <a:xfrm>
              <a:off x="9665851" y="4546970"/>
              <a:ext cx="35951" cy="34051"/>
            </a:xfrm>
            <a:custGeom>
              <a:avLst/>
              <a:gdLst>
                <a:gd name="T0" fmla="*/ 85 w 104"/>
                <a:gd name="T1" fmla="*/ 0 h 98"/>
                <a:gd name="T2" fmla="*/ 80 w 104"/>
                <a:gd name="T3" fmla="*/ 32 h 98"/>
                <a:gd name="T4" fmla="*/ 91 w 104"/>
                <a:gd name="T5" fmla="*/ 32 h 98"/>
                <a:gd name="T6" fmla="*/ 104 w 104"/>
                <a:gd name="T7" fmla="*/ 31 h 98"/>
                <a:gd name="T8" fmla="*/ 103 w 104"/>
                <a:gd name="T9" fmla="*/ 40 h 98"/>
                <a:gd name="T10" fmla="*/ 90 w 104"/>
                <a:gd name="T11" fmla="*/ 40 h 98"/>
                <a:gd name="T12" fmla="*/ 79 w 104"/>
                <a:gd name="T13" fmla="*/ 40 h 98"/>
                <a:gd name="T14" fmla="*/ 75 w 104"/>
                <a:gd name="T15" fmla="*/ 74 h 98"/>
                <a:gd name="T16" fmla="*/ 35 w 104"/>
                <a:gd name="T17" fmla="*/ 74 h 98"/>
                <a:gd name="T18" fmla="*/ 40 w 104"/>
                <a:gd name="T19" fmla="*/ 40 h 98"/>
                <a:gd name="T20" fmla="*/ 23 w 104"/>
                <a:gd name="T21" fmla="*/ 40 h 98"/>
                <a:gd name="T22" fmla="*/ 16 w 104"/>
                <a:gd name="T23" fmla="*/ 90 h 98"/>
                <a:gd name="T24" fmla="*/ 72 w 104"/>
                <a:gd name="T25" fmla="*/ 90 h 98"/>
                <a:gd name="T26" fmla="*/ 89 w 104"/>
                <a:gd name="T27" fmla="*/ 89 h 98"/>
                <a:gd name="T28" fmla="*/ 88 w 104"/>
                <a:gd name="T29" fmla="*/ 98 h 98"/>
                <a:gd name="T30" fmla="*/ 71 w 104"/>
                <a:gd name="T31" fmla="*/ 98 h 98"/>
                <a:gd name="T32" fmla="*/ 4 w 104"/>
                <a:gd name="T33" fmla="*/ 98 h 98"/>
                <a:gd name="T34" fmla="*/ 7 w 104"/>
                <a:gd name="T35" fmla="*/ 84 h 98"/>
                <a:gd name="T36" fmla="*/ 14 w 104"/>
                <a:gd name="T37" fmla="*/ 40 h 98"/>
                <a:gd name="T38" fmla="*/ 0 w 104"/>
                <a:gd name="T39" fmla="*/ 40 h 98"/>
                <a:gd name="T40" fmla="*/ 1 w 104"/>
                <a:gd name="T41" fmla="*/ 31 h 98"/>
                <a:gd name="T42" fmla="*/ 15 w 104"/>
                <a:gd name="T43" fmla="*/ 32 h 98"/>
                <a:gd name="T44" fmla="*/ 18 w 104"/>
                <a:gd name="T45" fmla="*/ 5 h 98"/>
                <a:gd name="T46" fmla="*/ 29 w 104"/>
                <a:gd name="T47" fmla="*/ 5 h 98"/>
                <a:gd name="T48" fmla="*/ 24 w 104"/>
                <a:gd name="T49" fmla="*/ 32 h 98"/>
                <a:gd name="T50" fmla="*/ 41 w 104"/>
                <a:gd name="T51" fmla="*/ 32 h 98"/>
                <a:gd name="T52" fmla="*/ 45 w 104"/>
                <a:gd name="T53" fmla="*/ 0 h 98"/>
                <a:gd name="T54" fmla="*/ 56 w 104"/>
                <a:gd name="T55" fmla="*/ 0 h 98"/>
                <a:gd name="T56" fmla="*/ 51 w 104"/>
                <a:gd name="T57" fmla="*/ 32 h 98"/>
                <a:gd name="T58" fmla="*/ 70 w 104"/>
                <a:gd name="T59" fmla="*/ 32 h 98"/>
                <a:gd name="T60" fmla="*/ 74 w 104"/>
                <a:gd name="T61" fmla="*/ 0 h 98"/>
                <a:gd name="T62" fmla="*/ 85 w 104"/>
                <a:gd name="T63" fmla="*/ 0 h 98"/>
                <a:gd name="T64" fmla="*/ 66 w 104"/>
                <a:gd name="T65" fmla="*/ 66 h 98"/>
                <a:gd name="T66" fmla="*/ 69 w 104"/>
                <a:gd name="T67" fmla="*/ 40 h 98"/>
                <a:gd name="T68" fmla="*/ 50 w 104"/>
                <a:gd name="T69" fmla="*/ 40 h 98"/>
                <a:gd name="T70" fmla="*/ 46 w 104"/>
                <a:gd name="T71" fmla="*/ 66 h 98"/>
                <a:gd name="T72" fmla="*/ 66 w 104"/>
                <a:gd name="T73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98">
                  <a:moveTo>
                    <a:pt x="85" y="0"/>
                  </a:moveTo>
                  <a:cubicBezTo>
                    <a:pt x="84" y="4"/>
                    <a:pt x="82" y="15"/>
                    <a:pt x="80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4" y="32"/>
                    <a:pt x="98" y="32"/>
                    <a:pt x="104" y="3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98" y="40"/>
                    <a:pt x="94" y="40"/>
                    <a:pt x="9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6" y="58"/>
                    <a:pt x="75" y="69"/>
                    <a:pt x="75" y="74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6" y="70"/>
                    <a:pt x="38" y="58"/>
                    <a:pt x="40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8" y="90"/>
                    <a:pt x="84" y="89"/>
                    <a:pt x="89" y="8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2" y="98"/>
                    <a:pt x="77" y="98"/>
                    <a:pt x="71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6" y="94"/>
                    <a:pt x="7" y="89"/>
                    <a:pt x="7" y="8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0"/>
                    <a:pt x="4" y="40"/>
                    <a:pt x="0" y="4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10" y="32"/>
                    <a:pt x="15" y="32"/>
                  </a:cubicBezTo>
                  <a:cubicBezTo>
                    <a:pt x="17" y="18"/>
                    <a:pt x="18" y="9"/>
                    <a:pt x="18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8"/>
                    <a:pt x="26" y="17"/>
                    <a:pt x="24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4" y="15"/>
                    <a:pt x="45" y="4"/>
                    <a:pt x="4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4"/>
                    <a:pt x="53" y="14"/>
                    <a:pt x="51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3" y="15"/>
                    <a:pt x="74" y="5"/>
                    <a:pt x="74" y="0"/>
                  </a:cubicBezTo>
                  <a:lnTo>
                    <a:pt x="85" y="0"/>
                  </a:lnTo>
                  <a:close/>
                  <a:moveTo>
                    <a:pt x="66" y="66"/>
                  </a:moveTo>
                  <a:cubicBezTo>
                    <a:pt x="69" y="40"/>
                    <a:pt x="69" y="40"/>
                    <a:pt x="6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6" y="66"/>
                    <a:pt x="46" y="66"/>
                    <a:pt x="46" y="66"/>
                  </a:cubicBezTo>
                  <a:lnTo>
                    <a:pt x="66" y="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32"/>
            <p:cNvSpPr>
              <a:spLocks noEditPoints="1"/>
            </p:cNvSpPr>
            <p:nvPr/>
          </p:nvSpPr>
          <p:spPr bwMode="auto">
            <a:xfrm>
              <a:off x="9759236" y="4546386"/>
              <a:ext cx="35951" cy="35659"/>
            </a:xfrm>
            <a:custGeom>
              <a:avLst/>
              <a:gdLst>
                <a:gd name="T0" fmla="*/ 79 w 104"/>
                <a:gd name="T1" fmla="*/ 58 h 103"/>
                <a:gd name="T2" fmla="*/ 104 w 104"/>
                <a:gd name="T3" fmla="*/ 65 h 103"/>
                <a:gd name="T4" fmla="*/ 97 w 104"/>
                <a:gd name="T5" fmla="*/ 74 h 103"/>
                <a:gd name="T6" fmla="*/ 76 w 104"/>
                <a:gd name="T7" fmla="*/ 66 h 103"/>
                <a:gd name="T8" fmla="*/ 75 w 104"/>
                <a:gd name="T9" fmla="*/ 74 h 103"/>
                <a:gd name="T10" fmla="*/ 73 w 104"/>
                <a:gd name="T11" fmla="*/ 87 h 103"/>
                <a:gd name="T12" fmla="*/ 71 w 104"/>
                <a:gd name="T13" fmla="*/ 101 h 103"/>
                <a:gd name="T14" fmla="*/ 61 w 104"/>
                <a:gd name="T15" fmla="*/ 101 h 103"/>
                <a:gd name="T16" fmla="*/ 64 w 104"/>
                <a:gd name="T17" fmla="*/ 87 h 103"/>
                <a:gd name="T18" fmla="*/ 65 w 104"/>
                <a:gd name="T19" fmla="*/ 75 h 103"/>
                <a:gd name="T20" fmla="*/ 66 w 104"/>
                <a:gd name="T21" fmla="*/ 64 h 103"/>
                <a:gd name="T22" fmla="*/ 72 w 104"/>
                <a:gd name="T23" fmla="*/ 64 h 103"/>
                <a:gd name="T24" fmla="*/ 52 w 104"/>
                <a:gd name="T25" fmla="*/ 51 h 103"/>
                <a:gd name="T26" fmla="*/ 32 w 104"/>
                <a:gd name="T27" fmla="*/ 62 h 103"/>
                <a:gd name="T28" fmla="*/ 5 w 104"/>
                <a:gd name="T29" fmla="*/ 72 h 103"/>
                <a:gd name="T30" fmla="*/ 0 w 104"/>
                <a:gd name="T31" fmla="*/ 65 h 103"/>
                <a:gd name="T32" fmla="*/ 19 w 104"/>
                <a:gd name="T33" fmla="*/ 59 h 103"/>
                <a:gd name="T34" fmla="*/ 39 w 104"/>
                <a:gd name="T35" fmla="*/ 50 h 103"/>
                <a:gd name="T36" fmla="*/ 52 w 104"/>
                <a:gd name="T37" fmla="*/ 40 h 103"/>
                <a:gd name="T38" fmla="*/ 60 w 104"/>
                <a:gd name="T39" fmla="*/ 45 h 103"/>
                <a:gd name="T40" fmla="*/ 58 w 104"/>
                <a:gd name="T41" fmla="*/ 46 h 103"/>
                <a:gd name="T42" fmla="*/ 79 w 104"/>
                <a:gd name="T43" fmla="*/ 58 h 103"/>
                <a:gd name="T44" fmla="*/ 35 w 104"/>
                <a:gd name="T45" fmla="*/ 72 h 103"/>
                <a:gd name="T46" fmla="*/ 33 w 104"/>
                <a:gd name="T47" fmla="*/ 81 h 103"/>
                <a:gd name="T48" fmla="*/ 27 w 104"/>
                <a:gd name="T49" fmla="*/ 91 h 103"/>
                <a:gd name="T50" fmla="*/ 13 w 104"/>
                <a:gd name="T51" fmla="*/ 103 h 103"/>
                <a:gd name="T52" fmla="*/ 7 w 104"/>
                <a:gd name="T53" fmla="*/ 96 h 103"/>
                <a:gd name="T54" fmla="*/ 19 w 104"/>
                <a:gd name="T55" fmla="*/ 88 h 103"/>
                <a:gd name="T56" fmla="*/ 25 w 104"/>
                <a:gd name="T57" fmla="*/ 79 h 103"/>
                <a:gd name="T58" fmla="*/ 27 w 104"/>
                <a:gd name="T59" fmla="*/ 72 h 103"/>
                <a:gd name="T60" fmla="*/ 29 w 104"/>
                <a:gd name="T61" fmla="*/ 64 h 103"/>
                <a:gd name="T62" fmla="*/ 37 w 104"/>
                <a:gd name="T63" fmla="*/ 66 h 103"/>
                <a:gd name="T64" fmla="*/ 35 w 104"/>
                <a:gd name="T65" fmla="*/ 72 h 103"/>
                <a:gd name="T66" fmla="*/ 97 w 104"/>
                <a:gd name="T67" fmla="*/ 15 h 103"/>
                <a:gd name="T68" fmla="*/ 96 w 104"/>
                <a:gd name="T69" fmla="*/ 25 h 103"/>
                <a:gd name="T70" fmla="*/ 95 w 104"/>
                <a:gd name="T71" fmla="*/ 39 h 103"/>
                <a:gd name="T72" fmla="*/ 16 w 104"/>
                <a:gd name="T73" fmla="*/ 39 h 103"/>
                <a:gd name="T74" fmla="*/ 18 w 104"/>
                <a:gd name="T75" fmla="*/ 24 h 103"/>
                <a:gd name="T76" fmla="*/ 20 w 104"/>
                <a:gd name="T77" fmla="*/ 15 h 103"/>
                <a:gd name="T78" fmla="*/ 21 w 104"/>
                <a:gd name="T79" fmla="*/ 0 h 103"/>
                <a:gd name="T80" fmla="*/ 100 w 104"/>
                <a:gd name="T81" fmla="*/ 0 h 103"/>
                <a:gd name="T82" fmla="*/ 97 w 104"/>
                <a:gd name="T83" fmla="*/ 15 h 103"/>
                <a:gd name="T84" fmla="*/ 54 w 104"/>
                <a:gd name="T85" fmla="*/ 16 h 103"/>
                <a:gd name="T86" fmla="*/ 55 w 104"/>
                <a:gd name="T87" fmla="*/ 6 h 103"/>
                <a:gd name="T88" fmla="*/ 30 w 104"/>
                <a:gd name="T89" fmla="*/ 6 h 103"/>
                <a:gd name="T90" fmla="*/ 28 w 104"/>
                <a:gd name="T91" fmla="*/ 16 h 103"/>
                <a:gd name="T92" fmla="*/ 54 w 104"/>
                <a:gd name="T93" fmla="*/ 16 h 103"/>
                <a:gd name="T94" fmla="*/ 51 w 104"/>
                <a:gd name="T95" fmla="*/ 33 h 103"/>
                <a:gd name="T96" fmla="*/ 53 w 104"/>
                <a:gd name="T97" fmla="*/ 22 h 103"/>
                <a:gd name="T98" fmla="*/ 27 w 104"/>
                <a:gd name="T99" fmla="*/ 22 h 103"/>
                <a:gd name="T100" fmla="*/ 26 w 104"/>
                <a:gd name="T101" fmla="*/ 33 h 103"/>
                <a:gd name="T102" fmla="*/ 51 w 104"/>
                <a:gd name="T103" fmla="*/ 33 h 103"/>
                <a:gd name="T104" fmla="*/ 88 w 104"/>
                <a:gd name="T105" fmla="*/ 16 h 103"/>
                <a:gd name="T106" fmla="*/ 90 w 104"/>
                <a:gd name="T107" fmla="*/ 6 h 103"/>
                <a:gd name="T108" fmla="*/ 64 w 104"/>
                <a:gd name="T109" fmla="*/ 6 h 103"/>
                <a:gd name="T110" fmla="*/ 62 w 104"/>
                <a:gd name="T111" fmla="*/ 16 h 103"/>
                <a:gd name="T112" fmla="*/ 88 w 104"/>
                <a:gd name="T113" fmla="*/ 16 h 103"/>
                <a:gd name="T114" fmla="*/ 86 w 104"/>
                <a:gd name="T115" fmla="*/ 33 h 103"/>
                <a:gd name="T116" fmla="*/ 87 w 104"/>
                <a:gd name="T117" fmla="*/ 22 h 103"/>
                <a:gd name="T118" fmla="*/ 61 w 104"/>
                <a:gd name="T119" fmla="*/ 22 h 103"/>
                <a:gd name="T120" fmla="*/ 60 w 104"/>
                <a:gd name="T121" fmla="*/ 33 h 103"/>
                <a:gd name="T122" fmla="*/ 86 w 104"/>
                <a:gd name="T123" fmla="*/ 3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103">
                  <a:moveTo>
                    <a:pt x="79" y="58"/>
                  </a:moveTo>
                  <a:cubicBezTo>
                    <a:pt x="89" y="62"/>
                    <a:pt x="97" y="64"/>
                    <a:pt x="104" y="65"/>
                  </a:cubicBezTo>
                  <a:cubicBezTo>
                    <a:pt x="101" y="67"/>
                    <a:pt x="99" y="70"/>
                    <a:pt x="97" y="74"/>
                  </a:cubicBezTo>
                  <a:cubicBezTo>
                    <a:pt x="90" y="72"/>
                    <a:pt x="83" y="69"/>
                    <a:pt x="76" y="66"/>
                  </a:cubicBezTo>
                  <a:cubicBezTo>
                    <a:pt x="75" y="68"/>
                    <a:pt x="75" y="71"/>
                    <a:pt x="75" y="7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2" y="92"/>
                    <a:pt x="71" y="96"/>
                    <a:pt x="7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97"/>
                    <a:pt x="63" y="92"/>
                    <a:pt x="64" y="87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68"/>
                    <a:pt x="66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66" y="62"/>
                    <a:pt x="59" y="57"/>
                    <a:pt x="52" y="51"/>
                  </a:cubicBezTo>
                  <a:cubicBezTo>
                    <a:pt x="47" y="54"/>
                    <a:pt x="40" y="58"/>
                    <a:pt x="32" y="62"/>
                  </a:cubicBezTo>
                  <a:cubicBezTo>
                    <a:pt x="24" y="66"/>
                    <a:pt x="15" y="69"/>
                    <a:pt x="5" y="72"/>
                  </a:cubicBezTo>
                  <a:cubicBezTo>
                    <a:pt x="4" y="70"/>
                    <a:pt x="2" y="67"/>
                    <a:pt x="0" y="65"/>
                  </a:cubicBezTo>
                  <a:cubicBezTo>
                    <a:pt x="5" y="64"/>
                    <a:pt x="11" y="62"/>
                    <a:pt x="19" y="59"/>
                  </a:cubicBezTo>
                  <a:cubicBezTo>
                    <a:pt x="26" y="57"/>
                    <a:pt x="33" y="54"/>
                    <a:pt x="39" y="50"/>
                  </a:cubicBezTo>
                  <a:cubicBezTo>
                    <a:pt x="45" y="46"/>
                    <a:pt x="49" y="43"/>
                    <a:pt x="52" y="40"/>
                  </a:cubicBezTo>
                  <a:cubicBezTo>
                    <a:pt x="54" y="42"/>
                    <a:pt x="57" y="43"/>
                    <a:pt x="60" y="45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3" y="51"/>
                    <a:pt x="70" y="55"/>
                    <a:pt x="79" y="58"/>
                  </a:cubicBezTo>
                  <a:close/>
                  <a:moveTo>
                    <a:pt x="35" y="72"/>
                  </a:moveTo>
                  <a:cubicBezTo>
                    <a:pt x="35" y="75"/>
                    <a:pt x="34" y="77"/>
                    <a:pt x="33" y="81"/>
                  </a:cubicBezTo>
                  <a:cubicBezTo>
                    <a:pt x="32" y="84"/>
                    <a:pt x="30" y="87"/>
                    <a:pt x="27" y="91"/>
                  </a:cubicBezTo>
                  <a:cubicBezTo>
                    <a:pt x="24" y="94"/>
                    <a:pt x="19" y="98"/>
                    <a:pt x="13" y="103"/>
                  </a:cubicBezTo>
                  <a:cubicBezTo>
                    <a:pt x="11" y="100"/>
                    <a:pt x="9" y="98"/>
                    <a:pt x="7" y="96"/>
                  </a:cubicBezTo>
                  <a:cubicBezTo>
                    <a:pt x="12" y="93"/>
                    <a:pt x="16" y="90"/>
                    <a:pt x="19" y="88"/>
                  </a:cubicBezTo>
                  <a:cubicBezTo>
                    <a:pt x="22" y="85"/>
                    <a:pt x="24" y="82"/>
                    <a:pt x="25" y="79"/>
                  </a:cubicBezTo>
                  <a:cubicBezTo>
                    <a:pt x="26" y="77"/>
                    <a:pt x="27" y="74"/>
                    <a:pt x="27" y="72"/>
                  </a:cubicBezTo>
                  <a:cubicBezTo>
                    <a:pt x="28" y="71"/>
                    <a:pt x="28" y="68"/>
                    <a:pt x="29" y="64"/>
                  </a:cubicBezTo>
                  <a:cubicBezTo>
                    <a:pt x="32" y="65"/>
                    <a:pt x="35" y="65"/>
                    <a:pt x="37" y="66"/>
                  </a:cubicBezTo>
                  <a:cubicBezTo>
                    <a:pt x="36" y="68"/>
                    <a:pt x="36" y="70"/>
                    <a:pt x="35" y="72"/>
                  </a:cubicBezTo>
                  <a:close/>
                  <a:moveTo>
                    <a:pt x="97" y="15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9"/>
                    <a:pt x="95" y="33"/>
                    <a:pt x="95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3"/>
                    <a:pt x="18" y="28"/>
                    <a:pt x="18" y="2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9"/>
                    <a:pt x="21" y="4"/>
                    <a:pt x="2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3"/>
                    <a:pt x="98" y="8"/>
                    <a:pt x="97" y="15"/>
                  </a:cubicBezTo>
                  <a:close/>
                  <a:moveTo>
                    <a:pt x="54" y="16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16"/>
                    <a:pt x="28" y="16"/>
                    <a:pt x="28" y="16"/>
                  </a:cubicBezTo>
                  <a:lnTo>
                    <a:pt x="54" y="16"/>
                  </a:lnTo>
                  <a:close/>
                  <a:moveTo>
                    <a:pt x="51" y="33"/>
                  </a:moveTo>
                  <a:cubicBezTo>
                    <a:pt x="53" y="22"/>
                    <a:pt x="53" y="22"/>
                    <a:pt x="53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33"/>
                    <a:pt x="26" y="33"/>
                    <a:pt x="26" y="33"/>
                  </a:cubicBezTo>
                  <a:lnTo>
                    <a:pt x="51" y="33"/>
                  </a:lnTo>
                  <a:close/>
                  <a:moveTo>
                    <a:pt x="88" y="16"/>
                  </a:moveTo>
                  <a:cubicBezTo>
                    <a:pt x="90" y="6"/>
                    <a:pt x="90" y="6"/>
                    <a:pt x="90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2" y="16"/>
                    <a:pt x="62" y="16"/>
                    <a:pt x="62" y="16"/>
                  </a:cubicBezTo>
                  <a:lnTo>
                    <a:pt x="88" y="16"/>
                  </a:lnTo>
                  <a:close/>
                  <a:moveTo>
                    <a:pt x="86" y="33"/>
                  </a:moveTo>
                  <a:cubicBezTo>
                    <a:pt x="87" y="22"/>
                    <a:pt x="87" y="22"/>
                    <a:pt x="87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33"/>
                    <a:pt x="60" y="33"/>
                    <a:pt x="60" y="33"/>
                  </a:cubicBezTo>
                  <a:lnTo>
                    <a:pt x="86" y="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Line 33"/>
            <p:cNvSpPr>
              <a:spLocks noChangeShapeType="1"/>
            </p:cNvSpPr>
            <p:nvPr/>
          </p:nvSpPr>
          <p:spPr bwMode="auto">
            <a:xfrm flipH="1">
              <a:off x="9255481" y="4548432"/>
              <a:ext cx="4530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Line 34"/>
            <p:cNvSpPr>
              <a:spLocks noChangeShapeType="1"/>
            </p:cNvSpPr>
            <p:nvPr/>
          </p:nvSpPr>
          <p:spPr bwMode="auto">
            <a:xfrm flipH="1">
              <a:off x="9348136" y="4548432"/>
              <a:ext cx="4530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Line 35"/>
            <p:cNvSpPr>
              <a:spLocks noChangeShapeType="1"/>
            </p:cNvSpPr>
            <p:nvPr/>
          </p:nvSpPr>
          <p:spPr bwMode="auto">
            <a:xfrm flipH="1">
              <a:off x="9443129" y="4548432"/>
              <a:ext cx="4530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Line 36"/>
            <p:cNvSpPr>
              <a:spLocks noChangeShapeType="1"/>
            </p:cNvSpPr>
            <p:nvPr/>
          </p:nvSpPr>
          <p:spPr bwMode="auto">
            <a:xfrm flipH="1">
              <a:off x="9538268" y="4548432"/>
              <a:ext cx="4092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Line 37"/>
            <p:cNvSpPr>
              <a:spLocks noChangeShapeType="1"/>
            </p:cNvSpPr>
            <p:nvPr/>
          </p:nvSpPr>
          <p:spPr bwMode="auto">
            <a:xfrm flipH="1">
              <a:off x="9633700" y="4548432"/>
              <a:ext cx="4092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H="1">
              <a:off x="9728108" y="4548432"/>
              <a:ext cx="4384" cy="31129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69" name="Picture 3" descr="C:\Documents and Settings\tdz\桌面\未标题-2.png" hidden="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114" y="6542476"/>
            <a:ext cx="253705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56F56D-5EE8-4B9B-AA33-52AFCD2BB542}" type="datetime1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4" name="任意多边形 73" hidden="1"/>
          <p:cNvSpPr/>
          <p:nvPr userDrawn="1"/>
        </p:nvSpPr>
        <p:spPr>
          <a:xfrm rot="894806">
            <a:off x="779120" y="139286"/>
            <a:ext cx="541052" cy="828000"/>
          </a:xfrm>
          <a:custGeom>
            <a:avLst/>
            <a:gdLst>
              <a:gd name="connsiteX0" fmla="*/ 1651515 w 2990085"/>
              <a:gd name="connsiteY0" fmla="*/ 74436 h 4575877"/>
              <a:gd name="connsiteX1" fmla="*/ 2523002 w 2990085"/>
              <a:gd name="connsiteY1" fmla="*/ 57726 h 4575877"/>
              <a:gd name="connsiteX2" fmla="*/ 2960293 w 2990085"/>
              <a:gd name="connsiteY2" fmla="*/ 524262 h 4575877"/>
              <a:gd name="connsiteX3" fmla="*/ 2750515 w 2990085"/>
              <a:gd name="connsiteY3" fmla="*/ 1375655 h 4575877"/>
              <a:gd name="connsiteX4" fmla="*/ 1825757 w 2990085"/>
              <a:gd name="connsiteY4" fmla="*/ 1957962 h 4575877"/>
              <a:gd name="connsiteX5" fmla="*/ 1624453 w 2990085"/>
              <a:gd name="connsiteY5" fmla="*/ 2000087 h 4575877"/>
              <a:gd name="connsiteX6" fmla="*/ 1637767 w 2990085"/>
              <a:gd name="connsiteY6" fmla="*/ 2869607 h 4575877"/>
              <a:gd name="connsiteX7" fmla="*/ 1636496 w 2990085"/>
              <a:gd name="connsiteY7" fmla="*/ 2945690 h 4575877"/>
              <a:gd name="connsiteX8" fmla="*/ 1633673 w 2990085"/>
              <a:gd name="connsiteY8" fmla="*/ 2946442 h 4575877"/>
              <a:gd name="connsiteX9" fmla="*/ 1633673 w 2990085"/>
              <a:gd name="connsiteY9" fmla="*/ 3401224 h 4575877"/>
              <a:gd name="connsiteX10" fmla="*/ 1630823 w 2990085"/>
              <a:gd name="connsiteY10" fmla="*/ 3401224 h 4575877"/>
              <a:gd name="connsiteX11" fmla="*/ 1635750 w 2990085"/>
              <a:gd name="connsiteY11" fmla="*/ 3723073 h 4575877"/>
              <a:gd name="connsiteX12" fmla="*/ 1626318 w 2990085"/>
              <a:gd name="connsiteY12" fmla="*/ 4162116 h 4575877"/>
              <a:gd name="connsiteX13" fmla="*/ 1998521 w 2990085"/>
              <a:gd name="connsiteY13" fmla="*/ 4114682 h 4575877"/>
              <a:gd name="connsiteX14" fmla="*/ 2387572 w 2990085"/>
              <a:gd name="connsiteY14" fmla="*/ 3936393 h 4575877"/>
              <a:gd name="connsiteX15" fmla="*/ 2393959 w 2990085"/>
              <a:gd name="connsiteY15" fmla="*/ 4089779 h 4575877"/>
              <a:gd name="connsiteX16" fmla="*/ 2032803 w 2990085"/>
              <a:gd name="connsiteY16" fmla="*/ 4243403 h 4575877"/>
              <a:gd name="connsiteX17" fmla="*/ 1655587 w 2990085"/>
              <a:gd name="connsiteY17" fmla="*/ 4315149 h 4575877"/>
              <a:gd name="connsiteX18" fmla="*/ 1273004 w 2990085"/>
              <a:gd name="connsiteY18" fmla="*/ 4388324 h 4575877"/>
              <a:gd name="connsiteX19" fmla="*/ 806011 w 2990085"/>
              <a:gd name="connsiteY19" fmla="*/ 4575877 h 4575877"/>
              <a:gd name="connsiteX20" fmla="*/ 801054 w 2990085"/>
              <a:gd name="connsiteY20" fmla="*/ 4427857 h 4575877"/>
              <a:gd name="connsiteX21" fmla="*/ 1160457 w 2990085"/>
              <a:gd name="connsiteY21" fmla="*/ 4159821 h 4575877"/>
              <a:gd name="connsiteX22" fmla="*/ 1241769 w 2990085"/>
              <a:gd name="connsiteY22" fmla="*/ 3667174 h 4575877"/>
              <a:gd name="connsiteX23" fmla="*/ 1237922 w 2990085"/>
              <a:gd name="connsiteY23" fmla="*/ 3428438 h 4575877"/>
              <a:gd name="connsiteX24" fmla="*/ 1240031 w 2990085"/>
              <a:gd name="connsiteY24" fmla="*/ 3428438 h 4575877"/>
              <a:gd name="connsiteX25" fmla="*/ 1240031 w 2990085"/>
              <a:gd name="connsiteY25" fmla="*/ 3401224 h 4575877"/>
              <a:gd name="connsiteX26" fmla="*/ 1239219 w 2990085"/>
              <a:gd name="connsiteY26" fmla="*/ 3401224 h 4575877"/>
              <a:gd name="connsiteX27" fmla="*/ 1239219 w 2990085"/>
              <a:gd name="connsiteY27" fmla="*/ 2606619 h 4575877"/>
              <a:gd name="connsiteX28" fmla="*/ 1240448 w 2990085"/>
              <a:gd name="connsiteY28" fmla="*/ 2606619 h 4575877"/>
              <a:gd name="connsiteX29" fmla="*/ 1216781 w 2990085"/>
              <a:gd name="connsiteY29" fmla="*/ 1137952 h 4575877"/>
              <a:gd name="connsiteX30" fmla="*/ 1205031 w 2990085"/>
              <a:gd name="connsiteY30" fmla="*/ 986000 h 4575877"/>
              <a:gd name="connsiteX31" fmla="*/ 1010196 w 2990085"/>
              <a:gd name="connsiteY31" fmla="*/ 923011 h 4575877"/>
              <a:gd name="connsiteX32" fmla="*/ 1010953 w 2990085"/>
              <a:gd name="connsiteY32" fmla="*/ 796446 h 4575877"/>
              <a:gd name="connsiteX33" fmla="*/ 1631355 w 2990085"/>
              <a:gd name="connsiteY33" fmla="*/ 516335 h 4575877"/>
              <a:gd name="connsiteX34" fmla="*/ 1619038 w 2990085"/>
              <a:gd name="connsiteY34" fmla="*/ 1030819 h 4575877"/>
              <a:gd name="connsiteX35" fmla="*/ 1617716 w 2990085"/>
              <a:gd name="connsiteY35" fmla="*/ 1823823 h 4575877"/>
              <a:gd name="connsiteX36" fmla="*/ 1868719 w 2990085"/>
              <a:gd name="connsiteY36" fmla="*/ 1774203 h 4575877"/>
              <a:gd name="connsiteX37" fmla="*/ 2397287 w 2990085"/>
              <a:gd name="connsiteY37" fmla="*/ 1343368 h 4575877"/>
              <a:gd name="connsiteX38" fmla="*/ 2504404 w 2990085"/>
              <a:gd name="connsiteY38" fmla="*/ 645679 h 4575877"/>
              <a:gd name="connsiteX39" fmla="*/ 2200442 w 2990085"/>
              <a:gd name="connsiteY39" fmla="*/ 269996 h 4575877"/>
              <a:gd name="connsiteX40" fmla="*/ 1592464 w 2990085"/>
              <a:gd name="connsiteY40" fmla="*/ 262479 h 4575877"/>
              <a:gd name="connsiteX41" fmla="*/ 774828 w 2990085"/>
              <a:gd name="connsiteY41" fmla="*/ 718607 h 4575877"/>
              <a:gd name="connsiteX42" fmla="*/ 255817 w 2990085"/>
              <a:gd name="connsiteY42" fmla="*/ 1465682 h 4575877"/>
              <a:gd name="connsiteX43" fmla="*/ 203204 w 2990085"/>
              <a:gd name="connsiteY43" fmla="*/ 2206292 h 4575877"/>
              <a:gd name="connsiteX44" fmla="*/ 348810 w 2990085"/>
              <a:gd name="connsiteY44" fmla="*/ 2483428 h 4575877"/>
              <a:gd name="connsiteX45" fmla="*/ 622088 w 2990085"/>
              <a:gd name="connsiteY45" fmla="*/ 2657629 h 4575877"/>
              <a:gd name="connsiteX46" fmla="*/ 800805 w 2990085"/>
              <a:gd name="connsiteY46" fmla="*/ 2811066 h 4575877"/>
              <a:gd name="connsiteX47" fmla="*/ 779502 w 2990085"/>
              <a:gd name="connsiteY47" fmla="*/ 2914384 h 4575877"/>
              <a:gd name="connsiteX48" fmla="*/ 686344 w 2990085"/>
              <a:gd name="connsiteY48" fmla="*/ 2985143 h 4575877"/>
              <a:gd name="connsiteX49" fmla="*/ 347086 w 2990085"/>
              <a:gd name="connsiteY49" fmla="*/ 2854362 h 4575877"/>
              <a:gd name="connsiteX50" fmla="*/ 51924 w 2990085"/>
              <a:gd name="connsiteY50" fmla="*/ 2349974 h 4575877"/>
              <a:gd name="connsiteX51" fmla="*/ 301903 w 2990085"/>
              <a:gd name="connsiteY51" fmla="*/ 1002519 h 4575877"/>
              <a:gd name="connsiteX52" fmla="*/ 1651515 w 2990085"/>
              <a:gd name="connsiteY52" fmla="*/ 74436 h 4575877"/>
              <a:gd name="connsiteX0" fmla="*/ 1651515 w 2990085"/>
              <a:gd name="connsiteY0" fmla="*/ 74436 h 4575877"/>
              <a:gd name="connsiteX1" fmla="*/ 2523002 w 2990085"/>
              <a:gd name="connsiteY1" fmla="*/ 57726 h 4575877"/>
              <a:gd name="connsiteX2" fmla="*/ 2960293 w 2990085"/>
              <a:gd name="connsiteY2" fmla="*/ 524262 h 4575877"/>
              <a:gd name="connsiteX3" fmla="*/ 2750515 w 2990085"/>
              <a:gd name="connsiteY3" fmla="*/ 1375655 h 4575877"/>
              <a:gd name="connsiteX4" fmla="*/ 1825757 w 2990085"/>
              <a:gd name="connsiteY4" fmla="*/ 1957962 h 4575877"/>
              <a:gd name="connsiteX5" fmla="*/ 1624453 w 2990085"/>
              <a:gd name="connsiteY5" fmla="*/ 2000087 h 4575877"/>
              <a:gd name="connsiteX6" fmla="*/ 1637767 w 2990085"/>
              <a:gd name="connsiteY6" fmla="*/ 2869607 h 4575877"/>
              <a:gd name="connsiteX7" fmla="*/ 1636496 w 2990085"/>
              <a:gd name="connsiteY7" fmla="*/ 2945690 h 4575877"/>
              <a:gd name="connsiteX8" fmla="*/ 1633673 w 2990085"/>
              <a:gd name="connsiteY8" fmla="*/ 3401224 h 4575877"/>
              <a:gd name="connsiteX9" fmla="*/ 1630823 w 2990085"/>
              <a:gd name="connsiteY9" fmla="*/ 3401224 h 4575877"/>
              <a:gd name="connsiteX10" fmla="*/ 1635750 w 2990085"/>
              <a:gd name="connsiteY10" fmla="*/ 3723073 h 4575877"/>
              <a:gd name="connsiteX11" fmla="*/ 1626318 w 2990085"/>
              <a:gd name="connsiteY11" fmla="*/ 4162116 h 4575877"/>
              <a:gd name="connsiteX12" fmla="*/ 1998521 w 2990085"/>
              <a:gd name="connsiteY12" fmla="*/ 4114682 h 4575877"/>
              <a:gd name="connsiteX13" fmla="*/ 2387572 w 2990085"/>
              <a:gd name="connsiteY13" fmla="*/ 3936393 h 4575877"/>
              <a:gd name="connsiteX14" fmla="*/ 2393959 w 2990085"/>
              <a:gd name="connsiteY14" fmla="*/ 4089779 h 4575877"/>
              <a:gd name="connsiteX15" fmla="*/ 2032803 w 2990085"/>
              <a:gd name="connsiteY15" fmla="*/ 4243403 h 4575877"/>
              <a:gd name="connsiteX16" fmla="*/ 1655587 w 2990085"/>
              <a:gd name="connsiteY16" fmla="*/ 4315149 h 4575877"/>
              <a:gd name="connsiteX17" fmla="*/ 1273004 w 2990085"/>
              <a:gd name="connsiteY17" fmla="*/ 4388324 h 4575877"/>
              <a:gd name="connsiteX18" fmla="*/ 806011 w 2990085"/>
              <a:gd name="connsiteY18" fmla="*/ 4575877 h 4575877"/>
              <a:gd name="connsiteX19" fmla="*/ 801054 w 2990085"/>
              <a:gd name="connsiteY19" fmla="*/ 4427857 h 4575877"/>
              <a:gd name="connsiteX20" fmla="*/ 1160457 w 2990085"/>
              <a:gd name="connsiteY20" fmla="*/ 4159821 h 4575877"/>
              <a:gd name="connsiteX21" fmla="*/ 1241769 w 2990085"/>
              <a:gd name="connsiteY21" fmla="*/ 3667174 h 4575877"/>
              <a:gd name="connsiteX22" fmla="*/ 1237922 w 2990085"/>
              <a:gd name="connsiteY22" fmla="*/ 3428438 h 4575877"/>
              <a:gd name="connsiteX23" fmla="*/ 1240031 w 2990085"/>
              <a:gd name="connsiteY23" fmla="*/ 3428438 h 4575877"/>
              <a:gd name="connsiteX24" fmla="*/ 1240031 w 2990085"/>
              <a:gd name="connsiteY24" fmla="*/ 3401224 h 4575877"/>
              <a:gd name="connsiteX25" fmla="*/ 1239219 w 2990085"/>
              <a:gd name="connsiteY25" fmla="*/ 3401224 h 4575877"/>
              <a:gd name="connsiteX26" fmla="*/ 1239219 w 2990085"/>
              <a:gd name="connsiteY26" fmla="*/ 2606619 h 4575877"/>
              <a:gd name="connsiteX27" fmla="*/ 1240448 w 2990085"/>
              <a:gd name="connsiteY27" fmla="*/ 2606619 h 4575877"/>
              <a:gd name="connsiteX28" fmla="*/ 1216781 w 2990085"/>
              <a:gd name="connsiteY28" fmla="*/ 1137952 h 4575877"/>
              <a:gd name="connsiteX29" fmla="*/ 1205031 w 2990085"/>
              <a:gd name="connsiteY29" fmla="*/ 986000 h 4575877"/>
              <a:gd name="connsiteX30" fmla="*/ 1010196 w 2990085"/>
              <a:gd name="connsiteY30" fmla="*/ 923011 h 4575877"/>
              <a:gd name="connsiteX31" fmla="*/ 1010953 w 2990085"/>
              <a:gd name="connsiteY31" fmla="*/ 796446 h 4575877"/>
              <a:gd name="connsiteX32" fmla="*/ 1631355 w 2990085"/>
              <a:gd name="connsiteY32" fmla="*/ 516335 h 4575877"/>
              <a:gd name="connsiteX33" fmla="*/ 1619038 w 2990085"/>
              <a:gd name="connsiteY33" fmla="*/ 1030819 h 4575877"/>
              <a:gd name="connsiteX34" fmla="*/ 1617716 w 2990085"/>
              <a:gd name="connsiteY34" fmla="*/ 1823823 h 4575877"/>
              <a:gd name="connsiteX35" fmla="*/ 1868719 w 2990085"/>
              <a:gd name="connsiteY35" fmla="*/ 1774203 h 4575877"/>
              <a:gd name="connsiteX36" fmla="*/ 2397287 w 2990085"/>
              <a:gd name="connsiteY36" fmla="*/ 1343368 h 4575877"/>
              <a:gd name="connsiteX37" fmla="*/ 2504404 w 2990085"/>
              <a:gd name="connsiteY37" fmla="*/ 645679 h 4575877"/>
              <a:gd name="connsiteX38" fmla="*/ 2200442 w 2990085"/>
              <a:gd name="connsiteY38" fmla="*/ 269996 h 4575877"/>
              <a:gd name="connsiteX39" fmla="*/ 1592464 w 2990085"/>
              <a:gd name="connsiteY39" fmla="*/ 262479 h 4575877"/>
              <a:gd name="connsiteX40" fmla="*/ 774828 w 2990085"/>
              <a:gd name="connsiteY40" fmla="*/ 718607 h 4575877"/>
              <a:gd name="connsiteX41" fmla="*/ 255817 w 2990085"/>
              <a:gd name="connsiteY41" fmla="*/ 1465682 h 4575877"/>
              <a:gd name="connsiteX42" fmla="*/ 203204 w 2990085"/>
              <a:gd name="connsiteY42" fmla="*/ 2206292 h 4575877"/>
              <a:gd name="connsiteX43" fmla="*/ 348810 w 2990085"/>
              <a:gd name="connsiteY43" fmla="*/ 2483428 h 4575877"/>
              <a:gd name="connsiteX44" fmla="*/ 622088 w 2990085"/>
              <a:gd name="connsiteY44" fmla="*/ 2657629 h 4575877"/>
              <a:gd name="connsiteX45" fmla="*/ 800805 w 2990085"/>
              <a:gd name="connsiteY45" fmla="*/ 2811066 h 4575877"/>
              <a:gd name="connsiteX46" fmla="*/ 779502 w 2990085"/>
              <a:gd name="connsiteY46" fmla="*/ 2914384 h 4575877"/>
              <a:gd name="connsiteX47" fmla="*/ 686344 w 2990085"/>
              <a:gd name="connsiteY47" fmla="*/ 2985143 h 4575877"/>
              <a:gd name="connsiteX48" fmla="*/ 347086 w 2990085"/>
              <a:gd name="connsiteY48" fmla="*/ 2854362 h 4575877"/>
              <a:gd name="connsiteX49" fmla="*/ 51924 w 2990085"/>
              <a:gd name="connsiteY49" fmla="*/ 2349974 h 4575877"/>
              <a:gd name="connsiteX50" fmla="*/ 301903 w 2990085"/>
              <a:gd name="connsiteY50" fmla="*/ 1002519 h 4575877"/>
              <a:gd name="connsiteX51" fmla="*/ 1651515 w 2990085"/>
              <a:gd name="connsiteY51" fmla="*/ 74436 h 4575877"/>
              <a:gd name="connsiteX0" fmla="*/ 1651515 w 2990085"/>
              <a:gd name="connsiteY0" fmla="*/ 74436 h 4575877"/>
              <a:gd name="connsiteX1" fmla="*/ 2523002 w 2990085"/>
              <a:gd name="connsiteY1" fmla="*/ 57726 h 4575877"/>
              <a:gd name="connsiteX2" fmla="*/ 2960293 w 2990085"/>
              <a:gd name="connsiteY2" fmla="*/ 524262 h 4575877"/>
              <a:gd name="connsiteX3" fmla="*/ 2750515 w 2990085"/>
              <a:gd name="connsiteY3" fmla="*/ 1375655 h 4575877"/>
              <a:gd name="connsiteX4" fmla="*/ 1825757 w 2990085"/>
              <a:gd name="connsiteY4" fmla="*/ 1957962 h 4575877"/>
              <a:gd name="connsiteX5" fmla="*/ 1624453 w 2990085"/>
              <a:gd name="connsiteY5" fmla="*/ 2000087 h 4575877"/>
              <a:gd name="connsiteX6" fmla="*/ 1637767 w 2990085"/>
              <a:gd name="connsiteY6" fmla="*/ 2869607 h 4575877"/>
              <a:gd name="connsiteX7" fmla="*/ 1633673 w 2990085"/>
              <a:gd name="connsiteY7" fmla="*/ 3401224 h 4575877"/>
              <a:gd name="connsiteX8" fmla="*/ 1630823 w 2990085"/>
              <a:gd name="connsiteY8" fmla="*/ 3401224 h 4575877"/>
              <a:gd name="connsiteX9" fmla="*/ 1635750 w 2990085"/>
              <a:gd name="connsiteY9" fmla="*/ 3723073 h 4575877"/>
              <a:gd name="connsiteX10" fmla="*/ 1626318 w 2990085"/>
              <a:gd name="connsiteY10" fmla="*/ 4162116 h 4575877"/>
              <a:gd name="connsiteX11" fmla="*/ 1998521 w 2990085"/>
              <a:gd name="connsiteY11" fmla="*/ 4114682 h 4575877"/>
              <a:gd name="connsiteX12" fmla="*/ 2387572 w 2990085"/>
              <a:gd name="connsiteY12" fmla="*/ 3936393 h 4575877"/>
              <a:gd name="connsiteX13" fmla="*/ 2393959 w 2990085"/>
              <a:gd name="connsiteY13" fmla="*/ 4089779 h 4575877"/>
              <a:gd name="connsiteX14" fmla="*/ 2032803 w 2990085"/>
              <a:gd name="connsiteY14" fmla="*/ 4243403 h 4575877"/>
              <a:gd name="connsiteX15" fmla="*/ 1655587 w 2990085"/>
              <a:gd name="connsiteY15" fmla="*/ 4315149 h 4575877"/>
              <a:gd name="connsiteX16" fmla="*/ 1273004 w 2990085"/>
              <a:gd name="connsiteY16" fmla="*/ 4388324 h 4575877"/>
              <a:gd name="connsiteX17" fmla="*/ 806011 w 2990085"/>
              <a:gd name="connsiteY17" fmla="*/ 4575877 h 4575877"/>
              <a:gd name="connsiteX18" fmla="*/ 801054 w 2990085"/>
              <a:gd name="connsiteY18" fmla="*/ 4427857 h 4575877"/>
              <a:gd name="connsiteX19" fmla="*/ 1160457 w 2990085"/>
              <a:gd name="connsiteY19" fmla="*/ 4159821 h 4575877"/>
              <a:gd name="connsiteX20" fmla="*/ 1241769 w 2990085"/>
              <a:gd name="connsiteY20" fmla="*/ 3667174 h 4575877"/>
              <a:gd name="connsiteX21" fmla="*/ 1237922 w 2990085"/>
              <a:gd name="connsiteY21" fmla="*/ 3428438 h 4575877"/>
              <a:gd name="connsiteX22" fmla="*/ 1240031 w 2990085"/>
              <a:gd name="connsiteY22" fmla="*/ 3428438 h 4575877"/>
              <a:gd name="connsiteX23" fmla="*/ 1240031 w 2990085"/>
              <a:gd name="connsiteY23" fmla="*/ 3401224 h 4575877"/>
              <a:gd name="connsiteX24" fmla="*/ 1239219 w 2990085"/>
              <a:gd name="connsiteY24" fmla="*/ 3401224 h 4575877"/>
              <a:gd name="connsiteX25" fmla="*/ 1239219 w 2990085"/>
              <a:gd name="connsiteY25" fmla="*/ 2606619 h 4575877"/>
              <a:gd name="connsiteX26" fmla="*/ 1240448 w 2990085"/>
              <a:gd name="connsiteY26" fmla="*/ 2606619 h 4575877"/>
              <a:gd name="connsiteX27" fmla="*/ 1216781 w 2990085"/>
              <a:gd name="connsiteY27" fmla="*/ 1137952 h 4575877"/>
              <a:gd name="connsiteX28" fmla="*/ 1205031 w 2990085"/>
              <a:gd name="connsiteY28" fmla="*/ 986000 h 4575877"/>
              <a:gd name="connsiteX29" fmla="*/ 1010196 w 2990085"/>
              <a:gd name="connsiteY29" fmla="*/ 923011 h 4575877"/>
              <a:gd name="connsiteX30" fmla="*/ 1010953 w 2990085"/>
              <a:gd name="connsiteY30" fmla="*/ 796446 h 4575877"/>
              <a:gd name="connsiteX31" fmla="*/ 1631355 w 2990085"/>
              <a:gd name="connsiteY31" fmla="*/ 516335 h 4575877"/>
              <a:gd name="connsiteX32" fmla="*/ 1619038 w 2990085"/>
              <a:gd name="connsiteY32" fmla="*/ 1030819 h 4575877"/>
              <a:gd name="connsiteX33" fmla="*/ 1617716 w 2990085"/>
              <a:gd name="connsiteY33" fmla="*/ 1823823 h 4575877"/>
              <a:gd name="connsiteX34" fmla="*/ 1868719 w 2990085"/>
              <a:gd name="connsiteY34" fmla="*/ 1774203 h 4575877"/>
              <a:gd name="connsiteX35" fmla="*/ 2397287 w 2990085"/>
              <a:gd name="connsiteY35" fmla="*/ 1343368 h 4575877"/>
              <a:gd name="connsiteX36" fmla="*/ 2504404 w 2990085"/>
              <a:gd name="connsiteY36" fmla="*/ 645679 h 4575877"/>
              <a:gd name="connsiteX37" fmla="*/ 2200442 w 2990085"/>
              <a:gd name="connsiteY37" fmla="*/ 269996 h 4575877"/>
              <a:gd name="connsiteX38" fmla="*/ 1592464 w 2990085"/>
              <a:gd name="connsiteY38" fmla="*/ 262479 h 4575877"/>
              <a:gd name="connsiteX39" fmla="*/ 774828 w 2990085"/>
              <a:gd name="connsiteY39" fmla="*/ 718607 h 4575877"/>
              <a:gd name="connsiteX40" fmla="*/ 255817 w 2990085"/>
              <a:gd name="connsiteY40" fmla="*/ 1465682 h 4575877"/>
              <a:gd name="connsiteX41" fmla="*/ 203204 w 2990085"/>
              <a:gd name="connsiteY41" fmla="*/ 2206292 h 4575877"/>
              <a:gd name="connsiteX42" fmla="*/ 348810 w 2990085"/>
              <a:gd name="connsiteY42" fmla="*/ 2483428 h 4575877"/>
              <a:gd name="connsiteX43" fmla="*/ 622088 w 2990085"/>
              <a:gd name="connsiteY43" fmla="*/ 2657629 h 4575877"/>
              <a:gd name="connsiteX44" fmla="*/ 800805 w 2990085"/>
              <a:gd name="connsiteY44" fmla="*/ 2811066 h 4575877"/>
              <a:gd name="connsiteX45" fmla="*/ 779502 w 2990085"/>
              <a:gd name="connsiteY45" fmla="*/ 2914384 h 4575877"/>
              <a:gd name="connsiteX46" fmla="*/ 686344 w 2990085"/>
              <a:gd name="connsiteY46" fmla="*/ 2985143 h 4575877"/>
              <a:gd name="connsiteX47" fmla="*/ 347086 w 2990085"/>
              <a:gd name="connsiteY47" fmla="*/ 2854362 h 4575877"/>
              <a:gd name="connsiteX48" fmla="*/ 51924 w 2990085"/>
              <a:gd name="connsiteY48" fmla="*/ 2349974 h 4575877"/>
              <a:gd name="connsiteX49" fmla="*/ 301903 w 2990085"/>
              <a:gd name="connsiteY49" fmla="*/ 1002519 h 4575877"/>
              <a:gd name="connsiteX50" fmla="*/ 1651515 w 2990085"/>
              <a:gd name="connsiteY50" fmla="*/ 74436 h 4575877"/>
              <a:gd name="connsiteX0" fmla="*/ 1651515 w 2990085"/>
              <a:gd name="connsiteY0" fmla="*/ 74436 h 4575877"/>
              <a:gd name="connsiteX1" fmla="*/ 2523002 w 2990085"/>
              <a:gd name="connsiteY1" fmla="*/ 57726 h 4575877"/>
              <a:gd name="connsiteX2" fmla="*/ 2960293 w 2990085"/>
              <a:gd name="connsiteY2" fmla="*/ 524262 h 4575877"/>
              <a:gd name="connsiteX3" fmla="*/ 2750515 w 2990085"/>
              <a:gd name="connsiteY3" fmla="*/ 1375655 h 4575877"/>
              <a:gd name="connsiteX4" fmla="*/ 1825757 w 2990085"/>
              <a:gd name="connsiteY4" fmla="*/ 1957962 h 4575877"/>
              <a:gd name="connsiteX5" fmla="*/ 1624453 w 2990085"/>
              <a:gd name="connsiteY5" fmla="*/ 2000087 h 4575877"/>
              <a:gd name="connsiteX6" fmla="*/ 1633673 w 2990085"/>
              <a:gd name="connsiteY6" fmla="*/ 3401224 h 4575877"/>
              <a:gd name="connsiteX7" fmla="*/ 1630823 w 2990085"/>
              <a:gd name="connsiteY7" fmla="*/ 3401224 h 4575877"/>
              <a:gd name="connsiteX8" fmla="*/ 1635750 w 2990085"/>
              <a:gd name="connsiteY8" fmla="*/ 3723073 h 4575877"/>
              <a:gd name="connsiteX9" fmla="*/ 1626318 w 2990085"/>
              <a:gd name="connsiteY9" fmla="*/ 4162116 h 4575877"/>
              <a:gd name="connsiteX10" fmla="*/ 1998521 w 2990085"/>
              <a:gd name="connsiteY10" fmla="*/ 4114682 h 4575877"/>
              <a:gd name="connsiteX11" fmla="*/ 2387572 w 2990085"/>
              <a:gd name="connsiteY11" fmla="*/ 3936393 h 4575877"/>
              <a:gd name="connsiteX12" fmla="*/ 2393959 w 2990085"/>
              <a:gd name="connsiteY12" fmla="*/ 4089779 h 4575877"/>
              <a:gd name="connsiteX13" fmla="*/ 2032803 w 2990085"/>
              <a:gd name="connsiteY13" fmla="*/ 4243403 h 4575877"/>
              <a:gd name="connsiteX14" fmla="*/ 1655587 w 2990085"/>
              <a:gd name="connsiteY14" fmla="*/ 4315149 h 4575877"/>
              <a:gd name="connsiteX15" fmla="*/ 1273004 w 2990085"/>
              <a:gd name="connsiteY15" fmla="*/ 4388324 h 4575877"/>
              <a:gd name="connsiteX16" fmla="*/ 806011 w 2990085"/>
              <a:gd name="connsiteY16" fmla="*/ 4575877 h 4575877"/>
              <a:gd name="connsiteX17" fmla="*/ 801054 w 2990085"/>
              <a:gd name="connsiteY17" fmla="*/ 4427857 h 4575877"/>
              <a:gd name="connsiteX18" fmla="*/ 1160457 w 2990085"/>
              <a:gd name="connsiteY18" fmla="*/ 4159821 h 4575877"/>
              <a:gd name="connsiteX19" fmla="*/ 1241769 w 2990085"/>
              <a:gd name="connsiteY19" fmla="*/ 3667174 h 4575877"/>
              <a:gd name="connsiteX20" fmla="*/ 1237922 w 2990085"/>
              <a:gd name="connsiteY20" fmla="*/ 3428438 h 4575877"/>
              <a:gd name="connsiteX21" fmla="*/ 1240031 w 2990085"/>
              <a:gd name="connsiteY21" fmla="*/ 3428438 h 4575877"/>
              <a:gd name="connsiteX22" fmla="*/ 1240031 w 2990085"/>
              <a:gd name="connsiteY22" fmla="*/ 3401224 h 4575877"/>
              <a:gd name="connsiteX23" fmla="*/ 1239219 w 2990085"/>
              <a:gd name="connsiteY23" fmla="*/ 3401224 h 4575877"/>
              <a:gd name="connsiteX24" fmla="*/ 1239219 w 2990085"/>
              <a:gd name="connsiteY24" fmla="*/ 2606619 h 4575877"/>
              <a:gd name="connsiteX25" fmla="*/ 1240448 w 2990085"/>
              <a:gd name="connsiteY25" fmla="*/ 2606619 h 4575877"/>
              <a:gd name="connsiteX26" fmla="*/ 1216781 w 2990085"/>
              <a:gd name="connsiteY26" fmla="*/ 1137952 h 4575877"/>
              <a:gd name="connsiteX27" fmla="*/ 1205031 w 2990085"/>
              <a:gd name="connsiteY27" fmla="*/ 986000 h 4575877"/>
              <a:gd name="connsiteX28" fmla="*/ 1010196 w 2990085"/>
              <a:gd name="connsiteY28" fmla="*/ 923011 h 4575877"/>
              <a:gd name="connsiteX29" fmla="*/ 1010953 w 2990085"/>
              <a:gd name="connsiteY29" fmla="*/ 796446 h 4575877"/>
              <a:gd name="connsiteX30" fmla="*/ 1631355 w 2990085"/>
              <a:gd name="connsiteY30" fmla="*/ 516335 h 4575877"/>
              <a:gd name="connsiteX31" fmla="*/ 1619038 w 2990085"/>
              <a:gd name="connsiteY31" fmla="*/ 1030819 h 4575877"/>
              <a:gd name="connsiteX32" fmla="*/ 1617716 w 2990085"/>
              <a:gd name="connsiteY32" fmla="*/ 1823823 h 4575877"/>
              <a:gd name="connsiteX33" fmla="*/ 1868719 w 2990085"/>
              <a:gd name="connsiteY33" fmla="*/ 1774203 h 4575877"/>
              <a:gd name="connsiteX34" fmla="*/ 2397287 w 2990085"/>
              <a:gd name="connsiteY34" fmla="*/ 1343368 h 4575877"/>
              <a:gd name="connsiteX35" fmla="*/ 2504404 w 2990085"/>
              <a:gd name="connsiteY35" fmla="*/ 645679 h 4575877"/>
              <a:gd name="connsiteX36" fmla="*/ 2200442 w 2990085"/>
              <a:gd name="connsiteY36" fmla="*/ 269996 h 4575877"/>
              <a:gd name="connsiteX37" fmla="*/ 1592464 w 2990085"/>
              <a:gd name="connsiteY37" fmla="*/ 262479 h 4575877"/>
              <a:gd name="connsiteX38" fmla="*/ 774828 w 2990085"/>
              <a:gd name="connsiteY38" fmla="*/ 718607 h 4575877"/>
              <a:gd name="connsiteX39" fmla="*/ 255817 w 2990085"/>
              <a:gd name="connsiteY39" fmla="*/ 1465682 h 4575877"/>
              <a:gd name="connsiteX40" fmla="*/ 203204 w 2990085"/>
              <a:gd name="connsiteY40" fmla="*/ 2206292 h 4575877"/>
              <a:gd name="connsiteX41" fmla="*/ 348810 w 2990085"/>
              <a:gd name="connsiteY41" fmla="*/ 2483428 h 4575877"/>
              <a:gd name="connsiteX42" fmla="*/ 622088 w 2990085"/>
              <a:gd name="connsiteY42" fmla="*/ 2657629 h 4575877"/>
              <a:gd name="connsiteX43" fmla="*/ 800805 w 2990085"/>
              <a:gd name="connsiteY43" fmla="*/ 2811066 h 4575877"/>
              <a:gd name="connsiteX44" fmla="*/ 779502 w 2990085"/>
              <a:gd name="connsiteY44" fmla="*/ 2914384 h 4575877"/>
              <a:gd name="connsiteX45" fmla="*/ 686344 w 2990085"/>
              <a:gd name="connsiteY45" fmla="*/ 2985143 h 4575877"/>
              <a:gd name="connsiteX46" fmla="*/ 347086 w 2990085"/>
              <a:gd name="connsiteY46" fmla="*/ 2854362 h 4575877"/>
              <a:gd name="connsiteX47" fmla="*/ 51924 w 2990085"/>
              <a:gd name="connsiteY47" fmla="*/ 2349974 h 4575877"/>
              <a:gd name="connsiteX48" fmla="*/ 301903 w 2990085"/>
              <a:gd name="connsiteY48" fmla="*/ 1002519 h 4575877"/>
              <a:gd name="connsiteX49" fmla="*/ 1651515 w 2990085"/>
              <a:gd name="connsiteY49" fmla="*/ 74436 h 4575877"/>
              <a:gd name="connsiteX0" fmla="*/ 1651515 w 2990085"/>
              <a:gd name="connsiteY0" fmla="*/ 74436 h 4575877"/>
              <a:gd name="connsiteX1" fmla="*/ 2523002 w 2990085"/>
              <a:gd name="connsiteY1" fmla="*/ 57726 h 4575877"/>
              <a:gd name="connsiteX2" fmla="*/ 2960293 w 2990085"/>
              <a:gd name="connsiteY2" fmla="*/ 524262 h 4575877"/>
              <a:gd name="connsiteX3" fmla="*/ 2750515 w 2990085"/>
              <a:gd name="connsiteY3" fmla="*/ 1375655 h 4575877"/>
              <a:gd name="connsiteX4" fmla="*/ 1825757 w 2990085"/>
              <a:gd name="connsiteY4" fmla="*/ 1957962 h 4575877"/>
              <a:gd name="connsiteX5" fmla="*/ 1624453 w 2990085"/>
              <a:gd name="connsiteY5" fmla="*/ 2000087 h 4575877"/>
              <a:gd name="connsiteX6" fmla="*/ 1633673 w 2990085"/>
              <a:gd name="connsiteY6" fmla="*/ 3401224 h 4575877"/>
              <a:gd name="connsiteX7" fmla="*/ 1630823 w 2990085"/>
              <a:gd name="connsiteY7" fmla="*/ 3401224 h 4575877"/>
              <a:gd name="connsiteX8" fmla="*/ 1635750 w 2990085"/>
              <a:gd name="connsiteY8" fmla="*/ 3723073 h 4575877"/>
              <a:gd name="connsiteX9" fmla="*/ 1626318 w 2990085"/>
              <a:gd name="connsiteY9" fmla="*/ 4162116 h 4575877"/>
              <a:gd name="connsiteX10" fmla="*/ 1998521 w 2990085"/>
              <a:gd name="connsiteY10" fmla="*/ 4114682 h 4575877"/>
              <a:gd name="connsiteX11" fmla="*/ 2387572 w 2990085"/>
              <a:gd name="connsiteY11" fmla="*/ 3936393 h 4575877"/>
              <a:gd name="connsiteX12" fmla="*/ 2393959 w 2990085"/>
              <a:gd name="connsiteY12" fmla="*/ 4089779 h 4575877"/>
              <a:gd name="connsiteX13" fmla="*/ 2032803 w 2990085"/>
              <a:gd name="connsiteY13" fmla="*/ 4243403 h 4575877"/>
              <a:gd name="connsiteX14" fmla="*/ 1655587 w 2990085"/>
              <a:gd name="connsiteY14" fmla="*/ 4315149 h 4575877"/>
              <a:gd name="connsiteX15" fmla="*/ 1273004 w 2990085"/>
              <a:gd name="connsiteY15" fmla="*/ 4388324 h 4575877"/>
              <a:gd name="connsiteX16" fmla="*/ 806011 w 2990085"/>
              <a:gd name="connsiteY16" fmla="*/ 4575877 h 4575877"/>
              <a:gd name="connsiteX17" fmla="*/ 801054 w 2990085"/>
              <a:gd name="connsiteY17" fmla="*/ 4427857 h 4575877"/>
              <a:gd name="connsiteX18" fmla="*/ 1160457 w 2990085"/>
              <a:gd name="connsiteY18" fmla="*/ 4159821 h 4575877"/>
              <a:gd name="connsiteX19" fmla="*/ 1241769 w 2990085"/>
              <a:gd name="connsiteY19" fmla="*/ 3667174 h 4575877"/>
              <a:gd name="connsiteX20" fmla="*/ 1237922 w 2990085"/>
              <a:gd name="connsiteY20" fmla="*/ 3428438 h 4575877"/>
              <a:gd name="connsiteX21" fmla="*/ 1240031 w 2990085"/>
              <a:gd name="connsiteY21" fmla="*/ 3428438 h 4575877"/>
              <a:gd name="connsiteX22" fmla="*/ 1240031 w 2990085"/>
              <a:gd name="connsiteY22" fmla="*/ 3401224 h 4575877"/>
              <a:gd name="connsiteX23" fmla="*/ 1239219 w 2990085"/>
              <a:gd name="connsiteY23" fmla="*/ 2606619 h 4575877"/>
              <a:gd name="connsiteX24" fmla="*/ 1240448 w 2990085"/>
              <a:gd name="connsiteY24" fmla="*/ 2606619 h 4575877"/>
              <a:gd name="connsiteX25" fmla="*/ 1216781 w 2990085"/>
              <a:gd name="connsiteY25" fmla="*/ 1137952 h 4575877"/>
              <a:gd name="connsiteX26" fmla="*/ 1205031 w 2990085"/>
              <a:gd name="connsiteY26" fmla="*/ 986000 h 4575877"/>
              <a:gd name="connsiteX27" fmla="*/ 1010196 w 2990085"/>
              <a:gd name="connsiteY27" fmla="*/ 923011 h 4575877"/>
              <a:gd name="connsiteX28" fmla="*/ 1010953 w 2990085"/>
              <a:gd name="connsiteY28" fmla="*/ 796446 h 4575877"/>
              <a:gd name="connsiteX29" fmla="*/ 1631355 w 2990085"/>
              <a:gd name="connsiteY29" fmla="*/ 516335 h 4575877"/>
              <a:gd name="connsiteX30" fmla="*/ 1619038 w 2990085"/>
              <a:gd name="connsiteY30" fmla="*/ 1030819 h 4575877"/>
              <a:gd name="connsiteX31" fmla="*/ 1617716 w 2990085"/>
              <a:gd name="connsiteY31" fmla="*/ 1823823 h 4575877"/>
              <a:gd name="connsiteX32" fmla="*/ 1868719 w 2990085"/>
              <a:gd name="connsiteY32" fmla="*/ 1774203 h 4575877"/>
              <a:gd name="connsiteX33" fmla="*/ 2397287 w 2990085"/>
              <a:gd name="connsiteY33" fmla="*/ 1343368 h 4575877"/>
              <a:gd name="connsiteX34" fmla="*/ 2504404 w 2990085"/>
              <a:gd name="connsiteY34" fmla="*/ 645679 h 4575877"/>
              <a:gd name="connsiteX35" fmla="*/ 2200442 w 2990085"/>
              <a:gd name="connsiteY35" fmla="*/ 269996 h 4575877"/>
              <a:gd name="connsiteX36" fmla="*/ 1592464 w 2990085"/>
              <a:gd name="connsiteY36" fmla="*/ 262479 h 4575877"/>
              <a:gd name="connsiteX37" fmla="*/ 774828 w 2990085"/>
              <a:gd name="connsiteY37" fmla="*/ 718607 h 4575877"/>
              <a:gd name="connsiteX38" fmla="*/ 255817 w 2990085"/>
              <a:gd name="connsiteY38" fmla="*/ 1465682 h 4575877"/>
              <a:gd name="connsiteX39" fmla="*/ 203204 w 2990085"/>
              <a:gd name="connsiteY39" fmla="*/ 2206292 h 4575877"/>
              <a:gd name="connsiteX40" fmla="*/ 348810 w 2990085"/>
              <a:gd name="connsiteY40" fmla="*/ 2483428 h 4575877"/>
              <a:gd name="connsiteX41" fmla="*/ 622088 w 2990085"/>
              <a:gd name="connsiteY41" fmla="*/ 2657629 h 4575877"/>
              <a:gd name="connsiteX42" fmla="*/ 800805 w 2990085"/>
              <a:gd name="connsiteY42" fmla="*/ 2811066 h 4575877"/>
              <a:gd name="connsiteX43" fmla="*/ 779502 w 2990085"/>
              <a:gd name="connsiteY43" fmla="*/ 2914384 h 4575877"/>
              <a:gd name="connsiteX44" fmla="*/ 686344 w 2990085"/>
              <a:gd name="connsiteY44" fmla="*/ 2985143 h 4575877"/>
              <a:gd name="connsiteX45" fmla="*/ 347086 w 2990085"/>
              <a:gd name="connsiteY45" fmla="*/ 2854362 h 4575877"/>
              <a:gd name="connsiteX46" fmla="*/ 51924 w 2990085"/>
              <a:gd name="connsiteY46" fmla="*/ 2349974 h 4575877"/>
              <a:gd name="connsiteX47" fmla="*/ 301903 w 2990085"/>
              <a:gd name="connsiteY47" fmla="*/ 1002519 h 4575877"/>
              <a:gd name="connsiteX48" fmla="*/ 1651515 w 2990085"/>
              <a:gd name="connsiteY48" fmla="*/ 74436 h 4575877"/>
              <a:gd name="connsiteX0" fmla="*/ 1651515 w 2990085"/>
              <a:gd name="connsiteY0" fmla="*/ 74436 h 4575877"/>
              <a:gd name="connsiteX1" fmla="*/ 2523002 w 2990085"/>
              <a:gd name="connsiteY1" fmla="*/ 57726 h 4575877"/>
              <a:gd name="connsiteX2" fmla="*/ 2960293 w 2990085"/>
              <a:gd name="connsiteY2" fmla="*/ 524262 h 4575877"/>
              <a:gd name="connsiteX3" fmla="*/ 2750515 w 2990085"/>
              <a:gd name="connsiteY3" fmla="*/ 1375655 h 4575877"/>
              <a:gd name="connsiteX4" fmla="*/ 1825757 w 2990085"/>
              <a:gd name="connsiteY4" fmla="*/ 1957962 h 4575877"/>
              <a:gd name="connsiteX5" fmla="*/ 1624453 w 2990085"/>
              <a:gd name="connsiteY5" fmla="*/ 2000087 h 4575877"/>
              <a:gd name="connsiteX6" fmla="*/ 1633673 w 2990085"/>
              <a:gd name="connsiteY6" fmla="*/ 3401224 h 4575877"/>
              <a:gd name="connsiteX7" fmla="*/ 1630823 w 2990085"/>
              <a:gd name="connsiteY7" fmla="*/ 3401224 h 4575877"/>
              <a:gd name="connsiteX8" fmla="*/ 1635750 w 2990085"/>
              <a:gd name="connsiteY8" fmla="*/ 3723073 h 4575877"/>
              <a:gd name="connsiteX9" fmla="*/ 1626318 w 2990085"/>
              <a:gd name="connsiteY9" fmla="*/ 4162116 h 4575877"/>
              <a:gd name="connsiteX10" fmla="*/ 1998521 w 2990085"/>
              <a:gd name="connsiteY10" fmla="*/ 4114682 h 4575877"/>
              <a:gd name="connsiteX11" fmla="*/ 2387572 w 2990085"/>
              <a:gd name="connsiteY11" fmla="*/ 3936393 h 4575877"/>
              <a:gd name="connsiteX12" fmla="*/ 2393959 w 2990085"/>
              <a:gd name="connsiteY12" fmla="*/ 4089779 h 4575877"/>
              <a:gd name="connsiteX13" fmla="*/ 2032803 w 2990085"/>
              <a:gd name="connsiteY13" fmla="*/ 4243403 h 4575877"/>
              <a:gd name="connsiteX14" fmla="*/ 1655587 w 2990085"/>
              <a:gd name="connsiteY14" fmla="*/ 4315149 h 4575877"/>
              <a:gd name="connsiteX15" fmla="*/ 1273004 w 2990085"/>
              <a:gd name="connsiteY15" fmla="*/ 4388324 h 4575877"/>
              <a:gd name="connsiteX16" fmla="*/ 806011 w 2990085"/>
              <a:gd name="connsiteY16" fmla="*/ 4575877 h 4575877"/>
              <a:gd name="connsiteX17" fmla="*/ 801054 w 2990085"/>
              <a:gd name="connsiteY17" fmla="*/ 4427857 h 4575877"/>
              <a:gd name="connsiteX18" fmla="*/ 1160457 w 2990085"/>
              <a:gd name="connsiteY18" fmla="*/ 4159821 h 4575877"/>
              <a:gd name="connsiteX19" fmla="*/ 1241769 w 2990085"/>
              <a:gd name="connsiteY19" fmla="*/ 3667174 h 4575877"/>
              <a:gd name="connsiteX20" fmla="*/ 1237922 w 2990085"/>
              <a:gd name="connsiteY20" fmla="*/ 3428438 h 4575877"/>
              <a:gd name="connsiteX21" fmla="*/ 1240031 w 2990085"/>
              <a:gd name="connsiteY21" fmla="*/ 3428438 h 4575877"/>
              <a:gd name="connsiteX22" fmla="*/ 1239219 w 2990085"/>
              <a:gd name="connsiteY22" fmla="*/ 2606619 h 4575877"/>
              <a:gd name="connsiteX23" fmla="*/ 1240448 w 2990085"/>
              <a:gd name="connsiteY23" fmla="*/ 2606619 h 4575877"/>
              <a:gd name="connsiteX24" fmla="*/ 1216781 w 2990085"/>
              <a:gd name="connsiteY24" fmla="*/ 1137952 h 4575877"/>
              <a:gd name="connsiteX25" fmla="*/ 1205031 w 2990085"/>
              <a:gd name="connsiteY25" fmla="*/ 986000 h 4575877"/>
              <a:gd name="connsiteX26" fmla="*/ 1010196 w 2990085"/>
              <a:gd name="connsiteY26" fmla="*/ 923011 h 4575877"/>
              <a:gd name="connsiteX27" fmla="*/ 1010953 w 2990085"/>
              <a:gd name="connsiteY27" fmla="*/ 796446 h 4575877"/>
              <a:gd name="connsiteX28" fmla="*/ 1631355 w 2990085"/>
              <a:gd name="connsiteY28" fmla="*/ 516335 h 4575877"/>
              <a:gd name="connsiteX29" fmla="*/ 1619038 w 2990085"/>
              <a:gd name="connsiteY29" fmla="*/ 1030819 h 4575877"/>
              <a:gd name="connsiteX30" fmla="*/ 1617716 w 2990085"/>
              <a:gd name="connsiteY30" fmla="*/ 1823823 h 4575877"/>
              <a:gd name="connsiteX31" fmla="*/ 1868719 w 2990085"/>
              <a:gd name="connsiteY31" fmla="*/ 1774203 h 4575877"/>
              <a:gd name="connsiteX32" fmla="*/ 2397287 w 2990085"/>
              <a:gd name="connsiteY32" fmla="*/ 1343368 h 4575877"/>
              <a:gd name="connsiteX33" fmla="*/ 2504404 w 2990085"/>
              <a:gd name="connsiteY33" fmla="*/ 645679 h 4575877"/>
              <a:gd name="connsiteX34" fmla="*/ 2200442 w 2990085"/>
              <a:gd name="connsiteY34" fmla="*/ 269996 h 4575877"/>
              <a:gd name="connsiteX35" fmla="*/ 1592464 w 2990085"/>
              <a:gd name="connsiteY35" fmla="*/ 262479 h 4575877"/>
              <a:gd name="connsiteX36" fmla="*/ 774828 w 2990085"/>
              <a:gd name="connsiteY36" fmla="*/ 718607 h 4575877"/>
              <a:gd name="connsiteX37" fmla="*/ 255817 w 2990085"/>
              <a:gd name="connsiteY37" fmla="*/ 1465682 h 4575877"/>
              <a:gd name="connsiteX38" fmla="*/ 203204 w 2990085"/>
              <a:gd name="connsiteY38" fmla="*/ 2206292 h 4575877"/>
              <a:gd name="connsiteX39" fmla="*/ 348810 w 2990085"/>
              <a:gd name="connsiteY39" fmla="*/ 2483428 h 4575877"/>
              <a:gd name="connsiteX40" fmla="*/ 622088 w 2990085"/>
              <a:gd name="connsiteY40" fmla="*/ 2657629 h 4575877"/>
              <a:gd name="connsiteX41" fmla="*/ 800805 w 2990085"/>
              <a:gd name="connsiteY41" fmla="*/ 2811066 h 4575877"/>
              <a:gd name="connsiteX42" fmla="*/ 779502 w 2990085"/>
              <a:gd name="connsiteY42" fmla="*/ 2914384 h 4575877"/>
              <a:gd name="connsiteX43" fmla="*/ 686344 w 2990085"/>
              <a:gd name="connsiteY43" fmla="*/ 2985143 h 4575877"/>
              <a:gd name="connsiteX44" fmla="*/ 347086 w 2990085"/>
              <a:gd name="connsiteY44" fmla="*/ 2854362 h 4575877"/>
              <a:gd name="connsiteX45" fmla="*/ 51924 w 2990085"/>
              <a:gd name="connsiteY45" fmla="*/ 2349974 h 4575877"/>
              <a:gd name="connsiteX46" fmla="*/ 301903 w 2990085"/>
              <a:gd name="connsiteY46" fmla="*/ 1002519 h 4575877"/>
              <a:gd name="connsiteX47" fmla="*/ 1651515 w 2990085"/>
              <a:gd name="connsiteY47" fmla="*/ 74436 h 4575877"/>
              <a:gd name="connsiteX0" fmla="*/ 1651515 w 2990085"/>
              <a:gd name="connsiteY0" fmla="*/ 74436 h 4575877"/>
              <a:gd name="connsiteX1" fmla="*/ 2523002 w 2990085"/>
              <a:gd name="connsiteY1" fmla="*/ 57726 h 4575877"/>
              <a:gd name="connsiteX2" fmla="*/ 2960293 w 2990085"/>
              <a:gd name="connsiteY2" fmla="*/ 524262 h 4575877"/>
              <a:gd name="connsiteX3" fmla="*/ 2750515 w 2990085"/>
              <a:gd name="connsiteY3" fmla="*/ 1375655 h 4575877"/>
              <a:gd name="connsiteX4" fmla="*/ 1825757 w 2990085"/>
              <a:gd name="connsiteY4" fmla="*/ 1957962 h 4575877"/>
              <a:gd name="connsiteX5" fmla="*/ 1624453 w 2990085"/>
              <a:gd name="connsiteY5" fmla="*/ 2000087 h 4575877"/>
              <a:gd name="connsiteX6" fmla="*/ 1633673 w 2990085"/>
              <a:gd name="connsiteY6" fmla="*/ 3401224 h 4575877"/>
              <a:gd name="connsiteX7" fmla="*/ 1630823 w 2990085"/>
              <a:gd name="connsiteY7" fmla="*/ 3401224 h 4575877"/>
              <a:gd name="connsiteX8" fmla="*/ 1635750 w 2990085"/>
              <a:gd name="connsiteY8" fmla="*/ 3723073 h 4575877"/>
              <a:gd name="connsiteX9" fmla="*/ 1626318 w 2990085"/>
              <a:gd name="connsiteY9" fmla="*/ 4162116 h 4575877"/>
              <a:gd name="connsiteX10" fmla="*/ 1998521 w 2990085"/>
              <a:gd name="connsiteY10" fmla="*/ 4114682 h 4575877"/>
              <a:gd name="connsiteX11" fmla="*/ 2387572 w 2990085"/>
              <a:gd name="connsiteY11" fmla="*/ 3936393 h 4575877"/>
              <a:gd name="connsiteX12" fmla="*/ 2393959 w 2990085"/>
              <a:gd name="connsiteY12" fmla="*/ 4089779 h 4575877"/>
              <a:gd name="connsiteX13" fmla="*/ 2032803 w 2990085"/>
              <a:gd name="connsiteY13" fmla="*/ 4243403 h 4575877"/>
              <a:gd name="connsiteX14" fmla="*/ 1655587 w 2990085"/>
              <a:gd name="connsiteY14" fmla="*/ 4315149 h 4575877"/>
              <a:gd name="connsiteX15" fmla="*/ 1273004 w 2990085"/>
              <a:gd name="connsiteY15" fmla="*/ 4388324 h 4575877"/>
              <a:gd name="connsiteX16" fmla="*/ 806011 w 2990085"/>
              <a:gd name="connsiteY16" fmla="*/ 4575877 h 4575877"/>
              <a:gd name="connsiteX17" fmla="*/ 801054 w 2990085"/>
              <a:gd name="connsiteY17" fmla="*/ 4427857 h 4575877"/>
              <a:gd name="connsiteX18" fmla="*/ 1160457 w 2990085"/>
              <a:gd name="connsiteY18" fmla="*/ 4159821 h 4575877"/>
              <a:gd name="connsiteX19" fmla="*/ 1241769 w 2990085"/>
              <a:gd name="connsiteY19" fmla="*/ 3667174 h 4575877"/>
              <a:gd name="connsiteX20" fmla="*/ 1237922 w 2990085"/>
              <a:gd name="connsiteY20" fmla="*/ 3428438 h 4575877"/>
              <a:gd name="connsiteX21" fmla="*/ 1239219 w 2990085"/>
              <a:gd name="connsiteY21" fmla="*/ 2606619 h 4575877"/>
              <a:gd name="connsiteX22" fmla="*/ 1240448 w 2990085"/>
              <a:gd name="connsiteY22" fmla="*/ 2606619 h 4575877"/>
              <a:gd name="connsiteX23" fmla="*/ 1216781 w 2990085"/>
              <a:gd name="connsiteY23" fmla="*/ 1137952 h 4575877"/>
              <a:gd name="connsiteX24" fmla="*/ 1205031 w 2990085"/>
              <a:gd name="connsiteY24" fmla="*/ 986000 h 4575877"/>
              <a:gd name="connsiteX25" fmla="*/ 1010196 w 2990085"/>
              <a:gd name="connsiteY25" fmla="*/ 923011 h 4575877"/>
              <a:gd name="connsiteX26" fmla="*/ 1010953 w 2990085"/>
              <a:gd name="connsiteY26" fmla="*/ 796446 h 4575877"/>
              <a:gd name="connsiteX27" fmla="*/ 1631355 w 2990085"/>
              <a:gd name="connsiteY27" fmla="*/ 516335 h 4575877"/>
              <a:gd name="connsiteX28" fmla="*/ 1619038 w 2990085"/>
              <a:gd name="connsiteY28" fmla="*/ 1030819 h 4575877"/>
              <a:gd name="connsiteX29" fmla="*/ 1617716 w 2990085"/>
              <a:gd name="connsiteY29" fmla="*/ 1823823 h 4575877"/>
              <a:gd name="connsiteX30" fmla="*/ 1868719 w 2990085"/>
              <a:gd name="connsiteY30" fmla="*/ 1774203 h 4575877"/>
              <a:gd name="connsiteX31" fmla="*/ 2397287 w 2990085"/>
              <a:gd name="connsiteY31" fmla="*/ 1343368 h 4575877"/>
              <a:gd name="connsiteX32" fmla="*/ 2504404 w 2990085"/>
              <a:gd name="connsiteY32" fmla="*/ 645679 h 4575877"/>
              <a:gd name="connsiteX33" fmla="*/ 2200442 w 2990085"/>
              <a:gd name="connsiteY33" fmla="*/ 269996 h 4575877"/>
              <a:gd name="connsiteX34" fmla="*/ 1592464 w 2990085"/>
              <a:gd name="connsiteY34" fmla="*/ 262479 h 4575877"/>
              <a:gd name="connsiteX35" fmla="*/ 774828 w 2990085"/>
              <a:gd name="connsiteY35" fmla="*/ 718607 h 4575877"/>
              <a:gd name="connsiteX36" fmla="*/ 255817 w 2990085"/>
              <a:gd name="connsiteY36" fmla="*/ 1465682 h 4575877"/>
              <a:gd name="connsiteX37" fmla="*/ 203204 w 2990085"/>
              <a:gd name="connsiteY37" fmla="*/ 2206292 h 4575877"/>
              <a:gd name="connsiteX38" fmla="*/ 348810 w 2990085"/>
              <a:gd name="connsiteY38" fmla="*/ 2483428 h 4575877"/>
              <a:gd name="connsiteX39" fmla="*/ 622088 w 2990085"/>
              <a:gd name="connsiteY39" fmla="*/ 2657629 h 4575877"/>
              <a:gd name="connsiteX40" fmla="*/ 800805 w 2990085"/>
              <a:gd name="connsiteY40" fmla="*/ 2811066 h 4575877"/>
              <a:gd name="connsiteX41" fmla="*/ 779502 w 2990085"/>
              <a:gd name="connsiteY41" fmla="*/ 2914384 h 4575877"/>
              <a:gd name="connsiteX42" fmla="*/ 686344 w 2990085"/>
              <a:gd name="connsiteY42" fmla="*/ 2985143 h 4575877"/>
              <a:gd name="connsiteX43" fmla="*/ 347086 w 2990085"/>
              <a:gd name="connsiteY43" fmla="*/ 2854362 h 4575877"/>
              <a:gd name="connsiteX44" fmla="*/ 51924 w 2990085"/>
              <a:gd name="connsiteY44" fmla="*/ 2349974 h 4575877"/>
              <a:gd name="connsiteX45" fmla="*/ 301903 w 2990085"/>
              <a:gd name="connsiteY45" fmla="*/ 1002519 h 4575877"/>
              <a:gd name="connsiteX46" fmla="*/ 1651515 w 2990085"/>
              <a:gd name="connsiteY46" fmla="*/ 74436 h 4575877"/>
              <a:gd name="connsiteX0" fmla="*/ 1651515 w 2990085"/>
              <a:gd name="connsiteY0" fmla="*/ 74436 h 4575877"/>
              <a:gd name="connsiteX1" fmla="*/ 2523002 w 2990085"/>
              <a:gd name="connsiteY1" fmla="*/ 57726 h 4575877"/>
              <a:gd name="connsiteX2" fmla="*/ 2960293 w 2990085"/>
              <a:gd name="connsiteY2" fmla="*/ 524262 h 4575877"/>
              <a:gd name="connsiteX3" fmla="*/ 2750515 w 2990085"/>
              <a:gd name="connsiteY3" fmla="*/ 1375655 h 4575877"/>
              <a:gd name="connsiteX4" fmla="*/ 1825757 w 2990085"/>
              <a:gd name="connsiteY4" fmla="*/ 1957962 h 4575877"/>
              <a:gd name="connsiteX5" fmla="*/ 1624453 w 2990085"/>
              <a:gd name="connsiteY5" fmla="*/ 2000087 h 4575877"/>
              <a:gd name="connsiteX6" fmla="*/ 1633673 w 2990085"/>
              <a:gd name="connsiteY6" fmla="*/ 3401224 h 4575877"/>
              <a:gd name="connsiteX7" fmla="*/ 1630823 w 2990085"/>
              <a:gd name="connsiteY7" fmla="*/ 3401224 h 4575877"/>
              <a:gd name="connsiteX8" fmla="*/ 1635750 w 2990085"/>
              <a:gd name="connsiteY8" fmla="*/ 3723073 h 4575877"/>
              <a:gd name="connsiteX9" fmla="*/ 1626318 w 2990085"/>
              <a:gd name="connsiteY9" fmla="*/ 4162116 h 4575877"/>
              <a:gd name="connsiteX10" fmla="*/ 1998521 w 2990085"/>
              <a:gd name="connsiteY10" fmla="*/ 4114682 h 4575877"/>
              <a:gd name="connsiteX11" fmla="*/ 2387572 w 2990085"/>
              <a:gd name="connsiteY11" fmla="*/ 3936393 h 4575877"/>
              <a:gd name="connsiteX12" fmla="*/ 2393959 w 2990085"/>
              <a:gd name="connsiteY12" fmla="*/ 4089779 h 4575877"/>
              <a:gd name="connsiteX13" fmla="*/ 2032803 w 2990085"/>
              <a:gd name="connsiteY13" fmla="*/ 4243403 h 4575877"/>
              <a:gd name="connsiteX14" fmla="*/ 1655587 w 2990085"/>
              <a:gd name="connsiteY14" fmla="*/ 4315149 h 4575877"/>
              <a:gd name="connsiteX15" fmla="*/ 1273004 w 2990085"/>
              <a:gd name="connsiteY15" fmla="*/ 4388324 h 4575877"/>
              <a:gd name="connsiteX16" fmla="*/ 806011 w 2990085"/>
              <a:gd name="connsiteY16" fmla="*/ 4575877 h 4575877"/>
              <a:gd name="connsiteX17" fmla="*/ 801054 w 2990085"/>
              <a:gd name="connsiteY17" fmla="*/ 4427857 h 4575877"/>
              <a:gd name="connsiteX18" fmla="*/ 1160457 w 2990085"/>
              <a:gd name="connsiteY18" fmla="*/ 4159821 h 4575877"/>
              <a:gd name="connsiteX19" fmla="*/ 1241769 w 2990085"/>
              <a:gd name="connsiteY19" fmla="*/ 3667174 h 4575877"/>
              <a:gd name="connsiteX20" fmla="*/ 1239219 w 2990085"/>
              <a:gd name="connsiteY20" fmla="*/ 2606619 h 4575877"/>
              <a:gd name="connsiteX21" fmla="*/ 1240448 w 2990085"/>
              <a:gd name="connsiteY21" fmla="*/ 2606619 h 4575877"/>
              <a:gd name="connsiteX22" fmla="*/ 1216781 w 2990085"/>
              <a:gd name="connsiteY22" fmla="*/ 1137952 h 4575877"/>
              <a:gd name="connsiteX23" fmla="*/ 1205031 w 2990085"/>
              <a:gd name="connsiteY23" fmla="*/ 986000 h 4575877"/>
              <a:gd name="connsiteX24" fmla="*/ 1010196 w 2990085"/>
              <a:gd name="connsiteY24" fmla="*/ 923011 h 4575877"/>
              <a:gd name="connsiteX25" fmla="*/ 1010953 w 2990085"/>
              <a:gd name="connsiteY25" fmla="*/ 796446 h 4575877"/>
              <a:gd name="connsiteX26" fmla="*/ 1631355 w 2990085"/>
              <a:gd name="connsiteY26" fmla="*/ 516335 h 4575877"/>
              <a:gd name="connsiteX27" fmla="*/ 1619038 w 2990085"/>
              <a:gd name="connsiteY27" fmla="*/ 1030819 h 4575877"/>
              <a:gd name="connsiteX28" fmla="*/ 1617716 w 2990085"/>
              <a:gd name="connsiteY28" fmla="*/ 1823823 h 4575877"/>
              <a:gd name="connsiteX29" fmla="*/ 1868719 w 2990085"/>
              <a:gd name="connsiteY29" fmla="*/ 1774203 h 4575877"/>
              <a:gd name="connsiteX30" fmla="*/ 2397287 w 2990085"/>
              <a:gd name="connsiteY30" fmla="*/ 1343368 h 4575877"/>
              <a:gd name="connsiteX31" fmla="*/ 2504404 w 2990085"/>
              <a:gd name="connsiteY31" fmla="*/ 645679 h 4575877"/>
              <a:gd name="connsiteX32" fmla="*/ 2200442 w 2990085"/>
              <a:gd name="connsiteY32" fmla="*/ 269996 h 4575877"/>
              <a:gd name="connsiteX33" fmla="*/ 1592464 w 2990085"/>
              <a:gd name="connsiteY33" fmla="*/ 262479 h 4575877"/>
              <a:gd name="connsiteX34" fmla="*/ 774828 w 2990085"/>
              <a:gd name="connsiteY34" fmla="*/ 718607 h 4575877"/>
              <a:gd name="connsiteX35" fmla="*/ 255817 w 2990085"/>
              <a:gd name="connsiteY35" fmla="*/ 1465682 h 4575877"/>
              <a:gd name="connsiteX36" fmla="*/ 203204 w 2990085"/>
              <a:gd name="connsiteY36" fmla="*/ 2206292 h 4575877"/>
              <a:gd name="connsiteX37" fmla="*/ 348810 w 2990085"/>
              <a:gd name="connsiteY37" fmla="*/ 2483428 h 4575877"/>
              <a:gd name="connsiteX38" fmla="*/ 622088 w 2990085"/>
              <a:gd name="connsiteY38" fmla="*/ 2657629 h 4575877"/>
              <a:gd name="connsiteX39" fmla="*/ 800805 w 2990085"/>
              <a:gd name="connsiteY39" fmla="*/ 2811066 h 4575877"/>
              <a:gd name="connsiteX40" fmla="*/ 779502 w 2990085"/>
              <a:gd name="connsiteY40" fmla="*/ 2914384 h 4575877"/>
              <a:gd name="connsiteX41" fmla="*/ 686344 w 2990085"/>
              <a:gd name="connsiteY41" fmla="*/ 2985143 h 4575877"/>
              <a:gd name="connsiteX42" fmla="*/ 347086 w 2990085"/>
              <a:gd name="connsiteY42" fmla="*/ 2854362 h 4575877"/>
              <a:gd name="connsiteX43" fmla="*/ 51924 w 2990085"/>
              <a:gd name="connsiteY43" fmla="*/ 2349974 h 4575877"/>
              <a:gd name="connsiteX44" fmla="*/ 301903 w 2990085"/>
              <a:gd name="connsiteY44" fmla="*/ 1002519 h 4575877"/>
              <a:gd name="connsiteX45" fmla="*/ 1651515 w 2990085"/>
              <a:gd name="connsiteY45" fmla="*/ 74436 h 4575877"/>
              <a:gd name="connsiteX0" fmla="*/ 1651515 w 2990085"/>
              <a:gd name="connsiteY0" fmla="*/ 74436 h 4575877"/>
              <a:gd name="connsiteX1" fmla="*/ 2523002 w 2990085"/>
              <a:gd name="connsiteY1" fmla="*/ 57726 h 4575877"/>
              <a:gd name="connsiteX2" fmla="*/ 2960293 w 2990085"/>
              <a:gd name="connsiteY2" fmla="*/ 524262 h 4575877"/>
              <a:gd name="connsiteX3" fmla="*/ 2750515 w 2990085"/>
              <a:gd name="connsiteY3" fmla="*/ 1375655 h 4575877"/>
              <a:gd name="connsiteX4" fmla="*/ 1825757 w 2990085"/>
              <a:gd name="connsiteY4" fmla="*/ 1957962 h 4575877"/>
              <a:gd name="connsiteX5" fmla="*/ 1624453 w 2990085"/>
              <a:gd name="connsiteY5" fmla="*/ 2000087 h 4575877"/>
              <a:gd name="connsiteX6" fmla="*/ 1633673 w 2990085"/>
              <a:gd name="connsiteY6" fmla="*/ 3401224 h 4575877"/>
              <a:gd name="connsiteX7" fmla="*/ 1635750 w 2990085"/>
              <a:gd name="connsiteY7" fmla="*/ 3723073 h 4575877"/>
              <a:gd name="connsiteX8" fmla="*/ 1626318 w 2990085"/>
              <a:gd name="connsiteY8" fmla="*/ 4162116 h 4575877"/>
              <a:gd name="connsiteX9" fmla="*/ 1998521 w 2990085"/>
              <a:gd name="connsiteY9" fmla="*/ 4114682 h 4575877"/>
              <a:gd name="connsiteX10" fmla="*/ 2387572 w 2990085"/>
              <a:gd name="connsiteY10" fmla="*/ 3936393 h 4575877"/>
              <a:gd name="connsiteX11" fmla="*/ 2393959 w 2990085"/>
              <a:gd name="connsiteY11" fmla="*/ 4089779 h 4575877"/>
              <a:gd name="connsiteX12" fmla="*/ 2032803 w 2990085"/>
              <a:gd name="connsiteY12" fmla="*/ 4243403 h 4575877"/>
              <a:gd name="connsiteX13" fmla="*/ 1655587 w 2990085"/>
              <a:gd name="connsiteY13" fmla="*/ 4315149 h 4575877"/>
              <a:gd name="connsiteX14" fmla="*/ 1273004 w 2990085"/>
              <a:gd name="connsiteY14" fmla="*/ 4388324 h 4575877"/>
              <a:gd name="connsiteX15" fmla="*/ 806011 w 2990085"/>
              <a:gd name="connsiteY15" fmla="*/ 4575877 h 4575877"/>
              <a:gd name="connsiteX16" fmla="*/ 801054 w 2990085"/>
              <a:gd name="connsiteY16" fmla="*/ 4427857 h 4575877"/>
              <a:gd name="connsiteX17" fmla="*/ 1160457 w 2990085"/>
              <a:gd name="connsiteY17" fmla="*/ 4159821 h 4575877"/>
              <a:gd name="connsiteX18" fmla="*/ 1241769 w 2990085"/>
              <a:gd name="connsiteY18" fmla="*/ 3667174 h 4575877"/>
              <a:gd name="connsiteX19" fmla="*/ 1239219 w 2990085"/>
              <a:gd name="connsiteY19" fmla="*/ 2606619 h 4575877"/>
              <a:gd name="connsiteX20" fmla="*/ 1240448 w 2990085"/>
              <a:gd name="connsiteY20" fmla="*/ 2606619 h 4575877"/>
              <a:gd name="connsiteX21" fmla="*/ 1216781 w 2990085"/>
              <a:gd name="connsiteY21" fmla="*/ 1137952 h 4575877"/>
              <a:gd name="connsiteX22" fmla="*/ 1205031 w 2990085"/>
              <a:gd name="connsiteY22" fmla="*/ 986000 h 4575877"/>
              <a:gd name="connsiteX23" fmla="*/ 1010196 w 2990085"/>
              <a:gd name="connsiteY23" fmla="*/ 923011 h 4575877"/>
              <a:gd name="connsiteX24" fmla="*/ 1010953 w 2990085"/>
              <a:gd name="connsiteY24" fmla="*/ 796446 h 4575877"/>
              <a:gd name="connsiteX25" fmla="*/ 1631355 w 2990085"/>
              <a:gd name="connsiteY25" fmla="*/ 516335 h 4575877"/>
              <a:gd name="connsiteX26" fmla="*/ 1619038 w 2990085"/>
              <a:gd name="connsiteY26" fmla="*/ 1030819 h 4575877"/>
              <a:gd name="connsiteX27" fmla="*/ 1617716 w 2990085"/>
              <a:gd name="connsiteY27" fmla="*/ 1823823 h 4575877"/>
              <a:gd name="connsiteX28" fmla="*/ 1868719 w 2990085"/>
              <a:gd name="connsiteY28" fmla="*/ 1774203 h 4575877"/>
              <a:gd name="connsiteX29" fmla="*/ 2397287 w 2990085"/>
              <a:gd name="connsiteY29" fmla="*/ 1343368 h 4575877"/>
              <a:gd name="connsiteX30" fmla="*/ 2504404 w 2990085"/>
              <a:gd name="connsiteY30" fmla="*/ 645679 h 4575877"/>
              <a:gd name="connsiteX31" fmla="*/ 2200442 w 2990085"/>
              <a:gd name="connsiteY31" fmla="*/ 269996 h 4575877"/>
              <a:gd name="connsiteX32" fmla="*/ 1592464 w 2990085"/>
              <a:gd name="connsiteY32" fmla="*/ 262479 h 4575877"/>
              <a:gd name="connsiteX33" fmla="*/ 774828 w 2990085"/>
              <a:gd name="connsiteY33" fmla="*/ 718607 h 4575877"/>
              <a:gd name="connsiteX34" fmla="*/ 255817 w 2990085"/>
              <a:gd name="connsiteY34" fmla="*/ 1465682 h 4575877"/>
              <a:gd name="connsiteX35" fmla="*/ 203204 w 2990085"/>
              <a:gd name="connsiteY35" fmla="*/ 2206292 h 4575877"/>
              <a:gd name="connsiteX36" fmla="*/ 348810 w 2990085"/>
              <a:gd name="connsiteY36" fmla="*/ 2483428 h 4575877"/>
              <a:gd name="connsiteX37" fmla="*/ 622088 w 2990085"/>
              <a:gd name="connsiteY37" fmla="*/ 2657629 h 4575877"/>
              <a:gd name="connsiteX38" fmla="*/ 800805 w 2990085"/>
              <a:gd name="connsiteY38" fmla="*/ 2811066 h 4575877"/>
              <a:gd name="connsiteX39" fmla="*/ 779502 w 2990085"/>
              <a:gd name="connsiteY39" fmla="*/ 2914384 h 4575877"/>
              <a:gd name="connsiteX40" fmla="*/ 686344 w 2990085"/>
              <a:gd name="connsiteY40" fmla="*/ 2985143 h 4575877"/>
              <a:gd name="connsiteX41" fmla="*/ 347086 w 2990085"/>
              <a:gd name="connsiteY41" fmla="*/ 2854362 h 4575877"/>
              <a:gd name="connsiteX42" fmla="*/ 51924 w 2990085"/>
              <a:gd name="connsiteY42" fmla="*/ 2349974 h 4575877"/>
              <a:gd name="connsiteX43" fmla="*/ 301903 w 2990085"/>
              <a:gd name="connsiteY43" fmla="*/ 1002519 h 4575877"/>
              <a:gd name="connsiteX44" fmla="*/ 1651515 w 2990085"/>
              <a:gd name="connsiteY44" fmla="*/ 74436 h 4575877"/>
              <a:gd name="connsiteX0" fmla="*/ 1651515 w 2990085"/>
              <a:gd name="connsiteY0" fmla="*/ 74436 h 4575877"/>
              <a:gd name="connsiteX1" fmla="*/ 2523002 w 2990085"/>
              <a:gd name="connsiteY1" fmla="*/ 57726 h 4575877"/>
              <a:gd name="connsiteX2" fmla="*/ 2960293 w 2990085"/>
              <a:gd name="connsiteY2" fmla="*/ 524262 h 4575877"/>
              <a:gd name="connsiteX3" fmla="*/ 2750515 w 2990085"/>
              <a:gd name="connsiteY3" fmla="*/ 1375655 h 4575877"/>
              <a:gd name="connsiteX4" fmla="*/ 1825757 w 2990085"/>
              <a:gd name="connsiteY4" fmla="*/ 1957962 h 4575877"/>
              <a:gd name="connsiteX5" fmla="*/ 1624453 w 2990085"/>
              <a:gd name="connsiteY5" fmla="*/ 2000087 h 4575877"/>
              <a:gd name="connsiteX6" fmla="*/ 1635750 w 2990085"/>
              <a:gd name="connsiteY6" fmla="*/ 3723073 h 4575877"/>
              <a:gd name="connsiteX7" fmla="*/ 1626318 w 2990085"/>
              <a:gd name="connsiteY7" fmla="*/ 4162116 h 4575877"/>
              <a:gd name="connsiteX8" fmla="*/ 1998521 w 2990085"/>
              <a:gd name="connsiteY8" fmla="*/ 4114682 h 4575877"/>
              <a:gd name="connsiteX9" fmla="*/ 2387572 w 2990085"/>
              <a:gd name="connsiteY9" fmla="*/ 3936393 h 4575877"/>
              <a:gd name="connsiteX10" fmla="*/ 2393959 w 2990085"/>
              <a:gd name="connsiteY10" fmla="*/ 4089779 h 4575877"/>
              <a:gd name="connsiteX11" fmla="*/ 2032803 w 2990085"/>
              <a:gd name="connsiteY11" fmla="*/ 4243403 h 4575877"/>
              <a:gd name="connsiteX12" fmla="*/ 1655587 w 2990085"/>
              <a:gd name="connsiteY12" fmla="*/ 4315149 h 4575877"/>
              <a:gd name="connsiteX13" fmla="*/ 1273004 w 2990085"/>
              <a:gd name="connsiteY13" fmla="*/ 4388324 h 4575877"/>
              <a:gd name="connsiteX14" fmla="*/ 806011 w 2990085"/>
              <a:gd name="connsiteY14" fmla="*/ 4575877 h 4575877"/>
              <a:gd name="connsiteX15" fmla="*/ 801054 w 2990085"/>
              <a:gd name="connsiteY15" fmla="*/ 4427857 h 4575877"/>
              <a:gd name="connsiteX16" fmla="*/ 1160457 w 2990085"/>
              <a:gd name="connsiteY16" fmla="*/ 4159821 h 4575877"/>
              <a:gd name="connsiteX17" fmla="*/ 1241769 w 2990085"/>
              <a:gd name="connsiteY17" fmla="*/ 3667174 h 4575877"/>
              <a:gd name="connsiteX18" fmla="*/ 1239219 w 2990085"/>
              <a:gd name="connsiteY18" fmla="*/ 2606619 h 4575877"/>
              <a:gd name="connsiteX19" fmla="*/ 1240448 w 2990085"/>
              <a:gd name="connsiteY19" fmla="*/ 2606619 h 4575877"/>
              <a:gd name="connsiteX20" fmla="*/ 1216781 w 2990085"/>
              <a:gd name="connsiteY20" fmla="*/ 1137952 h 4575877"/>
              <a:gd name="connsiteX21" fmla="*/ 1205031 w 2990085"/>
              <a:gd name="connsiteY21" fmla="*/ 986000 h 4575877"/>
              <a:gd name="connsiteX22" fmla="*/ 1010196 w 2990085"/>
              <a:gd name="connsiteY22" fmla="*/ 923011 h 4575877"/>
              <a:gd name="connsiteX23" fmla="*/ 1010953 w 2990085"/>
              <a:gd name="connsiteY23" fmla="*/ 796446 h 4575877"/>
              <a:gd name="connsiteX24" fmla="*/ 1631355 w 2990085"/>
              <a:gd name="connsiteY24" fmla="*/ 516335 h 4575877"/>
              <a:gd name="connsiteX25" fmla="*/ 1619038 w 2990085"/>
              <a:gd name="connsiteY25" fmla="*/ 1030819 h 4575877"/>
              <a:gd name="connsiteX26" fmla="*/ 1617716 w 2990085"/>
              <a:gd name="connsiteY26" fmla="*/ 1823823 h 4575877"/>
              <a:gd name="connsiteX27" fmla="*/ 1868719 w 2990085"/>
              <a:gd name="connsiteY27" fmla="*/ 1774203 h 4575877"/>
              <a:gd name="connsiteX28" fmla="*/ 2397287 w 2990085"/>
              <a:gd name="connsiteY28" fmla="*/ 1343368 h 4575877"/>
              <a:gd name="connsiteX29" fmla="*/ 2504404 w 2990085"/>
              <a:gd name="connsiteY29" fmla="*/ 645679 h 4575877"/>
              <a:gd name="connsiteX30" fmla="*/ 2200442 w 2990085"/>
              <a:gd name="connsiteY30" fmla="*/ 269996 h 4575877"/>
              <a:gd name="connsiteX31" fmla="*/ 1592464 w 2990085"/>
              <a:gd name="connsiteY31" fmla="*/ 262479 h 4575877"/>
              <a:gd name="connsiteX32" fmla="*/ 774828 w 2990085"/>
              <a:gd name="connsiteY32" fmla="*/ 718607 h 4575877"/>
              <a:gd name="connsiteX33" fmla="*/ 255817 w 2990085"/>
              <a:gd name="connsiteY33" fmla="*/ 1465682 h 4575877"/>
              <a:gd name="connsiteX34" fmla="*/ 203204 w 2990085"/>
              <a:gd name="connsiteY34" fmla="*/ 2206292 h 4575877"/>
              <a:gd name="connsiteX35" fmla="*/ 348810 w 2990085"/>
              <a:gd name="connsiteY35" fmla="*/ 2483428 h 4575877"/>
              <a:gd name="connsiteX36" fmla="*/ 622088 w 2990085"/>
              <a:gd name="connsiteY36" fmla="*/ 2657629 h 4575877"/>
              <a:gd name="connsiteX37" fmla="*/ 800805 w 2990085"/>
              <a:gd name="connsiteY37" fmla="*/ 2811066 h 4575877"/>
              <a:gd name="connsiteX38" fmla="*/ 779502 w 2990085"/>
              <a:gd name="connsiteY38" fmla="*/ 2914384 h 4575877"/>
              <a:gd name="connsiteX39" fmla="*/ 686344 w 2990085"/>
              <a:gd name="connsiteY39" fmla="*/ 2985143 h 4575877"/>
              <a:gd name="connsiteX40" fmla="*/ 347086 w 2990085"/>
              <a:gd name="connsiteY40" fmla="*/ 2854362 h 4575877"/>
              <a:gd name="connsiteX41" fmla="*/ 51924 w 2990085"/>
              <a:gd name="connsiteY41" fmla="*/ 2349974 h 4575877"/>
              <a:gd name="connsiteX42" fmla="*/ 301903 w 2990085"/>
              <a:gd name="connsiteY42" fmla="*/ 1002519 h 4575877"/>
              <a:gd name="connsiteX43" fmla="*/ 1651515 w 2990085"/>
              <a:gd name="connsiteY43" fmla="*/ 74436 h 457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990085" h="4575877">
                <a:moveTo>
                  <a:pt x="1651515" y="74436"/>
                </a:moveTo>
                <a:cubicBezTo>
                  <a:pt x="2001923" y="-18889"/>
                  <a:pt x="2292418" y="-24460"/>
                  <a:pt x="2523002" y="57726"/>
                </a:cubicBezTo>
                <a:cubicBezTo>
                  <a:pt x="2753585" y="139913"/>
                  <a:pt x="2899346" y="295422"/>
                  <a:pt x="2960293" y="524262"/>
                </a:cubicBezTo>
                <a:cubicBezTo>
                  <a:pt x="3036476" y="810310"/>
                  <a:pt x="2966550" y="1094107"/>
                  <a:pt x="2750515" y="1375655"/>
                </a:cubicBezTo>
                <a:cubicBezTo>
                  <a:pt x="2534478" y="1657199"/>
                  <a:pt x="2226227" y="1851304"/>
                  <a:pt x="1825757" y="1957962"/>
                </a:cubicBezTo>
                <a:cubicBezTo>
                  <a:pt x="1761397" y="1975103"/>
                  <a:pt x="1694293" y="1989146"/>
                  <a:pt x="1624453" y="2000087"/>
                </a:cubicBezTo>
                <a:cubicBezTo>
                  <a:pt x="1592785" y="2294272"/>
                  <a:pt x="1635439" y="3362735"/>
                  <a:pt x="1635750" y="3723073"/>
                </a:cubicBezTo>
                <a:cubicBezTo>
                  <a:pt x="1632335" y="3969049"/>
                  <a:pt x="1629193" y="4115396"/>
                  <a:pt x="1626318" y="4162116"/>
                </a:cubicBezTo>
                <a:cubicBezTo>
                  <a:pt x="1763609" y="4160011"/>
                  <a:pt x="1887678" y="4144203"/>
                  <a:pt x="1998521" y="4114682"/>
                </a:cubicBezTo>
                <a:cubicBezTo>
                  <a:pt x="2127246" y="4080399"/>
                  <a:pt x="2256927" y="4020966"/>
                  <a:pt x="2387572" y="3936393"/>
                </a:cubicBezTo>
                <a:lnTo>
                  <a:pt x="2393959" y="4089779"/>
                </a:lnTo>
                <a:cubicBezTo>
                  <a:pt x="2274760" y="4159815"/>
                  <a:pt x="2154376" y="4211024"/>
                  <a:pt x="2032803" y="4243403"/>
                </a:cubicBezTo>
                <a:cubicBezTo>
                  <a:pt x="1939841" y="4268162"/>
                  <a:pt x="1814099" y="4292074"/>
                  <a:pt x="1655587" y="4315149"/>
                </a:cubicBezTo>
                <a:cubicBezTo>
                  <a:pt x="1507801" y="4335361"/>
                  <a:pt x="1380275" y="4359754"/>
                  <a:pt x="1273004" y="4388324"/>
                </a:cubicBezTo>
                <a:cubicBezTo>
                  <a:pt x="1126405" y="4427368"/>
                  <a:pt x="970743" y="4489885"/>
                  <a:pt x="806011" y="4575877"/>
                </a:cubicBezTo>
                <a:lnTo>
                  <a:pt x="801054" y="4427857"/>
                </a:lnTo>
                <a:cubicBezTo>
                  <a:pt x="983894" y="4352360"/>
                  <a:pt x="1103696" y="4263011"/>
                  <a:pt x="1160457" y="4159821"/>
                </a:cubicBezTo>
                <a:cubicBezTo>
                  <a:pt x="1217214" y="4056636"/>
                  <a:pt x="1244321" y="3892418"/>
                  <a:pt x="1241769" y="3667174"/>
                </a:cubicBezTo>
                <a:cubicBezTo>
                  <a:pt x="1254896" y="3408307"/>
                  <a:pt x="1239439" y="2783378"/>
                  <a:pt x="1239219" y="2606619"/>
                </a:cubicBezTo>
                <a:lnTo>
                  <a:pt x="1240448" y="2606619"/>
                </a:lnTo>
                <a:lnTo>
                  <a:pt x="1216781" y="1137952"/>
                </a:lnTo>
                <a:cubicBezTo>
                  <a:pt x="1218472" y="1072405"/>
                  <a:pt x="1214553" y="1021753"/>
                  <a:pt x="1205031" y="986000"/>
                </a:cubicBezTo>
                <a:cubicBezTo>
                  <a:pt x="1183128" y="903760"/>
                  <a:pt x="1118185" y="882762"/>
                  <a:pt x="1010196" y="923011"/>
                </a:cubicBezTo>
                <a:cubicBezTo>
                  <a:pt x="1010448" y="880823"/>
                  <a:pt x="1010701" y="838634"/>
                  <a:pt x="1010953" y="796446"/>
                </a:cubicBezTo>
                <a:cubicBezTo>
                  <a:pt x="1275080" y="695466"/>
                  <a:pt x="1481880" y="602099"/>
                  <a:pt x="1631355" y="516335"/>
                </a:cubicBezTo>
                <a:cubicBezTo>
                  <a:pt x="1622751" y="599041"/>
                  <a:pt x="1618641" y="770534"/>
                  <a:pt x="1619038" y="1030819"/>
                </a:cubicBezTo>
                <a:cubicBezTo>
                  <a:pt x="1618597" y="1295154"/>
                  <a:pt x="1618157" y="1559488"/>
                  <a:pt x="1617716" y="1823823"/>
                </a:cubicBezTo>
                <a:lnTo>
                  <a:pt x="1868719" y="1774203"/>
                </a:lnTo>
                <a:cubicBezTo>
                  <a:pt x="2089688" y="1726840"/>
                  <a:pt x="2265876" y="1583226"/>
                  <a:pt x="2397287" y="1343368"/>
                </a:cubicBezTo>
                <a:cubicBezTo>
                  <a:pt x="2528693" y="1103506"/>
                  <a:pt x="2564398" y="870943"/>
                  <a:pt x="2504404" y="645679"/>
                </a:cubicBezTo>
                <a:cubicBezTo>
                  <a:pt x="2456790" y="466901"/>
                  <a:pt x="2355470" y="341669"/>
                  <a:pt x="2200442" y="269996"/>
                </a:cubicBezTo>
                <a:cubicBezTo>
                  <a:pt x="2045415" y="198323"/>
                  <a:pt x="1842759" y="195818"/>
                  <a:pt x="1592464" y="262479"/>
                </a:cubicBezTo>
                <a:cubicBezTo>
                  <a:pt x="1299263" y="340567"/>
                  <a:pt x="1026718" y="492610"/>
                  <a:pt x="774828" y="718607"/>
                </a:cubicBezTo>
                <a:cubicBezTo>
                  <a:pt x="522934" y="944610"/>
                  <a:pt x="349932" y="1193633"/>
                  <a:pt x="255817" y="1465682"/>
                </a:cubicBezTo>
                <a:cubicBezTo>
                  <a:pt x="161699" y="1737738"/>
                  <a:pt x="144162" y="1984605"/>
                  <a:pt x="203204" y="2206292"/>
                </a:cubicBezTo>
                <a:cubicBezTo>
                  <a:pt x="233678" y="2320714"/>
                  <a:pt x="282216" y="2413090"/>
                  <a:pt x="348810" y="2483428"/>
                </a:cubicBezTo>
                <a:cubicBezTo>
                  <a:pt x="415407" y="2553758"/>
                  <a:pt x="506504" y="2611828"/>
                  <a:pt x="622088" y="2657629"/>
                </a:cubicBezTo>
                <a:cubicBezTo>
                  <a:pt x="725045" y="2699134"/>
                  <a:pt x="784616" y="2750282"/>
                  <a:pt x="800805" y="2811066"/>
                </a:cubicBezTo>
                <a:cubicBezTo>
                  <a:pt x="809375" y="2843244"/>
                  <a:pt x="802275" y="2877683"/>
                  <a:pt x="779502" y="2914384"/>
                </a:cubicBezTo>
                <a:cubicBezTo>
                  <a:pt x="756727" y="2951080"/>
                  <a:pt x="725673" y="2974669"/>
                  <a:pt x="686344" y="2985143"/>
                </a:cubicBezTo>
                <a:cubicBezTo>
                  <a:pt x="596952" y="3008951"/>
                  <a:pt x="483868" y="2965356"/>
                  <a:pt x="347086" y="2854362"/>
                </a:cubicBezTo>
                <a:cubicBezTo>
                  <a:pt x="210304" y="2743365"/>
                  <a:pt x="111918" y="2575238"/>
                  <a:pt x="51924" y="2349974"/>
                </a:cubicBezTo>
                <a:cubicBezTo>
                  <a:pt x="-66161" y="1906597"/>
                  <a:pt x="17164" y="1457447"/>
                  <a:pt x="301903" y="1002519"/>
                </a:cubicBezTo>
                <a:cubicBezTo>
                  <a:pt x="586642" y="547591"/>
                  <a:pt x="1036512" y="238230"/>
                  <a:pt x="1651515" y="74436"/>
                </a:cubicBezTo>
                <a:close/>
              </a:path>
            </a:pathLst>
          </a:custGeom>
          <a:gradFill flip="none" rotWithShape="1">
            <a:gsLst>
              <a:gs pos="67000">
                <a:schemeClr val="accent2">
                  <a:lumMod val="75000"/>
                </a:schemeClr>
              </a:gs>
              <a:gs pos="34000">
                <a:schemeClr val="accent2">
                  <a:lumMod val="50000"/>
                </a:schemeClr>
              </a:gs>
              <a:gs pos="81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innerShdw blurRad="63500" dist="2540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20399994" rev="0"/>
            </a:camera>
            <a:lightRig rig="threePt" dir="t"/>
          </a:scene3d>
          <a:sp3d extrusionH="88900">
            <a:bevelT w="19050" h="381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innerShdw blurRad="63500" dist="2159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6" name="文本框 75" hidden="1"/>
          <p:cNvSpPr txBox="1"/>
          <p:nvPr/>
        </p:nvSpPr>
        <p:spPr>
          <a:xfrm>
            <a:off x="1150276" y="593118"/>
            <a:ext cx="587795" cy="287998"/>
          </a:xfrm>
          <a:custGeom>
            <a:avLst/>
            <a:gdLst>
              <a:gd name="connsiteX0" fmla="*/ 1163985 w 1318021"/>
              <a:gd name="connsiteY0" fmla="*/ 451396 h 632893"/>
              <a:gd name="connsiteX1" fmla="*/ 1233637 w 1318021"/>
              <a:gd name="connsiteY1" fmla="*/ 451396 h 632893"/>
              <a:gd name="connsiteX2" fmla="*/ 1280517 w 1318021"/>
              <a:gd name="connsiteY2" fmla="*/ 479524 h 632893"/>
              <a:gd name="connsiteX3" fmla="*/ 1311325 w 1318021"/>
              <a:gd name="connsiteY3" fmla="*/ 632222 h 632893"/>
              <a:gd name="connsiteX4" fmla="*/ 1203499 w 1318021"/>
              <a:gd name="connsiteY4" fmla="*/ 632222 h 632893"/>
              <a:gd name="connsiteX5" fmla="*/ 862608 w 1318021"/>
              <a:gd name="connsiteY5" fmla="*/ 451396 h 632893"/>
              <a:gd name="connsiteX6" fmla="*/ 964406 w 1318021"/>
              <a:gd name="connsiteY6" fmla="*/ 451396 h 632893"/>
              <a:gd name="connsiteX7" fmla="*/ 936278 w 1318021"/>
              <a:gd name="connsiteY7" fmla="*/ 632222 h 632893"/>
              <a:gd name="connsiteX8" fmla="*/ 828452 w 1318021"/>
              <a:gd name="connsiteY8" fmla="*/ 632222 h 632893"/>
              <a:gd name="connsiteX9" fmla="*/ 946995 w 1318021"/>
              <a:gd name="connsiteY9" fmla="*/ 309415 h 632893"/>
              <a:gd name="connsiteX10" fmla="*/ 946995 w 1318021"/>
              <a:gd name="connsiteY10" fmla="*/ 341562 h 632893"/>
              <a:gd name="connsiteX11" fmla="*/ 1202160 w 1318021"/>
              <a:gd name="connsiteY11" fmla="*/ 341562 h 632893"/>
              <a:gd name="connsiteX12" fmla="*/ 1202160 w 1318021"/>
              <a:gd name="connsiteY12" fmla="*/ 332185 h 632893"/>
              <a:gd name="connsiteX13" fmla="*/ 1168004 w 1318021"/>
              <a:gd name="connsiteY13" fmla="*/ 309415 h 632893"/>
              <a:gd name="connsiteX14" fmla="*/ 391122 w 1318021"/>
              <a:gd name="connsiteY14" fmla="*/ 289323 h 632893"/>
              <a:gd name="connsiteX15" fmla="*/ 506315 w 1318021"/>
              <a:gd name="connsiteY15" fmla="*/ 289323 h 632893"/>
              <a:gd name="connsiteX16" fmla="*/ 475507 w 1318021"/>
              <a:gd name="connsiteY16" fmla="*/ 336204 h 632893"/>
              <a:gd name="connsiteX17" fmla="*/ 391122 w 1318021"/>
              <a:gd name="connsiteY17" fmla="*/ 336204 h 632893"/>
              <a:gd name="connsiteX18" fmla="*/ 123230 w 1318021"/>
              <a:gd name="connsiteY18" fmla="*/ 289323 h 632893"/>
              <a:gd name="connsiteX19" fmla="*/ 241102 w 1318021"/>
              <a:gd name="connsiteY19" fmla="*/ 289323 h 632893"/>
              <a:gd name="connsiteX20" fmla="*/ 207616 w 1318021"/>
              <a:gd name="connsiteY20" fmla="*/ 336204 h 632893"/>
              <a:gd name="connsiteX21" fmla="*/ 123230 w 1318021"/>
              <a:gd name="connsiteY21" fmla="*/ 336204 h 632893"/>
              <a:gd name="connsiteX22" fmla="*/ 391122 w 1318021"/>
              <a:gd name="connsiteY22" fmla="*/ 215653 h 632893"/>
              <a:gd name="connsiteX23" fmla="*/ 506315 w 1318021"/>
              <a:gd name="connsiteY23" fmla="*/ 215653 h 632893"/>
              <a:gd name="connsiteX24" fmla="*/ 474168 w 1318021"/>
              <a:gd name="connsiteY24" fmla="*/ 261194 h 632893"/>
              <a:gd name="connsiteX25" fmla="*/ 391122 w 1318021"/>
              <a:gd name="connsiteY25" fmla="*/ 261194 h 632893"/>
              <a:gd name="connsiteX26" fmla="*/ 123230 w 1318021"/>
              <a:gd name="connsiteY26" fmla="*/ 215653 h 632893"/>
              <a:gd name="connsiteX27" fmla="*/ 241102 w 1318021"/>
              <a:gd name="connsiteY27" fmla="*/ 215653 h 632893"/>
              <a:gd name="connsiteX28" fmla="*/ 209625 w 1318021"/>
              <a:gd name="connsiteY28" fmla="*/ 261194 h 632893"/>
              <a:gd name="connsiteX29" fmla="*/ 123230 w 1318021"/>
              <a:gd name="connsiteY29" fmla="*/ 261194 h 632893"/>
              <a:gd name="connsiteX30" fmla="*/ 946995 w 1318021"/>
              <a:gd name="connsiteY30" fmla="*/ 203598 h 632893"/>
              <a:gd name="connsiteX31" fmla="*/ 946995 w 1318021"/>
              <a:gd name="connsiteY31" fmla="*/ 235745 h 632893"/>
              <a:gd name="connsiteX32" fmla="*/ 1202160 w 1318021"/>
              <a:gd name="connsiteY32" fmla="*/ 235745 h 632893"/>
              <a:gd name="connsiteX33" fmla="*/ 1202160 w 1318021"/>
              <a:gd name="connsiteY33" fmla="*/ 226369 h 632893"/>
              <a:gd name="connsiteX34" fmla="*/ 1168004 w 1318021"/>
              <a:gd name="connsiteY34" fmla="*/ 203598 h 632893"/>
              <a:gd name="connsiteX35" fmla="*/ 871316 w 1318021"/>
              <a:gd name="connsiteY35" fmla="*/ 104478 h 632893"/>
              <a:gd name="connsiteX36" fmla="*/ 975793 w 1318021"/>
              <a:gd name="connsiteY36" fmla="*/ 104478 h 632893"/>
              <a:gd name="connsiteX37" fmla="*/ 962398 w 1318021"/>
              <a:gd name="connsiteY37" fmla="*/ 131267 h 632893"/>
              <a:gd name="connsiteX38" fmla="*/ 1212206 w 1318021"/>
              <a:gd name="connsiteY38" fmla="*/ 131267 h 632893"/>
              <a:gd name="connsiteX39" fmla="*/ 1307977 w 1318021"/>
              <a:gd name="connsiteY39" fmla="*/ 214313 h 632893"/>
              <a:gd name="connsiteX40" fmla="*/ 1308647 w 1318021"/>
              <a:gd name="connsiteY40" fmla="*/ 413892 h 632893"/>
              <a:gd name="connsiteX41" fmla="*/ 1121793 w 1318021"/>
              <a:gd name="connsiteY41" fmla="*/ 413892 h 632893"/>
              <a:gd name="connsiteX42" fmla="*/ 1121793 w 1318021"/>
              <a:gd name="connsiteY42" fmla="*/ 632893 h 632893"/>
              <a:gd name="connsiteX43" fmla="*/ 1009279 w 1318021"/>
              <a:gd name="connsiteY43" fmla="*/ 632223 h 632893"/>
              <a:gd name="connsiteX44" fmla="*/ 1009279 w 1318021"/>
              <a:gd name="connsiteY44" fmla="*/ 467470 h 632893"/>
              <a:gd name="connsiteX45" fmla="*/ 942976 w 1318021"/>
              <a:gd name="connsiteY45" fmla="*/ 413892 h 632893"/>
              <a:gd name="connsiteX46" fmla="*/ 834481 w 1318021"/>
              <a:gd name="connsiteY46" fmla="*/ 413892 h 632893"/>
              <a:gd name="connsiteX47" fmla="*/ 834481 w 1318021"/>
              <a:gd name="connsiteY47" fmla="*/ 377727 h 632893"/>
              <a:gd name="connsiteX48" fmla="*/ 834481 w 1318021"/>
              <a:gd name="connsiteY48" fmla="*/ 341562 h 632893"/>
              <a:gd name="connsiteX49" fmla="*/ 834481 w 1318021"/>
              <a:gd name="connsiteY49" fmla="*/ 249139 h 632893"/>
              <a:gd name="connsiteX50" fmla="*/ 810370 w 1318021"/>
              <a:gd name="connsiteY50" fmla="*/ 265213 h 632893"/>
              <a:gd name="connsiteX51" fmla="*/ 810370 w 1318021"/>
              <a:gd name="connsiteY51" fmla="*/ 162075 h 632893"/>
              <a:gd name="connsiteX52" fmla="*/ 871316 w 1318021"/>
              <a:gd name="connsiteY52" fmla="*/ 104478 h 632893"/>
              <a:gd name="connsiteX53" fmla="*/ 798983 w 1318021"/>
              <a:gd name="connsiteY53" fmla="*/ 0 h 632893"/>
              <a:gd name="connsiteX54" fmla="*/ 1318021 w 1318021"/>
              <a:gd name="connsiteY54" fmla="*/ 0 h 632893"/>
              <a:gd name="connsiteX55" fmla="*/ 1318021 w 1318021"/>
              <a:gd name="connsiteY55" fmla="*/ 83046 h 632893"/>
              <a:gd name="connsiteX56" fmla="*/ 792286 w 1318021"/>
              <a:gd name="connsiteY56" fmla="*/ 83046 h 632893"/>
              <a:gd name="connsiteX57" fmla="*/ 792286 w 1318021"/>
              <a:gd name="connsiteY57" fmla="*/ 567928 h 632893"/>
              <a:gd name="connsiteX58" fmla="*/ 732680 w 1318021"/>
              <a:gd name="connsiteY58" fmla="*/ 632222 h 632893"/>
              <a:gd name="connsiteX59" fmla="*/ 608113 w 1318021"/>
              <a:gd name="connsiteY59" fmla="*/ 632222 h 632893"/>
              <a:gd name="connsiteX60" fmla="*/ 602455 w 1318021"/>
              <a:gd name="connsiteY60" fmla="*/ 632222 h 632893"/>
              <a:gd name="connsiteX61" fmla="*/ 8038 w 1318021"/>
              <a:gd name="connsiteY61" fmla="*/ 632222 h 632893"/>
              <a:gd name="connsiteX62" fmla="*/ 8038 w 1318021"/>
              <a:gd name="connsiteY62" fmla="*/ 562570 h 632893"/>
              <a:gd name="connsiteX63" fmla="*/ 498948 w 1318021"/>
              <a:gd name="connsiteY63" fmla="*/ 562570 h 632893"/>
              <a:gd name="connsiteX64" fmla="*/ 498948 w 1318021"/>
              <a:gd name="connsiteY64" fmla="*/ 556904 h 632893"/>
              <a:gd name="connsiteX65" fmla="*/ 496818 w 1318021"/>
              <a:gd name="connsiteY65" fmla="*/ 555900 h 632893"/>
              <a:gd name="connsiteX66" fmla="*/ 498948 w 1318021"/>
              <a:gd name="connsiteY66" fmla="*/ 555815 h 632893"/>
              <a:gd name="connsiteX67" fmla="*/ 498948 w 1318021"/>
              <a:gd name="connsiteY67" fmla="*/ 553194 h 632893"/>
              <a:gd name="connsiteX68" fmla="*/ 461443 w 1318021"/>
              <a:gd name="connsiteY68" fmla="*/ 531763 h 632893"/>
              <a:gd name="connsiteX69" fmla="*/ 18084 w 1318021"/>
              <a:gd name="connsiteY69" fmla="*/ 531763 h 632893"/>
              <a:gd name="connsiteX70" fmla="*/ 18084 w 1318021"/>
              <a:gd name="connsiteY70" fmla="*/ 452735 h 632893"/>
              <a:gd name="connsiteX71" fmla="*/ 498948 w 1318021"/>
              <a:gd name="connsiteY71" fmla="*/ 452735 h 632893"/>
              <a:gd name="connsiteX72" fmla="*/ 498948 w 1318021"/>
              <a:gd name="connsiteY72" fmla="*/ 443359 h 632893"/>
              <a:gd name="connsiteX73" fmla="*/ 456755 w 1318021"/>
              <a:gd name="connsiteY73" fmla="*/ 419249 h 632893"/>
              <a:gd name="connsiteX74" fmla="*/ 8038 w 1318021"/>
              <a:gd name="connsiteY74" fmla="*/ 419249 h 632893"/>
              <a:gd name="connsiteX75" fmla="*/ 8038 w 1318021"/>
              <a:gd name="connsiteY75" fmla="*/ 348258 h 632893"/>
              <a:gd name="connsiteX76" fmla="*/ 511672 w 1318021"/>
              <a:gd name="connsiteY76" fmla="*/ 348258 h 632893"/>
              <a:gd name="connsiteX77" fmla="*/ 608783 w 1318021"/>
              <a:gd name="connsiteY77" fmla="*/ 446038 h 632893"/>
              <a:gd name="connsiteX78" fmla="*/ 608354 w 1318021"/>
              <a:gd name="connsiteY78" fmla="*/ 565351 h 632893"/>
              <a:gd name="connsiteX79" fmla="*/ 630169 w 1318021"/>
              <a:gd name="connsiteY79" fmla="*/ 564102 h 632893"/>
              <a:gd name="connsiteX80" fmla="*/ 683651 w 1318021"/>
              <a:gd name="connsiteY80" fmla="*/ 533315 h 632893"/>
              <a:gd name="connsiteX81" fmla="*/ 685799 w 1318021"/>
              <a:gd name="connsiteY81" fmla="*/ 111175 h 632893"/>
              <a:gd name="connsiteX82" fmla="*/ 798983 w 1318021"/>
              <a:gd name="connsiteY82" fmla="*/ 0 h 632893"/>
              <a:gd name="connsiteX83" fmla="*/ 0 w 1318021"/>
              <a:gd name="connsiteY83" fmla="*/ 0 h 632893"/>
              <a:gd name="connsiteX84" fmla="*/ 632222 w 1318021"/>
              <a:gd name="connsiteY84" fmla="*/ 0 h 632893"/>
              <a:gd name="connsiteX85" fmla="*/ 632222 w 1318021"/>
              <a:gd name="connsiteY85" fmla="*/ 84386 h 632893"/>
              <a:gd name="connsiteX86" fmla="*/ 369689 w 1318021"/>
              <a:gd name="connsiteY86" fmla="*/ 84386 h 632893"/>
              <a:gd name="connsiteX87" fmla="*/ 369689 w 1318021"/>
              <a:gd name="connsiteY87" fmla="*/ 112514 h 632893"/>
              <a:gd name="connsiteX88" fmla="*/ 523727 w 1318021"/>
              <a:gd name="connsiteY88" fmla="*/ 112514 h 632893"/>
              <a:gd name="connsiteX89" fmla="*/ 620167 w 1318021"/>
              <a:gd name="connsiteY89" fmla="*/ 207615 h 632893"/>
              <a:gd name="connsiteX90" fmla="*/ 620167 w 1318021"/>
              <a:gd name="connsiteY90" fmla="*/ 332184 h 632893"/>
              <a:gd name="connsiteX91" fmla="*/ 522387 w 1318021"/>
              <a:gd name="connsiteY91" fmla="*/ 332184 h 632893"/>
              <a:gd name="connsiteX92" fmla="*/ 522387 w 1318021"/>
              <a:gd name="connsiteY92" fmla="*/ 221010 h 632893"/>
              <a:gd name="connsiteX93" fmla="*/ 483543 w 1318021"/>
              <a:gd name="connsiteY93" fmla="*/ 184844 h 632893"/>
              <a:gd name="connsiteX94" fmla="*/ 369689 w 1318021"/>
              <a:gd name="connsiteY94" fmla="*/ 184844 h 632893"/>
              <a:gd name="connsiteX95" fmla="*/ 369689 w 1318021"/>
              <a:gd name="connsiteY95" fmla="*/ 332184 h 632893"/>
              <a:gd name="connsiteX96" fmla="*/ 260524 w 1318021"/>
              <a:gd name="connsiteY96" fmla="*/ 332184 h 632893"/>
              <a:gd name="connsiteX97" fmla="*/ 260524 w 1318021"/>
              <a:gd name="connsiteY97" fmla="*/ 239762 h 632893"/>
              <a:gd name="connsiteX98" fmla="*/ 200249 w 1318021"/>
              <a:gd name="connsiteY98" fmla="*/ 184844 h 632893"/>
              <a:gd name="connsiteX99" fmla="*/ 101129 w 1318021"/>
              <a:gd name="connsiteY99" fmla="*/ 184844 h 632893"/>
              <a:gd name="connsiteX100" fmla="*/ 101129 w 1318021"/>
              <a:gd name="connsiteY100" fmla="*/ 332184 h 632893"/>
              <a:gd name="connsiteX101" fmla="*/ 4688 w 1318021"/>
              <a:gd name="connsiteY101" fmla="*/ 332184 h 632893"/>
              <a:gd name="connsiteX102" fmla="*/ 4688 w 1318021"/>
              <a:gd name="connsiteY102" fmla="*/ 204936 h 632893"/>
              <a:gd name="connsiteX103" fmla="*/ 92423 w 1318021"/>
              <a:gd name="connsiteY103" fmla="*/ 112514 h 632893"/>
              <a:gd name="connsiteX104" fmla="*/ 260524 w 1318021"/>
              <a:gd name="connsiteY104" fmla="*/ 112514 h 632893"/>
              <a:gd name="connsiteX105" fmla="*/ 198909 w 1318021"/>
              <a:gd name="connsiteY105" fmla="*/ 84386 h 632893"/>
              <a:gd name="connsiteX106" fmla="*/ 0 w 1318021"/>
              <a:gd name="connsiteY106" fmla="*/ 84386 h 63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318021" h="632893">
                <a:moveTo>
                  <a:pt x="1163985" y="451396"/>
                </a:moveTo>
                <a:lnTo>
                  <a:pt x="1233637" y="451396"/>
                </a:lnTo>
                <a:cubicBezTo>
                  <a:pt x="1259533" y="451396"/>
                  <a:pt x="1275160" y="460772"/>
                  <a:pt x="1280517" y="479524"/>
                </a:cubicBezTo>
                <a:lnTo>
                  <a:pt x="1311325" y="632222"/>
                </a:lnTo>
                <a:lnTo>
                  <a:pt x="1203499" y="632222"/>
                </a:lnTo>
                <a:close/>
                <a:moveTo>
                  <a:pt x="862608" y="451396"/>
                </a:moveTo>
                <a:lnTo>
                  <a:pt x="964406" y="451396"/>
                </a:lnTo>
                <a:lnTo>
                  <a:pt x="936278" y="632222"/>
                </a:lnTo>
                <a:lnTo>
                  <a:pt x="828452" y="632222"/>
                </a:lnTo>
                <a:close/>
                <a:moveTo>
                  <a:pt x="946995" y="309415"/>
                </a:moveTo>
                <a:lnTo>
                  <a:pt x="946995" y="341562"/>
                </a:lnTo>
                <a:lnTo>
                  <a:pt x="1202160" y="341562"/>
                </a:lnTo>
                <a:lnTo>
                  <a:pt x="1202160" y="332185"/>
                </a:lnTo>
                <a:cubicBezTo>
                  <a:pt x="1202160" y="317005"/>
                  <a:pt x="1190775" y="309415"/>
                  <a:pt x="1168004" y="309415"/>
                </a:cubicBezTo>
                <a:close/>
                <a:moveTo>
                  <a:pt x="391122" y="289323"/>
                </a:moveTo>
                <a:lnTo>
                  <a:pt x="506315" y="289323"/>
                </a:lnTo>
                <a:cubicBezTo>
                  <a:pt x="506315" y="320577"/>
                  <a:pt x="496045" y="336204"/>
                  <a:pt x="475507" y="336204"/>
                </a:cubicBezTo>
                <a:lnTo>
                  <a:pt x="391122" y="336204"/>
                </a:lnTo>
                <a:close/>
                <a:moveTo>
                  <a:pt x="123230" y="289323"/>
                </a:moveTo>
                <a:lnTo>
                  <a:pt x="241102" y="289323"/>
                </a:lnTo>
                <a:cubicBezTo>
                  <a:pt x="241102" y="320577"/>
                  <a:pt x="229940" y="336204"/>
                  <a:pt x="207616" y="336204"/>
                </a:cubicBezTo>
                <a:lnTo>
                  <a:pt x="123230" y="336204"/>
                </a:lnTo>
                <a:close/>
                <a:moveTo>
                  <a:pt x="391122" y="215653"/>
                </a:moveTo>
                <a:lnTo>
                  <a:pt x="506315" y="215653"/>
                </a:lnTo>
                <a:cubicBezTo>
                  <a:pt x="506315" y="246014"/>
                  <a:pt x="495599" y="261194"/>
                  <a:pt x="474168" y="261194"/>
                </a:cubicBezTo>
                <a:lnTo>
                  <a:pt x="391122" y="261194"/>
                </a:lnTo>
                <a:close/>
                <a:moveTo>
                  <a:pt x="123230" y="215653"/>
                </a:moveTo>
                <a:lnTo>
                  <a:pt x="241102" y="215653"/>
                </a:lnTo>
                <a:cubicBezTo>
                  <a:pt x="241102" y="246014"/>
                  <a:pt x="230609" y="261194"/>
                  <a:pt x="209625" y="261194"/>
                </a:cubicBezTo>
                <a:lnTo>
                  <a:pt x="123230" y="261194"/>
                </a:lnTo>
                <a:close/>
                <a:moveTo>
                  <a:pt x="946995" y="203598"/>
                </a:moveTo>
                <a:lnTo>
                  <a:pt x="946995" y="235745"/>
                </a:lnTo>
                <a:lnTo>
                  <a:pt x="1202160" y="235745"/>
                </a:lnTo>
                <a:lnTo>
                  <a:pt x="1202160" y="226369"/>
                </a:lnTo>
                <a:cubicBezTo>
                  <a:pt x="1202160" y="211188"/>
                  <a:pt x="1190775" y="203598"/>
                  <a:pt x="1168004" y="203598"/>
                </a:cubicBezTo>
                <a:close/>
                <a:moveTo>
                  <a:pt x="871316" y="104478"/>
                </a:moveTo>
                <a:lnTo>
                  <a:pt x="975793" y="104478"/>
                </a:lnTo>
                <a:lnTo>
                  <a:pt x="962398" y="131267"/>
                </a:lnTo>
                <a:lnTo>
                  <a:pt x="1212206" y="131267"/>
                </a:lnTo>
                <a:cubicBezTo>
                  <a:pt x="1275607" y="131267"/>
                  <a:pt x="1307531" y="158949"/>
                  <a:pt x="1307977" y="214313"/>
                </a:cubicBezTo>
                <a:lnTo>
                  <a:pt x="1308647" y="413892"/>
                </a:lnTo>
                <a:lnTo>
                  <a:pt x="1121793" y="413892"/>
                </a:lnTo>
                <a:lnTo>
                  <a:pt x="1121793" y="632893"/>
                </a:lnTo>
                <a:lnTo>
                  <a:pt x="1009279" y="632223"/>
                </a:lnTo>
                <a:lnTo>
                  <a:pt x="1009279" y="467470"/>
                </a:lnTo>
                <a:cubicBezTo>
                  <a:pt x="1009279" y="431751"/>
                  <a:pt x="987178" y="413892"/>
                  <a:pt x="942976" y="413892"/>
                </a:cubicBezTo>
                <a:lnTo>
                  <a:pt x="834481" y="413892"/>
                </a:lnTo>
                <a:lnTo>
                  <a:pt x="834481" y="377727"/>
                </a:lnTo>
                <a:lnTo>
                  <a:pt x="834481" y="341562"/>
                </a:lnTo>
                <a:lnTo>
                  <a:pt x="834481" y="249139"/>
                </a:lnTo>
                <a:lnTo>
                  <a:pt x="810370" y="265213"/>
                </a:lnTo>
                <a:lnTo>
                  <a:pt x="810370" y="162075"/>
                </a:lnTo>
                <a:cubicBezTo>
                  <a:pt x="833141" y="149573"/>
                  <a:pt x="853456" y="130374"/>
                  <a:pt x="871316" y="104478"/>
                </a:cubicBezTo>
                <a:close/>
                <a:moveTo>
                  <a:pt x="798983" y="0"/>
                </a:moveTo>
                <a:lnTo>
                  <a:pt x="1318021" y="0"/>
                </a:lnTo>
                <a:lnTo>
                  <a:pt x="1318021" y="83046"/>
                </a:lnTo>
                <a:lnTo>
                  <a:pt x="792286" y="83046"/>
                </a:lnTo>
                <a:lnTo>
                  <a:pt x="792286" y="567928"/>
                </a:lnTo>
                <a:cubicBezTo>
                  <a:pt x="791839" y="610791"/>
                  <a:pt x="771971" y="632222"/>
                  <a:pt x="732680" y="632222"/>
                </a:cubicBezTo>
                <a:lnTo>
                  <a:pt x="608113" y="632222"/>
                </a:lnTo>
                <a:lnTo>
                  <a:pt x="602455" y="632222"/>
                </a:lnTo>
                <a:lnTo>
                  <a:pt x="8038" y="632222"/>
                </a:lnTo>
                <a:lnTo>
                  <a:pt x="8038" y="562570"/>
                </a:lnTo>
                <a:lnTo>
                  <a:pt x="498948" y="562570"/>
                </a:lnTo>
                <a:lnTo>
                  <a:pt x="498948" y="556904"/>
                </a:lnTo>
                <a:lnTo>
                  <a:pt x="496818" y="555900"/>
                </a:lnTo>
                <a:lnTo>
                  <a:pt x="498948" y="555815"/>
                </a:lnTo>
                <a:lnTo>
                  <a:pt x="498948" y="553194"/>
                </a:lnTo>
                <a:cubicBezTo>
                  <a:pt x="498948" y="538907"/>
                  <a:pt x="486446" y="531763"/>
                  <a:pt x="461443" y="531763"/>
                </a:cubicBezTo>
                <a:lnTo>
                  <a:pt x="18084" y="531763"/>
                </a:lnTo>
                <a:lnTo>
                  <a:pt x="18084" y="452735"/>
                </a:lnTo>
                <a:lnTo>
                  <a:pt x="498948" y="452735"/>
                </a:lnTo>
                <a:lnTo>
                  <a:pt x="498948" y="443359"/>
                </a:lnTo>
                <a:cubicBezTo>
                  <a:pt x="498948" y="427285"/>
                  <a:pt x="484883" y="419249"/>
                  <a:pt x="456755" y="419249"/>
                </a:cubicBezTo>
                <a:lnTo>
                  <a:pt x="8038" y="419249"/>
                </a:lnTo>
                <a:lnTo>
                  <a:pt x="8038" y="348258"/>
                </a:lnTo>
                <a:lnTo>
                  <a:pt x="511672" y="348258"/>
                </a:lnTo>
                <a:cubicBezTo>
                  <a:pt x="576413" y="348258"/>
                  <a:pt x="608783" y="380851"/>
                  <a:pt x="608783" y="446038"/>
                </a:cubicBezTo>
                <a:lnTo>
                  <a:pt x="608354" y="565351"/>
                </a:lnTo>
                <a:lnTo>
                  <a:pt x="630169" y="564102"/>
                </a:lnTo>
                <a:cubicBezTo>
                  <a:pt x="659384" y="560083"/>
                  <a:pt x="682173" y="551004"/>
                  <a:pt x="683651" y="533315"/>
                </a:cubicBezTo>
                <a:cubicBezTo>
                  <a:pt x="685636" y="429805"/>
                  <a:pt x="685877" y="240776"/>
                  <a:pt x="685799" y="111175"/>
                </a:cubicBezTo>
                <a:cubicBezTo>
                  <a:pt x="685799" y="37058"/>
                  <a:pt x="723527" y="0"/>
                  <a:pt x="798983" y="0"/>
                </a:cubicBezTo>
                <a:close/>
                <a:moveTo>
                  <a:pt x="0" y="0"/>
                </a:moveTo>
                <a:lnTo>
                  <a:pt x="632222" y="0"/>
                </a:lnTo>
                <a:lnTo>
                  <a:pt x="632222" y="84386"/>
                </a:lnTo>
                <a:lnTo>
                  <a:pt x="369689" y="84386"/>
                </a:lnTo>
                <a:lnTo>
                  <a:pt x="369689" y="112514"/>
                </a:lnTo>
                <a:lnTo>
                  <a:pt x="523727" y="112514"/>
                </a:lnTo>
                <a:cubicBezTo>
                  <a:pt x="588020" y="112514"/>
                  <a:pt x="620167" y="144214"/>
                  <a:pt x="620167" y="207615"/>
                </a:cubicBezTo>
                <a:lnTo>
                  <a:pt x="620167" y="332184"/>
                </a:lnTo>
                <a:lnTo>
                  <a:pt x="522387" y="332184"/>
                </a:lnTo>
                <a:lnTo>
                  <a:pt x="522387" y="221010"/>
                </a:lnTo>
                <a:cubicBezTo>
                  <a:pt x="523280" y="196900"/>
                  <a:pt x="510332" y="184844"/>
                  <a:pt x="483543" y="184844"/>
                </a:cubicBezTo>
                <a:lnTo>
                  <a:pt x="369689" y="184844"/>
                </a:lnTo>
                <a:lnTo>
                  <a:pt x="369689" y="332184"/>
                </a:lnTo>
                <a:lnTo>
                  <a:pt x="260524" y="332184"/>
                </a:lnTo>
                <a:lnTo>
                  <a:pt x="260524" y="239762"/>
                </a:lnTo>
                <a:cubicBezTo>
                  <a:pt x="260524" y="203150"/>
                  <a:pt x="240432" y="184844"/>
                  <a:pt x="200249" y="184844"/>
                </a:cubicBezTo>
                <a:lnTo>
                  <a:pt x="101129" y="184844"/>
                </a:lnTo>
                <a:lnTo>
                  <a:pt x="101129" y="332184"/>
                </a:lnTo>
                <a:lnTo>
                  <a:pt x="4688" y="332184"/>
                </a:lnTo>
                <a:lnTo>
                  <a:pt x="4688" y="204936"/>
                </a:lnTo>
                <a:cubicBezTo>
                  <a:pt x="4688" y="143321"/>
                  <a:pt x="33933" y="112514"/>
                  <a:pt x="92423" y="112514"/>
                </a:cubicBezTo>
                <a:lnTo>
                  <a:pt x="260524" y="112514"/>
                </a:lnTo>
                <a:cubicBezTo>
                  <a:pt x="260524" y="93762"/>
                  <a:pt x="239986" y="84386"/>
                  <a:pt x="198909" y="84386"/>
                </a:cubicBezTo>
                <a:lnTo>
                  <a:pt x="0" y="84386"/>
                </a:lnTo>
                <a:close/>
              </a:path>
            </a:pathLst>
          </a:custGeom>
          <a:gradFill>
            <a:gsLst>
              <a:gs pos="81000">
                <a:schemeClr val="accent4">
                  <a:lumMod val="50000"/>
                </a:schemeClr>
              </a:gs>
              <a:gs pos="32130">
                <a:schemeClr val="accent4"/>
              </a:gs>
              <a:gs pos="68000">
                <a:schemeClr val="accent4">
                  <a:lumMod val="75000"/>
                </a:schemeClr>
              </a:gs>
              <a:gs pos="4000">
                <a:schemeClr val="accent4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effectLst/>
          <a:scene3d>
            <a:camera prst="orthographicFront">
              <a:rot lat="0" lon="20699996" rev="0"/>
            </a:camera>
            <a:lightRig rig="threePt" dir="t">
              <a:rot lat="0" lon="0" rev="17400000"/>
            </a:lightRig>
          </a:scene3d>
          <a:sp3d extrusionH="76200">
            <a:bevelT w="19050" h="635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5400" dirty="0"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3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4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22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4" y="1970736"/>
            <a:ext cx="3442038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43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49968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7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2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34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3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89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46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06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E1655C05-C3A1-46F9-BDF6-923342D44E1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id="{D7DAAA50-B00C-47EE-9FA0-F237ADFE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099012"/>
                <a:gd name="connsiteY0" fmla="*/ 0 h 6858000"/>
                <a:gd name="connsiteX1" fmla="*/ 12099012 w 12099012"/>
                <a:gd name="connsiteY1" fmla="*/ 0 h 6858000"/>
                <a:gd name="connsiteX2" fmla="*/ 12099012 w 12099012"/>
                <a:gd name="connsiteY2" fmla="*/ 6858000 h 6858000"/>
                <a:gd name="connsiteX3" fmla="*/ 0 w 120990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9012" h="6858000">
                  <a:moveTo>
                    <a:pt x="0" y="0"/>
                  </a:moveTo>
                  <a:lnTo>
                    <a:pt x="12099012" y="0"/>
                  </a:lnTo>
                  <a:lnTo>
                    <a:pt x="1209901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FC83B3C-2627-490B-9126-FCECA6CA6CCF}"/>
                </a:ext>
              </a:extLst>
            </p:cNvPr>
            <p:cNvGrpSpPr/>
            <p:nvPr/>
          </p:nvGrpSpPr>
          <p:grpSpPr>
            <a:xfrm>
              <a:off x="103322" y="58119"/>
              <a:ext cx="11985356" cy="6741762"/>
              <a:chOff x="103322" y="58119"/>
              <a:chExt cx="11985356" cy="6741762"/>
            </a:xfrm>
          </p:grpSpPr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6547E814-6B41-4F20-A274-5A930907EE0E}"/>
                  </a:ext>
                </a:extLst>
              </p:cNvPr>
              <p:cNvSpPr/>
              <p:nvPr/>
            </p:nvSpPr>
            <p:spPr>
              <a:xfrm>
                <a:off x="154983" y="92990"/>
                <a:ext cx="11871702" cy="6679769"/>
              </a:xfrm>
              <a:custGeom>
                <a:avLst/>
                <a:gdLst>
                  <a:gd name="connsiteX0" fmla="*/ 15498 w 11871702"/>
                  <a:gd name="connsiteY0" fmla="*/ 15498 h 6679769"/>
                  <a:gd name="connsiteX1" fmla="*/ 0 w 11871702"/>
                  <a:gd name="connsiteY1" fmla="*/ 2278251 h 6679769"/>
                  <a:gd name="connsiteX2" fmla="*/ 61993 w 11871702"/>
                  <a:gd name="connsiteY2" fmla="*/ 3022169 h 6679769"/>
                  <a:gd name="connsiteX3" fmla="*/ 46495 w 11871702"/>
                  <a:gd name="connsiteY3" fmla="*/ 4029559 h 6679769"/>
                  <a:gd name="connsiteX4" fmla="*/ 46495 w 11871702"/>
                  <a:gd name="connsiteY4" fmla="*/ 4804474 h 6679769"/>
                  <a:gd name="connsiteX5" fmla="*/ 15498 w 11871702"/>
                  <a:gd name="connsiteY5" fmla="*/ 5997844 h 6679769"/>
                  <a:gd name="connsiteX6" fmla="*/ 0 w 11871702"/>
                  <a:gd name="connsiteY6" fmla="*/ 6168325 h 6679769"/>
                  <a:gd name="connsiteX7" fmla="*/ 92990 w 11871702"/>
                  <a:gd name="connsiteY7" fmla="*/ 6416298 h 6679769"/>
                  <a:gd name="connsiteX8" fmla="*/ 2200759 w 11871702"/>
                  <a:gd name="connsiteY8" fmla="*/ 6493790 h 6679769"/>
                  <a:gd name="connsiteX9" fmla="*/ 3688597 w 11871702"/>
                  <a:gd name="connsiteY9" fmla="*/ 6478291 h 6679769"/>
                  <a:gd name="connsiteX10" fmla="*/ 4463512 w 11871702"/>
                  <a:gd name="connsiteY10" fmla="*/ 6540285 h 6679769"/>
                  <a:gd name="connsiteX11" fmla="*/ 5362414 w 11871702"/>
                  <a:gd name="connsiteY11" fmla="*/ 6571281 h 6679769"/>
                  <a:gd name="connsiteX12" fmla="*/ 7113722 w 11871702"/>
                  <a:gd name="connsiteY12" fmla="*/ 6633274 h 6679769"/>
                  <a:gd name="connsiteX13" fmla="*/ 8586061 w 11871702"/>
                  <a:gd name="connsiteY13" fmla="*/ 6633274 h 6679769"/>
                  <a:gd name="connsiteX14" fmla="*/ 10151390 w 11871702"/>
                  <a:gd name="connsiteY14" fmla="*/ 6664271 h 6679769"/>
                  <a:gd name="connsiteX15" fmla="*/ 11251770 w 11871702"/>
                  <a:gd name="connsiteY15" fmla="*/ 6679769 h 6679769"/>
                  <a:gd name="connsiteX16" fmla="*/ 11871702 w 11871702"/>
                  <a:gd name="connsiteY16" fmla="*/ 6602278 h 6679769"/>
                  <a:gd name="connsiteX17" fmla="*/ 11840705 w 11871702"/>
                  <a:gd name="connsiteY17" fmla="*/ 4091552 h 6679769"/>
                  <a:gd name="connsiteX18" fmla="*/ 11763214 w 11871702"/>
                  <a:gd name="connsiteY18" fmla="*/ 2526224 h 6679769"/>
                  <a:gd name="connsiteX19" fmla="*/ 11747715 w 11871702"/>
                  <a:gd name="connsiteY19" fmla="*/ 743918 h 6679769"/>
                  <a:gd name="connsiteX20" fmla="*/ 11778712 w 11871702"/>
                  <a:gd name="connsiteY20" fmla="*/ 294468 h 6679769"/>
                  <a:gd name="connsiteX21" fmla="*/ 11701220 w 11871702"/>
                  <a:gd name="connsiteY21" fmla="*/ 92990 h 6679769"/>
                  <a:gd name="connsiteX22" fmla="*/ 10275376 w 11871702"/>
                  <a:gd name="connsiteY22" fmla="*/ 139485 h 6679769"/>
                  <a:gd name="connsiteX23" fmla="*/ 9624448 w 11871702"/>
                  <a:gd name="connsiteY23" fmla="*/ 123986 h 6679769"/>
                  <a:gd name="connsiteX24" fmla="*/ 8741044 w 11871702"/>
                  <a:gd name="connsiteY24" fmla="*/ 108488 h 6679769"/>
                  <a:gd name="connsiteX25" fmla="*/ 7501180 w 11871702"/>
                  <a:gd name="connsiteY25" fmla="*/ 108488 h 6679769"/>
                  <a:gd name="connsiteX26" fmla="*/ 6664271 w 11871702"/>
                  <a:gd name="connsiteY26" fmla="*/ 92990 h 6679769"/>
                  <a:gd name="connsiteX27" fmla="*/ 5889356 w 11871702"/>
                  <a:gd name="connsiteY27" fmla="*/ 92990 h 6679769"/>
                  <a:gd name="connsiteX28" fmla="*/ 5160936 w 11871702"/>
                  <a:gd name="connsiteY28" fmla="*/ 92990 h 6679769"/>
                  <a:gd name="connsiteX29" fmla="*/ 4479010 w 11871702"/>
                  <a:gd name="connsiteY29" fmla="*/ 61993 h 6679769"/>
                  <a:gd name="connsiteX30" fmla="*/ 3812583 w 11871702"/>
                  <a:gd name="connsiteY30" fmla="*/ 46495 h 6679769"/>
                  <a:gd name="connsiteX31" fmla="*/ 3084163 w 11871702"/>
                  <a:gd name="connsiteY31" fmla="*/ 46495 h 6679769"/>
                  <a:gd name="connsiteX32" fmla="*/ 2278251 w 11871702"/>
                  <a:gd name="connsiteY32" fmla="*/ 15498 h 6679769"/>
                  <a:gd name="connsiteX33" fmla="*/ 1394848 w 11871702"/>
                  <a:gd name="connsiteY33" fmla="*/ 0 h 6679769"/>
                  <a:gd name="connsiteX34" fmla="*/ 852407 w 11871702"/>
                  <a:gd name="connsiteY34" fmla="*/ 30996 h 6679769"/>
                  <a:gd name="connsiteX35" fmla="*/ 15498 w 11871702"/>
                  <a:gd name="connsiteY35" fmla="*/ 15498 h 667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871702" h="6679769">
                    <a:moveTo>
                      <a:pt x="15498" y="15498"/>
                    </a:moveTo>
                    <a:lnTo>
                      <a:pt x="0" y="2278251"/>
                    </a:lnTo>
                    <a:lnTo>
                      <a:pt x="61993" y="3022169"/>
                    </a:lnTo>
                    <a:lnTo>
                      <a:pt x="46495" y="4029559"/>
                    </a:lnTo>
                    <a:lnTo>
                      <a:pt x="46495" y="4804474"/>
                    </a:lnTo>
                    <a:lnTo>
                      <a:pt x="15498" y="5997844"/>
                    </a:lnTo>
                    <a:lnTo>
                      <a:pt x="0" y="6168325"/>
                    </a:lnTo>
                    <a:lnTo>
                      <a:pt x="92990" y="6416298"/>
                    </a:lnTo>
                    <a:lnTo>
                      <a:pt x="2200759" y="6493790"/>
                    </a:lnTo>
                    <a:lnTo>
                      <a:pt x="3688597" y="6478291"/>
                    </a:lnTo>
                    <a:lnTo>
                      <a:pt x="4463512" y="6540285"/>
                    </a:lnTo>
                    <a:lnTo>
                      <a:pt x="5362414" y="6571281"/>
                    </a:lnTo>
                    <a:lnTo>
                      <a:pt x="7113722" y="6633274"/>
                    </a:lnTo>
                    <a:lnTo>
                      <a:pt x="8586061" y="6633274"/>
                    </a:lnTo>
                    <a:lnTo>
                      <a:pt x="10151390" y="6664271"/>
                    </a:lnTo>
                    <a:lnTo>
                      <a:pt x="11251770" y="6679769"/>
                    </a:lnTo>
                    <a:lnTo>
                      <a:pt x="11871702" y="6602278"/>
                    </a:lnTo>
                    <a:lnTo>
                      <a:pt x="11840705" y="4091552"/>
                    </a:lnTo>
                    <a:lnTo>
                      <a:pt x="11763214" y="2526224"/>
                    </a:lnTo>
                    <a:lnTo>
                      <a:pt x="11747715" y="743918"/>
                    </a:lnTo>
                    <a:lnTo>
                      <a:pt x="11778712" y="294468"/>
                    </a:lnTo>
                    <a:lnTo>
                      <a:pt x="11701220" y="92990"/>
                    </a:lnTo>
                    <a:lnTo>
                      <a:pt x="10275376" y="139485"/>
                    </a:lnTo>
                    <a:lnTo>
                      <a:pt x="9624448" y="123986"/>
                    </a:lnTo>
                    <a:lnTo>
                      <a:pt x="8741044" y="108488"/>
                    </a:lnTo>
                    <a:lnTo>
                      <a:pt x="7501180" y="108488"/>
                    </a:lnTo>
                    <a:lnTo>
                      <a:pt x="6664271" y="92990"/>
                    </a:lnTo>
                    <a:lnTo>
                      <a:pt x="5889356" y="92990"/>
                    </a:lnTo>
                    <a:lnTo>
                      <a:pt x="5160936" y="92990"/>
                    </a:lnTo>
                    <a:lnTo>
                      <a:pt x="4479010" y="61993"/>
                    </a:lnTo>
                    <a:lnTo>
                      <a:pt x="3812583" y="46495"/>
                    </a:lnTo>
                    <a:lnTo>
                      <a:pt x="3084163" y="46495"/>
                    </a:lnTo>
                    <a:lnTo>
                      <a:pt x="2278251" y="15498"/>
                    </a:lnTo>
                    <a:lnTo>
                      <a:pt x="1394848" y="0"/>
                    </a:lnTo>
                    <a:lnTo>
                      <a:pt x="852407" y="30996"/>
                    </a:lnTo>
                    <a:lnTo>
                      <a:pt x="15498" y="154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pic>
            <p:nvPicPr>
              <p:cNvPr id="16" name="图片 15" descr="电脑萤幕&#10;&#10;中度可信度描述已自动生成">
                <a:extLst>
                  <a:ext uri="{FF2B5EF4-FFF2-40B4-BE49-F238E27FC236}">
                    <a16:creationId xmlns:a16="http://schemas.microsoft.com/office/drawing/2014/main" id="{8BFCFDC0-407B-48DA-B3CF-E64CEC0E2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22" y="58119"/>
                <a:ext cx="11985356" cy="67417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636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E1655C05-C3A1-46F9-BDF6-923342D44E1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id="{D7DAAA50-B00C-47EE-9FA0-F237ADFE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099012"/>
                <a:gd name="connsiteY0" fmla="*/ 0 h 6858000"/>
                <a:gd name="connsiteX1" fmla="*/ 12099012 w 12099012"/>
                <a:gd name="connsiteY1" fmla="*/ 0 h 6858000"/>
                <a:gd name="connsiteX2" fmla="*/ 12099012 w 12099012"/>
                <a:gd name="connsiteY2" fmla="*/ 6858000 h 6858000"/>
                <a:gd name="connsiteX3" fmla="*/ 0 w 120990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9012" h="6858000">
                  <a:moveTo>
                    <a:pt x="0" y="0"/>
                  </a:moveTo>
                  <a:lnTo>
                    <a:pt x="12099012" y="0"/>
                  </a:lnTo>
                  <a:lnTo>
                    <a:pt x="1209901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FC83B3C-2627-490B-9126-FCECA6CA6CCF}"/>
                </a:ext>
              </a:extLst>
            </p:cNvPr>
            <p:cNvGrpSpPr/>
            <p:nvPr/>
          </p:nvGrpSpPr>
          <p:grpSpPr>
            <a:xfrm>
              <a:off x="103322" y="58119"/>
              <a:ext cx="11985356" cy="6741762"/>
              <a:chOff x="103322" y="58119"/>
              <a:chExt cx="11985356" cy="6741762"/>
            </a:xfrm>
          </p:grpSpPr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6547E814-6B41-4F20-A274-5A930907EE0E}"/>
                  </a:ext>
                </a:extLst>
              </p:cNvPr>
              <p:cNvSpPr/>
              <p:nvPr/>
            </p:nvSpPr>
            <p:spPr>
              <a:xfrm>
                <a:off x="154983" y="92990"/>
                <a:ext cx="11871702" cy="6679769"/>
              </a:xfrm>
              <a:custGeom>
                <a:avLst/>
                <a:gdLst>
                  <a:gd name="connsiteX0" fmla="*/ 15498 w 11871702"/>
                  <a:gd name="connsiteY0" fmla="*/ 15498 h 6679769"/>
                  <a:gd name="connsiteX1" fmla="*/ 0 w 11871702"/>
                  <a:gd name="connsiteY1" fmla="*/ 2278251 h 6679769"/>
                  <a:gd name="connsiteX2" fmla="*/ 61993 w 11871702"/>
                  <a:gd name="connsiteY2" fmla="*/ 3022169 h 6679769"/>
                  <a:gd name="connsiteX3" fmla="*/ 46495 w 11871702"/>
                  <a:gd name="connsiteY3" fmla="*/ 4029559 h 6679769"/>
                  <a:gd name="connsiteX4" fmla="*/ 46495 w 11871702"/>
                  <a:gd name="connsiteY4" fmla="*/ 4804474 h 6679769"/>
                  <a:gd name="connsiteX5" fmla="*/ 15498 w 11871702"/>
                  <a:gd name="connsiteY5" fmla="*/ 5997844 h 6679769"/>
                  <a:gd name="connsiteX6" fmla="*/ 0 w 11871702"/>
                  <a:gd name="connsiteY6" fmla="*/ 6168325 h 6679769"/>
                  <a:gd name="connsiteX7" fmla="*/ 92990 w 11871702"/>
                  <a:gd name="connsiteY7" fmla="*/ 6416298 h 6679769"/>
                  <a:gd name="connsiteX8" fmla="*/ 2200759 w 11871702"/>
                  <a:gd name="connsiteY8" fmla="*/ 6493790 h 6679769"/>
                  <a:gd name="connsiteX9" fmla="*/ 3688597 w 11871702"/>
                  <a:gd name="connsiteY9" fmla="*/ 6478291 h 6679769"/>
                  <a:gd name="connsiteX10" fmla="*/ 4463512 w 11871702"/>
                  <a:gd name="connsiteY10" fmla="*/ 6540285 h 6679769"/>
                  <a:gd name="connsiteX11" fmla="*/ 5362414 w 11871702"/>
                  <a:gd name="connsiteY11" fmla="*/ 6571281 h 6679769"/>
                  <a:gd name="connsiteX12" fmla="*/ 7113722 w 11871702"/>
                  <a:gd name="connsiteY12" fmla="*/ 6633274 h 6679769"/>
                  <a:gd name="connsiteX13" fmla="*/ 8586061 w 11871702"/>
                  <a:gd name="connsiteY13" fmla="*/ 6633274 h 6679769"/>
                  <a:gd name="connsiteX14" fmla="*/ 10151390 w 11871702"/>
                  <a:gd name="connsiteY14" fmla="*/ 6664271 h 6679769"/>
                  <a:gd name="connsiteX15" fmla="*/ 11251770 w 11871702"/>
                  <a:gd name="connsiteY15" fmla="*/ 6679769 h 6679769"/>
                  <a:gd name="connsiteX16" fmla="*/ 11871702 w 11871702"/>
                  <a:gd name="connsiteY16" fmla="*/ 6602278 h 6679769"/>
                  <a:gd name="connsiteX17" fmla="*/ 11840705 w 11871702"/>
                  <a:gd name="connsiteY17" fmla="*/ 4091552 h 6679769"/>
                  <a:gd name="connsiteX18" fmla="*/ 11763214 w 11871702"/>
                  <a:gd name="connsiteY18" fmla="*/ 2526224 h 6679769"/>
                  <a:gd name="connsiteX19" fmla="*/ 11747715 w 11871702"/>
                  <a:gd name="connsiteY19" fmla="*/ 743918 h 6679769"/>
                  <a:gd name="connsiteX20" fmla="*/ 11778712 w 11871702"/>
                  <a:gd name="connsiteY20" fmla="*/ 294468 h 6679769"/>
                  <a:gd name="connsiteX21" fmla="*/ 11701220 w 11871702"/>
                  <a:gd name="connsiteY21" fmla="*/ 92990 h 6679769"/>
                  <a:gd name="connsiteX22" fmla="*/ 10275376 w 11871702"/>
                  <a:gd name="connsiteY22" fmla="*/ 139485 h 6679769"/>
                  <a:gd name="connsiteX23" fmla="*/ 9624448 w 11871702"/>
                  <a:gd name="connsiteY23" fmla="*/ 123986 h 6679769"/>
                  <a:gd name="connsiteX24" fmla="*/ 8741044 w 11871702"/>
                  <a:gd name="connsiteY24" fmla="*/ 108488 h 6679769"/>
                  <a:gd name="connsiteX25" fmla="*/ 7501180 w 11871702"/>
                  <a:gd name="connsiteY25" fmla="*/ 108488 h 6679769"/>
                  <a:gd name="connsiteX26" fmla="*/ 6664271 w 11871702"/>
                  <a:gd name="connsiteY26" fmla="*/ 92990 h 6679769"/>
                  <a:gd name="connsiteX27" fmla="*/ 5889356 w 11871702"/>
                  <a:gd name="connsiteY27" fmla="*/ 92990 h 6679769"/>
                  <a:gd name="connsiteX28" fmla="*/ 5160936 w 11871702"/>
                  <a:gd name="connsiteY28" fmla="*/ 92990 h 6679769"/>
                  <a:gd name="connsiteX29" fmla="*/ 4479010 w 11871702"/>
                  <a:gd name="connsiteY29" fmla="*/ 61993 h 6679769"/>
                  <a:gd name="connsiteX30" fmla="*/ 3812583 w 11871702"/>
                  <a:gd name="connsiteY30" fmla="*/ 46495 h 6679769"/>
                  <a:gd name="connsiteX31" fmla="*/ 3084163 w 11871702"/>
                  <a:gd name="connsiteY31" fmla="*/ 46495 h 6679769"/>
                  <a:gd name="connsiteX32" fmla="*/ 2278251 w 11871702"/>
                  <a:gd name="connsiteY32" fmla="*/ 15498 h 6679769"/>
                  <a:gd name="connsiteX33" fmla="*/ 1394848 w 11871702"/>
                  <a:gd name="connsiteY33" fmla="*/ 0 h 6679769"/>
                  <a:gd name="connsiteX34" fmla="*/ 852407 w 11871702"/>
                  <a:gd name="connsiteY34" fmla="*/ 30996 h 6679769"/>
                  <a:gd name="connsiteX35" fmla="*/ 15498 w 11871702"/>
                  <a:gd name="connsiteY35" fmla="*/ 15498 h 667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871702" h="6679769">
                    <a:moveTo>
                      <a:pt x="15498" y="15498"/>
                    </a:moveTo>
                    <a:lnTo>
                      <a:pt x="0" y="2278251"/>
                    </a:lnTo>
                    <a:lnTo>
                      <a:pt x="61993" y="3022169"/>
                    </a:lnTo>
                    <a:lnTo>
                      <a:pt x="46495" y="4029559"/>
                    </a:lnTo>
                    <a:lnTo>
                      <a:pt x="46495" y="4804474"/>
                    </a:lnTo>
                    <a:lnTo>
                      <a:pt x="15498" y="5997844"/>
                    </a:lnTo>
                    <a:lnTo>
                      <a:pt x="0" y="6168325"/>
                    </a:lnTo>
                    <a:lnTo>
                      <a:pt x="92990" y="6416298"/>
                    </a:lnTo>
                    <a:lnTo>
                      <a:pt x="2200759" y="6493790"/>
                    </a:lnTo>
                    <a:lnTo>
                      <a:pt x="3688597" y="6478291"/>
                    </a:lnTo>
                    <a:lnTo>
                      <a:pt x="4463512" y="6540285"/>
                    </a:lnTo>
                    <a:lnTo>
                      <a:pt x="5362414" y="6571281"/>
                    </a:lnTo>
                    <a:lnTo>
                      <a:pt x="7113722" y="6633274"/>
                    </a:lnTo>
                    <a:lnTo>
                      <a:pt x="8586061" y="6633274"/>
                    </a:lnTo>
                    <a:lnTo>
                      <a:pt x="10151390" y="6664271"/>
                    </a:lnTo>
                    <a:lnTo>
                      <a:pt x="11251770" y="6679769"/>
                    </a:lnTo>
                    <a:lnTo>
                      <a:pt x="11871702" y="6602278"/>
                    </a:lnTo>
                    <a:lnTo>
                      <a:pt x="11840705" y="4091552"/>
                    </a:lnTo>
                    <a:lnTo>
                      <a:pt x="11763214" y="2526224"/>
                    </a:lnTo>
                    <a:lnTo>
                      <a:pt x="11747715" y="743918"/>
                    </a:lnTo>
                    <a:lnTo>
                      <a:pt x="11778712" y="294468"/>
                    </a:lnTo>
                    <a:lnTo>
                      <a:pt x="11701220" y="92990"/>
                    </a:lnTo>
                    <a:lnTo>
                      <a:pt x="10275376" y="139485"/>
                    </a:lnTo>
                    <a:lnTo>
                      <a:pt x="9624448" y="123986"/>
                    </a:lnTo>
                    <a:lnTo>
                      <a:pt x="8741044" y="108488"/>
                    </a:lnTo>
                    <a:lnTo>
                      <a:pt x="7501180" y="108488"/>
                    </a:lnTo>
                    <a:lnTo>
                      <a:pt x="6664271" y="92990"/>
                    </a:lnTo>
                    <a:lnTo>
                      <a:pt x="5889356" y="92990"/>
                    </a:lnTo>
                    <a:lnTo>
                      <a:pt x="5160936" y="92990"/>
                    </a:lnTo>
                    <a:lnTo>
                      <a:pt x="4479010" y="61993"/>
                    </a:lnTo>
                    <a:lnTo>
                      <a:pt x="3812583" y="46495"/>
                    </a:lnTo>
                    <a:lnTo>
                      <a:pt x="3084163" y="46495"/>
                    </a:lnTo>
                    <a:lnTo>
                      <a:pt x="2278251" y="15498"/>
                    </a:lnTo>
                    <a:lnTo>
                      <a:pt x="1394848" y="0"/>
                    </a:lnTo>
                    <a:lnTo>
                      <a:pt x="852407" y="30996"/>
                    </a:lnTo>
                    <a:lnTo>
                      <a:pt x="15498" y="154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pic>
            <p:nvPicPr>
              <p:cNvPr id="16" name="图片 15" descr="电脑萤幕&#10;&#10;中度可信度描述已自动生成">
                <a:extLst>
                  <a:ext uri="{FF2B5EF4-FFF2-40B4-BE49-F238E27FC236}">
                    <a16:creationId xmlns:a16="http://schemas.microsoft.com/office/drawing/2014/main" id="{8BFCFDC0-407B-48DA-B3CF-E64CEC0E2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22" y="58119"/>
                <a:ext cx="11985356" cy="67417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7656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E1655C05-C3A1-46F9-BDF6-923342D44E1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id="{D7DAAA50-B00C-47EE-9FA0-F237ADFE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099012"/>
                <a:gd name="connsiteY0" fmla="*/ 0 h 6858000"/>
                <a:gd name="connsiteX1" fmla="*/ 12099012 w 12099012"/>
                <a:gd name="connsiteY1" fmla="*/ 0 h 6858000"/>
                <a:gd name="connsiteX2" fmla="*/ 12099012 w 12099012"/>
                <a:gd name="connsiteY2" fmla="*/ 6858000 h 6858000"/>
                <a:gd name="connsiteX3" fmla="*/ 0 w 120990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9012" h="6858000">
                  <a:moveTo>
                    <a:pt x="0" y="0"/>
                  </a:moveTo>
                  <a:lnTo>
                    <a:pt x="12099012" y="0"/>
                  </a:lnTo>
                  <a:lnTo>
                    <a:pt x="1209901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FC83B3C-2627-490B-9126-FCECA6CA6CCF}"/>
                </a:ext>
              </a:extLst>
            </p:cNvPr>
            <p:cNvGrpSpPr/>
            <p:nvPr/>
          </p:nvGrpSpPr>
          <p:grpSpPr>
            <a:xfrm>
              <a:off x="103322" y="58119"/>
              <a:ext cx="11985356" cy="6741762"/>
              <a:chOff x="103322" y="58119"/>
              <a:chExt cx="11985356" cy="6741762"/>
            </a:xfrm>
          </p:grpSpPr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6547E814-6B41-4F20-A274-5A930907EE0E}"/>
                  </a:ext>
                </a:extLst>
              </p:cNvPr>
              <p:cNvSpPr/>
              <p:nvPr/>
            </p:nvSpPr>
            <p:spPr>
              <a:xfrm>
                <a:off x="154983" y="92990"/>
                <a:ext cx="11871702" cy="6679769"/>
              </a:xfrm>
              <a:custGeom>
                <a:avLst/>
                <a:gdLst>
                  <a:gd name="connsiteX0" fmla="*/ 15498 w 11871702"/>
                  <a:gd name="connsiteY0" fmla="*/ 15498 h 6679769"/>
                  <a:gd name="connsiteX1" fmla="*/ 0 w 11871702"/>
                  <a:gd name="connsiteY1" fmla="*/ 2278251 h 6679769"/>
                  <a:gd name="connsiteX2" fmla="*/ 61993 w 11871702"/>
                  <a:gd name="connsiteY2" fmla="*/ 3022169 h 6679769"/>
                  <a:gd name="connsiteX3" fmla="*/ 46495 w 11871702"/>
                  <a:gd name="connsiteY3" fmla="*/ 4029559 h 6679769"/>
                  <a:gd name="connsiteX4" fmla="*/ 46495 w 11871702"/>
                  <a:gd name="connsiteY4" fmla="*/ 4804474 h 6679769"/>
                  <a:gd name="connsiteX5" fmla="*/ 15498 w 11871702"/>
                  <a:gd name="connsiteY5" fmla="*/ 5997844 h 6679769"/>
                  <a:gd name="connsiteX6" fmla="*/ 0 w 11871702"/>
                  <a:gd name="connsiteY6" fmla="*/ 6168325 h 6679769"/>
                  <a:gd name="connsiteX7" fmla="*/ 92990 w 11871702"/>
                  <a:gd name="connsiteY7" fmla="*/ 6416298 h 6679769"/>
                  <a:gd name="connsiteX8" fmla="*/ 2200759 w 11871702"/>
                  <a:gd name="connsiteY8" fmla="*/ 6493790 h 6679769"/>
                  <a:gd name="connsiteX9" fmla="*/ 3688597 w 11871702"/>
                  <a:gd name="connsiteY9" fmla="*/ 6478291 h 6679769"/>
                  <a:gd name="connsiteX10" fmla="*/ 4463512 w 11871702"/>
                  <a:gd name="connsiteY10" fmla="*/ 6540285 h 6679769"/>
                  <a:gd name="connsiteX11" fmla="*/ 5362414 w 11871702"/>
                  <a:gd name="connsiteY11" fmla="*/ 6571281 h 6679769"/>
                  <a:gd name="connsiteX12" fmla="*/ 7113722 w 11871702"/>
                  <a:gd name="connsiteY12" fmla="*/ 6633274 h 6679769"/>
                  <a:gd name="connsiteX13" fmla="*/ 8586061 w 11871702"/>
                  <a:gd name="connsiteY13" fmla="*/ 6633274 h 6679769"/>
                  <a:gd name="connsiteX14" fmla="*/ 10151390 w 11871702"/>
                  <a:gd name="connsiteY14" fmla="*/ 6664271 h 6679769"/>
                  <a:gd name="connsiteX15" fmla="*/ 11251770 w 11871702"/>
                  <a:gd name="connsiteY15" fmla="*/ 6679769 h 6679769"/>
                  <a:gd name="connsiteX16" fmla="*/ 11871702 w 11871702"/>
                  <a:gd name="connsiteY16" fmla="*/ 6602278 h 6679769"/>
                  <a:gd name="connsiteX17" fmla="*/ 11840705 w 11871702"/>
                  <a:gd name="connsiteY17" fmla="*/ 4091552 h 6679769"/>
                  <a:gd name="connsiteX18" fmla="*/ 11763214 w 11871702"/>
                  <a:gd name="connsiteY18" fmla="*/ 2526224 h 6679769"/>
                  <a:gd name="connsiteX19" fmla="*/ 11747715 w 11871702"/>
                  <a:gd name="connsiteY19" fmla="*/ 743918 h 6679769"/>
                  <a:gd name="connsiteX20" fmla="*/ 11778712 w 11871702"/>
                  <a:gd name="connsiteY20" fmla="*/ 294468 h 6679769"/>
                  <a:gd name="connsiteX21" fmla="*/ 11701220 w 11871702"/>
                  <a:gd name="connsiteY21" fmla="*/ 92990 h 6679769"/>
                  <a:gd name="connsiteX22" fmla="*/ 10275376 w 11871702"/>
                  <a:gd name="connsiteY22" fmla="*/ 139485 h 6679769"/>
                  <a:gd name="connsiteX23" fmla="*/ 9624448 w 11871702"/>
                  <a:gd name="connsiteY23" fmla="*/ 123986 h 6679769"/>
                  <a:gd name="connsiteX24" fmla="*/ 8741044 w 11871702"/>
                  <a:gd name="connsiteY24" fmla="*/ 108488 h 6679769"/>
                  <a:gd name="connsiteX25" fmla="*/ 7501180 w 11871702"/>
                  <a:gd name="connsiteY25" fmla="*/ 108488 h 6679769"/>
                  <a:gd name="connsiteX26" fmla="*/ 6664271 w 11871702"/>
                  <a:gd name="connsiteY26" fmla="*/ 92990 h 6679769"/>
                  <a:gd name="connsiteX27" fmla="*/ 5889356 w 11871702"/>
                  <a:gd name="connsiteY27" fmla="*/ 92990 h 6679769"/>
                  <a:gd name="connsiteX28" fmla="*/ 5160936 w 11871702"/>
                  <a:gd name="connsiteY28" fmla="*/ 92990 h 6679769"/>
                  <a:gd name="connsiteX29" fmla="*/ 4479010 w 11871702"/>
                  <a:gd name="connsiteY29" fmla="*/ 61993 h 6679769"/>
                  <a:gd name="connsiteX30" fmla="*/ 3812583 w 11871702"/>
                  <a:gd name="connsiteY30" fmla="*/ 46495 h 6679769"/>
                  <a:gd name="connsiteX31" fmla="*/ 3084163 w 11871702"/>
                  <a:gd name="connsiteY31" fmla="*/ 46495 h 6679769"/>
                  <a:gd name="connsiteX32" fmla="*/ 2278251 w 11871702"/>
                  <a:gd name="connsiteY32" fmla="*/ 15498 h 6679769"/>
                  <a:gd name="connsiteX33" fmla="*/ 1394848 w 11871702"/>
                  <a:gd name="connsiteY33" fmla="*/ 0 h 6679769"/>
                  <a:gd name="connsiteX34" fmla="*/ 852407 w 11871702"/>
                  <a:gd name="connsiteY34" fmla="*/ 30996 h 6679769"/>
                  <a:gd name="connsiteX35" fmla="*/ 15498 w 11871702"/>
                  <a:gd name="connsiteY35" fmla="*/ 15498 h 6679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871702" h="6679769">
                    <a:moveTo>
                      <a:pt x="15498" y="15498"/>
                    </a:moveTo>
                    <a:lnTo>
                      <a:pt x="0" y="2278251"/>
                    </a:lnTo>
                    <a:lnTo>
                      <a:pt x="61993" y="3022169"/>
                    </a:lnTo>
                    <a:lnTo>
                      <a:pt x="46495" y="4029559"/>
                    </a:lnTo>
                    <a:lnTo>
                      <a:pt x="46495" y="4804474"/>
                    </a:lnTo>
                    <a:lnTo>
                      <a:pt x="15498" y="5997844"/>
                    </a:lnTo>
                    <a:lnTo>
                      <a:pt x="0" y="6168325"/>
                    </a:lnTo>
                    <a:lnTo>
                      <a:pt x="92990" y="6416298"/>
                    </a:lnTo>
                    <a:lnTo>
                      <a:pt x="2200759" y="6493790"/>
                    </a:lnTo>
                    <a:lnTo>
                      <a:pt x="3688597" y="6478291"/>
                    </a:lnTo>
                    <a:lnTo>
                      <a:pt x="4463512" y="6540285"/>
                    </a:lnTo>
                    <a:lnTo>
                      <a:pt x="5362414" y="6571281"/>
                    </a:lnTo>
                    <a:lnTo>
                      <a:pt x="7113722" y="6633274"/>
                    </a:lnTo>
                    <a:lnTo>
                      <a:pt x="8586061" y="6633274"/>
                    </a:lnTo>
                    <a:lnTo>
                      <a:pt x="10151390" y="6664271"/>
                    </a:lnTo>
                    <a:lnTo>
                      <a:pt x="11251770" y="6679769"/>
                    </a:lnTo>
                    <a:lnTo>
                      <a:pt x="11871702" y="6602278"/>
                    </a:lnTo>
                    <a:lnTo>
                      <a:pt x="11840705" y="4091552"/>
                    </a:lnTo>
                    <a:lnTo>
                      <a:pt x="11763214" y="2526224"/>
                    </a:lnTo>
                    <a:lnTo>
                      <a:pt x="11747715" y="743918"/>
                    </a:lnTo>
                    <a:lnTo>
                      <a:pt x="11778712" y="294468"/>
                    </a:lnTo>
                    <a:lnTo>
                      <a:pt x="11701220" y="92990"/>
                    </a:lnTo>
                    <a:lnTo>
                      <a:pt x="10275376" y="139485"/>
                    </a:lnTo>
                    <a:lnTo>
                      <a:pt x="9624448" y="123986"/>
                    </a:lnTo>
                    <a:lnTo>
                      <a:pt x="8741044" y="108488"/>
                    </a:lnTo>
                    <a:lnTo>
                      <a:pt x="7501180" y="108488"/>
                    </a:lnTo>
                    <a:lnTo>
                      <a:pt x="6664271" y="92990"/>
                    </a:lnTo>
                    <a:lnTo>
                      <a:pt x="5889356" y="92990"/>
                    </a:lnTo>
                    <a:lnTo>
                      <a:pt x="5160936" y="92990"/>
                    </a:lnTo>
                    <a:lnTo>
                      <a:pt x="4479010" y="61993"/>
                    </a:lnTo>
                    <a:lnTo>
                      <a:pt x="3812583" y="46495"/>
                    </a:lnTo>
                    <a:lnTo>
                      <a:pt x="3084163" y="46495"/>
                    </a:lnTo>
                    <a:lnTo>
                      <a:pt x="2278251" y="15498"/>
                    </a:lnTo>
                    <a:lnTo>
                      <a:pt x="1394848" y="0"/>
                    </a:lnTo>
                    <a:lnTo>
                      <a:pt x="852407" y="30996"/>
                    </a:lnTo>
                    <a:lnTo>
                      <a:pt x="15498" y="154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pic>
            <p:nvPicPr>
              <p:cNvPr id="16" name="图片 15" descr="电脑萤幕&#10;&#10;中度可信度描述已自动生成">
                <a:extLst>
                  <a:ext uri="{FF2B5EF4-FFF2-40B4-BE49-F238E27FC236}">
                    <a16:creationId xmlns:a16="http://schemas.microsoft.com/office/drawing/2014/main" id="{8BFCFDC0-407B-48DA-B3CF-E64CEC0E2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22" y="58119"/>
                <a:ext cx="11985356" cy="67417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0694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2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755F93-7222-4DEA-A0BF-EA125F00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443431-4FDA-4D3C-AF0D-D7F715511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AC5D69-34A1-4F7D-B1B2-04B3D7DA2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DF4E2F-83F2-42CB-8BE9-ADED0EFD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CD1B3-4147-49FC-95FC-E855DCD66CAC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2023/10/4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ECB8C0-7B60-4B03-BBEC-9B69CCD1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F87F32-32DB-4F9C-A186-BE13446B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491702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1632A3-A8CB-4DED-868D-3E54FC9F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247F3C-0D86-45E9-994D-1BC3BEA87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4943EE-EF81-468B-B18D-2F38DB8C1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03C05A-44B4-4AC5-8D2E-98B278789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E3F760-D9CF-448D-92A0-10EFC2632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19A58BD-9989-4EE4-9B71-2BCBE069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729AE-25E4-469A-BBD5-A87847C2E625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2023/10/4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ABF1DE-18DD-428E-A409-EACC11E1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74F5C6-5316-4F25-B711-D07679C0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077010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0F0E0-A702-411C-8D56-B3497C34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C767E3-B13D-4556-9921-F313FA1A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45B27-B314-48E6-BDE6-F4219936CCA6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2023/10/4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1DA658-B94B-4E5C-B2F4-5E671AA4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B019A2-A41E-449B-8512-2723C2B7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267918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248D776-F225-4259-A7D9-2F39CB67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19917-28BD-45C9-938C-886BE841CF5A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2023/10/4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6AF89C-EA66-4212-8D8A-DBCAD306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C23679-C156-47B7-B777-C0755221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41505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48ABEB-8EB2-402C-895B-88755588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9DA2C0-D353-49B6-ACF1-E624263B0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6CDD91-F378-4F77-94DC-335ED8659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349DDB-736B-4F4F-8EB9-718E9065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26471-80C1-402D-AD19-CDF03D757099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2023/10/4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C162D6-811F-4A7A-85A8-105E0C5B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46681A-F5C4-4A24-ACE2-6206AC12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07245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AAF8CE-6F21-4207-85C5-898F5B9B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4E074ED-3842-411E-B2C2-B515BFCAA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08A0B3-B796-445A-ADFB-244A8C27F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AAAB11-AA9F-4A58-9F41-212E2F5E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EDA90E-6A2E-4E80-8C1A-2A6C1835BA30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2023/10/4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B83255-5F03-4D6F-BE0C-408E1867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D5B7C8-E12A-4B0D-9DD7-704C3B4E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FD890-97DA-40A7-9112-7CC6AF2BB2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17446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4450F29-B4B8-4250-931F-40D25F4021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9" t="42186" r="163" b="29408"/>
          <a:stretch/>
        </p:blipFill>
        <p:spPr>
          <a:xfrm>
            <a:off x="9067799" y="2283496"/>
            <a:ext cx="3124200" cy="194810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B934FB4-04DA-475C-AB6D-D948B89DCE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7" b="38924"/>
          <a:stretch/>
        </p:blipFill>
        <p:spPr>
          <a:xfrm>
            <a:off x="10339438" y="419100"/>
            <a:ext cx="1862146" cy="418862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61E0ED5-55E2-49CC-8DA6-0BDE4ECE69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3" b="85845"/>
          <a:stretch/>
        </p:blipFill>
        <p:spPr>
          <a:xfrm>
            <a:off x="11269289" y="1257188"/>
            <a:ext cx="932295" cy="9707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79F8ED2-A767-4154-9405-CE995DF10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46881" b="71594"/>
          <a:stretch/>
        </p:blipFill>
        <p:spPr>
          <a:xfrm>
            <a:off x="1" y="76200"/>
            <a:ext cx="3124200" cy="194810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01020BA5-EB89-49C2-A207-4DEA825A3539}"/>
              </a:ext>
            </a:extLst>
          </p:cNvPr>
          <p:cNvSpPr/>
          <p:nvPr userDrawn="1"/>
        </p:nvSpPr>
        <p:spPr>
          <a:xfrm>
            <a:off x="297976" y="276367"/>
            <a:ext cx="11596048" cy="6305265"/>
          </a:xfrm>
          <a:prstGeom prst="roundRect">
            <a:avLst>
              <a:gd name="adj" fmla="val 47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6249440-1DBF-48D3-AE9C-468435F7F978}"/>
              </a:ext>
            </a:extLst>
          </p:cNvPr>
          <p:cNvSpPr/>
          <p:nvPr userDrawn="1"/>
        </p:nvSpPr>
        <p:spPr>
          <a:xfrm>
            <a:off x="436295" y="407593"/>
            <a:ext cx="11291248" cy="6007722"/>
          </a:xfrm>
          <a:prstGeom prst="roundRect">
            <a:avLst>
              <a:gd name="adj" fmla="val 4762"/>
            </a:avLst>
          </a:prstGeom>
          <a:noFill/>
          <a:ln w="25400">
            <a:solidFill>
              <a:srgbClr val="ABDBE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89A52DA-F88C-4597-8909-D6111C1B5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" t="1489" r="256" b="18962"/>
          <a:stretch/>
        </p:blipFill>
        <p:spPr>
          <a:xfrm>
            <a:off x="-21685" y="3685905"/>
            <a:ext cx="12192000" cy="317209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954DA1F-D49C-4DC0-AA7A-4DF87FAF9E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4" t="77390" r="15094"/>
          <a:stretch/>
        </p:blipFill>
        <p:spPr>
          <a:xfrm>
            <a:off x="10296125" y="5142812"/>
            <a:ext cx="2237221" cy="15505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7B3C933-FF61-4024-8263-CAF7E2283B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66" b="26103"/>
          <a:stretch/>
        </p:blipFill>
        <p:spPr>
          <a:xfrm>
            <a:off x="-21685" y="1275027"/>
            <a:ext cx="1179568" cy="506783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6488668"/>
            <a:ext cx="123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SVN-Holidays" panose="02040603050506020204" pitchFamily="18" charset="0"/>
              </a:rPr>
              <a:t>MăngNon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SVN-Holidays" panose="02040603050506020204" pitchFamily="18" charset="0"/>
            </a:endParaRPr>
          </a:p>
        </p:txBody>
      </p:sp>
      <p:pic>
        <p:nvPicPr>
          <p:cNvPr id="2" name="Picture 1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72ABB3B3-66F9-55FC-577B-ECFC7A42D50D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711" y="76200"/>
            <a:ext cx="1694848" cy="16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6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734" r:id="rId13"/>
  </p:sldLayoutIdLst>
  <p:transition spd="slow">
    <p:random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72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33" r:id="rId12"/>
    <p:sldLayoutId id="2147483661" r:id="rId13"/>
    <p:sldLayoutId id="2147483663" r:id="rId14"/>
    <p:sldLayoutId id="2147483664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502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F3D360-D6AC-557E-BAC1-C965E42F0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1417684"/>
            <a:ext cx="3348038" cy="3187653"/>
          </a:xfrm>
          <a:prstGeom prst="rect">
            <a:avLst/>
          </a:prstGeom>
        </p:spPr>
      </p:pic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62BDE2DE-0B05-1096-E9BA-3FD97945E087}"/>
              </a:ext>
            </a:extLst>
          </p:cNvPr>
          <p:cNvSpPr/>
          <p:nvPr/>
        </p:nvSpPr>
        <p:spPr>
          <a:xfrm>
            <a:off x="5195570" y="2095500"/>
            <a:ext cx="5643880" cy="16687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 trại, dựng lều,...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29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62BDE2DE-0B05-1096-E9BA-3FD97945E087}"/>
              </a:ext>
            </a:extLst>
          </p:cNvPr>
          <p:cNvSpPr/>
          <p:nvPr/>
        </p:nvSpPr>
        <p:spPr>
          <a:xfrm>
            <a:off x="5195570" y="2095500"/>
            <a:ext cx="5643880" cy="16687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t-BR" sz="4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cá, giật cần câu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730CD-41E6-497D-2399-4EFF1F017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4" y="1514475"/>
            <a:ext cx="3079847" cy="30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97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62BDE2DE-0B05-1096-E9BA-3FD97945E087}"/>
              </a:ext>
            </a:extLst>
          </p:cNvPr>
          <p:cNvSpPr/>
          <p:nvPr/>
        </p:nvSpPr>
        <p:spPr>
          <a:xfrm>
            <a:off x="4676775" y="2324100"/>
            <a:ext cx="6962775" cy="16687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Bay, lượn, dang, vỗ cánh,..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90646-EA3E-C4BA-E257-45A47EF8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4" y="1593347"/>
            <a:ext cx="2905125" cy="294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07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62BDE2DE-0B05-1096-E9BA-3FD97945E087}"/>
              </a:ext>
            </a:extLst>
          </p:cNvPr>
          <p:cNvSpPr/>
          <p:nvPr/>
        </p:nvSpPr>
        <p:spPr>
          <a:xfrm>
            <a:off x="4676775" y="2324100"/>
            <a:ext cx="6296025" cy="16687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Bơi, lặn, khám phá,...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7E0762-7596-5E3E-A972-DA0A14CFA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1935269"/>
            <a:ext cx="2967038" cy="30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16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F16D9A4B-9A43-C33A-ECDD-0AC19B8A15DA}"/>
              </a:ext>
            </a:extLst>
          </p:cNvPr>
          <p:cNvSpPr/>
          <p:nvPr/>
        </p:nvSpPr>
        <p:spPr>
          <a:xfrm>
            <a:off x="628650" y="337389"/>
            <a:ext cx="11020425" cy="958523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 tranh, tìm động từ phù hợp với hoạt động được thể hiện trong tranh.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78B2B-910C-41B6-8B14-7DAE7AA63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" y="1971674"/>
            <a:ext cx="10822283" cy="22002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3245" y="4109047"/>
            <a:ext cx="15969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</a:p>
          <a:p>
            <a:pPr algn="ctr"/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Leo</a:t>
            </a:r>
          </a:p>
          <a:p>
            <a:pPr algn="ctr"/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Trèo</a:t>
            </a:r>
          </a:p>
          <a:p>
            <a:pPr algn="ctr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hống gậy</a:t>
            </a:r>
          </a:p>
          <a:p>
            <a:pPr algn="ctr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ượt dốc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1744" y="4278996"/>
            <a:ext cx="1386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 trại</a:t>
            </a:r>
          </a:p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 lều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7776" y="4188038"/>
            <a:ext cx="1842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</a:p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 cần câu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1239" y="4201380"/>
            <a:ext cx="12715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</a:p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</a:p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</a:t>
            </a:r>
          </a:p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 cánh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4034" y="4278996"/>
            <a:ext cx="1985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</a:p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</a:p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237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60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D0411C9-59A1-7D98-4E1B-628F9F556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82820-FB5D-0059-3B7D-1E4DE033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2" y="1802646"/>
            <a:ext cx="12161837" cy="1127879"/>
          </a:xfrm>
        </p:spPr>
        <p:txBody>
          <a:bodyPr/>
          <a:lstStyle/>
          <a:p>
            <a:r>
              <a:rPr lang="en-US" sz="7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 TRÒ LỚP 4A </a:t>
            </a:r>
            <a:r>
              <a:rPr lang="en-US" sz="7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7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7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TRÂN </a:t>
            </a:r>
            <a:r>
              <a:rPr lang="en-US" sz="7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 CẢM ƠN QUÝ THẦY CÔ ĐÃ VỀ DỰ TIẾT HỌC!</a:t>
            </a:r>
          </a:p>
        </p:txBody>
      </p:sp>
    </p:spTree>
    <p:extLst>
      <p:ext uri="{BB962C8B-B14F-4D97-AF65-F5344CB8AC3E}">
        <p14:creationId xmlns:p14="http://schemas.microsoft.com/office/powerpoint/2010/main" val="42771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67ED74-4992-3D73-3689-D423F5D1D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0"/>
            <a:ext cx="12192000" cy="68984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32DA01-7CB2-FB25-FA47-31846B3875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137" b="15234"/>
          <a:stretch/>
        </p:blipFill>
        <p:spPr>
          <a:xfrm>
            <a:off x="-143536" y="9226547"/>
            <a:ext cx="12320455" cy="5488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4E0A9C-18D1-3DEF-761C-D953B618A569}"/>
              </a:ext>
            </a:extLst>
          </p:cNvPr>
          <p:cNvSpPr txBox="1"/>
          <p:nvPr/>
        </p:nvSpPr>
        <p:spPr>
          <a:xfrm>
            <a:off x="-143536" y="1096561"/>
            <a:ext cx="12161837" cy="28315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5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5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5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5500" b="1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5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</a:t>
            </a:r>
            <a:endParaRPr lang="en-US" sz="5500" b="1" dirty="0" smtClean="0">
              <a:ln w="10160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56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49833-7B1B-C1B1-77E9-B422606F7DC4}"/>
              </a:ext>
            </a:extLst>
          </p:cNvPr>
          <p:cNvSpPr txBox="1"/>
          <p:nvPr/>
        </p:nvSpPr>
        <p:spPr>
          <a:xfrm>
            <a:off x="394230" y="3852470"/>
            <a:ext cx="1152545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5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25">
            <a:extLst>
              <a:ext uri="{FF2B5EF4-FFF2-40B4-BE49-F238E27FC236}">
                <a16:creationId xmlns:a16="http://schemas.microsoft.com/office/drawing/2014/main" id="{6F93D87D-EA8A-919E-3DB2-4C0874D63353}"/>
              </a:ext>
            </a:extLst>
          </p:cNvPr>
          <p:cNvSpPr/>
          <p:nvPr/>
        </p:nvSpPr>
        <p:spPr>
          <a:xfrm>
            <a:off x="3682999" y="5048558"/>
            <a:ext cx="4826000" cy="640664"/>
          </a:xfrm>
          <a:prstGeom prst="roundRect">
            <a:avLst/>
          </a:prstGeom>
          <a:noFill/>
          <a:ln>
            <a:solidFill>
              <a:srgbClr val="56A5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Thị Tưng</a:t>
            </a:r>
          </a:p>
        </p:txBody>
      </p:sp>
    </p:spTree>
    <p:extLst>
      <p:ext uri="{BB962C8B-B14F-4D97-AF65-F5344CB8AC3E}">
        <p14:creationId xmlns:p14="http://schemas.microsoft.com/office/powerpoint/2010/main" val="158428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86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F16D9A4B-9A43-C33A-ECDD-0AC19B8A15DA}"/>
              </a:ext>
            </a:extLst>
          </p:cNvPr>
          <p:cNvSpPr/>
          <p:nvPr/>
        </p:nvSpPr>
        <p:spPr>
          <a:xfrm>
            <a:off x="628650" y="337389"/>
            <a:ext cx="11020425" cy="958523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Tìm động từ trong ngoặc đơn thay cho bông hoa trong mỗi đoạn văn dưới đây: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A349FF-3503-8769-C63A-DCFB7E32B3C2}"/>
              </a:ext>
            </a:extLst>
          </p:cNvPr>
          <p:cNvSpPr txBox="1"/>
          <p:nvPr/>
        </p:nvSpPr>
        <p:spPr>
          <a:xfrm>
            <a:off x="895350" y="1828800"/>
            <a:ext cx="10639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chìm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đắm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Bỗng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trống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1" i="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vỗ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phành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phạch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1" i="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gáy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lảnh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dậy</a:t>
            </a:r>
            <a:r>
              <a:rPr lang="en-US" sz="3600" b="1" i="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đua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rả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cuốc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đều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giấc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8370" y="5425249"/>
            <a:ext cx="53239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vỗ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8725" y="5425196"/>
            <a:ext cx="642993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vỗ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vi-VN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998725" y="5410542"/>
            <a:ext cx="65334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vỗ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3401" y="5424199"/>
            <a:ext cx="67306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gáy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3401" y="5419633"/>
            <a:ext cx="67306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gáy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vi-VN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0589" y="5428724"/>
            <a:ext cx="67306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gáy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6148" y="5424252"/>
            <a:ext cx="70371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63337" y="5424199"/>
            <a:ext cx="84860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vi-VN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845796" y="5428724"/>
            <a:ext cx="746581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2" name="Picture 21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D31D0A8-3C4F-FA24-C92C-BEAFBC8231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62" y="2371473"/>
            <a:ext cx="654656" cy="582644"/>
          </a:xfrm>
          <a:prstGeom prst="rect">
            <a:avLst/>
          </a:prstGeom>
        </p:spPr>
      </p:pic>
      <p:pic>
        <p:nvPicPr>
          <p:cNvPr id="23" name="Picture 22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D31D0A8-3C4F-FA24-C92C-BEAFBC8231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105" y="2371473"/>
            <a:ext cx="654656" cy="582644"/>
          </a:xfrm>
          <a:prstGeom prst="rect">
            <a:avLst/>
          </a:prstGeom>
        </p:spPr>
      </p:pic>
      <p:pic>
        <p:nvPicPr>
          <p:cNvPr id="24" name="Picture 23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D31D0A8-3C4F-FA24-C92C-BEAFBC8231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218" y="4054556"/>
            <a:ext cx="654656" cy="58264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22776" y="5415108"/>
            <a:ext cx="67306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gáy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22776" y="5410542"/>
            <a:ext cx="67306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gáy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vi-VN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829964" y="5419633"/>
            <a:ext cx="67306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gáy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9" name="Picture 28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D31D0A8-3C4F-FA24-C92C-BEAFBC8231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67" y="3446636"/>
            <a:ext cx="654656" cy="58264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837233" y="5415161"/>
            <a:ext cx="88985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2163" y="5410542"/>
            <a:ext cx="88528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vi-VN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6802630" y="5405923"/>
            <a:ext cx="930842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36" name="Picture 35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D31D0A8-3C4F-FA24-C92C-BEAFBC8231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105" y="4029280"/>
            <a:ext cx="654656" cy="5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3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37278 -0.439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023 L 0.40782 -0.445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26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47 -0.2826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30091 -0.19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23502 -0.1898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26" grpId="0" animBg="1"/>
      <p:bldP spid="28" grpId="0" animBg="1"/>
      <p:bldP spid="30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F16D9A4B-9A43-C33A-ECDD-0AC19B8A15DA}"/>
              </a:ext>
            </a:extLst>
          </p:cNvPr>
          <p:cNvSpPr/>
          <p:nvPr/>
        </p:nvSpPr>
        <p:spPr>
          <a:xfrm>
            <a:off x="628650" y="337389"/>
            <a:ext cx="11020425" cy="958523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Tìm động từ trong ngoặc đơn thay cho bông hoa trong mỗi đoạn văn dưới đây: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A349FF-3503-8769-C63A-DCFB7E32B3C2}"/>
              </a:ext>
            </a:extLst>
          </p:cNvPr>
          <p:cNvSpPr txBox="1"/>
          <p:nvPr/>
        </p:nvSpPr>
        <p:spPr>
          <a:xfrm>
            <a:off x="895350" y="1828800"/>
            <a:ext cx="10639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Buổi trưa, nương rẫy im vắng. Mặt trời đứng thẳng trên đỉnh đầu. Không một con chim </a:t>
            </a:r>
            <a:r>
              <a:rPr lang="vi-V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hót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không một con thú</a:t>
            </a:r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Đàn khướu làm tổ trong bụi nửa vừa</a:t>
            </a:r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hót</a:t>
            </a:r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véo von, giờ đã im bặt. Buổi trưa dần qua. Trời bớt oi ả. Gió rừng lại </a:t>
            </a:r>
            <a:r>
              <a:rPr lang="vi-VN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nổi. Bầy khướu </a:t>
            </a:r>
            <a:r>
              <a:rPr lang="vi-VN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nhả </a:t>
            </a:r>
            <a:r>
              <a:rPr lang="vi-VN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lách 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 trên cành </a:t>
            </a:r>
            <a:r>
              <a:rPr lang="vi-VN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sâu. Tiếng lá xào xạc trong gió.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8370" y="5425249"/>
            <a:ext cx="6832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hót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72473" y="5405923"/>
            <a:ext cx="77295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hót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vi-VN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972473" y="5386597"/>
            <a:ext cx="77295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hót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3401" y="5424199"/>
            <a:ext cx="889731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nhảy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3837" y="5414961"/>
            <a:ext cx="88671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nhảy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94525" y="5414961"/>
            <a:ext cx="889731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hảy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9264" y="5425590"/>
            <a:ext cx="70371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6453" y="5425537"/>
            <a:ext cx="84860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vi-VN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938912" y="5430062"/>
            <a:ext cx="746581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2" name="Picture 21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D31D0A8-3C4F-FA24-C92C-BEAFBC8231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92" y="2371750"/>
            <a:ext cx="654656" cy="582644"/>
          </a:xfrm>
          <a:prstGeom prst="rect">
            <a:avLst/>
          </a:prstGeom>
        </p:spPr>
      </p:pic>
      <p:pic>
        <p:nvPicPr>
          <p:cNvPr id="24" name="Picture 23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D31D0A8-3C4F-FA24-C92C-BEAFBC8231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67" y="2954117"/>
            <a:ext cx="654656" cy="58264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887310" y="5424199"/>
            <a:ext cx="673582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53565" y="5414961"/>
            <a:ext cx="75999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endParaRPr lang="vi-VN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880527" y="5405723"/>
            <a:ext cx="72221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74661" y="5386597"/>
            <a:ext cx="6832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hót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58764" y="5367271"/>
            <a:ext cx="77295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hót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vi-VN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958764" y="5429225"/>
            <a:ext cx="77295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hót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38" name="Picture 37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D31D0A8-3C4F-FA24-C92C-BEAFBC8231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757" y="2954117"/>
            <a:ext cx="654656" cy="582644"/>
          </a:xfrm>
          <a:prstGeom prst="rect">
            <a:avLst/>
          </a:prstGeom>
        </p:spPr>
      </p:pic>
      <p:pic>
        <p:nvPicPr>
          <p:cNvPr id="39" name="Picture 38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D31D0A8-3C4F-FA24-C92C-BEAFBC8231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10" y="4020917"/>
            <a:ext cx="699106" cy="622204"/>
          </a:xfrm>
          <a:prstGeom prst="rect">
            <a:avLst/>
          </a:prstGeom>
        </p:spPr>
      </p:pic>
      <p:pic>
        <p:nvPicPr>
          <p:cNvPr id="40" name="Picture 39" descr="A pink flower with a yellow center&#10;&#10;Description automatically generated">
            <a:extLst>
              <a:ext uri="{FF2B5EF4-FFF2-40B4-BE49-F238E27FC236}">
                <a16:creationId xmlns:a16="http://schemas.microsoft.com/office/drawing/2014/main" id="{8D31D0A8-3C4F-FA24-C92C-BEAFBC8231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757" y="4020849"/>
            <a:ext cx="654656" cy="5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5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02083 -0.446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42318 -0.3564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15768 -0.3539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0023 L 0.04388 -0.197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33281 -0.1993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1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30" grpId="0" animBg="1"/>
      <p:bldP spid="33" grpId="0" animBg="1"/>
      <p:bldP spid="25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1919" y="1948069"/>
            <a:ext cx="8513869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1919" y="3511826"/>
            <a:ext cx="8744702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ót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3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F16D9A4B-9A43-C33A-ECDD-0AC19B8A15DA}"/>
              </a:ext>
            </a:extLst>
          </p:cNvPr>
          <p:cNvSpPr/>
          <p:nvPr/>
        </p:nvSpPr>
        <p:spPr>
          <a:xfrm>
            <a:off x="657224" y="516683"/>
            <a:ext cx="11020425" cy="958523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 tranh, tìm động từ phù hợp với hoạt động được thể hiện trong tranh.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78B2B-910C-41B6-8B14-7DAE7AA63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" y="1971674"/>
            <a:ext cx="10822283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49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D80BC-428C-2172-81AD-D98419FF2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1538287"/>
            <a:ext cx="3416595" cy="3500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60E8CFC6-DA9B-3B23-2487-D99679D1FE3F}"/>
              </a:ext>
            </a:extLst>
          </p:cNvPr>
          <p:cNvSpPr/>
          <p:nvPr/>
        </p:nvSpPr>
        <p:spPr>
          <a:xfrm>
            <a:off x="5224145" y="2195195"/>
            <a:ext cx="4533265" cy="18357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trèo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vượt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dốc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4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D4A5E"/>
      </a:accent1>
      <a:accent2>
        <a:srgbClr val="DD4A5E"/>
      </a:accent2>
      <a:accent3>
        <a:srgbClr val="DD4A5E"/>
      </a:accent3>
      <a:accent4>
        <a:srgbClr val="DD4A5E"/>
      </a:accent4>
      <a:accent5>
        <a:srgbClr val="DD4A5E"/>
      </a:accent5>
      <a:accent6>
        <a:srgbClr val="DD4A5E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287</Words>
  <Application>Microsoft Office PowerPoint</Application>
  <PresentationFormat>Widescreen</PresentationFormat>
  <Paragraphs>68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等线</vt:lpstr>
      <vt:lpstr>等线 Light</vt:lpstr>
      <vt:lpstr>Arial</vt:lpstr>
      <vt:lpstr>Bodoni MT</vt:lpstr>
      <vt:lpstr>Calibri</vt:lpstr>
      <vt:lpstr>Calibri Light</vt:lpstr>
      <vt:lpstr>Cambria</vt:lpstr>
      <vt:lpstr>SVN-Holidays</vt:lpstr>
      <vt:lpstr>Times New Roman</vt:lpstr>
      <vt:lpstr>字魂27号-布丁体</vt:lpstr>
      <vt:lpstr>字魂95号-手刻宋</vt:lpstr>
      <vt:lpstr>方正正中黑简体</vt:lpstr>
      <vt:lpstr>方正行楷简体</vt:lpstr>
      <vt:lpstr>汉真广标</vt:lpstr>
      <vt:lpstr>Office 主题​​</vt:lpstr>
      <vt:lpstr>3_Office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TRÒ LỚP 4A  TRÂN TRỌNG CẢM ƠN QUÝ THẦY CÔ ĐÃ VỀ DỰ TIẾT HỌC!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Vũ Thị Tưng</cp:lastModifiedBy>
  <cp:revision>59</cp:revision>
  <dcterms:created xsi:type="dcterms:W3CDTF">2023-08-04T11:49:09Z</dcterms:created>
  <dcterms:modified xsi:type="dcterms:W3CDTF">2023-10-04T02:48:08Z</dcterms:modified>
</cp:coreProperties>
</file>