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8"/>
  </p:notesMasterIdLst>
  <p:sldIdLst>
    <p:sldId id="333" r:id="rId2"/>
    <p:sldId id="323" r:id="rId3"/>
    <p:sldId id="416" r:id="rId4"/>
    <p:sldId id="325" r:id="rId5"/>
    <p:sldId id="314" r:id="rId6"/>
    <p:sldId id="424" r:id="rId7"/>
    <p:sldId id="425" r:id="rId8"/>
    <p:sldId id="426" r:id="rId9"/>
    <p:sldId id="430" r:id="rId10"/>
    <p:sldId id="429" r:id="rId11"/>
    <p:sldId id="427" r:id="rId12"/>
    <p:sldId id="428" r:id="rId13"/>
    <p:sldId id="326" r:id="rId14"/>
    <p:sldId id="431" r:id="rId15"/>
    <p:sldId id="432" r:id="rId16"/>
    <p:sldId id="39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6" d="100"/>
          <a:sy n="66" d="100"/>
        </p:scale>
        <p:origin x="7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1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69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6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2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5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6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31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6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6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ABB2-EC35-4807-A17D-E3D9231DCA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4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0325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2052917" y="1341517"/>
            <a:ext cx="7530353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THẦY CÔ GIÁO ĐẾN DỰ 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37" y="2330824"/>
            <a:ext cx="5054391" cy="5054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0E2951-6144-47C0-BFD0-FBABBA4E7AB8}"/>
              </a:ext>
            </a:extLst>
          </p:cNvPr>
          <p:cNvSpPr txBox="1"/>
          <p:nvPr/>
        </p:nvSpPr>
        <p:spPr>
          <a:xfrm>
            <a:off x="2208627" y="2106304"/>
            <a:ext cx="7530353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GỌN GÀNG, NGĂN NẮP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5551-05A1-44C2-A0B3-3A105328E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8" y="555811"/>
            <a:ext cx="4034118" cy="53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E273F-3E1C-4975-9ABD-A37EC24AD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734" y="1323048"/>
            <a:ext cx="6542919" cy="387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7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C7935-8B63-4690-AEC0-6B8A7B49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2" y="376518"/>
            <a:ext cx="3932182" cy="2958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2A01C-F77E-4112-8009-B474E856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850" y="251012"/>
            <a:ext cx="3462618" cy="4616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78B4A-9805-474B-B198-DBF65AFD6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369" y="3294530"/>
            <a:ext cx="4195481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F1093-A6DE-498A-9E8F-0FAFD433D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212" y="522615"/>
            <a:ext cx="4242836" cy="5663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5FA1C-9D26-44D1-9799-9D0C61230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31"/>
          <a:stretch/>
        </p:blipFill>
        <p:spPr>
          <a:xfrm rot="16200000">
            <a:off x="1757414" y="54834"/>
            <a:ext cx="3662198" cy="62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1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710" y="2704699"/>
            <a:ext cx="5147341" cy="5147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07A0E-309B-4CC3-A14F-E20351A4426C}"/>
              </a:ext>
            </a:extLst>
          </p:cNvPr>
          <p:cNvSpPr txBox="1"/>
          <p:nvPr/>
        </p:nvSpPr>
        <p:spPr>
          <a:xfrm>
            <a:off x="2265651" y="1223415"/>
            <a:ext cx="7290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79CB3-C18B-4656-AF93-F728B4594771}"/>
              </a:ext>
            </a:extLst>
          </p:cNvPr>
          <p:cNvSpPr txBox="1"/>
          <p:nvPr/>
        </p:nvSpPr>
        <p:spPr>
          <a:xfrm>
            <a:off x="618174" y="1825459"/>
            <a:ext cx="1078239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gọn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gàng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.</a:t>
            </a:r>
            <a:endParaRPr lang="vi-VN" sz="4400" b="1" dirty="0">
              <a:ln w="22225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6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47093" y="388679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976" y="2068946"/>
            <a:ext cx="5542560" cy="554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ED8BE-4757-49F9-928E-CD5C0E679A18}"/>
              </a:ext>
            </a:extLst>
          </p:cNvPr>
          <p:cNvSpPr txBox="1"/>
          <p:nvPr/>
        </p:nvSpPr>
        <p:spPr>
          <a:xfrm>
            <a:off x="2885024" y="1371196"/>
            <a:ext cx="642195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Quần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áo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treo lên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mắc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4400" b="1" dirty="0">
                <a:solidFill>
                  <a:srgbClr val="002060"/>
                </a:solidFill>
                <a:latin typeface="+mj-lt"/>
              </a:rPr>
              <a:t>Chăn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gối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gấp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gọn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gàng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nào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giống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nhau</a:t>
            </a:r>
          </a:p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Cùng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xếp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chung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chỗ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2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ẢY KHỞI ĐỘNG TIẾT HỌC PHẦN 1_720p">
            <a:hlinkClick r:id="" action="ppaction://media"/>
            <a:extLst>
              <a:ext uri="{FF2B5EF4-FFF2-40B4-BE49-F238E27FC236}">
                <a16:creationId xmlns:a16="http://schemas.microsoft.com/office/drawing/2014/main" id="{16948286-8E35-6489-9C3E-FCE8F8EFB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1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47093" y="388679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976" y="2068946"/>
            <a:ext cx="5542560" cy="554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ED8BE-4757-49F9-928E-CD5C0E679A18}"/>
              </a:ext>
            </a:extLst>
          </p:cNvPr>
          <p:cNvSpPr txBox="1"/>
          <p:nvPr/>
        </p:nvSpPr>
        <p:spPr>
          <a:xfrm>
            <a:off x="3259165" y="1371196"/>
            <a:ext cx="5673669" cy="2435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TUẦN 7</a:t>
            </a:r>
            <a:endParaRPr lang="vi-VN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E8A2BE-5632-4009-B60F-E8CD81EB9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901513" y="271257"/>
            <a:ext cx="10794610" cy="6576763"/>
          </a:xfrm>
          <a:prstGeom prst="rect">
            <a:avLst/>
          </a:prstGeom>
        </p:spPr>
      </p:pic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159CC33-62A7-45EE-866D-85B26EA727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7" y="2785824"/>
            <a:ext cx="4497530" cy="4497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4A00A1-FD6B-4263-AF5C-A1A6E415B226}"/>
              </a:ext>
            </a:extLst>
          </p:cNvPr>
          <p:cNvSpPr txBox="1"/>
          <p:nvPr/>
        </p:nvSpPr>
        <p:spPr>
          <a:xfrm>
            <a:off x="3066676" y="584326"/>
            <a:ext cx="7169976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PH</a:t>
            </a:r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ƠNG H</a:t>
            </a:r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ƯỚNG TUẦN 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025B87-8495-48D9-BCE9-A68809500039}"/>
              </a:ext>
            </a:extLst>
          </p:cNvPr>
          <p:cNvSpPr/>
          <p:nvPr/>
        </p:nvSpPr>
        <p:spPr>
          <a:xfrm>
            <a:off x="1233009" y="1993435"/>
            <a:ext cx="1004933" cy="104868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4F571F6-481F-4A3B-9718-13EB2F26EDD6}"/>
              </a:ext>
            </a:extLst>
          </p:cNvPr>
          <p:cNvSpPr/>
          <p:nvPr/>
        </p:nvSpPr>
        <p:spPr>
          <a:xfrm>
            <a:off x="2160660" y="1774113"/>
            <a:ext cx="9048672" cy="171223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nề nếp: Tiếp tục thực hiện tốt nền nếp quy định, xếp hàng khi ra về, đội mũ bảo hiểm khi đi xe máy cùng bố mẹ đến 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B6CCFD-8D4D-4959-A285-A0B9FDE9E795}"/>
              </a:ext>
            </a:extLst>
          </p:cNvPr>
          <p:cNvSpPr/>
          <p:nvPr/>
        </p:nvSpPr>
        <p:spPr>
          <a:xfrm>
            <a:off x="1976381" y="4340222"/>
            <a:ext cx="1004933" cy="104868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78AE9849-B0D0-4DBE-8FB6-F4625BCEBE13}"/>
              </a:ext>
            </a:extLst>
          </p:cNvPr>
          <p:cNvSpPr/>
          <p:nvPr/>
        </p:nvSpPr>
        <p:spPr>
          <a:xfrm>
            <a:off x="2867087" y="4072176"/>
            <a:ext cx="8124186" cy="171223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học tập: Tiếp tục chăm chỉ học 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tự tin chia sẻ trước lớp xây dựng 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47093" y="388679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976" y="2068946"/>
            <a:ext cx="5542560" cy="554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ED8BE-4757-49F9-928E-CD5C0E679A18}"/>
              </a:ext>
            </a:extLst>
          </p:cNvPr>
          <p:cNvSpPr txBox="1"/>
          <p:nvPr/>
        </p:nvSpPr>
        <p:spPr>
          <a:xfrm>
            <a:off x="1999943" y="1851487"/>
            <a:ext cx="8192114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SINH HOẠT THEO CHỦ ĐIỂM</a:t>
            </a:r>
            <a:endParaRPr lang="vi-VN" sz="4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ỌN GÀNG, NGĂN NẮP">
            <a:hlinkClick r:id="" action="ppaction://media"/>
            <a:extLst>
              <a:ext uri="{FF2B5EF4-FFF2-40B4-BE49-F238E27FC236}">
                <a16:creationId xmlns:a16="http://schemas.microsoft.com/office/drawing/2014/main" id="{BA3F8B51-BEDA-44BE-A411-CB72621941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47093" y="388679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976" y="2068946"/>
            <a:ext cx="5542560" cy="554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ED8BE-4757-49F9-928E-CD5C0E679A18}"/>
              </a:ext>
            </a:extLst>
          </p:cNvPr>
          <p:cNvSpPr txBox="1"/>
          <p:nvPr/>
        </p:nvSpPr>
        <p:spPr>
          <a:xfrm>
            <a:off x="2365331" y="1609829"/>
            <a:ext cx="7461338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SINH HOẠT THEO CHỦ ĐIỂM</a:t>
            </a:r>
            <a:endParaRPr lang="vi-VN" sz="40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7377D-2CCB-4A3E-AA8A-14F71E4BA65C}"/>
              </a:ext>
            </a:extLst>
          </p:cNvPr>
          <p:cNvSpPr txBox="1"/>
          <p:nvPr/>
        </p:nvSpPr>
        <p:spPr>
          <a:xfrm>
            <a:off x="2440579" y="2687031"/>
            <a:ext cx="7125670" cy="1067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GỌN GÀNG, NGĂN NẮP</a:t>
            </a:r>
            <a:endParaRPr lang="vi-VN" sz="4800" b="1" dirty="0">
              <a:ln w="22225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79CB3-C18B-4656-AF93-F728B4594771}"/>
              </a:ext>
            </a:extLst>
          </p:cNvPr>
          <p:cNvSpPr txBox="1"/>
          <p:nvPr/>
        </p:nvSpPr>
        <p:spPr>
          <a:xfrm>
            <a:off x="406712" y="843965"/>
            <a:ext cx="1078239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tủ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quần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áo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rus-Black" panose="02020500000000000000" pitchFamily="18" charset="-93"/>
                <a:cs typeface="Times New Roman" panose="02020603050405020304" pitchFamily="18" charset="0"/>
              </a:rPr>
              <a:t>nhà</a:t>
            </a:r>
            <a:endParaRPr lang="vi-VN" sz="4400" b="1" dirty="0">
              <a:ln w="22225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D6C72-3AE7-40CD-9F6A-1B2CFA3B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611" y="2485176"/>
            <a:ext cx="4868976" cy="35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F5374-8C48-432C-987D-F44C6CA0E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8"/>
          <a:stretch/>
        </p:blipFill>
        <p:spPr>
          <a:xfrm>
            <a:off x="2492188" y="2815740"/>
            <a:ext cx="4464423" cy="37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01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CC574E3-B71C-446F-A67E-C692905A4C9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Z,b{F1152C01-D0A7-410E-B6B9-AF100735AC29}&quot;,&quot;D:\\PPT - LỚP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HĐTN - TUẦN 7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2208</TotalTime>
  <Words>234</Words>
  <Application>Microsoft Office PowerPoint</Application>
  <PresentationFormat>Widescreen</PresentationFormat>
  <Paragraphs>38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HĐTN - TUẦN 7</dc:title>
  <dc:subject>9Slide.vn</dc:subject>
  <dc:creator>huong</dc:creator>
  <dc:description>9Slide.vn</dc:description>
  <cp:lastModifiedBy>Giang Hoang</cp:lastModifiedBy>
  <cp:revision>76</cp:revision>
  <dcterms:created xsi:type="dcterms:W3CDTF">2023-09-10T01:58:34Z</dcterms:created>
  <dcterms:modified xsi:type="dcterms:W3CDTF">2024-10-25T09:13:55Z</dcterms:modified>
  <cp:category>9Slide.vn</cp:category>
</cp:coreProperties>
</file>