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018C-1B05-4EE6-B2CB-760C1C12F90A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197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018C-1B05-4EE6-B2CB-760C1C12F90A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687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018C-1B05-4EE6-B2CB-760C1C12F90A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207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018C-1B05-4EE6-B2CB-760C1C12F90A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281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018C-1B05-4EE6-B2CB-760C1C12F90A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32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018C-1B05-4EE6-B2CB-760C1C12F90A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780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018C-1B05-4EE6-B2CB-760C1C12F90A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02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018C-1B05-4EE6-B2CB-760C1C12F90A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75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018C-1B05-4EE6-B2CB-760C1C12F90A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26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018C-1B05-4EE6-B2CB-760C1C12F90A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62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018C-1B05-4EE6-B2CB-760C1C12F90A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804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f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2000"/>
            <a:lum/>
          </a:blip>
          <a:srcRect/>
          <a:stretch>
            <a:fillRect l="-30000" r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3018C-1B05-4EE6-B2CB-760C1C12F90A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085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971600" y="980728"/>
            <a:ext cx="74888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39752" y="3212976"/>
            <a:ext cx="53285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9: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68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71600" y="764704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556792"/>
            <a:ext cx="8280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1.Chơi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endParaRPr lang="en-US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GV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GV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(2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495784"/>
            <a:ext cx="7776864" cy="3173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69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1"/>
            <a:ext cx="8928992" cy="65273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15616" y="1772816"/>
            <a:ext cx="71287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72019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8568952" cy="64807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71800" y="13407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endParaRPr lang="en-US" sz="5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200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7"/>
            <a:ext cx="8229600" cy="648071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1916832"/>
            <a:ext cx="345638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hỏng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mượn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bút.Nếu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Nam,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2258600"/>
            <a:ext cx="4608512" cy="4050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85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Autofit/>
          </a:bodyPr>
          <a:lstStyle/>
          <a:p>
            <a:pPr algn="l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35" y="1484784"/>
            <a:ext cx="8568952" cy="525658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59632" y="1988840"/>
            <a:ext cx="33483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:”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!”.</a:t>
            </a:r>
          </a:p>
        </p:txBody>
      </p:sp>
    </p:spTree>
    <p:extLst>
      <p:ext uri="{BB962C8B-B14F-4D97-AF65-F5344CB8AC3E}">
        <p14:creationId xmlns:p14="http://schemas.microsoft.com/office/powerpoint/2010/main" val="454913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mệt.Nếu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628800"/>
            <a:ext cx="8496943" cy="513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898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51520" y="1484785"/>
            <a:ext cx="8640960" cy="518457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499992" y="1916832"/>
            <a:ext cx="3744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Nếu em là Trung em hỏi 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:”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bạn có mệt lắm không, tớ đưa cậu xuống phòng y tế nhé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”!.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857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441" y="2708920"/>
            <a:ext cx="8496944" cy="395049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6441" y="1484784"/>
            <a:ext cx="8496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Chia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422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276</Words>
  <Application>Microsoft Office PowerPoint</Application>
  <PresentationFormat>On-screen Show (4:3)</PresentationFormat>
  <Paragraphs>18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Xử lí tình huống</vt:lpstr>
      <vt:lpstr>Xử lí tình huống 1: Nếu em là Nam em sẽ nói như thế nào?</vt:lpstr>
      <vt:lpstr>Tình huống 2: Trong giờ học, bạn bên cạnh Trung cảm thấy mệt.Nếu là Trung, em sẽ làm gì và nói gì với bạn?</vt:lpstr>
      <vt:lpstr>Xử lí tình huống 2: Nếu em là Trung em sẽ nói gì với bạn ?</vt:lpstr>
      <vt:lpstr>Hoạt động sau giờ học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 HUY</dc:creator>
  <cp:lastModifiedBy>AN HUY</cp:lastModifiedBy>
  <cp:revision>11</cp:revision>
  <dcterms:created xsi:type="dcterms:W3CDTF">2022-10-29T13:45:38Z</dcterms:created>
  <dcterms:modified xsi:type="dcterms:W3CDTF">2022-10-30T16:11:13Z</dcterms:modified>
</cp:coreProperties>
</file>