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621" r:id="rId6"/>
    <p:sldId id="581" r:id="rId7"/>
    <p:sldId id="586" r:id="rId8"/>
    <p:sldId id="587" r:id="rId9"/>
    <p:sldId id="588" r:id="rId10"/>
    <p:sldId id="619" r:id="rId11"/>
    <p:sldId id="589" r:id="rId12"/>
    <p:sldId id="590" r:id="rId13"/>
    <p:sldId id="600" r:id="rId14"/>
    <p:sldId id="615" r:id="rId15"/>
    <p:sldId id="620" r:id="rId16"/>
    <p:sldId id="6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DE02-410C-5D71-904C-3848F3D16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9E97F-4DA4-A7D7-3347-0AE1D5C7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1F547-2D26-2D63-C2CC-102FBF9C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B52E-80BC-8B04-A12B-83A49638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9F346-2577-EC48-C3A2-0690DC57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DB7F-F067-3FB7-C6F7-3111B201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80066-504F-8F3A-94E5-ACF5D77F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0562-D68E-D16F-B5A0-119E1D8F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F3E7-2E01-F53B-C122-94EEEB31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6252-2988-61DC-ED8D-957ACB8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CAFB5-D5B5-DF6E-7FD0-F792D93D8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7C5A3-5870-685E-95AD-AECE256D3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2D40A-E580-2D9D-804E-F8630923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B787-2793-D9ED-C132-6AAECEB5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0C926-C31E-7700-3C9D-0E012A21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2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 flipV="1">
            <a:off x="-50800" y="5005388"/>
            <a:ext cx="12242800" cy="1854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3"/>
          <a:stretch/>
        </p:blipFill>
        <p:spPr>
          <a:xfrm>
            <a:off x="-23884" y="-1588"/>
            <a:ext cx="12242800" cy="18542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7AF3793-9B36-712C-BF40-32A4A3809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70AADDE-2116-DF94-3E7A-D0966485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D19CA-56B8-C076-36C2-87018A8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F8B41-CAC5-49DA-9156-65DCBE836829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77D8C-66D6-DCA2-DBB1-8FAE246D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836911-B9BB-D33E-1723-E5149F9B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31AD8-4DC2-4F0A-8757-37262589E78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79400" y="203200"/>
            <a:ext cx="11582400" cy="6442075"/>
          </a:xfrm>
          <a:prstGeom prst="roundRect">
            <a:avLst>
              <a:gd name="adj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7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9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91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F369-D533-731D-65EB-97A68478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2624-63EE-AF22-3E99-184586AA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6217-5E34-4126-29C0-BD1D8E32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019BC-005B-918C-6859-3931550F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714A8-BAF8-DB96-2BEA-EA60A8C3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998F-E3B5-C664-6296-57CE7277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F9DB4-A3C1-CF8D-C5C1-8A1C3A731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D9C56-2C2E-B909-CA79-FACB31F7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BEB50-3B31-BFEC-639E-301E5BEB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2CBD-414A-D304-3448-CE22A399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A761-78A3-10CE-0E67-CF746641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3314-1B47-AFBE-AF12-587D6A791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C9789-2B61-620B-7E35-858EFD97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E73E7-1B41-BA2E-0460-FB010F9D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9C69A-A18E-2429-D6BD-CF8BB9CB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07C5F-0058-D4E2-823C-FD47FD2A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8443-3727-B2A1-99D0-ACE62D44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C819-3D77-10BD-849A-E72B96E49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8E3D4-DEE4-6B13-7A4D-2EAF8EEAE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AE6E4-B33B-FCFF-937D-26F3A902C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64240-00AE-30CB-8EBD-352890E55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9F98-D9D1-9D35-2DAC-6A2F145D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E6D01-1FFE-FBD1-55D2-FE246550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AB2F4-A075-59B7-BA40-D9EBA692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0645-EEC1-EC07-D6AC-E83728D2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6C655-A5A3-1998-F92B-38AA321B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56EDA-6E32-0191-CAC7-D7AA34C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EFEF0-9895-0381-3CA5-E119E59B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3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4A385-BF7E-689E-8135-6636FC51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0D6CD-2A03-D98C-1F60-748297E2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77580-C871-4833-2EBF-6AB33782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6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F077-0F96-DF3D-B8DE-EB24D5EC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AA79-0D2F-9349-AEC9-B0B6F478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F60E-068A-14D0-979F-A9D3160E2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97435-AC3F-F59D-5B03-23B99EB0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5B8CB-08D4-14F5-91FA-0DAFF4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CC9FC-F3F0-918F-6564-3529952C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C7FD-1481-3D9B-8C03-3D9308D8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977132-F8F8-B839-E3B1-39C13724F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30561-9020-2580-BD2C-54C1A9B8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BC8F7-C921-FB67-A465-78AD7D88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3FEAA-D3AE-FC20-AC44-6EF3A535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A9F4C-01ED-1F8A-3A8B-5CF0AF64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2A574-DF2E-E2BE-7079-BAF4633C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85A44-8A08-2A4F-DCCD-B8C8A57D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FF432-F846-1344-E12E-83E4C0B4E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CE29-6759-4366-9E61-45B6792900A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179A5-B001-463E-954C-57E01363C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BE75F-86B1-D4AD-F1DF-170810FD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33B1D-616E-4951-83E4-28A6C91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;p1"/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lv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  <a:cs typeface="Arial"/>
                <a:sym typeface="Arial"/>
              </a:rPr>
              <a:pPr defTabSz="121914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14D5E-99F7-3526-2C4C-4E3C229FC647}"/>
              </a:ext>
            </a:extLst>
          </p:cNvPr>
          <p:cNvSpPr txBox="1">
            <a:spLocks/>
          </p:cNvSpPr>
          <p:nvPr userDrawn="1"/>
        </p:nvSpPr>
        <p:spPr>
          <a:xfrm>
            <a:off x="9453251" y="-972425"/>
            <a:ext cx="2914996" cy="97242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By:Tư Bùi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3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1" y="6858001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3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0" y="90861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2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8" y="31562422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969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2"/>
          <a:stretch/>
        </p:blipFill>
        <p:spPr>
          <a:xfrm>
            <a:off x="-23885" y="0"/>
            <a:ext cx="12204700" cy="2847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/>
          <a:stretch/>
        </p:blipFill>
        <p:spPr>
          <a:xfrm>
            <a:off x="-98843" y="3785081"/>
            <a:ext cx="12279658" cy="311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" b="16093"/>
          <a:stretch/>
        </p:blipFill>
        <p:spPr>
          <a:xfrm>
            <a:off x="51073" y="382052"/>
            <a:ext cx="12204700" cy="62039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8048278" y="2597736"/>
            <a:ext cx="3823010" cy="4360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28654-6051-2795-250C-4423ED2B21D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4" y="71474"/>
            <a:ext cx="8349261" cy="4834435"/>
          </a:xfrm>
          <a:prstGeom prst="rect">
            <a:avLst/>
          </a:prstGeom>
        </p:spPr>
      </p:pic>
      <p:sp>
        <p:nvSpPr>
          <p:cNvPr id="17" name="Google Shape;1910;p31">
            <a:extLst>
              <a:ext uri="{FF2B5EF4-FFF2-40B4-BE49-F238E27FC236}">
                <a16:creationId xmlns:a16="http://schemas.microsoft.com/office/drawing/2014/main" id="{B4486D36-6C53-75D6-BF08-C59D05FCF23A}"/>
              </a:ext>
            </a:extLst>
          </p:cNvPr>
          <p:cNvSpPr txBox="1">
            <a:spLocks/>
          </p:cNvSpPr>
          <p:nvPr/>
        </p:nvSpPr>
        <p:spPr>
          <a:xfrm>
            <a:off x="2590490" y="3158553"/>
            <a:ext cx="564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hango"/>
              <a:buNone/>
              <a:tabLst/>
              <a:defRPr/>
            </a:pP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CC489D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Chữ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EC9684">
                    <a:lumMod val="75000"/>
                  </a:srgbClr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 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92D050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hoa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EC9684">
                    <a:lumMod val="75000"/>
                  </a:srgbClr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 </a:t>
            </a:r>
            <a:r>
              <a:rPr kumimoji="0" lang="vi-VN" sz="14000" b="0" i="0" u="none" strike="noStrike" kern="0" cap="none" spc="0" normalizeH="0" baseline="0" noProof="0" dirty="0">
                <a:ln>
                  <a:solidFill>
                    <a:srgbClr val="FFCCA9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glow rad="101600">
                    <a:srgbClr val="EC9684">
                      <a:lumMod val="60000"/>
                      <a:lumOff val="40000"/>
                      <a:alpha val="6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sym typeface="Chango"/>
              </a:rPr>
              <a:t>L</a:t>
            </a:r>
            <a:endParaRPr kumimoji="0" lang="en-US" sz="14000" b="0" i="0" u="none" strike="noStrike" kern="0" cap="none" spc="0" normalizeH="0" baseline="0" noProof="0" dirty="0">
              <a:ln>
                <a:solidFill>
                  <a:srgbClr val="FFCCA9">
                    <a:lumMod val="10000"/>
                  </a:srgbClr>
                </a:solidFill>
              </a:ln>
              <a:solidFill>
                <a:srgbClr val="FFC000"/>
              </a:solidFill>
              <a:effectLst>
                <a:glow rad="101600">
                  <a:srgbClr val="EC9684">
                    <a:lumMod val="60000"/>
                    <a:lumOff val="40000"/>
                    <a:alpha val="60000"/>
                  </a:srgbClr>
                </a:glow>
              </a:effectLst>
              <a:uLnTx/>
              <a:uFillTx/>
              <a:latin typeface="SVN-Poky's" panose="020B0606040200020203" pitchFamily="34" charset="0"/>
              <a:sym typeface="Chango"/>
            </a:endParaRPr>
          </a:p>
        </p:txBody>
      </p:sp>
      <p:pic>
        <p:nvPicPr>
          <p:cNvPr id="1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31" y="-225817"/>
            <a:ext cx="1949712" cy="15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0045" y="1243213"/>
            <a:ext cx="3136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000" b="0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  <a:sym typeface="Arial"/>
              </a:rPr>
              <a:t>VIẾT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649" y="3441700"/>
            <a:ext cx="3123751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F706F-58AB-4706-A6EB-05E6F5C90FEA}"/>
              </a:ext>
            </a:extLst>
          </p:cNvPr>
          <p:cNvSpPr txBox="1"/>
          <p:nvPr/>
        </p:nvSpPr>
        <p:spPr>
          <a:xfrm>
            <a:off x="-2322163" y="421074"/>
            <a:ext cx="960156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ứng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dụng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E24B-395C-468D-B65E-AEE7CF8CED0E}"/>
              </a:ext>
            </a:extLst>
          </p:cNvPr>
          <p:cNvSpPr txBox="1"/>
          <p:nvPr/>
        </p:nvSpPr>
        <p:spPr>
          <a:xfrm>
            <a:off x="239871" y="2717743"/>
            <a:ext cx="10950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cao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ô li ǟưỡi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31B9C-3972-4645-80C2-0E97F63674B5}"/>
              </a:ext>
            </a:extLst>
          </p:cNvPr>
          <p:cNvGrpSpPr/>
          <p:nvPr/>
        </p:nvGrpSpPr>
        <p:grpSpPr>
          <a:xfrm>
            <a:off x="747871" y="1253598"/>
            <a:ext cx="8455504" cy="1542544"/>
            <a:chOff x="418676" y="2043956"/>
            <a:chExt cx="6649716" cy="12498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75F3BD-4560-43F3-B348-B67173C8D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D4AD91-F6BB-4630-AA00-C6789BC9C54E}"/>
                </a:ext>
              </a:extLst>
            </p:cNvPr>
            <p:cNvSpPr txBox="1"/>
            <p:nvPr/>
          </p:nvSpPr>
          <p:spPr>
            <a:xfrm>
              <a:off x="886477" y="2324330"/>
              <a:ext cx="6181915" cy="523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Làng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q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uê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xanh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mát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tre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DA2367-508F-4FF9-8D5B-49D6BAF221FC}"/>
              </a:ext>
            </a:extLst>
          </p:cNvPr>
          <p:cNvSpPr txBox="1"/>
          <p:nvPr/>
        </p:nvSpPr>
        <p:spPr>
          <a:xfrm>
            <a:off x="315103" y="4556896"/>
            <a:ext cx="10950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o.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D94AF-8782-4BCC-AF57-61453BF3F8AD}"/>
              </a:ext>
            </a:extLst>
          </p:cNvPr>
          <p:cNvSpPr txBox="1"/>
          <p:nvPr/>
        </p:nvSpPr>
        <p:spPr>
          <a:xfrm>
            <a:off x="4883779" y="2856620"/>
            <a:ext cx="190042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 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D7699-2A77-48D9-AF89-54C87411CFB4}"/>
              </a:ext>
            </a:extLst>
          </p:cNvPr>
          <p:cNvSpPr txBox="1"/>
          <p:nvPr/>
        </p:nvSpPr>
        <p:spPr>
          <a:xfrm>
            <a:off x="620617" y="5975249"/>
            <a:ext cx="1095076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L, h, b, 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8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 uiExpand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400"/>
            <a:ext cx="4165600" cy="416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2218" y="506135"/>
            <a:ext cx="670568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0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VIẾT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0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VỞ TẬP VIẾT</a:t>
            </a:r>
            <a:endParaRPr kumimoji="0" lang="en-US" sz="10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图片 14">
            <a:extLst>
              <a:ext uri="{FF2B5EF4-FFF2-40B4-BE49-F238E27FC236}">
                <a16:creationId xmlns:a16="http://schemas.microsoft.com/office/drawing/2014/main" id="{9C5A4879-1EF3-5AC3-1F43-726917A6E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00" y="2525813"/>
            <a:ext cx="4103635" cy="4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" y="0"/>
            <a:ext cx="1225840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0" y="3657600"/>
            <a:ext cx="12192000" cy="3200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4929" y="483482"/>
            <a:ext cx="625523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5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DẶN DÒ</a:t>
            </a:r>
            <a:endParaRPr kumimoji="0" lang="en-US" sz="15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61" y="3121891"/>
            <a:ext cx="68611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Hoàn thành vở tập viết.</a:t>
            </a:r>
          </a:p>
        </p:txBody>
      </p:sp>
    </p:spTree>
    <p:extLst>
      <p:ext uri="{BB962C8B-B14F-4D97-AF65-F5344CB8AC3E}">
        <p14:creationId xmlns:p14="http://schemas.microsoft.com/office/powerpoint/2010/main" val="96761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2"/>
          <a:stretch/>
        </p:blipFill>
        <p:spPr>
          <a:xfrm>
            <a:off x="-23885" y="0"/>
            <a:ext cx="12204700" cy="2847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0"/>
          <a:stretch/>
        </p:blipFill>
        <p:spPr>
          <a:xfrm>
            <a:off x="-52596" y="3778228"/>
            <a:ext cx="12279658" cy="3111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" b="16093"/>
          <a:stretch/>
        </p:blipFill>
        <p:spPr>
          <a:xfrm>
            <a:off x="-547198" y="0"/>
            <a:ext cx="12204700" cy="62039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8048278" y="2597736"/>
            <a:ext cx="3823010" cy="43608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4963" y="586534"/>
            <a:ext cx="9296135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2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CHÚC CÁC EM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2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HỌC TỐT</a:t>
            </a:r>
            <a:endParaRPr kumimoji="0" lang="en-US" sz="12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5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5C837E-3055-8E50-4C0C-71381A4835EE}"/>
              </a:ext>
            </a:extLst>
          </p:cNvPr>
          <p:cNvSpPr/>
          <p:nvPr/>
        </p:nvSpPr>
        <p:spPr>
          <a:xfrm>
            <a:off x="-2305857" y="3927569"/>
            <a:ext cx="13680376" cy="6050415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599807" y="225255"/>
            <a:ext cx="13680376" cy="6727523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99680" y="4322041"/>
            <a:ext cx="2549677" cy="2630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DB922-33F1-518C-22DC-8FE301946D6C}"/>
              </a:ext>
            </a:extLst>
          </p:cNvPr>
          <p:cNvSpPr txBox="1"/>
          <p:nvPr/>
        </p:nvSpPr>
        <p:spPr>
          <a:xfrm>
            <a:off x="-2892747" y="670334"/>
            <a:ext cx="171418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solidFill>
                    <a:srgbClr val="002060"/>
                  </a:solidFill>
                </a:ln>
                <a:gradFill>
                  <a:gsLst>
                    <a:gs pos="100000">
                      <a:srgbClr val="FCF2BA">
                        <a:lumMod val="5000"/>
                        <a:lumOff val="95000"/>
                      </a:srgbClr>
                    </a:gs>
                    <a:gs pos="34000">
                      <a:srgbClr val="E65C87"/>
                    </a:gs>
                    <a:gs pos="71000">
                      <a:srgbClr val="FCC7AA"/>
                    </a:gs>
                    <a:gs pos="0">
                      <a:srgbClr val="F0305E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Pony" panose="02000000000000000000" pitchFamily="2" charset="0"/>
                <a:ea typeface="+mn-ea"/>
                <a:cs typeface="#9Slide05 Bodega Script" pitchFamily="2" charset="0"/>
                <a:sym typeface="Arial"/>
              </a:rPr>
              <a:t>GIÁO ÁN ĐIỆN TỬ LỚP 4</a:t>
            </a:r>
            <a:endParaRPr kumimoji="0" lang="id-ID" sz="5333" b="0" i="0" u="none" strike="noStrike" kern="0" cap="none" spc="0" normalizeH="0" baseline="0" noProof="0">
              <a:ln>
                <a:solidFill>
                  <a:srgbClr val="002060"/>
                </a:solidFill>
              </a:ln>
              <a:gradFill>
                <a:gsLst>
                  <a:gs pos="100000">
                    <a:srgbClr val="FCF2BA">
                      <a:lumMod val="5000"/>
                      <a:lumOff val="95000"/>
                    </a:srgbClr>
                  </a:gs>
                  <a:gs pos="34000">
                    <a:srgbClr val="E65C87"/>
                  </a:gs>
                  <a:gs pos="71000">
                    <a:srgbClr val="FCC7AA"/>
                  </a:gs>
                  <a:gs pos="0">
                    <a:srgbClr val="F0305E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Pony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6D0AD-0626-9CD3-3C65-B149D1487C2E}"/>
              </a:ext>
            </a:extLst>
          </p:cNvPr>
          <p:cNvSpPr txBox="1"/>
          <p:nvPr/>
        </p:nvSpPr>
        <p:spPr>
          <a:xfrm>
            <a:off x="410007" y="1529096"/>
            <a:ext cx="1137198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FCF2BA">
                        <a:lumMod val="5000"/>
                        <a:lumOff val="95000"/>
                      </a:srgbClr>
                    </a:gs>
                    <a:gs pos="51000">
                      <a:srgbClr val="FF637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BC Cubano Normal" panose="00000500000000000000" pitchFamily="2" charset="0"/>
                <a:ea typeface="+mn-ea"/>
                <a:cs typeface="#9Slide05 Bodega Script" pitchFamily="2" charset="0"/>
                <a:sym typeface="Arial"/>
              </a:rPr>
              <a:t>GIÁO ÁN ĐIỆN TỬ LỚP 2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FCF2BA">
                        <a:lumMod val="5000"/>
                        <a:lumOff val="95000"/>
                      </a:srgbClr>
                    </a:gs>
                    <a:gs pos="51000">
                      <a:srgbClr val="FF637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Pony" panose="02000000000000000000" pitchFamily="2" charset="0"/>
                <a:ea typeface="+mn-ea"/>
                <a:cs typeface="#9Slide05 Bodega Script" pitchFamily="2" charset="0"/>
                <a:sym typeface="Arial"/>
              </a:rPr>
              <a:t>&amp;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gradFill>
                  <a:gsLst>
                    <a:gs pos="24000">
                      <a:srgbClr val="124282"/>
                    </a:gs>
                    <a:gs pos="100000">
                      <a:srgbClr val="FCF2BA">
                        <a:lumMod val="5000"/>
                        <a:lumOff val="95000"/>
                      </a:srgbClr>
                    </a:gs>
                    <a:gs pos="51000">
                      <a:srgbClr val="FF6374">
                        <a:lumMod val="75000"/>
                      </a:srgbClr>
                    </a:gs>
                    <a:gs pos="74000">
                      <a:srgbClr val="00B0F0"/>
                    </a:gs>
                    <a:gs pos="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#9Slide07 IcielBC Cubano Normal" panose="00000500000000000000" pitchFamily="2" charset="0"/>
                <a:ea typeface="+mn-ea"/>
                <a:cs typeface="#9Slide05 Bodega Script" pitchFamily="2" charset="0"/>
                <a:sym typeface="Arial"/>
              </a:rPr>
              <a:t> LỚP 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B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ộ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2E9733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K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EE9CAA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ế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422B24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t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CF2BA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n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ố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i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BC3259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t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r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i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F0305E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 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t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E65C87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h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ứ</a:t>
            </a:r>
            <a:r>
              <a:rPr kumimoji="0" lang="en-US" sz="5333" b="0" i="0" u="none" strike="noStrike" kern="0" cap="none" spc="0" normalizeH="0" baseline="0" noProof="0">
                <a:ln>
                  <a:solidFill>
                    <a:srgbClr val="FFC51C">
                      <a:lumMod val="50000"/>
                    </a:srgbClr>
                  </a:solidFill>
                </a:ln>
                <a:solidFill>
                  <a:srgbClr val="422B24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#9Slide05 Bodega Script" pitchFamily="2" charset="0"/>
                <a:sym typeface="Arial"/>
              </a:rPr>
              <a:t>c</a:t>
            </a:r>
            <a:endParaRPr kumimoji="0" lang="id-ID" sz="5333" b="0" i="0" u="none" strike="noStrike" kern="0" cap="none" spc="0" normalizeH="0" baseline="0" noProof="0">
              <a:ln>
                <a:solidFill>
                  <a:srgbClr val="FFC51C">
                    <a:lumMod val="50000"/>
                  </a:srgbClr>
                </a:solidFill>
              </a:ln>
              <a:solidFill>
                <a:srgbClr val="422B24">
                  <a:lumMod val="40000"/>
                  <a:lumOff val="60000"/>
                </a:srgbClr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9B2F85-1F36-8233-A1FC-540CBAA07DFC}"/>
              </a:ext>
            </a:extLst>
          </p:cNvPr>
          <p:cNvSpPr txBox="1">
            <a:spLocks/>
          </p:cNvSpPr>
          <p:nvPr/>
        </p:nvSpPr>
        <p:spPr>
          <a:xfrm>
            <a:off x="-777379" y="3044205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/>
        </p:nvSpPr>
        <p:spPr>
          <a:xfrm>
            <a:off x="215750" y="4960298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3" r="16131" b="44869"/>
          <a:stretch/>
        </p:blipFill>
        <p:spPr>
          <a:xfrm rot="5400000">
            <a:off x="4660962" y="2237183"/>
            <a:ext cx="3311327" cy="72189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04"/>
          <a:stretch/>
        </p:blipFill>
        <p:spPr>
          <a:xfrm>
            <a:off x="-23885" y="0"/>
            <a:ext cx="12215885" cy="180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70" y="4452353"/>
            <a:ext cx="2692400" cy="26924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3"/>
          <a:stretch/>
        </p:blipFill>
        <p:spPr>
          <a:xfrm>
            <a:off x="-66405" y="5397734"/>
            <a:ext cx="1225840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2907" y="3364026"/>
            <a:ext cx="3834654" cy="38346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82802" y="82570"/>
            <a:ext cx="77091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YÊU CẦU CẦN ĐẠT</a:t>
            </a:r>
            <a:endParaRPr kumimoji="0" lang="en-US" sz="8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507" y="2300636"/>
            <a:ext cx="11377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ứng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dựng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mát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bóng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4808" y="4379688"/>
            <a:ext cx="8660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Rèn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HS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nhẫn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ý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thẩm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mỹ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圆角矩形 1"/>
          <p:cNvSpPr/>
          <p:nvPr/>
        </p:nvSpPr>
        <p:spPr>
          <a:xfrm>
            <a:off x="677073" y="1473859"/>
            <a:ext cx="5731915" cy="75231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rgbClr val="FF0000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4CBDD0"/>
              </a:solidFill>
              <a:effectLst/>
              <a:uLnTx/>
              <a:uFillTx/>
              <a:latin typeface="华康方圆体W7(P)" pitchFamily="82" charset="-122"/>
              <a:ea typeface="华康方圆体W7(P)" pitchFamily="82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9230" y="1590849"/>
            <a:ext cx="4535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kĩ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năng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2625432" y="3498685"/>
            <a:ext cx="5731915" cy="75231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rgbClr val="FF0000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4CBDD0"/>
              </a:solidFill>
              <a:effectLst/>
              <a:uLnTx/>
              <a:uFillTx/>
              <a:latin typeface="华康方圆体W7(P)" pitchFamily="82" charset="-122"/>
              <a:ea typeface="华康方圆体W7(P)" pitchFamily="82" charset="-122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62882" y="3684131"/>
            <a:ext cx="5104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Năng lực, phẩm chất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2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892300"/>
            <a:ext cx="3987800" cy="398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0491" y="1613862"/>
            <a:ext cx="680346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VIẾT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 CHỮ HOA L</a:t>
            </a:r>
            <a:endParaRPr kumimoji="0" lang="en-US" sz="11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04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06" y="0"/>
            <a:ext cx="1225840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BFF745-D1CC-4CB1-BD46-FEC48BFD2A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42" t="-1239" r="364" b="1239"/>
          <a:stretch/>
        </p:blipFill>
        <p:spPr>
          <a:xfrm>
            <a:off x="284056" y="389969"/>
            <a:ext cx="4953691" cy="4983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417348-4ED8-4374-B20C-36414422BE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30" t="22431" r="10951" b="22604"/>
          <a:stretch/>
        </p:blipFill>
        <p:spPr>
          <a:xfrm>
            <a:off x="5521803" y="2296355"/>
            <a:ext cx="3026621" cy="30274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142701" y="5514305"/>
            <a:ext cx="38924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Chữ hoa </a:t>
            </a:r>
            <a:r>
              <a:rPr kumimoji="0" lang="vi-VN" sz="6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  <a:sym typeface="Arial"/>
              </a:rPr>
              <a:t>L</a:t>
            </a:r>
            <a:endParaRPr kumimoji="0" lang="en-US" sz="6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19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7" y="195914"/>
            <a:ext cx="908112" cy="90811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370803" y="849668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 hoa L cỡ vừa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04902" y="1915391"/>
            <a:ext cx="807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71951" y="2529219"/>
            <a:ext cx="370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Cao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49486" y="3279856"/>
            <a:ext cx="725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11817" y="4110853"/>
            <a:ext cx="420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rưỡi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3BFF745-D1CC-4CB1-BD46-FEC48BFD2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42" t="-1239" r="364" b="1239"/>
          <a:stretch/>
        </p:blipFill>
        <p:spPr>
          <a:xfrm>
            <a:off x="425636" y="1104026"/>
            <a:ext cx="4515598" cy="45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1">
            <a:extLst>
              <a:ext uri="{FF2B5EF4-FFF2-40B4-BE49-F238E27FC236}">
                <a16:creationId xmlns:a16="http://schemas.microsoft.com/office/drawing/2014/main" id="{B2F9437C-B125-CC55-3D3D-2093091B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53" y="3829197"/>
            <a:ext cx="4242239" cy="326565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338270" y="492998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 chữ hoa L cỡ vừa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54" name="chu hoa L">
            <a:hlinkClick r:id="" action="ppaction://media"/>
            <a:extLst>
              <a:ext uri="{FF2B5EF4-FFF2-40B4-BE49-F238E27FC236}">
                <a16:creationId xmlns:a16="http://schemas.microsoft.com/office/drawing/2014/main" id="{CAB701C5-3244-40C8-BFBB-2FEA31EF37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8270" y="1662545"/>
            <a:ext cx="6109901" cy="45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5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277CBF6-0ED3-7431-67FB-DC25D8FE92AF}"/>
              </a:ext>
            </a:extLst>
          </p:cNvPr>
          <p:cNvSpPr txBox="1"/>
          <p:nvPr/>
        </p:nvSpPr>
        <p:spPr>
          <a:xfrm>
            <a:off x="1549855" y="829991"/>
            <a:ext cx="5961927" cy="988001"/>
          </a:xfrm>
          <a:prstGeom prst="roundRect">
            <a:avLst>
              <a:gd name="adj" fmla="val 50000"/>
            </a:avLst>
          </a:prstGeom>
          <a:solidFill>
            <a:srgbClr val="14A7A6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汉仪劲楷简" panose="00020600040101010101" charset="-122"/>
              <a:sym typeface="雷盖体" panose="000008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46" y="2894301"/>
            <a:ext cx="2275453" cy="4003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2174" y="1287604"/>
            <a:ext cx="5246255" cy="260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0601" y="1125289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 hoa L cỡ nhỏ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768" y="2354676"/>
            <a:ext cx="807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121" y="3019859"/>
            <a:ext cx="3708856" cy="73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Cao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rưỡi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768" y="3717185"/>
            <a:ext cx="725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li?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5972" y="4579957"/>
            <a:ext cx="420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gần 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ô li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417348-4ED8-4374-B20C-36414422B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30" t="22431" r="10951" b="22604"/>
          <a:stretch/>
        </p:blipFill>
        <p:spPr>
          <a:xfrm>
            <a:off x="7248429" y="1734349"/>
            <a:ext cx="3160953" cy="31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885" y="0"/>
            <a:ext cx="12215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09" y="0"/>
            <a:ext cx="1225840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0" y="3657600"/>
            <a:ext cx="12192000" cy="3200400"/>
          </a:xfrm>
          <a:prstGeom prst="rect">
            <a:avLst/>
          </a:prstGeom>
        </p:spPr>
      </p:pic>
      <p:pic>
        <p:nvPicPr>
          <p:cNvPr id="12" name="L.mp4" descr="L.mp4">
            <a:hlinkClick r:id="" action="ppaction://media"/>
            <a:extLst>
              <a:ext uri="{FF2B5EF4-FFF2-40B4-BE49-F238E27FC236}">
                <a16:creationId xmlns:a16="http://schemas.microsoft.com/office/drawing/2014/main" id="{9C91619C-C381-49FE-9AF6-9402AB7B2B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5368" b="12485"/>
          <a:stretch/>
        </p:blipFill>
        <p:spPr>
          <a:xfrm>
            <a:off x="1253718" y="916164"/>
            <a:ext cx="6045436" cy="54828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1470" y="262089"/>
            <a:ext cx="742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 chữ hoa L cỡ nhỏ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9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BF9DA69-75E7-C178-433F-A1FC7D926AC1}"/>
              </a:ext>
            </a:extLst>
          </p:cNvPr>
          <p:cNvSpPr txBox="1"/>
          <p:nvPr/>
        </p:nvSpPr>
        <p:spPr>
          <a:xfrm>
            <a:off x="4666342" y="616677"/>
            <a:ext cx="5099958" cy="649188"/>
          </a:xfrm>
          <a:prstGeom prst="roundRect">
            <a:avLst>
              <a:gd name="adj" fmla="val 50000"/>
            </a:avLst>
          </a:prstGeom>
          <a:solidFill>
            <a:srgbClr val="14A7A6"/>
          </a:solidFill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雷盖体" panose="00000800000000000000" pitchFamily="2" charset="-122"/>
                <a:ea typeface="雷盖体" panose="00000800000000000000" pitchFamily="2" charset="-122"/>
                <a:cs typeface="汉仪劲楷简" panose="00020600040101010101" charset="-122"/>
                <a:sym typeface="雷盖体" panose="00000800000000000000" pitchFamily="2" charset="-122"/>
              </a:rPr>
              <a:t>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8" y="181388"/>
            <a:ext cx="908112" cy="908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8" y="1089500"/>
            <a:ext cx="5085897" cy="5085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17368" y="1822470"/>
            <a:ext cx="639790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VIẾT CÂU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11000" b="1" i="0" u="none" strike="noStrike" kern="0" cap="none" spc="0" normalizeH="0" baseline="0" noProof="0" dirty="0">
                <a:ln w="13462">
                  <a:solidFill>
                    <a:srgbClr val="FAECE3"/>
                  </a:solidFill>
                  <a:prstDash val="solid"/>
                </a:ln>
                <a:solidFill>
                  <a:srgbClr val="D7256D"/>
                </a:solidFill>
                <a:effectLst>
                  <a:outerShdw dist="38100" dir="2700000" algn="bl" rotWithShape="0">
                    <a:srgbClr val="FF8E77"/>
                  </a:outerShdw>
                </a:effectLst>
                <a:uLnTx/>
                <a:uFillTx/>
                <a:latin typeface="#9Slide07 Soup of Justice" pitchFamily="2" charset="0"/>
                <a:ea typeface="+mn-ea"/>
                <a:cs typeface="+mn-cs"/>
                <a:sym typeface="Arial"/>
              </a:rPr>
              <a:t> ỨNG DỤNG</a:t>
            </a:r>
            <a:endParaRPr kumimoji="0" lang="en-US" sz="11000" b="1" i="0" u="none" strike="noStrike" kern="0" cap="none" spc="0" normalizeH="0" baseline="0" noProof="0" dirty="0">
              <a:ln w="13462">
                <a:solidFill>
                  <a:srgbClr val="FAECE3"/>
                </a:solidFill>
                <a:prstDash val="solid"/>
              </a:ln>
              <a:solidFill>
                <a:srgbClr val="D7256D"/>
              </a:solidFill>
              <a:effectLst>
                <a:outerShdw dist="38100" dir="2700000" algn="bl" rotWithShape="0">
                  <a:srgbClr val="FF8E77"/>
                </a:outerShdw>
              </a:effectLst>
              <a:uLnTx/>
              <a:uFillTx/>
              <a:latin typeface="#9Slide07 Soup of Justice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71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Widescreen</PresentationFormat>
  <Paragraphs>50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等线</vt:lpstr>
      <vt:lpstr>微软雅黑</vt:lpstr>
      <vt:lpstr>#9Slide07 Altus</vt:lpstr>
      <vt:lpstr>#9Slide07 HoneyCream</vt:lpstr>
      <vt:lpstr>#9Slide07 IcielBC Cubano Normal</vt:lpstr>
      <vt:lpstr>#9Slide07 IcielPony</vt:lpstr>
      <vt:lpstr>#9Slide07 Soup of Justice</vt:lpstr>
      <vt:lpstr>Arial</vt:lpstr>
      <vt:lpstr>Calibri</vt:lpstr>
      <vt:lpstr>Calibri Light</vt:lpstr>
      <vt:lpstr>Chango</vt:lpstr>
      <vt:lpstr>Fredoka One</vt:lpstr>
      <vt:lpstr>HP001 4 hàng</vt:lpstr>
      <vt:lpstr>M PLUS Rounded 1c</vt:lpstr>
      <vt:lpstr>SVN-Dancing Script</vt:lpstr>
      <vt:lpstr>SVN-Newton</vt:lpstr>
      <vt:lpstr>SVN-Poky's</vt:lpstr>
      <vt:lpstr>Times New Roman</vt:lpstr>
      <vt:lpstr>UTM Avo</vt:lpstr>
      <vt:lpstr>UVN Binh Duong</vt:lpstr>
      <vt:lpstr>华康方圆体W7(P)</vt:lpstr>
      <vt:lpstr>雷盖体</vt:lpstr>
      <vt:lpstr>Office Theme</vt:lpstr>
      <vt:lpstr>Office 主题​​</vt:lpstr>
      <vt:lpstr>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2022-10-31T06:48:27Z</dcterms:created>
  <dcterms:modified xsi:type="dcterms:W3CDTF">2022-10-31T06:48:32Z</dcterms:modified>
</cp:coreProperties>
</file>