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63" r:id="rId3"/>
  </p:sldMasterIdLst>
  <p:notesMasterIdLst>
    <p:notesMasterId r:id="rId22"/>
  </p:notesMasterIdLst>
  <p:sldIdLst>
    <p:sldId id="2633" r:id="rId4"/>
    <p:sldId id="262" r:id="rId5"/>
    <p:sldId id="259" r:id="rId6"/>
    <p:sldId id="261" r:id="rId7"/>
    <p:sldId id="263" r:id="rId8"/>
    <p:sldId id="264" r:id="rId9"/>
    <p:sldId id="265" r:id="rId10"/>
    <p:sldId id="1424" r:id="rId11"/>
    <p:sldId id="2654" r:id="rId12"/>
    <p:sldId id="11919" r:id="rId13"/>
    <p:sldId id="268" r:id="rId14"/>
    <p:sldId id="2661" r:id="rId15"/>
    <p:sldId id="2663" r:id="rId16"/>
    <p:sldId id="2664" r:id="rId17"/>
    <p:sldId id="2665" r:id="rId18"/>
    <p:sldId id="2666" r:id="rId19"/>
    <p:sldId id="2667" r:id="rId20"/>
    <p:sldId id="284"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84" autoAdjust="0"/>
  </p:normalViewPr>
  <p:slideViewPr>
    <p:cSldViewPr snapToGrid="0">
      <p:cViewPr varScale="1">
        <p:scale>
          <a:sx n="66" d="100"/>
          <a:sy n="66"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5C939-66B2-4363-B44F-C84592D1DF35}" type="datetimeFigureOut">
              <a:rPr lang="en-US" smtClean="0"/>
              <a:t>11/23/2024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DFF4F-B292-423B-ACFD-6BB0227DF629}" type="slidenum">
              <a:rPr lang="en-US" smtClean="0"/>
              <a:t>‹#›</a:t>
            </a:fld>
            <a:endParaRPr lang="en-US"/>
          </a:p>
        </p:txBody>
      </p:sp>
    </p:spTree>
    <p:extLst>
      <p:ext uri="{BB962C8B-B14F-4D97-AF65-F5344CB8AC3E}">
        <p14:creationId xmlns:p14="http://schemas.microsoft.com/office/powerpoint/2010/main" val="368949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625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10</a:t>
            </a:fld>
            <a:endParaRPr lang="en-US"/>
          </a:p>
        </p:txBody>
      </p:sp>
    </p:spTree>
    <p:extLst>
      <p:ext uri="{BB962C8B-B14F-4D97-AF65-F5344CB8AC3E}">
        <p14:creationId xmlns:p14="http://schemas.microsoft.com/office/powerpoint/2010/main" val="3883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11</a:t>
            </a:fld>
            <a:endParaRPr lang="en-US"/>
          </a:p>
        </p:txBody>
      </p:sp>
    </p:spTree>
    <p:extLst>
      <p:ext uri="{BB962C8B-B14F-4D97-AF65-F5344CB8AC3E}">
        <p14:creationId xmlns:p14="http://schemas.microsoft.com/office/powerpoint/2010/main" val="364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12</a:t>
            </a:fld>
            <a:endParaRPr lang="en-US"/>
          </a:p>
        </p:txBody>
      </p:sp>
    </p:spTree>
    <p:extLst>
      <p:ext uri="{BB962C8B-B14F-4D97-AF65-F5344CB8AC3E}">
        <p14:creationId xmlns:p14="http://schemas.microsoft.com/office/powerpoint/2010/main" val="295452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13</a:t>
            </a:fld>
            <a:endParaRPr lang="en-US"/>
          </a:p>
        </p:txBody>
      </p:sp>
    </p:spTree>
    <p:extLst>
      <p:ext uri="{BB962C8B-B14F-4D97-AF65-F5344CB8AC3E}">
        <p14:creationId xmlns:p14="http://schemas.microsoft.com/office/powerpoint/2010/main" val="2411688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14</a:t>
            </a:fld>
            <a:endParaRPr lang="en-US"/>
          </a:p>
        </p:txBody>
      </p:sp>
    </p:spTree>
    <p:extLst>
      <p:ext uri="{BB962C8B-B14F-4D97-AF65-F5344CB8AC3E}">
        <p14:creationId xmlns:p14="http://schemas.microsoft.com/office/powerpoint/2010/main" val="307537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15</a:t>
            </a:fld>
            <a:endParaRPr lang="en-US"/>
          </a:p>
        </p:txBody>
      </p:sp>
    </p:spTree>
    <p:extLst>
      <p:ext uri="{BB962C8B-B14F-4D97-AF65-F5344CB8AC3E}">
        <p14:creationId xmlns:p14="http://schemas.microsoft.com/office/powerpoint/2010/main" val="146945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41828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17</a:t>
            </a:fld>
            <a:endParaRPr lang="en-US"/>
          </a:p>
        </p:txBody>
      </p:sp>
    </p:spTree>
    <p:extLst>
      <p:ext uri="{BB962C8B-B14F-4D97-AF65-F5344CB8AC3E}">
        <p14:creationId xmlns:p14="http://schemas.microsoft.com/office/powerpoint/2010/main" val="83807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19670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31127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3</a:t>
            </a:fld>
            <a:endParaRPr lang="en-US"/>
          </a:p>
        </p:txBody>
      </p:sp>
    </p:spTree>
    <p:extLst>
      <p:ext uri="{BB962C8B-B14F-4D97-AF65-F5344CB8AC3E}">
        <p14:creationId xmlns:p14="http://schemas.microsoft.com/office/powerpoint/2010/main" val="421577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4</a:t>
            </a:fld>
            <a:endParaRPr lang="en-US"/>
          </a:p>
        </p:txBody>
      </p:sp>
    </p:spTree>
    <p:extLst>
      <p:ext uri="{BB962C8B-B14F-4D97-AF65-F5344CB8AC3E}">
        <p14:creationId xmlns:p14="http://schemas.microsoft.com/office/powerpoint/2010/main" val="387704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10365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6DFF4F-B292-423B-ACFD-6BB0227DF629}" type="slidenum">
              <a:rPr lang="en-US" smtClean="0"/>
              <a:t>9</a:t>
            </a:fld>
            <a:endParaRPr lang="en-US"/>
          </a:p>
        </p:txBody>
      </p:sp>
    </p:spTree>
    <p:extLst>
      <p:ext uri="{BB962C8B-B14F-4D97-AF65-F5344CB8AC3E}">
        <p14:creationId xmlns:p14="http://schemas.microsoft.com/office/powerpoint/2010/main" val="1196752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0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98719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4608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67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6654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0474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4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3753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1452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1105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135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79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5069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9346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5578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37266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437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48127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4622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95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42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023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98329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20804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1956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8234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80524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996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71613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022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7212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xmlns=""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xmlns=""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xmlns=""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94700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16045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49992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75577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2594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30563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9091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15970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6990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0013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64751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01765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9313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959268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0616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11/23/2024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030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7168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4290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94819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11811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C485936-6E0D-6FB8-B188-AB30DBEBDD5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5060A6A4-E802-4D2C-72E6-76A7BACFEFE7}"/>
              </a:ext>
            </a:extLst>
          </p:cNvPr>
          <p:cNvGrpSpPr/>
          <p:nvPr userDrawn="1"/>
        </p:nvGrpSpPr>
        <p:grpSpPr>
          <a:xfrm>
            <a:off x="-3388235" y="0"/>
            <a:ext cx="3842965" cy="2357824"/>
            <a:chOff x="5586065" y="1777554"/>
            <a:chExt cx="2882224" cy="1768368"/>
          </a:xfrm>
        </p:grpSpPr>
        <p:grpSp>
          <p:nvGrpSpPr>
            <p:cNvPr id="4" name="Group 3">
              <a:extLst>
                <a:ext uri="{FF2B5EF4-FFF2-40B4-BE49-F238E27FC236}">
                  <a16:creationId xmlns:a16="http://schemas.microsoft.com/office/drawing/2014/main" id="{00447E9E-6A13-4F3A-A67D-F5B0EF66057E}"/>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882F575C-CF8F-F315-412B-4BF12AA6B03A}"/>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8" name="TextBox 7">
                <a:extLst>
                  <a:ext uri="{FF2B5EF4-FFF2-40B4-BE49-F238E27FC236}">
                    <a16:creationId xmlns:a16="http://schemas.microsoft.com/office/drawing/2014/main" id="{835EF067-D7AF-57F9-B9AE-B4566DF998FE}"/>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9" name="TextBox 8">
                <a:extLst>
                  <a:ext uri="{FF2B5EF4-FFF2-40B4-BE49-F238E27FC236}">
                    <a16:creationId xmlns:a16="http://schemas.microsoft.com/office/drawing/2014/main" id="{4D1D4274-7377-D39B-625D-C8CE5E3B673B}"/>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6AA97C91-F6DE-5870-EE6C-B04922ADA19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67697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AFA91E34-1362-B119-3D59-D467CDAD611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A23CD352-94EE-DB66-F584-1D746186EB91}"/>
              </a:ext>
            </a:extLst>
          </p:cNvPr>
          <p:cNvGrpSpPr/>
          <p:nvPr userDrawn="1"/>
        </p:nvGrpSpPr>
        <p:grpSpPr>
          <a:xfrm>
            <a:off x="-3388235" y="0"/>
            <a:ext cx="3842965" cy="2357824"/>
            <a:chOff x="5586065" y="1777554"/>
            <a:chExt cx="2882224" cy="1768368"/>
          </a:xfrm>
        </p:grpSpPr>
        <p:grpSp>
          <p:nvGrpSpPr>
            <p:cNvPr id="4" name="Group 3">
              <a:extLst>
                <a:ext uri="{FF2B5EF4-FFF2-40B4-BE49-F238E27FC236}">
                  <a16:creationId xmlns:a16="http://schemas.microsoft.com/office/drawing/2014/main" id="{2A9B9CDC-ABAB-CD85-22FE-9848D9E9781E}"/>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C290FCBF-9DD7-6D55-86D4-5FAE14F4C051}"/>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9F5FEC0E-6DB7-830E-F6B6-E7594DBD5AEA}"/>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330FFE8A-0373-B279-15B0-88E9A5044207}"/>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BC783376-5846-002C-7695-BF1CA2883A3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185138495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FFA1CB0-1741-89C8-7A88-27E9F539F0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CB239991-73FD-AC2B-D3EF-61BF17C103F7}"/>
              </a:ext>
            </a:extLst>
          </p:cNvPr>
          <p:cNvGrpSpPr/>
          <p:nvPr userDrawn="1"/>
        </p:nvGrpSpPr>
        <p:grpSpPr>
          <a:xfrm>
            <a:off x="-3388235" y="0"/>
            <a:ext cx="3842965" cy="2357824"/>
            <a:chOff x="5586065" y="1777554"/>
            <a:chExt cx="2882224" cy="1768368"/>
          </a:xfrm>
        </p:grpSpPr>
        <p:grpSp>
          <p:nvGrpSpPr>
            <p:cNvPr id="4" name="Group 3">
              <a:extLst>
                <a:ext uri="{FF2B5EF4-FFF2-40B4-BE49-F238E27FC236}">
                  <a16:creationId xmlns:a16="http://schemas.microsoft.com/office/drawing/2014/main" id="{EB4EC68D-7FF6-D8E2-6359-76EE82585978}"/>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95FCA932-BD0A-7F0B-338E-E7303BE02EE1}"/>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987FDEB9-05EA-BFFE-2FA8-0C8F742F8B7D}"/>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237F5E87-EFCB-3821-D2C1-EFEF3BB24E6A}"/>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63EA9A84-E586-E89A-5BF4-EDC1B9FD3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768747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notesSlide" Target="../notesSlides/notesSlide1.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3.png"/><Relationship Id="rId2" Type="http://schemas.openxmlformats.org/officeDocument/2006/relationships/slideLayout" Target="../slideLayouts/slideLayout26.xml"/><Relationship Id="rId1" Type="http://schemas.openxmlformats.org/officeDocument/2006/relationships/tags" Target="../tags/tag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5.png"/><Relationship Id="rId2" Type="http://schemas.openxmlformats.org/officeDocument/2006/relationships/slideLayout" Target="../slideLayouts/slideLayout47.xml"/><Relationship Id="rId1" Type="http://schemas.openxmlformats.org/officeDocument/2006/relationships/tags" Target="../tags/tag1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5.png"/><Relationship Id="rId2" Type="http://schemas.openxmlformats.org/officeDocument/2006/relationships/slideLayout" Target="../slideLayouts/slideLayout47.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47.xml"/><Relationship Id="rId1" Type="http://schemas.openxmlformats.org/officeDocument/2006/relationships/tags" Target="../tags/tag14.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5.png"/><Relationship Id="rId2" Type="http://schemas.openxmlformats.org/officeDocument/2006/relationships/slideLayout" Target="../slideLayouts/slideLayout47.xml"/><Relationship Id="rId1" Type="http://schemas.openxmlformats.org/officeDocument/2006/relationships/tags" Target="../tags/tag15.xml"/><Relationship Id="rId6" Type="http://schemas.openxmlformats.org/officeDocument/2006/relationships/image" Target="../media/image43.png"/><Relationship Id="rId5" Type="http://schemas.openxmlformats.org/officeDocument/2006/relationships/image" Target="../media/image44.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46.png"/><Relationship Id="rId3" Type="http://schemas.openxmlformats.org/officeDocument/2006/relationships/notesSlide" Target="../notesSlides/notesSlide16.xml"/><Relationship Id="rId7" Type="http://schemas.openxmlformats.org/officeDocument/2006/relationships/image" Target="../media/image8.png"/><Relationship Id="rId12" Type="http://schemas.openxmlformats.org/officeDocument/2006/relationships/image" Target="../media/image26.png"/><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17.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18.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18" Type="http://schemas.openxmlformats.org/officeDocument/2006/relationships/image" Target="../media/image15.png"/><Relationship Id="rId3" Type="http://schemas.openxmlformats.org/officeDocument/2006/relationships/notesSlide" Target="../notesSlides/notesSlide18.xml"/><Relationship Id="rId21" Type="http://schemas.openxmlformats.org/officeDocument/2006/relationships/image" Target="../media/image51.png"/><Relationship Id="rId7" Type="http://schemas.openxmlformats.org/officeDocument/2006/relationships/image" Target="../media/image23.png"/><Relationship Id="rId12" Type="http://schemas.openxmlformats.org/officeDocument/2006/relationships/image" Target="../media/image48.pn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tags" Target="../tags/tag19.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9.png"/><Relationship Id="rId19" Type="http://schemas.openxmlformats.org/officeDocument/2006/relationships/image" Target="../media/image5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29.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26.png"/><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7.xml"/><Relationship Id="rId1" Type="http://schemas.openxmlformats.org/officeDocument/2006/relationships/tags" Target="../tags/tag4.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7.xml"/><Relationship Id="rId1" Type="http://schemas.openxmlformats.org/officeDocument/2006/relationships/tags" Target="../tags/tag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media1.mp3"/><Relationship Id="rId7" Type="http://schemas.openxmlformats.org/officeDocument/2006/relationships/notesSlide" Target="../notesSlides/notesSlide5.xml"/><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slideLayout" Target="../slideLayouts/slideLayout47.xml"/><Relationship Id="rId11" Type="http://schemas.openxmlformats.org/officeDocument/2006/relationships/image" Target="../media/image36.png"/><Relationship Id="rId5" Type="http://schemas.openxmlformats.org/officeDocument/2006/relationships/audio" Target="../media/media2.mp3"/><Relationship Id="rId10" Type="http://schemas.openxmlformats.org/officeDocument/2006/relationships/image" Target="../media/image35.png"/><Relationship Id="rId4" Type="http://schemas.microsoft.com/office/2007/relationships/media" Target="../media/media2.mp3"/><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media2.mp3"/><Relationship Id="rId7" Type="http://schemas.openxmlformats.org/officeDocument/2006/relationships/notesSlide" Target="../notesSlides/notesSlide6.xml"/><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slideLayout" Target="../slideLayouts/slideLayout47.xml"/><Relationship Id="rId11" Type="http://schemas.openxmlformats.org/officeDocument/2006/relationships/image" Target="../media/image36.png"/><Relationship Id="rId5" Type="http://schemas.openxmlformats.org/officeDocument/2006/relationships/audio" Target="../media/media1.mp3"/><Relationship Id="rId10" Type="http://schemas.openxmlformats.org/officeDocument/2006/relationships/image" Target="../media/image35.png"/><Relationship Id="rId4" Type="http://schemas.microsoft.com/office/2007/relationships/media" Target="../media/media1.mp3"/><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audio" Target="../media/media1.mp3"/><Relationship Id="rId7" Type="http://schemas.openxmlformats.org/officeDocument/2006/relationships/notesSlide" Target="../notesSlides/notesSlide7.xml"/><Relationship Id="rId12" Type="http://schemas.openxmlformats.org/officeDocument/2006/relationships/image" Target="../media/image38.PNG"/><Relationship Id="rId2" Type="http://schemas.microsoft.com/office/2007/relationships/media" Target="../media/media1.mp3"/><Relationship Id="rId1" Type="http://schemas.openxmlformats.org/officeDocument/2006/relationships/tags" Target="../tags/tag8.xml"/><Relationship Id="rId6" Type="http://schemas.openxmlformats.org/officeDocument/2006/relationships/slideLayout" Target="../slideLayouts/slideLayout47.xml"/><Relationship Id="rId11" Type="http://schemas.openxmlformats.org/officeDocument/2006/relationships/image" Target="../media/image37.PNG"/><Relationship Id="rId5" Type="http://schemas.openxmlformats.org/officeDocument/2006/relationships/audio" Target="../media/media2.mp3"/><Relationship Id="rId10" Type="http://schemas.openxmlformats.org/officeDocument/2006/relationships/image" Target="../media/image35.png"/><Relationship Id="rId4" Type="http://schemas.microsoft.com/office/2007/relationships/media" Target="../media/media2.mp3"/><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9.png"/><Relationship Id="rId3" Type="http://schemas.openxmlformats.org/officeDocument/2006/relationships/notesSlide" Target="../notesSlides/notesSlide8.xml"/><Relationship Id="rId7" Type="http://schemas.openxmlformats.org/officeDocument/2006/relationships/image" Target="../media/image8.png"/><Relationship Id="rId12" Type="http://schemas.openxmlformats.org/officeDocument/2006/relationships/image" Target="../media/image26.png"/><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tags" Target="../tags/tag9.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3.png"/><Relationship Id="rId2" Type="http://schemas.openxmlformats.org/officeDocument/2006/relationships/slideLayout" Target="../slideLayouts/slideLayout26.xm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257" y="1272783"/>
            <a:ext cx="3564929" cy="772416"/>
          </a:xfrm>
          <a:prstGeom prst="rect">
            <a:avLst/>
          </a:prstGeom>
        </p:spPr>
      </p:pic>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260" y="5217882"/>
            <a:ext cx="1821302" cy="85301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0873" y="6130735"/>
            <a:ext cx="5901127" cy="744929"/>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2925" y="4918861"/>
            <a:ext cx="1077134" cy="1191723"/>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6749" y="5066147"/>
            <a:ext cx="780895" cy="872228"/>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61" y="5345198"/>
            <a:ext cx="1755083" cy="684080"/>
          </a:xfrm>
          <a:prstGeom prst="rect">
            <a:avLst/>
          </a:prstGeom>
        </p:spPr>
      </p:pic>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21090" y="5937159"/>
            <a:ext cx="662531" cy="380141"/>
          </a:xfrm>
          <a:prstGeom prst="rect">
            <a:avLst/>
          </a:prstGeom>
        </p:spPr>
      </p:pic>
      <p:pic>
        <p:nvPicPr>
          <p:cNvPr id="24" name="图片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43" y="5605774"/>
            <a:ext cx="923132" cy="1131478"/>
          </a:xfrm>
          <a:prstGeom prst="rect">
            <a:avLst/>
          </a:prstGeom>
        </p:spPr>
      </p:pic>
      <p:pic>
        <p:nvPicPr>
          <p:cNvPr id="32" name="图片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8887" y="583715"/>
            <a:ext cx="1352715" cy="394478"/>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44" name="图片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1026"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7696731" y="4710397"/>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6072969"/>
            <a:ext cx="6304266" cy="795819"/>
          </a:xfrm>
          <a:prstGeom prst="rect">
            <a:avLst/>
          </a:prstGeom>
        </p:spPr>
      </p:pic>
      <p:pic>
        <p:nvPicPr>
          <p:cNvPr id="3" name="Picture 2"/>
          <p:cNvPicPr>
            <a:picLocks noChangeAspect="1"/>
          </p:cNvPicPr>
          <p:nvPr/>
        </p:nvPicPr>
        <p:blipFill rotWithShape="1">
          <a:blip r:embed="rId20">
            <a:clrChange>
              <a:clrFrom>
                <a:srgbClr val="8C99A9"/>
              </a:clrFrom>
              <a:clrTo>
                <a:srgbClr val="8C99A9">
                  <a:alpha val="0"/>
                </a:srgbClr>
              </a:clrTo>
            </a:clrChange>
            <a:extLst>
              <a:ext uri="{BEBA8EAE-BF5A-486C-A8C5-ECC9F3942E4B}">
                <a14:imgProps xmlns:a14="http://schemas.microsoft.com/office/drawing/2010/main">
                  <a14:imgLayer r:embed="rId21">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t="36161" r="80770" b="31106"/>
          <a:stretch/>
        </p:blipFill>
        <p:spPr>
          <a:xfrm>
            <a:off x="4903257" y="4872354"/>
            <a:ext cx="1192743" cy="1748143"/>
          </a:xfrm>
          <a:prstGeom prst="rect">
            <a:avLst/>
          </a:prstGeom>
        </p:spPr>
      </p:pic>
      <p:pic>
        <p:nvPicPr>
          <p:cNvPr id="29" name="Picture 28"/>
          <p:cNvPicPr>
            <a:picLocks noChangeAspect="1"/>
          </p:cNvPicPr>
          <p:nvPr/>
        </p:nvPicPr>
        <p:blipFill rotWithShape="1">
          <a:blip r:embed="rId20">
            <a:clrChange>
              <a:clrFrom>
                <a:srgbClr val="8C99A9"/>
              </a:clrFrom>
              <a:clrTo>
                <a:srgbClr val="8C99A9">
                  <a:alpha val="0"/>
                </a:srgbClr>
              </a:clrTo>
            </a:clrChange>
            <a:extLst>
              <a:ext uri="{BEBA8EAE-BF5A-486C-A8C5-ECC9F3942E4B}">
                <a14:imgProps xmlns:a14="http://schemas.microsoft.com/office/drawing/2010/main">
                  <a14:imgLayer r:embed="rId21">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2225082" y="4843126"/>
            <a:ext cx="1151861" cy="1688224"/>
          </a:xfrm>
          <a:prstGeom prst="rect">
            <a:avLst/>
          </a:prstGeom>
        </p:spPr>
      </p:pic>
      <p:pic>
        <p:nvPicPr>
          <p:cNvPr id="31"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3671275" y="4710397"/>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8802981" y="4730240"/>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9841302" y="441920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Premium Vector | Kids in different job set"/>
          <p:cNvPicPr>
            <a:picLocks noChangeAspect="1" noChangeArrowheads="1"/>
          </p:cNvPicPr>
          <p:nvPr/>
        </p:nvPicPr>
        <p:blipFill rotWithShape="1">
          <a:blip r:embed="rId18">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6351057" y="4889580"/>
            <a:ext cx="1308154" cy="1730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1815" y="399745"/>
            <a:ext cx="6012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Thứ</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ngày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tháng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năm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p>
        </p:txBody>
      </p:sp>
      <p:pic>
        <p:nvPicPr>
          <p:cNvPr id="6" name="Picture 5">
            <a:extLst>
              <a:ext uri="{FF2B5EF4-FFF2-40B4-BE49-F238E27FC236}">
                <a16:creationId xmlns:a16="http://schemas.microsoft.com/office/drawing/2014/main" id="{F1DB447C-0F70-E412-FBCB-15595D562C00}"/>
              </a:ext>
            </a:extLst>
          </p:cNvPr>
          <p:cNvPicPr>
            <a:picLocks noChangeAspect="1"/>
          </p:cNvPicPr>
          <p:nvPr/>
        </p:nvPicPr>
        <p:blipFill>
          <a:blip r:embed="rId22"/>
          <a:stretch>
            <a:fillRect/>
          </a:stretch>
        </p:blipFill>
        <p:spPr>
          <a:xfrm>
            <a:off x="3332765" y="1099131"/>
            <a:ext cx="5145470" cy="1249788"/>
          </a:xfrm>
          <a:prstGeom prst="rect">
            <a:avLst/>
          </a:prstGeom>
        </p:spPr>
      </p:pic>
      <p:pic>
        <p:nvPicPr>
          <p:cNvPr id="5" name="Picture 4">
            <a:extLst>
              <a:ext uri="{FF2B5EF4-FFF2-40B4-BE49-F238E27FC236}">
                <a16:creationId xmlns:a16="http://schemas.microsoft.com/office/drawing/2014/main" id="{7CF15C3F-08A3-608B-ADF0-26857FCEE094}"/>
              </a:ext>
            </a:extLst>
          </p:cNvPr>
          <p:cNvPicPr>
            <a:picLocks noChangeAspect="1"/>
          </p:cNvPicPr>
          <p:nvPr/>
        </p:nvPicPr>
        <p:blipFill>
          <a:blip r:embed="rId23"/>
          <a:stretch>
            <a:fillRect/>
          </a:stretch>
        </p:blipFill>
        <p:spPr>
          <a:xfrm>
            <a:off x="1247332" y="2360613"/>
            <a:ext cx="10211685" cy="1450974"/>
          </a:xfrm>
          <a:prstGeom prst="rect">
            <a:avLst/>
          </a:prstGeom>
        </p:spPr>
      </p:pic>
      <p:sp>
        <p:nvSpPr>
          <p:cNvPr id="9" name="TextBox 8">
            <a:extLst>
              <a:ext uri="{FF2B5EF4-FFF2-40B4-BE49-F238E27FC236}">
                <a16:creationId xmlns:a16="http://schemas.microsoft.com/office/drawing/2014/main" id="{3E712AD3-FF78-D10B-773C-04A0CC837A0B}"/>
              </a:ext>
            </a:extLst>
          </p:cNvPr>
          <p:cNvSpPr txBox="1"/>
          <p:nvPr/>
        </p:nvSpPr>
        <p:spPr>
          <a:xfrm>
            <a:off x="5229224" y="3905250"/>
            <a:ext cx="218122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3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par>
                                <p:cTn id="12" presetID="63" presetClass="path" presetSubtype="0" repeatCount="indefinite" autoRev="1" fill="hold" nodeType="withEffect">
                                  <p:stCondLst>
                                    <p:cond delay="1400"/>
                                  </p:stCondLst>
                                  <p:childTnLst>
                                    <p:animMotion origin="layout" path="M -2.08333E-6 2.22222E-6 L 0.09753 2.22222E-6 " pathEditMode="relative" rAng="0" ptsTypes="AA">
                                      <p:cBhvr>
                                        <p:cTn id="13" dur="5000" spd="-100000" fill="hold"/>
                                        <p:tgtEl>
                                          <p:spTgt spid="32"/>
                                        </p:tgtEl>
                                        <p:attrNameLst>
                                          <p:attrName>ppt_x</p:attrName>
                                          <p:attrName>ppt_y</p:attrName>
                                        </p:attrNameLst>
                                      </p:cBhvr>
                                      <p:rCtr x="4870" y="0"/>
                                    </p:animMotion>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000"/>
                                        <p:tgtEl>
                                          <p:spTgt spid="49"/>
                                        </p:tgtEl>
                                      </p:cBhvr>
                                    </p:animEffect>
                                  </p:childTnLst>
                                </p:cTn>
                              </p:par>
                              <p:par>
                                <p:cTn id="17" presetID="63" presetClass="path" presetSubtype="0" repeatCount="indefinite" autoRev="1" fill="hold" nodeType="withEffect">
                                  <p:stCondLst>
                                    <p:cond delay="0"/>
                                  </p:stCondLst>
                                  <p:childTnLst>
                                    <p:animMotion origin="layout" path="M -2.91667E-6 -2.96296E-6 L 0.08985 0.00371 " pathEditMode="relative" rAng="0" ptsTypes="AA">
                                      <p:cBhvr>
                                        <p:cTn id="18" dur="5000" fill="hold"/>
                                        <p:tgtEl>
                                          <p:spTgt spid="49"/>
                                        </p:tgtEl>
                                        <p:attrNameLst>
                                          <p:attrName>ppt_x</p:attrName>
                                          <p:attrName>ppt_y</p:attrName>
                                        </p:attrNameLst>
                                      </p:cBhvr>
                                      <p:rCtr x="4492" y="185"/>
                                    </p:animMotion>
                                  </p:childTnLst>
                                </p:cTn>
                              </p:par>
                              <p:par>
                                <p:cTn id="19" presetID="42" presetClass="entr" presetSubtype="0" fill="hold" nodeType="withEffect">
                                  <p:stCondLst>
                                    <p:cond delay="57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53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900" fill="hold"/>
                                        <p:tgtEl>
                                          <p:spTgt spid="18"/>
                                        </p:tgtEl>
                                        <p:attrNameLst>
                                          <p:attrName>ppt_x</p:attrName>
                                        </p:attrNameLst>
                                      </p:cBhvr>
                                      <p:tavLst>
                                        <p:tav tm="0">
                                          <p:val>
                                            <p:strVal val="0-#ppt_w/2"/>
                                          </p:val>
                                        </p:tav>
                                        <p:tav tm="100000">
                                          <p:val>
                                            <p:strVal val="#ppt_x"/>
                                          </p:val>
                                        </p:tav>
                                      </p:tavLst>
                                    </p:anim>
                                    <p:anim calcmode="lin" valueType="num">
                                      <p:cBhvr additive="base">
                                        <p:cTn id="32" dur="19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13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par>
                                <p:cTn id="36" presetID="63" presetClass="path" presetSubtype="0" repeatCount="indefinite" autoRev="1" fill="hold" nodeType="withEffect">
                                  <p:stCondLst>
                                    <p:cond delay="1400"/>
                                  </p:stCondLst>
                                  <p:childTnLst>
                                    <p:animMotion origin="layout" path="M -2.08333E-6 2.22222E-6 L 0.09753 2.22222E-6 " pathEditMode="relative" rAng="0" ptsTypes="AA">
                                      <p:cBhvr>
                                        <p:cTn id="37" dur="5000" spd="-100000" fill="hold"/>
                                        <p:tgtEl>
                                          <p:spTgt spid="12"/>
                                        </p:tgtEl>
                                        <p:attrNameLst>
                                          <p:attrName>ppt_x</p:attrName>
                                          <p:attrName>ppt_y</p:attrName>
                                        </p:attrNameLst>
                                      </p:cBhvr>
                                      <p:rCtr x="4870" y="0"/>
                                    </p:animMotion>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0"/>
            <a:ext cx="11259103" cy="1364342"/>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E6F7FF">
                    <a:lumMod val="25000"/>
                  </a:srgbClr>
                </a:solidFill>
                <a:effectLst/>
                <a:uLnTx/>
                <a:uFillTx/>
                <a:latin typeface="Arial" panose="020B0604020202020204" pitchFamily="34" charset="0"/>
                <a:ea typeface="+mn-ea"/>
                <a:cs typeface="+mn-cs"/>
                <a:sym typeface="Arial"/>
              </a:rPr>
              <a:t>THẢO</a:t>
            </a:r>
            <a:r>
              <a:rPr kumimoji="0" lang="en-US" sz="4400" b="1" i="0" u="none" strike="noStrike" kern="1200" cap="none" spc="0" normalizeH="0" noProof="0" smtClean="0">
                <a:ln>
                  <a:noFill/>
                </a:ln>
                <a:solidFill>
                  <a:srgbClr val="E6F7FF">
                    <a:lumMod val="25000"/>
                  </a:srgbClr>
                </a:solidFill>
                <a:effectLst/>
                <a:uLnTx/>
                <a:uFillTx/>
                <a:latin typeface="Arial" panose="020B0604020202020204" pitchFamily="34" charset="0"/>
                <a:ea typeface="+mn-ea"/>
                <a:cs typeface="+mn-cs"/>
                <a:sym typeface="Arial"/>
              </a:rPr>
              <a:t> LUẬN NHÓM 4</a:t>
            </a:r>
            <a:endParaRPr kumimoji="0" lang="en-US" sz="4400" b="1" i="0" u="none" strike="noStrike" kern="1200" cap="none" spc="0" normalizeH="0" baseline="0" noProof="0" smtClean="0">
              <a:ln>
                <a:noFill/>
              </a:ln>
              <a:solidFill>
                <a:srgbClr val="E6F7FF">
                  <a:lumMod val="25000"/>
                </a:srgbClr>
              </a:solidFill>
              <a:effectLst/>
              <a:uLnTx/>
              <a:uFillTx/>
              <a:latin typeface="Arial" panose="020B06040202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E6F7FF">
                    <a:lumMod val="25000"/>
                  </a:srgbClr>
                </a:solidFill>
                <a:effectLst/>
                <a:uLnTx/>
                <a:uFillTx/>
                <a:latin typeface="Arial" panose="020B0604020202020204" pitchFamily="34" charset="0"/>
                <a:ea typeface="+mn-ea"/>
                <a:cs typeface="+mn-cs"/>
                <a:sym typeface="Arial"/>
              </a:rPr>
              <a:t>Em </a:t>
            </a: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sẽ</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khuyên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bạn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điều</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gì</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a:t>
            </a:r>
            <a:endParaRPr kumimoji="0" lang="en-US" sz="4400" b="1" i="0" u="none" strike="noStrike" kern="1200" cap="none" spc="0" normalizeH="0" baseline="0" noProof="0" dirty="0">
              <a:ln>
                <a:noFill/>
              </a:ln>
              <a:solidFill>
                <a:srgbClr val="E6F7FF">
                  <a:lumMod val="25000"/>
                </a:srgbClr>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44D46943-0AE9-1DF9-2BC3-AEA5042C89B3}"/>
              </a:ext>
            </a:extLst>
          </p:cNvPr>
          <p:cNvPicPr>
            <a:picLocks noChangeAspect="1"/>
          </p:cNvPicPr>
          <p:nvPr/>
        </p:nvPicPr>
        <p:blipFill>
          <a:blip r:embed="rId4"/>
          <a:stretch>
            <a:fillRect/>
          </a:stretch>
        </p:blipFill>
        <p:spPr>
          <a:xfrm>
            <a:off x="188686" y="1480456"/>
            <a:ext cx="5402489" cy="25551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CFA9388-F89F-FFD2-B9F9-D175E4A4E8EE}"/>
              </a:ext>
            </a:extLst>
          </p:cNvPr>
          <p:cNvPicPr>
            <a:picLocks noChangeAspect="1"/>
          </p:cNvPicPr>
          <p:nvPr/>
        </p:nvPicPr>
        <p:blipFill>
          <a:blip r:embed="rId5"/>
          <a:stretch>
            <a:fillRect/>
          </a:stretch>
        </p:blipFill>
        <p:spPr>
          <a:xfrm>
            <a:off x="6367462" y="1480457"/>
            <a:ext cx="5474768" cy="26552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E22ADD2-E805-C621-CBF7-EDD4CEB17876}"/>
              </a:ext>
            </a:extLst>
          </p:cNvPr>
          <p:cNvPicPr>
            <a:picLocks noChangeAspect="1"/>
          </p:cNvPicPr>
          <p:nvPr/>
        </p:nvPicPr>
        <p:blipFill>
          <a:blip r:embed="rId6"/>
          <a:stretch>
            <a:fillRect/>
          </a:stretch>
        </p:blipFill>
        <p:spPr>
          <a:xfrm>
            <a:off x="188686" y="4135741"/>
            <a:ext cx="5402489" cy="2598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3CF4F953-E893-C239-FEEA-8952D4ACFB4C}"/>
              </a:ext>
            </a:extLst>
          </p:cNvPr>
          <p:cNvPicPr>
            <a:picLocks noChangeAspect="1"/>
          </p:cNvPicPr>
          <p:nvPr/>
        </p:nvPicPr>
        <p:blipFill>
          <a:blip r:embed="rId7"/>
          <a:stretch>
            <a:fillRect/>
          </a:stretch>
        </p:blipFill>
        <p:spPr>
          <a:xfrm>
            <a:off x="6367462" y="4238625"/>
            <a:ext cx="5474768" cy="2496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045745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hành động này của Huy là không đúng. Vì học sinh đến trường ngoài việc học cần tham gia các hoạt động khác do trường lớp tổ chức trong đó có các hoạt động lao động.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2D8A9F9-7D03-223A-8370-0E63A9090A01}"/>
              </a:ext>
            </a:extLst>
          </p:cNvPr>
          <p:cNvPicPr>
            <a:picLocks noChangeAspect="1"/>
          </p:cNvPicPr>
          <p:nvPr/>
        </p:nvPicPr>
        <p:blipFill>
          <a:blip r:embed="rId6"/>
          <a:stretch>
            <a:fillRect/>
          </a:stretch>
        </p:blipFill>
        <p:spPr>
          <a:xfrm>
            <a:off x="6410324" y="314326"/>
            <a:ext cx="5291573" cy="2938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con&#10;&#10;Description automatically generated">
            <a:extLst>
              <a:ext uri="{FF2B5EF4-FFF2-40B4-BE49-F238E27FC236}">
                <a16:creationId xmlns:a16="http://schemas.microsoft.com/office/drawing/2014/main" id="{EDCF4B60-3510-802D-F761-579FA1B3B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custDataLst>
      <p:tags r:id="rId1"/>
    </p:custDataLst>
    <p:extLst>
      <p:ext uri="{BB962C8B-B14F-4D97-AF65-F5344CB8AC3E}">
        <p14:creationId xmlns:p14="http://schemas.microsoft.com/office/powerpoint/2010/main" val="2506634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của Khuê là không đúng vì tích cực tham gia các hoạt động tập thể của trường, lớp trong đó có hoạt động giữ gìn trường lớp sạch đẹp là yêu cầu không thể thiếu đối với mỗi học sinh..</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D70D6DB5-0A72-AD0C-E7FC-AD61A333B444}"/>
              </a:ext>
            </a:extLst>
          </p:cNvPr>
          <p:cNvPicPr>
            <a:picLocks noChangeAspect="1"/>
          </p:cNvPicPr>
          <p:nvPr/>
        </p:nvPicPr>
        <p:blipFill>
          <a:blip r:embed="rId6"/>
          <a:stretch>
            <a:fillRect/>
          </a:stretch>
        </p:blipFill>
        <p:spPr>
          <a:xfrm>
            <a:off x="6843712" y="142875"/>
            <a:ext cx="5127044" cy="338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ED11A2E5-9501-C137-1EAC-E2AB1EFEAE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custDataLst>
      <p:tags r:id="rId1"/>
    </p:custDataLst>
    <p:extLst>
      <p:ext uri="{BB962C8B-B14F-4D97-AF65-F5344CB8AC3E}">
        <p14:creationId xmlns:p14="http://schemas.microsoft.com/office/powerpoint/2010/main" val="19248428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4A2DD-69D3-1B00-853D-E7A93A819682}"/>
              </a:ext>
            </a:extLst>
          </p:cNvPr>
          <p:cNvPicPr>
            <a:picLocks noChangeAspect="1"/>
          </p:cNvPicPr>
          <p:nvPr/>
        </p:nvPicPr>
        <p:blipFill>
          <a:blip r:embed="rId5"/>
          <a:stretch>
            <a:fillRect/>
          </a:stretch>
        </p:blipFill>
        <p:spPr>
          <a:xfrm>
            <a:off x="7315199" y="219075"/>
            <a:ext cx="3877089"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a:extLst>
              <a:ext uri="{FF2B5EF4-FFF2-40B4-BE49-F238E27FC236}">
                <a16:creationId xmlns:a16="http://schemas.microsoft.com/office/drawing/2014/main" id="{51D73B0E-EFB4-152E-3B01-95804BC24772}"/>
              </a:ext>
            </a:extLst>
          </p:cNvPr>
          <p:cNvGrpSpPr/>
          <p:nvPr/>
        </p:nvGrpSpPr>
        <p:grpSpPr>
          <a:xfrm>
            <a:off x="0" y="400050"/>
            <a:ext cx="6627319" cy="6804815"/>
            <a:chOff x="729861" y="1028931"/>
            <a:chExt cx="4495800" cy="5852727"/>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495800" cy="3255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Quỳnh có thời gian nên giúp đỡ bố mẹ làm những việc phù hợp với khả năng của mình như nấu cơm, rửa chén bát…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Picture 10" descr="Icon&#10;&#10;Description automatically generated">
            <a:extLst>
              <a:ext uri="{FF2B5EF4-FFF2-40B4-BE49-F238E27FC236}">
                <a16:creationId xmlns:a16="http://schemas.microsoft.com/office/drawing/2014/main" id="{AD8B4EE6-56EE-51AC-54BE-A021FA939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0574" y="2361070"/>
            <a:ext cx="1779155" cy="1779155"/>
          </a:xfrm>
          <a:prstGeom prst="rect">
            <a:avLst/>
          </a:prstGeom>
        </p:spPr>
      </p:pic>
    </p:spTree>
    <p:custDataLst>
      <p:tags r:id="rId1"/>
    </p:custDataLst>
    <p:extLst>
      <p:ext uri="{BB962C8B-B14F-4D97-AF65-F5344CB8AC3E}">
        <p14:creationId xmlns:p14="http://schemas.microsoft.com/office/powerpoint/2010/main" val="11822336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D73B0E-EFB4-152E-3B01-95804BC24772}"/>
              </a:ext>
            </a:extLst>
          </p:cNvPr>
          <p:cNvGrpSpPr/>
          <p:nvPr/>
        </p:nvGrpSpPr>
        <p:grpSpPr>
          <a:xfrm>
            <a:off x="1019175" y="361950"/>
            <a:ext cx="5886449" cy="6246445"/>
            <a:chOff x="729861" y="1028931"/>
            <a:chExt cx="4495800" cy="5372481"/>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35758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Hường không nên từ chối việc mà tập thể lớp giao.</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75FB5F14-1420-EBCB-32F8-EDFA7C17E9B7}"/>
              </a:ext>
            </a:extLst>
          </p:cNvPr>
          <p:cNvPicPr>
            <a:picLocks noChangeAspect="1"/>
          </p:cNvPicPr>
          <p:nvPr/>
        </p:nvPicPr>
        <p:blipFill>
          <a:blip r:embed="rId6"/>
          <a:stretch>
            <a:fillRect/>
          </a:stretch>
        </p:blipFill>
        <p:spPr>
          <a:xfrm>
            <a:off x="6567487" y="152400"/>
            <a:ext cx="5556035" cy="2543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821F1E07-4727-5502-513A-F834C0360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99" y="2313445"/>
            <a:ext cx="1779155" cy="1779155"/>
          </a:xfrm>
          <a:prstGeom prst="rect">
            <a:avLst/>
          </a:prstGeom>
        </p:spPr>
      </p:pic>
    </p:spTree>
    <p:custDataLst>
      <p:tags r:id="rId1"/>
    </p:custDataLst>
    <p:extLst>
      <p:ext uri="{BB962C8B-B14F-4D97-AF65-F5344CB8AC3E}">
        <p14:creationId xmlns:p14="http://schemas.microsoft.com/office/powerpoint/2010/main" val="15360703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3254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6F7FF">
                    <a:lumMod val="25000"/>
                  </a:srgbClr>
                </a:solidFill>
                <a:sym typeface="Arial"/>
              </a:rPr>
              <a:t>Em hãy tìm những biểu hiện yêu lao động, lười lao động và nối với ô chữ tương ứng.</a:t>
            </a:r>
            <a:endParaRPr kumimoji="0" lang="en-US" sz="3600" b="1" i="0" u="none" strike="noStrike" kern="1200" cap="none" spc="0" normalizeH="0" baseline="0" noProof="0" dirty="0">
              <a:ln>
                <a:noFill/>
              </a:ln>
              <a:solidFill>
                <a:srgbClr val="E6F7FF">
                  <a:lumMod val="25000"/>
                </a:srgbClr>
              </a:solidFill>
              <a:effectLst/>
              <a:uLnTx/>
              <a:uFillTx/>
              <a:latin typeface="Arial"/>
              <a:sym typeface="Arial"/>
            </a:endParaRPr>
          </a:p>
        </p:txBody>
      </p:sp>
      <p:graphicFrame>
        <p:nvGraphicFramePr>
          <p:cNvPr id="2" name="Table 2">
            <a:extLst>
              <a:ext uri="{FF2B5EF4-FFF2-40B4-BE49-F238E27FC236}">
                <a16:creationId xmlns:a16="http://schemas.microsoft.com/office/drawing/2014/main" id="{78108599-1951-9622-5072-7EBF4B79DE8C}"/>
              </a:ext>
            </a:extLst>
          </p:cNvPr>
          <p:cNvGraphicFramePr>
            <a:graphicFrameLocks noGrp="1"/>
          </p:cNvGraphicFramePr>
          <p:nvPr>
            <p:extLst>
              <p:ext uri="{D42A27DB-BD31-4B8C-83A1-F6EECF244321}">
                <p14:modId xmlns:p14="http://schemas.microsoft.com/office/powerpoint/2010/main" val="2812823103"/>
              </p:ext>
            </p:extLst>
          </p:nvPr>
        </p:nvGraphicFramePr>
        <p:xfrm>
          <a:off x="250825" y="1986491"/>
          <a:ext cx="7035800" cy="4580467"/>
        </p:xfrm>
        <a:graphic>
          <a:graphicData uri="http://schemas.openxmlformats.org/drawingml/2006/table">
            <a:tbl>
              <a:tblPr firstRow="1" bandRow="1">
                <a:tableStyleId>{5DA37D80-6434-44D0-A028-1B22A696006F}</a:tableStyleId>
              </a:tblPr>
              <a:tblGrid>
                <a:gridCol w="7035800">
                  <a:extLst>
                    <a:ext uri="{9D8B030D-6E8A-4147-A177-3AD203B41FA5}">
                      <a16:colId xmlns:a16="http://schemas.microsoft.com/office/drawing/2014/main" val="1604492144"/>
                    </a:ext>
                  </a:extLst>
                </a:gridCol>
              </a:tblGrid>
              <a:tr h="800947">
                <a:tc>
                  <a:txBody>
                    <a:bodyPr/>
                    <a:lstStyle/>
                    <a:p>
                      <a:r>
                        <a:rPr lang="en-US" sz="2800" b="1" dirty="0">
                          <a:solidFill>
                            <a:srgbClr val="002060"/>
                          </a:solidFill>
                          <a:latin typeface="Calibri" panose="020F0502020204030204" pitchFamily="34" charset="0"/>
                          <a:cs typeface="Calibri" panose="020F0502020204030204" pitchFamily="34" charset="0"/>
                        </a:rPr>
                        <a:t>1.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tốt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nhiệm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vụ</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lớp</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295370701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2.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tham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buổi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lao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do </a:t>
                      </a:r>
                      <a:r>
                        <a:rPr lang="en-US" sz="2800" b="1" dirty="0" err="1">
                          <a:solidFill>
                            <a:srgbClr val="002060"/>
                          </a:solidFill>
                          <a:latin typeface="Calibri" panose="020F0502020204030204" pitchFamily="34" charset="0"/>
                          <a:cs typeface="Calibri" panose="020F0502020204030204" pitchFamily="34" charset="0"/>
                        </a:rPr>
                        <a:t>lớp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trường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hoặc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địa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phương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tổ</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chức</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96363427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3. </a:t>
                      </a:r>
                      <a:r>
                        <a:rPr lang="en-US" sz="2800" b="1" dirty="0" err="1">
                          <a:solidFill>
                            <a:srgbClr val="002060"/>
                          </a:solidFill>
                          <a:latin typeface="Calibri" panose="020F0502020204030204" pitchFamily="34" charset="0"/>
                          <a:cs typeface="Calibri" panose="020F0502020204030204" pitchFamily="34" charset="0"/>
                        </a:rPr>
                        <a:t>Chỉ</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dễ</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khó</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đùn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đẩy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a:t>
                      </a:r>
                    </a:p>
                  </a:txBody>
                  <a:tcPr>
                    <a:solidFill>
                      <a:schemeClr val="tx1"/>
                    </a:solidFill>
                  </a:tcPr>
                </a:tc>
                <a:extLst>
                  <a:ext uri="{0D108BD9-81ED-4DB2-BD59-A6C34878D82A}">
                    <a16:rowId xmlns:a16="http://schemas.microsoft.com/office/drawing/2014/main" val="3073984104"/>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4. </a:t>
                      </a:r>
                      <a:r>
                        <a:rPr lang="en-US" sz="2800" b="1" dirty="0" err="1">
                          <a:solidFill>
                            <a:srgbClr val="002060"/>
                          </a:solidFill>
                          <a:latin typeface="Calibri" panose="020F0502020204030204" pitchFamily="34" charset="0"/>
                          <a:cs typeface="Calibri" panose="020F0502020204030204" pitchFamily="34" charset="0"/>
                        </a:rPr>
                        <a:t>Tự</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nhà</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phù</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hợp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với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khả</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năng</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365576112"/>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5. </a:t>
                      </a:r>
                      <a:r>
                        <a:rPr lang="en-US" sz="2800" b="1" dirty="0" err="1">
                          <a:solidFill>
                            <a:srgbClr val="002060"/>
                          </a:solidFill>
                          <a:latin typeface="Calibri" panose="020F0502020204030204" pitchFamily="34" charset="0"/>
                          <a:cs typeface="Calibri" panose="020F0502020204030204" pitchFamily="34" charset="0"/>
                        </a:rPr>
                        <a:t>Nhờ</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hộ</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phần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của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mình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để</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chơi</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577184911"/>
                  </a:ext>
                </a:extLst>
              </a:tr>
            </a:tbl>
          </a:graphicData>
        </a:graphic>
      </p:graphicFrame>
      <p:sp>
        <p:nvSpPr>
          <p:cNvPr id="3" name="Rectangle: Rounded Corners 2">
            <a:extLst>
              <a:ext uri="{FF2B5EF4-FFF2-40B4-BE49-F238E27FC236}">
                <a16:creationId xmlns:a16="http://schemas.microsoft.com/office/drawing/2014/main" id="{DA72CE80-70E8-7867-DDB9-2D99E2BCB7A9}"/>
              </a:ext>
            </a:extLst>
          </p:cNvPr>
          <p:cNvSpPr/>
          <p:nvPr/>
        </p:nvSpPr>
        <p:spPr>
          <a:xfrm>
            <a:off x="9086850" y="2390775"/>
            <a:ext cx="288607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Yêu</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sp>
        <p:nvSpPr>
          <p:cNvPr id="4" name="Rectangle: Rounded Corners 3">
            <a:extLst>
              <a:ext uri="{FF2B5EF4-FFF2-40B4-BE49-F238E27FC236}">
                <a16:creationId xmlns:a16="http://schemas.microsoft.com/office/drawing/2014/main" id="{03214A41-9A8B-F7BD-065C-AD38712C6591}"/>
              </a:ext>
            </a:extLst>
          </p:cNvPr>
          <p:cNvSpPr/>
          <p:nvPr/>
        </p:nvSpPr>
        <p:spPr>
          <a:xfrm>
            <a:off x="8953500" y="4333875"/>
            <a:ext cx="313372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Lười</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cxnSp>
        <p:nvCxnSpPr>
          <p:cNvPr id="7" name="Straight Connector 6">
            <a:extLst>
              <a:ext uri="{FF2B5EF4-FFF2-40B4-BE49-F238E27FC236}">
                <a16:creationId xmlns:a16="http://schemas.microsoft.com/office/drawing/2014/main" id="{0EFBAF9E-25FF-B6D3-8811-BB31C65C2290}"/>
              </a:ext>
            </a:extLst>
          </p:cNvPr>
          <p:cNvCxnSpPr>
            <a:cxnSpLocks/>
            <a:stCxn id="3" idx="1"/>
          </p:cNvCxnSpPr>
          <p:nvPr/>
        </p:nvCxnSpPr>
        <p:spPr>
          <a:xfrm flipH="1" flipV="1">
            <a:off x="7277100" y="2324100"/>
            <a:ext cx="1809750" cy="5191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C13C89-00C3-EA86-66AD-A65925A3679A}"/>
              </a:ext>
            </a:extLst>
          </p:cNvPr>
          <p:cNvCxnSpPr>
            <a:cxnSpLocks/>
          </p:cNvCxnSpPr>
          <p:nvPr/>
        </p:nvCxnSpPr>
        <p:spPr>
          <a:xfrm flipH="1">
            <a:off x="7286625" y="2881313"/>
            <a:ext cx="1800225" cy="404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DE1B40-4AC0-C5B7-C606-5EC9CC3FB8AD}"/>
              </a:ext>
            </a:extLst>
          </p:cNvPr>
          <p:cNvCxnSpPr>
            <a:cxnSpLocks/>
            <a:endCxn id="2" idx="3"/>
          </p:cNvCxnSpPr>
          <p:nvPr/>
        </p:nvCxnSpPr>
        <p:spPr>
          <a:xfrm flipH="1" flipV="1">
            <a:off x="7286625" y="4276724"/>
            <a:ext cx="1647825" cy="3667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556F5C-0500-5CA2-612D-0BE4CE507ECD}"/>
              </a:ext>
            </a:extLst>
          </p:cNvPr>
          <p:cNvCxnSpPr>
            <a:cxnSpLocks/>
            <a:stCxn id="3" idx="1"/>
          </p:cNvCxnSpPr>
          <p:nvPr/>
        </p:nvCxnSpPr>
        <p:spPr>
          <a:xfrm flipH="1">
            <a:off x="7286625" y="2843213"/>
            <a:ext cx="1800225" cy="22621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CB0C87-F560-49D5-C27A-160D59E8CAFD}"/>
              </a:ext>
            </a:extLst>
          </p:cNvPr>
          <p:cNvCxnSpPr>
            <a:cxnSpLocks/>
          </p:cNvCxnSpPr>
          <p:nvPr/>
        </p:nvCxnSpPr>
        <p:spPr>
          <a:xfrm flipH="1">
            <a:off x="7305675" y="4681538"/>
            <a:ext cx="1628775" cy="13763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1191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03</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9">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3" name="Picture 2">
            <a:extLst>
              <a:ext uri="{FF2B5EF4-FFF2-40B4-BE49-F238E27FC236}">
                <a16:creationId xmlns:a16="http://schemas.microsoft.com/office/drawing/2014/main" id="{81392142-86CE-F508-D406-5809BEA1F169}"/>
              </a:ext>
            </a:extLst>
          </p:cNvPr>
          <p:cNvPicPr>
            <a:picLocks noChangeAspect="1"/>
          </p:cNvPicPr>
          <p:nvPr/>
        </p:nvPicPr>
        <p:blipFill>
          <a:blip r:embed="rId18"/>
          <a:stretch>
            <a:fillRect/>
          </a:stretch>
        </p:blipFill>
        <p:spPr>
          <a:xfrm>
            <a:off x="3733936" y="2253157"/>
            <a:ext cx="5657578" cy="1780186"/>
          </a:xfrm>
          <a:prstGeom prst="rect">
            <a:avLst/>
          </a:prstGeom>
        </p:spPr>
      </p:pic>
    </p:spTree>
    <p:custDataLst>
      <p:tags r:id="rId1"/>
    </p:custDataLst>
    <p:extLst>
      <p:ext uri="{BB962C8B-B14F-4D97-AF65-F5344CB8AC3E}">
        <p14:creationId xmlns:p14="http://schemas.microsoft.com/office/powerpoint/2010/main" val="3442442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6302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E6F7FF">
                    <a:lumMod val="25000"/>
                  </a:srgbClr>
                </a:solidFill>
                <a:latin typeface="Calibri" panose="020F0502020204030204" pitchFamily="34" charset="0"/>
                <a:cs typeface="Calibri" panose="020F0502020204030204" pitchFamily="34" charset="0"/>
                <a:sym typeface="Arial"/>
              </a:rPr>
              <a:t>Em</a:t>
            </a:r>
            <a:r>
              <a:rPr lang="en-US" sz="3600" b="1" dirty="0">
                <a:solidFill>
                  <a:srgbClr val="E6F7FF">
                    <a:lumMod val="25000"/>
                  </a:srgbClr>
                </a:solidFill>
                <a:latin typeface="Calibri" panose="020F0502020204030204" pitchFamily="34" charset="0"/>
                <a:cs typeface="Calibri" panose="020F0502020204030204" pitchFamily="34" charset="0"/>
                <a:sym typeface="Arial"/>
              </a:rPr>
              <a:t> </a:t>
            </a:r>
            <a:r>
              <a:rPr lang="en-US" sz="3600" b="1" err="1">
                <a:solidFill>
                  <a:srgbClr val="E6F7FF">
                    <a:lumMod val="25000"/>
                  </a:srgbClr>
                </a:solidFill>
                <a:latin typeface="Calibri" panose="020F0502020204030204" pitchFamily="34" charset="0"/>
                <a:cs typeface="Calibri" panose="020F0502020204030204" pitchFamily="34" charset="0"/>
                <a:sym typeface="Arial"/>
              </a:rPr>
              <a:t>hãy</a:t>
            </a:r>
            <a:r>
              <a:rPr lang="en-US" sz="3600" b="1">
                <a:solidFill>
                  <a:srgbClr val="E6F7FF">
                    <a:lumMod val="25000"/>
                  </a:srgbClr>
                </a:solidFill>
                <a:latin typeface="Calibri" panose="020F0502020204030204" pitchFamily="34" charset="0"/>
                <a:cs typeface="Calibri" panose="020F0502020204030204" pitchFamily="34" charset="0"/>
                <a:sym typeface="Arial"/>
              </a:rPr>
              <a:t> </a:t>
            </a:r>
            <a:r>
              <a:rPr lang="en-US" sz="3600" b="1" smtClean="0">
                <a:solidFill>
                  <a:srgbClr val="E6F7FF">
                    <a:lumMod val="25000"/>
                  </a:srgbClr>
                </a:solidFill>
                <a:latin typeface="Calibri" panose="020F0502020204030204" pitchFamily="34" charset="0"/>
                <a:cs typeface="Calibri" panose="020F0502020204030204" pitchFamily="34" charset="0"/>
                <a:sym typeface="Arial"/>
              </a:rPr>
              <a:t>lập bảng </a:t>
            </a:r>
            <a:r>
              <a:rPr lang="vi-VN" sz="3600" b="1" smtClean="0">
                <a:solidFill>
                  <a:srgbClr val="E6F7FF">
                    <a:lumMod val="25000"/>
                  </a:srgbClr>
                </a:solidFill>
                <a:latin typeface="Calibri" panose="020F0502020204030204" pitchFamily="34" charset="0"/>
                <a:cs typeface="Calibri" panose="020F0502020204030204" pitchFamily="34" charset="0"/>
                <a:sym typeface="Arial"/>
              </a:rPr>
              <a:t>công </a:t>
            </a:r>
            <a:r>
              <a:rPr lang="vi-VN" sz="3600" b="1" dirty="0">
                <a:solidFill>
                  <a:srgbClr val="E6F7FF">
                    <a:lumMod val="25000"/>
                  </a:srgbClr>
                </a:solidFill>
                <a:latin typeface="Calibri" panose="020F0502020204030204" pitchFamily="34" charset="0"/>
                <a:cs typeface="Calibri" panose="020F0502020204030204" pitchFamily="34" charset="0"/>
                <a:sym typeface="Arial"/>
              </a:rPr>
              <a:t>việc ở nhà, ở trường phù hợp với khả năng của bản </a:t>
            </a:r>
            <a:r>
              <a:rPr lang="vi-VN" sz="3600" b="1">
                <a:solidFill>
                  <a:srgbClr val="E6F7FF">
                    <a:lumMod val="25000"/>
                  </a:srgbClr>
                </a:solidFill>
                <a:latin typeface="Calibri" panose="020F0502020204030204" pitchFamily="34" charset="0"/>
                <a:cs typeface="Calibri" panose="020F0502020204030204" pitchFamily="34" charset="0"/>
                <a:sym typeface="Arial"/>
              </a:rPr>
              <a:t>thân </a:t>
            </a:r>
            <a:r>
              <a:rPr lang="vi-VN" sz="3600" b="1" smtClean="0">
                <a:solidFill>
                  <a:srgbClr val="E6F7FF">
                    <a:lumMod val="25000"/>
                  </a:srgbClr>
                </a:solidFill>
                <a:latin typeface="Calibri" panose="020F0502020204030204" pitchFamily="34" charset="0"/>
                <a:cs typeface="Calibri" panose="020F0502020204030204" pitchFamily="34" charset="0"/>
                <a:sym typeface="Arial"/>
              </a:rPr>
              <a:t>theo </a:t>
            </a:r>
            <a:r>
              <a:rPr lang="vi-VN" sz="3600" b="1" dirty="0">
                <a:solidFill>
                  <a:srgbClr val="E6F7FF">
                    <a:lumMod val="25000"/>
                  </a:srgbClr>
                </a:solidFill>
                <a:latin typeface="Calibri" panose="020F0502020204030204" pitchFamily="34" charset="0"/>
                <a:cs typeface="Calibri" panose="020F0502020204030204" pitchFamily="34" charset="0"/>
                <a:sym typeface="Arial"/>
              </a:rPr>
              <a:t>gợi ý dưới đây. </a:t>
            </a:r>
            <a:endParaRPr kumimoji="0" lang="en-US" sz="3600" b="1" i="0" u="none" strike="noStrike" kern="1200" cap="none" spc="0" normalizeH="0" baseline="0" noProof="0" dirty="0">
              <a:ln>
                <a:noFill/>
              </a:ln>
              <a:solidFill>
                <a:srgbClr val="E6F7FF">
                  <a:lumMod val="25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7EB48DFE-F21C-5C19-E7BF-4F9FBC7096E0}"/>
              </a:ext>
            </a:extLst>
          </p:cNvPr>
          <p:cNvPicPr>
            <a:picLocks noChangeAspect="1"/>
          </p:cNvPicPr>
          <p:nvPr/>
        </p:nvPicPr>
        <p:blipFill>
          <a:blip r:embed="rId4"/>
          <a:stretch>
            <a:fillRect/>
          </a:stretch>
        </p:blipFill>
        <p:spPr>
          <a:xfrm>
            <a:off x="435430" y="2061029"/>
            <a:ext cx="11293454" cy="4136571"/>
          </a:xfrm>
          <a:prstGeom prst="rect">
            <a:avLst/>
          </a:prstGeom>
        </p:spPr>
      </p:pic>
    </p:spTree>
    <p:custDataLst>
      <p:tags r:id="rId1"/>
    </p:custDataLst>
    <p:extLst>
      <p:ext uri="{BB962C8B-B14F-4D97-AF65-F5344CB8AC3E}">
        <p14:creationId xmlns:p14="http://schemas.microsoft.com/office/powerpoint/2010/main" val="52109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812" y="1267038"/>
            <a:ext cx="7246978" cy="2647492"/>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69943" y="895428"/>
            <a:ext cx="1303954" cy="1259753"/>
          </a:xfrm>
          <a:prstGeom prst="rect">
            <a:avLst/>
          </a:prstGeom>
        </p:spPr>
      </p:pic>
      <p:pic>
        <p:nvPicPr>
          <p:cNvPr id="28" name="图片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57909" y="2998841"/>
            <a:ext cx="1704722" cy="1219200"/>
          </a:xfrm>
          <a:prstGeom prst="rect">
            <a:avLst/>
          </a:prstGeom>
        </p:spPr>
      </p:pic>
      <p:pic>
        <p:nvPicPr>
          <p:cNvPr id="44" name="图片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5" name="图片 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531565">
            <a:off x="2032442" y="2988045"/>
            <a:ext cx="744732" cy="719487"/>
          </a:xfrm>
          <a:prstGeom prst="rect">
            <a:avLst/>
          </a:prstGeom>
        </p:spPr>
      </p:pic>
      <p:pic>
        <p:nvPicPr>
          <p:cNvPr id="2" name="Picture 1">
            <a:extLst>
              <a:ext uri="{FF2B5EF4-FFF2-40B4-BE49-F238E27FC236}">
                <a16:creationId xmlns:a16="http://schemas.microsoft.com/office/drawing/2014/main" id="{B18470E6-3ED9-07FD-C539-04B7B6267DE3}"/>
              </a:ext>
            </a:extLst>
          </p:cNvPr>
          <p:cNvPicPr>
            <a:picLocks noChangeAspect="1"/>
          </p:cNvPicPr>
          <p:nvPr/>
        </p:nvPicPr>
        <p:blipFill>
          <a:blip r:embed="rId21"/>
          <a:stretch>
            <a:fillRect/>
          </a:stretch>
        </p:blipFill>
        <p:spPr>
          <a:xfrm>
            <a:off x="2780251" y="1520087"/>
            <a:ext cx="6608637" cy="2377646"/>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925940" y="321266"/>
            <a:ext cx="6814538" cy="3843324"/>
            <a:chOff x="1121089" y="846927"/>
            <a:chExt cx="4590879" cy="2346995"/>
          </a:xfrm>
        </p:grpSpPr>
        <p:grpSp>
          <p:nvGrpSpPr>
            <p:cNvPr id="19" name="组合 18"/>
            <p:cNvGrpSpPr/>
            <p:nvPr/>
          </p:nvGrpSpPr>
          <p:grpSpPr>
            <a:xfrm>
              <a:off x="1121089" y="846927"/>
              <a:ext cx="4590879" cy="2346995"/>
              <a:chOff x="1130922" y="1112398"/>
              <a:chExt cx="4590879" cy="2346995"/>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349374"/>
                <a:ext cx="4590879" cy="1110019"/>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05441"/>
              <a:ext cx="76660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01</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9">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7E64AEAB-6F29-7A8D-8C18-0FF3F24422F9}"/>
              </a:ext>
            </a:extLst>
          </p:cNvPr>
          <p:cNvPicPr>
            <a:picLocks noChangeAspect="1"/>
          </p:cNvPicPr>
          <p:nvPr/>
        </p:nvPicPr>
        <p:blipFill>
          <a:blip r:embed="rId18"/>
          <a:stretch>
            <a:fillRect/>
          </a:stretch>
        </p:blipFill>
        <p:spPr>
          <a:xfrm>
            <a:off x="3242418" y="2524426"/>
            <a:ext cx="6297714" cy="1847248"/>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8344" y="3180526"/>
            <a:ext cx="4486391" cy="3480047"/>
          </a:xfrm>
          <a:prstGeom prst="rect">
            <a:avLst/>
          </a:prstGeom>
        </p:spPr>
      </p:pic>
      <p:pic>
        <p:nvPicPr>
          <p:cNvPr id="2" name="Picture 1">
            <a:extLst>
              <a:ext uri="{FF2B5EF4-FFF2-40B4-BE49-F238E27FC236}">
                <a16:creationId xmlns:a16="http://schemas.microsoft.com/office/drawing/2014/main" id="{FEB08C59-970F-590B-8D28-ED75DF2214E4}"/>
              </a:ext>
            </a:extLst>
          </p:cNvPr>
          <p:cNvPicPr>
            <a:picLocks noChangeAspect="1"/>
          </p:cNvPicPr>
          <p:nvPr/>
        </p:nvPicPr>
        <p:blipFill>
          <a:blip r:embed="rId5"/>
          <a:stretch>
            <a:fillRect/>
          </a:stretch>
        </p:blipFill>
        <p:spPr>
          <a:xfrm>
            <a:off x="3370032" y="2688278"/>
            <a:ext cx="6785436" cy="1329043"/>
          </a:xfrm>
          <a:prstGeom prst="rect">
            <a:avLst/>
          </a:prstGeom>
        </p:spPr>
      </p:pic>
    </p:spTree>
    <p:custDataLst>
      <p:tags r:id="rId1"/>
    </p:custDataLst>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a16="http://schemas.microsoft.com/office/drawing/2014/main" id="{B08AD162-6F20-03AB-EEEF-AA85D7450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118" y="3777316"/>
            <a:ext cx="5392882" cy="3080684"/>
          </a:xfrm>
          <a:prstGeom prst="rect">
            <a:avLst/>
          </a:prstGeom>
        </p:spPr>
      </p:pic>
      <p:sp>
        <p:nvSpPr>
          <p:cNvPr id="5" name="Rectangle: Rounded Corners 4">
            <a:extLst>
              <a:ext uri="{FF2B5EF4-FFF2-40B4-BE49-F238E27FC236}">
                <a16:creationId xmlns:a16="http://schemas.microsoft.com/office/drawing/2014/main" id="{3B6BFB7A-EB42-6DB1-6D1E-4EBB46B14CD9}"/>
              </a:ext>
            </a:extLst>
          </p:cNvPr>
          <p:cNvSpPr/>
          <p:nvPr/>
        </p:nvSpPr>
        <p:spPr>
          <a:xfrm>
            <a:off x="251801" y="198709"/>
            <a:ext cx="10430712" cy="3578607"/>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2CAAF66-441A-5AE6-6717-64B1E01C17D3}"/>
              </a:ext>
            </a:extLst>
          </p:cNvPr>
          <p:cNvSpPr txBox="1"/>
          <p:nvPr/>
        </p:nvSpPr>
        <p:spPr>
          <a:xfrm>
            <a:off x="320626" y="0"/>
            <a:ext cx="10361887" cy="369331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Luật</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chơi</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smtClean="0">
                <a:ln>
                  <a:noFill/>
                </a:ln>
                <a:solidFill>
                  <a:prstClr val="black"/>
                </a:solidFill>
                <a:effectLst/>
                <a:uLnTx/>
                <a:uFillTx/>
                <a:latin typeface="Calibri" panose="020F0502020204030204"/>
                <a:ea typeface="+mn-ea"/>
                <a:cs typeface="+mn-cs"/>
                <a:sym typeface="Wingdings 2" panose="05020102010507070707" pitchFamily="18" charset="2"/>
              </a:rPr>
              <a:t>câu hỏi</a:t>
            </a:r>
            <a:r>
              <a:rPr kumimoji="0" lang="en-US" sz="3400" b="0" i="0" u="none" strike="noStrike" kern="1200" cap="none" spc="0" normalizeH="0" noProof="0" smtClean="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smtClean="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1 </a:t>
            </a:r>
            <a:r>
              <a:rPr kumimoji="0" lang="en-US" sz="3400" b="0" i="0" u="none" strike="noStrike" kern="1200" cap="none" spc="0" normalizeH="0" baseline="0" noProof="0" smtClean="0">
                <a:ln>
                  <a:noFill/>
                </a:ln>
                <a:solidFill>
                  <a:prstClr val="black"/>
                </a:solidFill>
                <a:effectLst/>
                <a:uLnTx/>
                <a:uFillTx/>
                <a:latin typeface="Calibri" panose="020F0502020204030204"/>
                <a:ea typeface="+mn-ea"/>
                <a:cs typeface="+mn-cs"/>
                <a:sym typeface="Wingdings 2" panose="05020102010507070707" pitchFamily="18" charset="2"/>
              </a:rPr>
              <a:t>điểm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custDataLst>
      <p:tags r:id="rId1"/>
    </p:custDataLst>
    <p:extLst>
      <p:ext uri="{BB962C8B-B14F-4D97-AF65-F5344CB8AC3E}">
        <p14:creationId xmlns:p14="http://schemas.microsoft.com/office/powerpoint/2010/main" val="1595007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6" y="473940"/>
            <a:ext cx="9527019"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cần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34648" y="1965973"/>
            <a:ext cx="5277935" cy="2733033"/>
          </a:xfrm>
          <a:custGeom>
            <a:avLst/>
            <a:gdLst>
              <a:gd name="connsiteX0" fmla="*/ 817454 w 5081154"/>
              <a:gd name="connsiteY0" fmla="*/ 0 h 2194641"/>
              <a:gd name="connsiteX1" fmla="*/ 1391828 w 5081154"/>
              <a:gd name="connsiteY1" fmla="*/ 0 h 2194641"/>
              <a:gd name="connsiteX2" fmla="*/ 1966202 w 5081154"/>
              <a:gd name="connsiteY2" fmla="*/ 0 h 2194641"/>
              <a:gd name="connsiteX3" fmla="*/ 2437189 w 5081154"/>
              <a:gd name="connsiteY3" fmla="*/ 0 h 2194641"/>
              <a:gd name="connsiteX4" fmla="*/ 3046026 w 5081154"/>
              <a:gd name="connsiteY4" fmla="*/ 0 h 2194641"/>
              <a:gd name="connsiteX5" fmla="*/ 3517013 w 5081154"/>
              <a:gd name="connsiteY5" fmla="*/ 0 h 2194641"/>
              <a:gd name="connsiteX6" fmla="*/ 4263699 w 5081154"/>
              <a:gd name="connsiteY6" fmla="*/ 0 h 2194641"/>
              <a:gd name="connsiteX7" fmla="*/ 5081154 w 5081154"/>
              <a:gd name="connsiteY7" fmla="*/ 1097320 h 2194641"/>
              <a:gd name="connsiteX8" fmla="*/ 4263699 w 5081154"/>
              <a:gd name="connsiteY8" fmla="*/ 2194641 h 2194641"/>
              <a:gd name="connsiteX9" fmla="*/ 3758250 w 5081154"/>
              <a:gd name="connsiteY9" fmla="*/ 2194641 h 2194641"/>
              <a:gd name="connsiteX10" fmla="*/ 3218338 w 5081154"/>
              <a:gd name="connsiteY10" fmla="*/ 2194641 h 2194641"/>
              <a:gd name="connsiteX11" fmla="*/ 2678426 w 5081154"/>
              <a:gd name="connsiteY11" fmla="*/ 2194641 h 2194641"/>
              <a:gd name="connsiteX12" fmla="*/ 2104052 w 5081154"/>
              <a:gd name="connsiteY12" fmla="*/ 2194641 h 2194641"/>
              <a:gd name="connsiteX13" fmla="*/ 1529678 w 5081154"/>
              <a:gd name="connsiteY13" fmla="*/ 2194641 h 2194641"/>
              <a:gd name="connsiteX14" fmla="*/ 817454 w 5081154"/>
              <a:gd name="connsiteY14" fmla="*/ 2194641 h 2194641"/>
              <a:gd name="connsiteX15" fmla="*/ 0 w 5081154"/>
              <a:gd name="connsiteY15" fmla="*/ 1097320 h 2194641"/>
              <a:gd name="connsiteX16" fmla="*/ 817454 w 5081154"/>
              <a:gd name="connsiteY16" fmla="*/ 0 h 21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2194641"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4959" y="-158071"/>
                  <a:pt x="5218103" y="452865"/>
                  <a:pt x="5081154" y="1097320"/>
                </a:cubicBezTo>
                <a:cubicBezTo>
                  <a:pt x="5094881" y="1774236"/>
                  <a:pt x="4688987" y="2202432"/>
                  <a:pt x="4263699" y="2194641"/>
                </a:cubicBezTo>
                <a:cubicBezTo>
                  <a:pt x="4154517" y="2244963"/>
                  <a:pt x="3979950" y="2193674"/>
                  <a:pt x="3758250" y="2194641"/>
                </a:cubicBezTo>
                <a:cubicBezTo>
                  <a:pt x="3536550" y="2195608"/>
                  <a:pt x="3450585" y="2187852"/>
                  <a:pt x="3218338" y="2194641"/>
                </a:cubicBezTo>
                <a:cubicBezTo>
                  <a:pt x="2986091" y="2201430"/>
                  <a:pt x="2895058" y="2164778"/>
                  <a:pt x="2678426" y="2194641"/>
                </a:cubicBezTo>
                <a:cubicBezTo>
                  <a:pt x="2461794" y="2224504"/>
                  <a:pt x="2276161" y="2185263"/>
                  <a:pt x="2104052" y="2194641"/>
                </a:cubicBezTo>
                <a:cubicBezTo>
                  <a:pt x="1931943" y="2204019"/>
                  <a:pt x="1782594" y="2186652"/>
                  <a:pt x="1529678" y="2194641"/>
                </a:cubicBezTo>
                <a:cubicBezTo>
                  <a:pt x="1276762" y="2202630"/>
                  <a:pt x="1081468" y="2182473"/>
                  <a:pt x="817454" y="2194641"/>
                </a:cubicBezTo>
                <a:cubicBezTo>
                  <a:pt x="322954" y="2120258"/>
                  <a:pt x="-12746" y="1699950"/>
                  <a:pt x="0" y="1097320"/>
                </a:cubicBezTo>
                <a:cubicBezTo>
                  <a:pt x="71907" y="402166"/>
                  <a:pt x="409523" y="-102350"/>
                  <a:pt x="817454" y="0"/>
                </a:cubicBezTo>
                <a:close/>
              </a:path>
              <a:path w="5081154" h="2194641"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26364" y="-8174"/>
                  <a:pt x="5067145" y="410741"/>
                  <a:pt x="5081154" y="1097320"/>
                </a:cubicBezTo>
                <a:cubicBezTo>
                  <a:pt x="5159487" y="1625110"/>
                  <a:pt x="4737146" y="2223787"/>
                  <a:pt x="4263699" y="2194641"/>
                </a:cubicBezTo>
                <a:cubicBezTo>
                  <a:pt x="4106882" y="2214047"/>
                  <a:pt x="3983934" y="2137410"/>
                  <a:pt x="3758250" y="2194641"/>
                </a:cubicBezTo>
                <a:cubicBezTo>
                  <a:pt x="3532566" y="2251872"/>
                  <a:pt x="3387897" y="2174167"/>
                  <a:pt x="3252800" y="2194641"/>
                </a:cubicBezTo>
                <a:cubicBezTo>
                  <a:pt x="3117703" y="2215115"/>
                  <a:pt x="2889599" y="2157051"/>
                  <a:pt x="2712889" y="2194641"/>
                </a:cubicBezTo>
                <a:cubicBezTo>
                  <a:pt x="2536179" y="2232231"/>
                  <a:pt x="2393235" y="2156315"/>
                  <a:pt x="2207439" y="2194641"/>
                </a:cubicBezTo>
                <a:cubicBezTo>
                  <a:pt x="2021643" y="2232967"/>
                  <a:pt x="1782941" y="2192056"/>
                  <a:pt x="1667528" y="2194641"/>
                </a:cubicBezTo>
                <a:cubicBezTo>
                  <a:pt x="1552115" y="2197226"/>
                  <a:pt x="996904" y="2114710"/>
                  <a:pt x="817454" y="2194641"/>
                </a:cubicBezTo>
                <a:cubicBezTo>
                  <a:pt x="369351" y="2128843"/>
                  <a:pt x="-2834" y="1672007"/>
                  <a:pt x="0" y="1097320"/>
                </a:cubicBezTo>
                <a:cubicBezTo>
                  <a:pt x="1244" y="51203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Calibri" panose="020F0502020204030204"/>
              </a:rPr>
              <a:t>A. </a:t>
            </a:r>
            <a:r>
              <a:rPr lang="vi-VN" sz="3200" dirty="0">
                <a:solidFill>
                  <a:prstClr val="black"/>
                </a:solidFill>
                <a:latin typeface="Calibri" panose="020F0502020204030204"/>
              </a:rPr>
              <a:t>Lao động tạo ra của cải vật chất nhằm thỏa mãn nhu cầu vật chất, tinh thần của con người. </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027" y="2313931"/>
            <a:ext cx="5081154" cy="1354216"/>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Lao</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động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khiến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chúng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ta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mất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nhiều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sức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mệt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mỏi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1276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554676" y="2825899"/>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12315452" y="2839168"/>
            <a:ext cx="487363" cy="487363"/>
          </a:xfrm>
          <a:prstGeom prst="rect">
            <a:avLst/>
          </a:prstGeom>
        </p:spPr>
      </p:pic>
    </p:spTree>
    <p:custDataLst>
      <p:tags r:id="rId1"/>
    </p:custDataLst>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4983" y="630573"/>
            <a:ext cx="9202034"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ask="http://schemas.microsoft.com/office/drawing/2018/sketchyshapes" xmln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28297" y="2430110"/>
            <a:ext cx="5081154"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en-US" sz="3200" dirty="0">
                <a:solidFill>
                  <a:prstClr val="black"/>
                </a:solidFill>
              </a:rPr>
              <a:t>A. Nam </a:t>
            </a:r>
            <a:r>
              <a:rPr lang="en-US" sz="3200" dirty="0" err="1">
                <a:solidFill>
                  <a:prstClr val="black"/>
                </a:solidFill>
              </a:rPr>
              <a:t>thường</a:t>
            </a:r>
            <a:r>
              <a:rPr lang="en-US" sz="3200" dirty="0">
                <a:solidFill>
                  <a:prstClr val="black"/>
                </a:solidFill>
              </a:rPr>
              <a:t> </a:t>
            </a:r>
            <a:r>
              <a:rPr lang="en-US" sz="3200" dirty="0" err="1">
                <a:solidFill>
                  <a:prstClr val="black"/>
                </a:solidFill>
              </a:rPr>
              <a:t>lấy</a:t>
            </a:r>
            <a:r>
              <a:rPr lang="en-US" sz="3200" dirty="0">
                <a:solidFill>
                  <a:prstClr val="black"/>
                </a:solidFill>
              </a:rPr>
              <a:t> </a:t>
            </a:r>
            <a:r>
              <a:rPr lang="en-US" sz="3200" dirty="0" err="1">
                <a:solidFill>
                  <a:prstClr val="black"/>
                </a:solidFill>
              </a:rPr>
              <a:t>lý</a:t>
            </a:r>
            <a:r>
              <a:rPr lang="en-US" sz="3200" dirty="0">
                <a:solidFill>
                  <a:prstClr val="black"/>
                </a:solidFill>
              </a:rPr>
              <a:t> do </a:t>
            </a:r>
            <a:r>
              <a:rPr lang="en-US" sz="3200" dirty="0" err="1">
                <a:solidFill>
                  <a:prstClr val="black"/>
                </a:solidFill>
              </a:rPr>
              <a:t>bị</a:t>
            </a:r>
            <a:r>
              <a:rPr lang="en-US" sz="3200" dirty="0">
                <a:solidFill>
                  <a:prstClr val="black"/>
                </a:solidFill>
              </a:rPr>
              <a:t> </a:t>
            </a:r>
            <a:r>
              <a:rPr lang="en-US" sz="3200" dirty="0" err="1">
                <a:solidFill>
                  <a:prstClr val="black"/>
                </a:solidFill>
              </a:rPr>
              <a:t>mệt</a:t>
            </a:r>
            <a:r>
              <a:rPr lang="en-US" sz="3200" dirty="0">
                <a:solidFill>
                  <a:prstClr val="black"/>
                </a:solidFill>
              </a:rPr>
              <a:t> </a:t>
            </a:r>
            <a:r>
              <a:rPr lang="en-US" sz="3200" dirty="0" err="1">
                <a:solidFill>
                  <a:prstClr val="black"/>
                </a:solidFill>
              </a:rPr>
              <a:t>để</a:t>
            </a:r>
            <a:r>
              <a:rPr lang="en-US" sz="3200" dirty="0">
                <a:solidFill>
                  <a:prstClr val="black"/>
                </a:solidFill>
              </a:rPr>
              <a:t> </a:t>
            </a:r>
            <a:r>
              <a:rPr lang="en-US" sz="3200" dirty="0" err="1">
                <a:solidFill>
                  <a:prstClr val="black"/>
                </a:solidFill>
              </a:rPr>
              <a:t>không</a:t>
            </a:r>
            <a:r>
              <a:rPr lang="en-US" sz="3200" dirty="0">
                <a:solidFill>
                  <a:prstClr val="black"/>
                </a:solidFill>
              </a:rPr>
              <a:t> </a:t>
            </a:r>
            <a:r>
              <a:rPr lang="en-US" sz="3200" dirty="0" err="1">
                <a:solidFill>
                  <a:prstClr val="black"/>
                </a:solidFill>
              </a:rPr>
              <a:t>phải</a:t>
            </a:r>
            <a:r>
              <a:rPr lang="en-US" sz="3200" dirty="0">
                <a:solidFill>
                  <a:prstClr val="black"/>
                </a:solidFill>
              </a:rPr>
              <a:t> </a:t>
            </a:r>
            <a:r>
              <a:rPr lang="en-US" sz="3200" dirty="0" err="1">
                <a:solidFill>
                  <a:prstClr val="black"/>
                </a:solidFill>
              </a:rPr>
              <a:t>làm</a:t>
            </a:r>
            <a:r>
              <a:rPr lang="en-US" sz="3200" dirty="0">
                <a:solidFill>
                  <a:prstClr val="black"/>
                </a:solidFill>
              </a:rPr>
              <a:t> </a:t>
            </a:r>
            <a:r>
              <a:rPr lang="en-US" sz="3200" dirty="0" err="1">
                <a:solidFill>
                  <a:prstClr val="black"/>
                </a:solidFill>
              </a:rPr>
              <a:t>việc</a:t>
            </a:r>
            <a:r>
              <a:rPr lang="en-US" sz="3200" dirty="0">
                <a:solidFill>
                  <a:prstClr val="black"/>
                </a:solidFill>
              </a:rPr>
              <a:t> </a:t>
            </a:r>
            <a:r>
              <a:rPr lang="en-US" sz="3200" dirty="0" err="1">
                <a:solidFill>
                  <a:prstClr val="black"/>
                </a:solidFill>
              </a:rPr>
              <a:t>nhà</a:t>
            </a:r>
            <a:endParaRPr lang="en-US" sz="3200" dirty="0">
              <a:solidFill>
                <a:prstClr val="black"/>
              </a:solidFill>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5081154"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Tuấn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thường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mẹ</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nhặt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rau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quét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nhà</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0260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a16="http://schemas.microsoft.com/office/drawing/2014/main" id="{EF61B173-66C0-CA9E-B64F-7278E224D4D2}"/>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539248" y="3069580"/>
            <a:ext cx="487363" cy="487363"/>
          </a:xfrm>
          <a:prstGeom prst="rect">
            <a:avLst/>
          </a:prstGeom>
        </p:spPr>
      </p:pic>
      <p:pic>
        <p:nvPicPr>
          <p:cNvPr id="9" name="Tieng-vo-tay-tra-loi-dung-www_tiengdong_com">
            <a:hlinkClick r:id="" action="ppaction://media"/>
            <a:extLst>
              <a:ext uri="{FF2B5EF4-FFF2-40B4-BE49-F238E27FC236}">
                <a16:creationId xmlns:a16="http://schemas.microsoft.com/office/drawing/2014/main" id="{68350850-13FC-0A5A-A3B1-FC73C4F67338}"/>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12270315" y="2997252"/>
            <a:ext cx="487363" cy="487363"/>
          </a:xfrm>
          <a:prstGeom prst="rect">
            <a:avLst/>
          </a:prstGeom>
        </p:spPr>
      </p:pic>
    </p:spTree>
    <p:custDataLst>
      <p:tags r:id="rId1"/>
    </p:custDataLst>
    <p:extLst>
      <p:ext uri="{BB962C8B-B14F-4D97-AF65-F5344CB8AC3E}">
        <p14:creationId xmlns:p14="http://schemas.microsoft.com/office/powerpoint/2010/main" val="2255656072"/>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3976" y="530391"/>
            <a:ext cx="9527019" cy="1363123"/>
          </a:xfrm>
          <a:custGeom>
            <a:avLst/>
            <a:gdLst>
              <a:gd name="connsiteX0" fmla="*/ 0 w 9527019"/>
              <a:gd name="connsiteY0" fmla="*/ 227192 h 1363123"/>
              <a:gd name="connsiteX1" fmla="*/ 227192 w 9527019"/>
              <a:gd name="connsiteY1" fmla="*/ 0 h 1363123"/>
              <a:gd name="connsiteX2" fmla="*/ 743634 w 9527019"/>
              <a:gd name="connsiteY2" fmla="*/ 0 h 1363123"/>
              <a:gd name="connsiteX3" fmla="*/ 1169350 w 9527019"/>
              <a:gd name="connsiteY3" fmla="*/ 0 h 1363123"/>
              <a:gd name="connsiteX4" fmla="*/ 1776519 w 9527019"/>
              <a:gd name="connsiteY4" fmla="*/ 0 h 1363123"/>
              <a:gd name="connsiteX5" fmla="*/ 2565140 w 9527019"/>
              <a:gd name="connsiteY5" fmla="*/ 0 h 1363123"/>
              <a:gd name="connsiteX6" fmla="*/ 3081583 w 9527019"/>
              <a:gd name="connsiteY6" fmla="*/ 0 h 1363123"/>
              <a:gd name="connsiteX7" fmla="*/ 3870204 w 9527019"/>
              <a:gd name="connsiteY7" fmla="*/ 0 h 1363123"/>
              <a:gd name="connsiteX8" fmla="*/ 4749552 w 9527019"/>
              <a:gd name="connsiteY8" fmla="*/ 0 h 1363123"/>
              <a:gd name="connsiteX9" fmla="*/ 5628899 w 9527019"/>
              <a:gd name="connsiteY9" fmla="*/ 0 h 1363123"/>
              <a:gd name="connsiteX10" fmla="*/ 6054615 w 9527019"/>
              <a:gd name="connsiteY10" fmla="*/ 0 h 1363123"/>
              <a:gd name="connsiteX11" fmla="*/ 6933963 w 9527019"/>
              <a:gd name="connsiteY11" fmla="*/ 0 h 1363123"/>
              <a:gd name="connsiteX12" fmla="*/ 7722584 w 9527019"/>
              <a:gd name="connsiteY12" fmla="*/ 0 h 1363123"/>
              <a:gd name="connsiteX13" fmla="*/ 8239027 w 9527019"/>
              <a:gd name="connsiteY13" fmla="*/ 0 h 1363123"/>
              <a:gd name="connsiteX14" fmla="*/ 9299827 w 9527019"/>
              <a:gd name="connsiteY14" fmla="*/ 0 h 1363123"/>
              <a:gd name="connsiteX15" fmla="*/ 9527019 w 9527019"/>
              <a:gd name="connsiteY15" fmla="*/ 227192 h 1363123"/>
              <a:gd name="connsiteX16" fmla="*/ 9527019 w 9527019"/>
              <a:gd name="connsiteY16" fmla="*/ 654299 h 1363123"/>
              <a:gd name="connsiteX17" fmla="*/ 9527019 w 9527019"/>
              <a:gd name="connsiteY17" fmla="*/ 1135931 h 1363123"/>
              <a:gd name="connsiteX18" fmla="*/ 9299827 w 9527019"/>
              <a:gd name="connsiteY18" fmla="*/ 1363123 h 1363123"/>
              <a:gd name="connsiteX19" fmla="*/ 8601932 w 9527019"/>
              <a:gd name="connsiteY19" fmla="*/ 1363123 h 1363123"/>
              <a:gd name="connsiteX20" fmla="*/ 7813311 w 9527019"/>
              <a:gd name="connsiteY20" fmla="*/ 1363123 h 1363123"/>
              <a:gd name="connsiteX21" fmla="*/ 7024689 w 9527019"/>
              <a:gd name="connsiteY21" fmla="*/ 1363123 h 1363123"/>
              <a:gd name="connsiteX22" fmla="*/ 6145342 w 9527019"/>
              <a:gd name="connsiteY22" fmla="*/ 1363123 h 1363123"/>
              <a:gd name="connsiteX23" fmla="*/ 5628899 w 9527019"/>
              <a:gd name="connsiteY23" fmla="*/ 1363123 h 1363123"/>
              <a:gd name="connsiteX24" fmla="*/ 4931004 w 9527019"/>
              <a:gd name="connsiteY24" fmla="*/ 1363123 h 1363123"/>
              <a:gd name="connsiteX25" fmla="*/ 4051657 w 9527019"/>
              <a:gd name="connsiteY25" fmla="*/ 1363123 h 1363123"/>
              <a:gd name="connsiteX26" fmla="*/ 3535214 w 9527019"/>
              <a:gd name="connsiteY26" fmla="*/ 1363123 h 1363123"/>
              <a:gd name="connsiteX27" fmla="*/ 3018772 w 9527019"/>
              <a:gd name="connsiteY27" fmla="*/ 1363123 h 1363123"/>
              <a:gd name="connsiteX28" fmla="*/ 2139424 w 9527019"/>
              <a:gd name="connsiteY28" fmla="*/ 1363123 h 1363123"/>
              <a:gd name="connsiteX29" fmla="*/ 1441529 w 9527019"/>
              <a:gd name="connsiteY29" fmla="*/ 1363123 h 1363123"/>
              <a:gd name="connsiteX30" fmla="*/ 227192 w 9527019"/>
              <a:gd name="connsiteY30" fmla="*/ 1363123 h 1363123"/>
              <a:gd name="connsiteX31" fmla="*/ 0 w 9527019"/>
              <a:gd name="connsiteY31" fmla="*/ 1135931 h 1363123"/>
              <a:gd name="connsiteX32" fmla="*/ 0 w 9527019"/>
              <a:gd name="connsiteY32" fmla="*/ 690649 h 1363123"/>
              <a:gd name="connsiteX33" fmla="*/ 0 w 9527019"/>
              <a:gd name="connsiteY33" fmla="*/ 227192 h 13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7019" h="1363123" fill="none" extrusionOk="0">
                <a:moveTo>
                  <a:pt x="0" y="227192"/>
                </a:moveTo>
                <a:cubicBezTo>
                  <a:pt x="-49" y="79652"/>
                  <a:pt x="88907" y="-11566"/>
                  <a:pt x="227192" y="0"/>
                </a:cubicBezTo>
                <a:cubicBezTo>
                  <a:pt x="371327" y="-2727"/>
                  <a:pt x="521690" y="-10315"/>
                  <a:pt x="743634" y="0"/>
                </a:cubicBezTo>
                <a:cubicBezTo>
                  <a:pt x="965578" y="10315"/>
                  <a:pt x="1007887" y="-16638"/>
                  <a:pt x="1169350" y="0"/>
                </a:cubicBezTo>
                <a:cubicBezTo>
                  <a:pt x="1330813" y="16638"/>
                  <a:pt x="1573242" y="-16832"/>
                  <a:pt x="1776519" y="0"/>
                </a:cubicBezTo>
                <a:cubicBezTo>
                  <a:pt x="1979796" y="16832"/>
                  <a:pt x="2207016" y="23080"/>
                  <a:pt x="2565140" y="0"/>
                </a:cubicBezTo>
                <a:cubicBezTo>
                  <a:pt x="2923264" y="-23080"/>
                  <a:pt x="2834817" y="-12835"/>
                  <a:pt x="3081583" y="0"/>
                </a:cubicBezTo>
                <a:cubicBezTo>
                  <a:pt x="3328349" y="12835"/>
                  <a:pt x="3476440" y="5981"/>
                  <a:pt x="3870204" y="0"/>
                </a:cubicBezTo>
                <a:cubicBezTo>
                  <a:pt x="4263968" y="-5981"/>
                  <a:pt x="4363149" y="38750"/>
                  <a:pt x="4749552" y="0"/>
                </a:cubicBezTo>
                <a:cubicBezTo>
                  <a:pt x="5135955" y="-38750"/>
                  <a:pt x="5203351" y="-21947"/>
                  <a:pt x="5628899" y="0"/>
                </a:cubicBezTo>
                <a:cubicBezTo>
                  <a:pt x="6054447" y="21947"/>
                  <a:pt x="5854031" y="-2238"/>
                  <a:pt x="6054615" y="0"/>
                </a:cubicBezTo>
                <a:cubicBezTo>
                  <a:pt x="6255199" y="2238"/>
                  <a:pt x="6499258" y="-41942"/>
                  <a:pt x="6933963" y="0"/>
                </a:cubicBezTo>
                <a:cubicBezTo>
                  <a:pt x="7368668" y="41942"/>
                  <a:pt x="7421949" y="31961"/>
                  <a:pt x="7722584" y="0"/>
                </a:cubicBezTo>
                <a:cubicBezTo>
                  <a:pt x="8023219" y="-31961"/>
                  <a:pt x="8014152" y="-11669"/>
                  <a:pt x="8239027" y="0"/>
                </a:cubicBezTo>
                <a:cubicBezTo>
                  <a:pt x="8463902" y="11669"/>
                  <a:pt x="9046549" y="-4915"/>
                  <a:pt x="9299827" y="0"/>
                </a:cubicBezTo>
                <a:cubicBezTo>
                  <a:pt x="9435542" y="16724"/>
                  <a:pt x="9540991" y="89546"/>
                  <a:pt x="9527019" y="227192"/>
                </a:cubicBezTo>
                <a:cubicBezTo>
                  <a:pt x="9545399" y="426512"/>
                  <a:pt x="9546754" y="452945"/>
                  <a:pt x="9527019" y="654299"/>
                </a:cubicBezTo>
                <a:cubicBezTo>
                  <a:pt x="9507284" y="855653"/>
                  <a:pt x="9504782" y="979937"/>
                  <a:pt x="9527019" y="1135931"/>
                </a:cubicBezTo>
                <a:cubicBezTo>
                  <a:pt x="9536455" y="1258506"/>
                  <a:pt x="9451424" y="1376986"/>
                  <a:pt x="9299827" y="1363123"/>
                </a:cubicBezTo>
                <a:cubicBezTo>
                  <a:pt x="8999026" y="1367544"/>
                  <a:pt x="8879076" y="1347105"/>
                  <a:pt x="8601932" y="1363123"/>
                </a:cubicBezTo>
                <a:cubicBezTo>
                  <a:pt x="8324788" y="1379141"/>
                  <a:pt x="8186808" y="1367101"/>
                  <a:pt x="7813311" y="1363123"/>
                </a:cubicBezTo>
                <a:cubicBezTo>
                  <a:pt x="7439814" y="1359145"/>
                  <a:pt x="7245376" y="1357504"/>
                  <a:pt x="7024689" y="1363123"/>
                </a:cubicBezTo>
                <a:cubicBezTo>
                  <a:pt x="6804002" y="1368742"/>
                  <a:pt x="6451860" y="1331366"/>
                  <a:pt x="6145342" y="1363123"/>
                </a:cubicBezTo>
                <a:cubicBezTo>
                  <a:pt x="5838824" y="1394880"/>
                  <a:pt x="5837119" y="1354410"/>
                  <a:pt x="5628899" y="1363123"/>
                </a:cubicBezTo>
                <a:cubicBezTo>
                  <a:pt x="5420679" y="1371836"/>
                  <a:pt x="5210493" y="1374204"/>
                  <a:pt x="4931004" y="1363123"/>
                </a:cubicBezTo>
                <a:cubicBezTo>
                  <a:pt x="4651516" y="1352042"/>
                  <a:pt x="4394239" y="1381758"/>
                  <a:pt x="4051657" y="1363123"/>
                </a:cubicBezTo>
                <a:cubicBezTo>
                  <a:pt x="3709075" y="1344488"/>
                  <a:pt x="3659999" y="1362261"/>
                  <a:pt x="3535214" y="1363123"/>
                </a:cubicBezTo>
                <a:cubicBezTo>
                  <a:pt x="3410429" y="1363985"/>
                  <a:pt x="3124367" y="1383760"/>
                  <a:pt x="3018772" y="1363123"/>
                </a:cubicBezTo>
                <a:cubicBezTo>
                  <a:pt x="2913177" y="1342486"/>
                  <a:pt x="2477243" y="1377191"/>
                  <a:pt x="2139424" y="1363123"/>
                </a:cubicBezTo>
                <a:cubicBezTo>
                  <a:pt x="1801605" y="1349055"/>
                  <a:pt x="1681037" y="1369771"/>
                  <a:pt x="1441529" y="1363123"/>
                </a:cubicBezTo>
                <a:cubicBezTo>
                  <a:pt x="1202022" y="1356475"/>
                  <a:pt x="798066" y="1321451"/>
                  <a:pt x="227192" y="1363123"/>
                </a:cubicBezTo>
                <a:cubicBezTo>
                  <a:pt x="76452" y="1369142"/>
                  <a:pt x="9629" y="1246378"/>
                  <a:pt x="0" y="1135931"/>
                </a:cubicBezTo>
                <a:cubicBezTo>
                  <a:pt x="-10236" y="999428"/>
                  <a:pt x="-20617" y="882083"/>
                  <a:pt x="0" y="690649"/>
                </a:cubicBezTo>
                <a:cubicBezTo>
                  <a:pt x="20617" y="499215"/>
                  <a:pt x="-13633" y="386548"/>
                  <a:pt x="0" y="227192"/>
                </a:cubicBezTo>
                <a:close/>
              </a:path>
              <a:path w="9527019" h="1363123" stroke="0" extrusionOk="0">
                <a:moveTo>
                  <a:pt x="0" y="227192"/>
                </a:moveTo>
                <a:cubicBezTo>
                  <a:pt x="527" y="96515"/>
                  <a:pt x="120832" y="-4642"/>
                  <a:pt x="227192" y="0"/>
                </a:cubicBezTo>
                <a:cubicBezTo>
                  <a:pt x="355628" y="9115"/>
                  <a:pt x="457701" y="6072"/>
                  <a:pt x="652908" y="0"/>
                </a:cubicBezTo>
                <a:cubicBezTo>
                  <a:pt x="848115" y="-6072"/>
                  <a:pt x="1032053" y="-28867"/>
                  <a:pt x="1350803" y="0"/>
                </a:cubicBezTo>
                <a:cubicBezTo>
                  <a:pt x="1669553" y="28867"/>
                  <a:pt x="1887382" y="-13692"/>
                  <a:pt x="2230151" y="0"/>
                </a:cubicBezTo>
                <a:cubicBezTo>
                  <a:pt x="2572920" y="13692"/>
                  <a:pt x="2673691" y="-18704"/>
                  <a:pt x="2928046" y="0"/>
                </a:cubicBezTo>
                <a:cubicBezTo>
                  <a:pt x="3182402" y="18704"/>
                  <a:pt x="3159464" y="5098"/>
                  <a:pt x="3353762" y="0"/>
                </a:cubicBezTo>
                <a:cubicBezTo>
                  <a:pt x="3548060" y="-5098"/>
                  <a:pt x="3698977" y="18960"/>
                  <a:pt x="3870204" y="0"/>
                </a:cubicBezTo>
                <a:cubicBezTo>
                  <a:pt x="4041431" y="-18960"/>
                  <a:pt x="4253851" y="18720"/>
                  <a:pt x="4386646" y="0"/>
                </a:cubicBezTo>
                <a:cubicBezTo>
                  <a:pt x="4519441" y="-18720"/>
                  <a:pt x="4735560" y="17507"/>
                  <a:pt x="4903089" y="0"/>
                </a:cubicBezTo>
                <a:cubicBezTo>
                  <a:pt x="5070618" y="-17507"/>
                  <a:pt x="5431556" y="-15678"/>
                  <a:pt x="5600984" y="0"/>
                </a:cubicBezTo>
                <a:cubicBezTo>
                  <a:pt x="5770413" y="15678"/>
                  <a:pt x="6054547" y="-4639"/>
                  <a:pt x="6208152" y="0"/>
                </a:cubicBezTo>
                <a:cubicBezTo>
                  <a:pt x="6361757" y="4639"/>
                  <a:pt x="6519589" y="-8647"/>
                  <a:pt x="6633868" y="0"/>
                </a:cubicBezTo>
                <a:cubicBezTo>
                  <a:pt x="6748147" y="8647"/>
                  <a:pt x="6939284" y="-22223"/>
                  <a:pt x="7150310" y="0"/>
                </a:cubicBezTo>
                <a:cubicBezTo>
                  <a:pt x="7361336" y="22223"/>
                  <a:pt x="7446930" y="10834"/>
                  <a:pt x="7666753" y="0"/>
                </a:cubicBezTo>
                <a:cubicBezTo>
                  <a:pt x="7886576" y="-10834"/>
                  <a:pt x="7922130" y="-9549"/>
                  <a:pt x="8092469" y="0"/>
                </a:cubicBezTo>
                <a:cubicBezTo>
                  <a:pt x="8262808" y="9549"/>
                  <a:pt x="8966116" y="-45993"/>
                  <a:pt x="9299827" y="0"/>
                </a:cubicBezTo>
                <a:cubicBezTo>
                  <a:pt x="9407935" y="-3315"/>
                  <a:pt x="9515326" y="88647"/>
                  <a:pt x="9527019" y="227192"/>
                </a:cubicBezTo>
                <a:cubicBezTo>
                  <a:pt x="9504480" y="346454"/>
                  <a:pt x="9540843" y="503280"/>
                  <a:pt x="9527019" y="681562"/>
                </a:cubicBezTo>
                <a:cubicBezTo>
                  <a:pt x="9513196" y="859844"/>
                  <a:pt x="9526502" y="959730"/>
                  <a:pt x="9527019" y="1135931"/>
                </a:cubicBezTo>
                <a:cubicBezTo>
                  <a:pt x="9523507" y="1259931"/>
                  <a:pt x="9417601" y="1368605"/>
                  <a:pt x="9299827" y="1363123"/>
                </a:cubicBezTo>
                <a:cubicBezTo>
                  <a:pt x="9071343" y="1347432"/>
                  <a:pt x="8830771" y="1369437"/>
                  <a:pt x="8692658" y="1363123"/>
                </a:cubicBezTo>
                <a:cubicBezTo>
                  <a:pt x="8554545" y="1356809"/>
                  <a:pt x="8084452" y="1357055"/>
                  <a:pt x="7813311" y="1363123"/>
                </a:cubicBezTo>
                <a:cubicBezTo>
                  <a:pt x="7542170" y="1369191"/>
                  <a:pt x="7479675" y="1369711"/>
                  <a:pt x="7387595" y="1363123"/>
                </a:cubicBezTo>
                <a:cubicBezTo>
                  <a:pt x="7295515" y="1356535"/>
                  <a:pt x="6959193" y="1353015"/>
                  <a:pt x="6780426" y="1363123"/>
                </a:cubicBezTo>
                <a:cubicBezTo>
                  <a:pt x="6601659" y="1373231"/>
                  <a:pt x="6269864" y="1321698"/>
                  <a:pt x="5901078" y="1363123"/>
                </a:cubicBezTo>
                <a:cubicBezTo>
                  <a:pt x="5532292" y="1404548"/>
                  <a:pt x="5347604" y="1368792"/>
                  <a:pt x="5021731" y="1363123"/>
                </a:cubicBezTo>
                <a:cubicBezTo>
                  <a:pt x="4695858" y="1357454"/>
                  <a:pt x="4649292" y="1369586"/>
                  <a:pt x="4505288" y="1363123"/>
                </a:cubicBezTo>
                <a:cubicBezTo>
                  <a:pt x="4361284" y="1356660"/>
                  <a:pt x="4203324" y="1349009"/>
                  <a:pt x="3988846" y="1363123"/>
                </a:cubicBezTo>
                <a:cubicBezTo>
                  <a:pt x="3774368" y="1377237"/>
                  <a:pt x="3763612" y="1360873"/>
                  <a:pt x="3563130" y="1363123"/>
                </a:cubicBezTo>
                <a:cubicBezTo>
                  <a:pt x="3362648" y="1365373"/>
                  <a:pt x="3152270" y="1380523"/>
                  <a:pt x="2865235" y="1363123"/>
                </a:cubicBezTo>
                <a:cubicBezTo>
                  <a:pt x="2578200" y="1345723"/>
                  <a:pt x="2417958" y="1349838"/>
                  <a:pt x="2258066" y="1363123"/>
                </a:cubicBezTo>
                <a:cubicBezTo>
                  <a:pt x="2098174" y="1376408"/>
                  <a:pt x="1834205" y="1340136"/>
                  <a:pt x="1469445" y="1363123"/>
                </a:cubicBezTo>
                <a:cubicBezTo>
                  <a:pt x="1104685" y="1386110"/>
                  <a:pt x="590992" y="1331519"/>
                  <a:pt x="227192" y="1363123"/>
                </a:cubicBezTo>
                <a:cubicBezTo>
                  <a:pt x="101756" y="1372669"/>
                  <a:pt x="-5161" y="1268446"/>
                  <a:pt x="0" y="1135931"/>
                </a:cubicBezTo>
                <a:cubicBezTo>
                  <a:pt x="19102" y="1021518"/>
                  <a:pt x="-754" y="805956"/>
                  <a:pt x="0" y="663387"/>
                </a:cubicBezTo>
                <a:cubicBezTo>
                  <a:pt x="754" y="520818"/>
                  <a:pt x="7963" y="422034"/>
                  <a:pt x="0" y="227192"/>
                </a:cubicBezTo>
                <a:close/>
              </a:path>
            </a:pathLst>
          </a:custGeom>
          <a:ln w="38100">
            <a:extLst>
              <a:ext uri="{C807C97D-BFC1-408E-A445-0C87EB9F89A2}">
                <ask:lineSketchStyleProps xmlns:ask="http://schemas.microsoft.com/office/drawing/2018/sketchyshapes" xmlns="" sd="277467579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4910637" y="2946281"/>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510770" y="4404669"/>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grpSp>
        <p:nvGrpSpPr>
          <p:cNvPr id="9" name="Group 8">
            <a:extLst>
              <a:ext uri="{FF2B5EF4-FFF2-40B4-BE49-F238E27FC236}">
                <a16:creationId xmlns:a16="http://schemas.microsoft.com/office/drawing/2014/main" id="{F399E83B-64C8-C7DC-3D14-F2A2CF8935E9}"/>
              </a:ext>
            </a:extLst>
          </p:cNvPr>
          <p:cNvGrpSpPr/>
          <p:nvPr/>
        </p:nvGrpSpPr>
        <p:grpSpPr>
          <a:xfrm>
            <a:off x="271959" y="2376793"/>
            <a:ext cx="4589890" cy="2806709"/>
            <a:chOff x="519694" y="2430110"/>
            <a:chExt cx="4128600" cy="2690530"/>
          </a:xfrm>
        </p:grpSpPr>
        <p:sp>
          <p:nvSpPr>
            <p:cNvPr id="3" name="Flowchart: Terminator 2">
              <a:extLst>
                <a:ext uri="{FF2B5EF4-FFF2-40B4-BE49-F238E27FC236}">
                  <a16:creationId xmlns:a16="http://schemas.microsoft.com/office/drawing/2014/main" id="{44331F29-DEEF-130E-9781-12449E0805D3}"/>
                </a:ext>
              </a:extLst>
            </p:cNvPr>
            <p:cNvSpPr/>
            <p:nvPr/>
          </p:nvSpPr>
          <p:spPr>
            <a:xfrm>
              <a:off x="519694" y="2430110"/>
              <a:ext cx="4128600" cy="2690530"/>
            </a:xfrm>
            <a:custGeom>
              <a:avLst/>
              <a:gdLst>
                <a:gd name="connsiteX0" fmla="*/ 664207 w 4128600"/>
                <a:gd name="connsiteY0" fmla="*/ 0 h 2690530"/>
                <a:gd name="connsiteX1" fmla="*/ 1196242 w 4128600"/>
                <a:gd name="connsiteY1" fmla="*/ 0 h 2690530"/>
                <a:gd name="connsiteX2" fmla="*/ 1728277 w 4128600"/>
                <a:gd name="connsiteY2" fmla="*/ 0 h 2690530"/>
                <a:gd name="connsiteX3" fmla="*/ 2344318 w 4128600"/>
                <a:gd name="connsiteY3" fmla="*/ 0 h 2690530"/>
                <a:gd name="connsiteX4" fmla="*/ 2904355 w 4128600"/>
                <a:gd name="connsiteY4" fmla="*/ 0 h 2690530"/>
                <a:gd name="connsiteX5" fmla="*/ 3464392 w 4128600"/>
                <a:gd name="connsiteY5" fmla="*/ 0 h 2690530"/>
                <a:gd name="connsiteX6" fmla="*/ 4128600 w 4128600"/>
                <a:gd name="connsiteY6" fmla="*/ 1345265 h 2690530"/>
                <a:gd name="connsiteX7" fmla="*/ 3464392 w 4128600"/>
                <a:gd name="connsiteY7" fmla="*/ 2690530 h 2690530"/>
                <a:gd name="connsiteX8" fmla="*/ 2876353 w 4128600"/>
                <a:gd name="connsiteY8" fmla="*/ 2690530 h 2690530"/>
                <a:gd name="connsiteX9" fmla="*/ 2372320 w 4128600"/>
                <a:gd name="connsiteY9" fmla="*/ 2690530 h 2690530"/>
                <a:gd name="connsiteX10" fmla="*/ 1784281 w 4128600"/>
                <a:gd name="connsiteY10" fmla="*/ 2690530 h 2690530"/>
                <a:gd name="connsiteX11" fmla="*/ 1196242 w 4128600"/>
                <a:gd name="connsiteY11" fmla="*/ 2690530 h 2690530"/>
                <a:gd name="connsiteX12" fmla="*/ 664207 w 4128600"/>
                <a:gd name="connsiteY12" fmla="*/ 2690530 h 2690530"/>
                <a:gd name="connsiteX13" fmla="*/ 0 w 4128600"/>
                <a:gd name="connsiteY13" fmla="*/ 1345265 h 2690530"/>
                <a:gd name="connsiteX14" fmla="*/ 664207 w 4128600"/>
                <a:gd name="connsiteY14" fmla="*/ 0 h 269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8600" h="2690530" fill="none" extrusionOk="0">
                  <a:moveTo>
                    <a:pt x="664207" y="0"/>
                  </a:moveTo>
                  <a:cubicBezTo>
                    <a:pt x="926056" y="-18366"/>
                    <a:pt x="980766" y="18096"/>
                    <a:pt x="1196242" y="0"/>
                  </a:cubicBezTo>
                  <a:cubicBezTo>
                    <a:pt x="1411719" y="-18096"/>
                    <a:pt x="1577218" y="21419"/>
                    <a:pt x="1728277" y="0"/>
                  </a:cubicBezTo>
                  <a:cubicBezTo>
                    <a:pt x="1879337" y="-21419"/>
                    <a:pt x="2167177" y="41845"/>
                    <a:pt x="2344318" y="0"/>
                  </a:cubicBezTo>
                  <a:cubicBezTo>
                    <a:pt x="2521459" y="-41845"/>
                    <a:pt x="2693519" y="8085"/>
                    <a:pt x="2904355" y="0"/>
                  </a:cubicBezTo>
                  <a:cubicBezTo>
                    <a:pt x="3115191" y="-8085"/>
                    <a:pt x="3275137" y="4061"/>
                    <a:pt x="3464392" y="0"/>
                  </a:cubicBezTo>
                  <a:cubicBezTo>
                    <a:pt x="3799047" y="25657"/>
                    <a:pt x="4213107" y="595761"/>
                    <a:pt x="4128600" y="1345265"/>
                  </a:cubicBezTo>
                  <a:cubicBezTo>
                    <a:pt x="4187495" y="2169693"/>
                    <a:pt x="3919449" y="2720165"/>
                    <a:pt x="3464392" y="2690530"/>
                  </a:cubicBezTo>
                  <a:cubicBezTo>
                    <a:pt x="3176366" y="2742557"/>
                    <a:pt x="3087524" y="2623351"/>
                    <a:pt x="2876353" y="2690530"/>
                  </a:cubicBezTo>
                  <a:cubicBezTo>
                    <a:pt x="2665182" y="2757709"/>
                    <a:pt x="2592772" y="2632636"/>
                    <a:pt x="2372320" y="2690530"/>
                  </a:cubicBezTo>
                  <a:cubicBezTo>
                    <a:pt x="2151868" y="2748424"/>
                    <a:pt x="1977346" y="2625084"/>
                    <a:pt x="1784281" y="2690530"/>
                  </a:cubicBezTo>
                  <a:cubicBezTo>
                    <a:pt x="1591216" y="2755976"/>
                    <a:pt x="1423369" y="2659096"/>
                    <a:pt x="1196242" y="2690530"/>
                  </a:cubicBezTo>
                  <a:cubicBezTo>
                    <a:pt x="969115" y="2721964"/>
                    <a:pt x="802502" y="2675795"/>
                    <a:pt x="664207" y="2690530"/>
                  </a:cubicBezTo>
                  <a:cubicBezTo>
                    <a:pt x="486676" y="2696400"/>
                    <a:pt x="29527" y="2091696"/>
                    <a:pt x="0" y="1345265"/>
                  </a:cubicBezTo>
                  <a:cubicBezTo>
                    <a:pt x="-61873" y="593104"/>
                    <a:pt x="404864" y="11543"/>
                    <a:pt x="664207" y="0"/>
                  </a:cubicBezTo>
                  <a:close/>
                </a:path>
                <a:path w="4128600" h="2690530" stroke="0" extrusionOk="0">
                  <a:moveTo>
                    <a:pt x="664207" y="0"/>
                  </a:moveTo>
                  <a:cubicBezTo>
                    <a:pt x="888535" y="-20195"/>
                    <a:pt x="1044941" y="28"/>
                    <a:pt x="1224244" y="0"/>
                  </a:cubicBezTo>
                  <a:cubicBezTo>
                    <a:pt x="1403547" y="-28"/>
                    <a:pt x="1634847" y="62112"/>
                    <a:pt x="1784281" y="0"/>
                  </a:cubicBezTo>
                  <a:cubicBezTo>
                    <a:pt x="1933715" y="-62112"/>
                    <a:pt x="2105390" y="22872"/>
                    <a:pt x="2260312" y="0"/>
                  </a:cubicBezTo>
                  <a:cubicBezTo>
                    <a:pt x="2415234" y="-22872"/>
                    <a:pt x="2556241" y="53207"/>
                    <a:pt x="2736344" y="0"/>
                  </a:cubicBezTo>
                  <a:cubicBezTo>
                    <a:pt x="2916447" y="-53207"/>
                    <a:pt x="3290989" y="73627"/>
                    <a:pt x="3464392" y="0"/>
                  </a:cubicBezTo>
                  <a:cubicBezTo>
                    <a:pt x="3918569" y="-34274"/>
                    <a:pt x="4140305" y="448802"/>
                    <a:pt x="4128600" y="1345265"/>
                  </a:cubicBezTo>
                  <a:cubicBezTo>
                    <a:pt x="4119634" y="1990271"/>
                    <a:pt x="3835854" y="2680788"/>
                    <a:pt x="3464392" y="2690530"/>
                  </a:cubicBezTo>
                  <a:cubicBezTo>
                    <a:pt x="3214743" y="2742085"/>
                    <a:pt x="3038617" y="2668307"/>
                    <a:pt x="2904355" y="2690530"/>
                  </a:cubicBezTo>
                  <a:cubicBezTo>
                    <a:pt x="2770093" y="2712753"/>
                    <a:pt x="2555881" y="2687703"/>
                    <a:pt x="2344318" y="2690530"/>
                  </a:cubicBezTo>
                  <a:cubicBezTo>
                    <a:pt x="2132755" y="2693357"/>
                    <a:pt x="2079656" y="2670277"/>
                    <a:pt x="1840285" y="2690530"/>
                  </a:cubicBezTo>
                  <a:cubicBezTo>
                    <a:pt x="1600914" y="2710783"/>
                    <a:pt x="1417824" y="2638575"/>
                    <a:pt x="1308250" y="2690530"/>
                  </a:cubicBezTo>
                  <a:cubicBezTo>
                    <a:pt x="1198676" y="2742485"/>
                    <a:pt x="867834" y="2625595"/>
                    <a:pt x="664207" y="2690530"/>
                  </a:cubicBezTo>
                  <a:cubicBezTo>
                    <a:pt x="149003" y="2554627"/>
                    <a:pt x="-97077" y="2033252"/>
                    <a:pt x="0" y="1345265"/>
                  </a:cubicBezTo>
                  <a:cubicBezTo>
                    <a:pt x="-54962" y="616787"/>
                    <a:pt x="302015" y="-91239"/>
                    <a:pt x="66420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a:t>
              </a:r>
            </a:p>
          </p:txBody>
        </p:sp>
        <p:pic>
          <p:nvPicPr>
            <p:cNvPr id="5" name="Picture 4">
              <a:extLst>
                <a:ext uri="{FF2B5EF4-FFF2-40B4-BE49-F238E27FC236}">
                  <a16:creationId xmlns:a16="http://schemas.microsoft.com/office/drawing/2014/main" id="{67027FC9-E112-1A39-62F5-D02E8A12C678}"/>
                </a:ext>
              </a:extLst>
            </p:cNvPr>
            <p:cNvPicPr>
              <a:picLocks noChangeAspect="1"/>
            </p:cNvPicPr>
            <p:nvPr/>
          </p:nvPicPr>
          <p:blipFill>
            <a:blip r:embed="rId11">
              <a:extLst>
                <a:ext uri="{28A0092B-C50C-407E-A947-70E740481C1C}">
                  <a14:useLocalDpi xmlns:a14="http://schemas.microsoft.com/office/drawing/2010/main" val="0"/>
                </a:ext>
              </a:extLst>
            </a:blip>
            <a:srcRect t="15923" b="15923"/>
            <a:stretch/>
          </p:blipFill>
          <p:spPr>
            <a:xfrm>
              <a:off x="1243017" y="2638799"/>
              <a:ext cx="3276634" cy="2229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2" name="Group 11">
            <a:extLst>
              <a:ext uri="{FF2B5EF4-FFF2-40B4-BE49-F238E27FC236}">
                <a16:creationId xmlns:a16="http://schemas.microsoft.com/office/drawing/2014/main" id="{E117B77A-539B-AA86-8F5F-43D590D2FD21}"/>
              </a:ext>
            </a:extLst>
          </p:cNvPr>
          <p:cNvGrpSpPr/>
          <p:nvPr/>
        </p:nvGrpSpPr>
        <p:grpSpPr>
          <a:xfrm>
            <a:off x="7091531" y="2430110"/>
            <a:ext cx="4770000" cy="2785879"/>
            <a:chOff x="7091531" y="2430110"/>
            <a:chExt cx="4770000" cy="2785879"/>
          </a:xfrm>
        </p:grpSpPr>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4770000" cy="2785879"/>
            </a:xfrm>
            <a:custGeom>
              <a:avLst/>
              <a:gdLst>
                <a:gd name="connsiteX0" fmla="*/ 767395 w 4770000"/>
                <a:gd name="connsiteY0" fmla="*/ 0 h 2785879"/>
                <a:gd name="connsiteX1" fmla="*/ 1306597 w 4770000"/>
                <a:gd name="connsiteY1" fmla="*/ 0 h 2785879"/>
                <a:gd name="connsiteX2" fmla="*/ 1845798 w 4770000"/>
                <a:gd name="connsiteY2" fmla="*/ 0 h 2785879"/>
                <a:gd name="connsiteX3" fmla="*/ 2287943 w 4770000"/>
                <a:gd name="connsiteY3" fmla="*/ 0 h 2785879"/>
                <a:gd name="connsiteX4" fmla="*/ 2859497 w 4770000"/>
                <a:gd name="connsiteY4" fmla="*/ 0 h 2785879"/>
                <a:gd name="connsiteX5" fmla="*/ 3301642 w 4770000"/>
                <a:gd name="connsiteY5" fmla="*/ 0 h 2785879"/>
                <a:gd name="connsiteX6" fmla="*/ 4002604 w 4770000"/>
                <a:gd name="connsiteY6" fmla="*/ 0 h 2785879"/>
                <a:gd name="connsiteX7" fmla="*/ 4770000 w 4770000"/>
                <a:gd name="connsiteY7" fmla="*/ 1392939 h 2785879"/>
                <a:gd name="connsiteX8" fmla="*/ 4002604 w 4770000"/>
                <a:gd name="connsiteY8" fmla="*/ 2785878 h 2785879"/>
                <a:gd name="connsiteX9" fmla="*/ 3528107 w 4770000"/>
                <a:gd name="connsiteY9" fmla="*/ 2785878 h 2785879"/>
                <a:gd name="connsiteX10" fmla="*/ 3021257 w 4770000"/>
                <a:gd name="connsiteY10" fmla="*/ 2785878 h 2785879"/>
                <a:gd name="connsiteX11" fmla="*/ 2514408 w 4770000"/>
                <a:gd name="connsiteY11" fmla="*/ 2785878 h 2785879"/>
                <a:gd name="connsiteX12" fmla="*/ 1975206 w 4770000"/>
                <a:gd name="connsiteY12" fmla="*/ 2785878 h 2785879"/>
                <a:gd name="connsiteX13" fmla="*/ 1436005 w 4770000"/>
                <a:gd name="connsiteY13" fmla="*/ 2785878 h 2785879"/>
                <a:gd name="connsiteX14" fmla="*/ 767395 w 4770000"/>
                <a:gd name="connsiteY14" fmla="*/ 2785878 h 2785879"/>
                <a:gd name="connsiteX15" fmla="*/ 0 w 4770000"/>
                <a:gd name="connsiteY15" fmla="*/ 1392939 h 2785879"/>
                <a:gd name="connsiteX16" fmla="*/ 767395 w 4770000"/>
                <a:gd name="connsiteY16" fmla="*/ 0 h 278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0000" h="2785879" fill="none" extrusionOk="0">
                  <a:moveTo>
                    <a:pt x="767395" y="0"/>
                  </a:moveTo>
                  <a:cubicBezTo>
                    <a:pt x="967749" y="-22798"/>
                    <a:pt x="1108011" y="60829"/>
                    <a:pt x="1306597" y="0"/>
                  </a:cubicBezTo>
                  <a:cubicBezTo>
                    <a:pt x="1505183" y="-60829"/>
                    <a:pt x="1672180" y="27866"/>
                    <a:pt x="1845798" y="0"/>
                  </a:cubicBezTo>
                  <a:cubicBezTo>
                    <a:pt x="2019416" y="-27866"/>
                    <a:pt x="2067309" y="39633"/>
                    <a:pt x="2287943" y="0"/>
                  </a:cubicBezTo>
                  <a:cubicBezTo>
                    <a:pt x="2508577" y="-39633"/>
                    <a:pt x="2658086" y="1177"/>
                    <a:pt x="2859497" y="0"/>
                  </a:cubicBezTo>
                  <a:cubicBezTo>
                    <a:pt x="3060908" y="-1177"/>
                    <a:pt x="3081645" y="8361"/>
                    <a:pt x="3301642" y="0"/>
                  </a:cubicBezTo>
                  <a:cubicBezTo>
                    <a:pt x="3521640" y="-8361"/>
                    <a:pt x="3803590" y="56266"/>
                    <a:pt x="4002604" y="0"/>
                  </a:cubicBezTo>
                  <a:cubicBezTo>
                    <a:pt x="4421652" y="-73578"/>
                    <a:pt x="4815072" y="610963"/>
                    <a:pt x="4770000" y="1392939"/>
                  </a:cubicBezTo>
                  <a:cubicBezTo>
                    <a:pt x="4791550" y="2273505"/>
                    <a:pt x="4349953" y="2808661"/>
                    <a:pt x="4002604" y="2785878"/>
                  </a:cubicBezTo>
                  <a:cubicBezTo>
                    <a:pt x="3897121" y="2800720"/>
                    <a:pt x="3697821" y="2784103"/>
                    <a:pt x="3528107" y="2785878"/>
                  </a:cubicBezTo>
                  <a:cubicBezTo>
                    <a:pt x="3358393" y="2787653"/>
                    <a:pt x="3204294" y="2736099"/>
                    <a:pt x="3021257" y="2785878"/>
                  </a:cubicBezTo>
                  <a:cubicBezTo>
                    <a:pt x="2838220" y="2835657"/>
                    <a:pt x="2759488" y="2784610"/>
                    <a:pt x="2514408" y="2785878"/>
                  </a:cubicBezTo>
                  <a:cubicBezTo>
                    <a:pt x="2269328" y="2787146"/>
                    <a:pt x="2149300" y="2738877"/>
                    <a:pt x="1975206" y="2785878"/>
                  </a:cubicBezTo>
                  <a:cubicBezTo>
                    <a:pt x="1801112" y="2832879"/>
                    <a:pt x="1674362" y="2783812"/>
                    <a:pt x="1436005" y="2785878"/>
                  </a:cubicBezTo>
                  <a:cubicBezTo>
                    <a:pt x="1197648" y="2787944"/>
                    <a:pt x="932008" y="2768155"/>
                    <a:pt x="767395" y="2785878"/>
                  </a:cubicBezTo>
                  <a:cubicBezTo>
                    <a:pt x="244338" y="2614451"/>
                    <a:pt x="-131347" y="2126870"/>
                    <a:pt x="0" y="1392939"/>
                  </a:cubicBezTo>
                  <a:cubicBezTo>
                    <a:pt x="23334" y="594689"/>
                    <a:pt x="384125" y="-95330"/>
                    <a:pt x="767395" y="0"/>
                  </a:cubicBezTo>
                  <a:close/>
                </a:path>
                <a:path w="4770000" h="2785879" stroke="0" extrusionOk="0">
                  <a:moveTo>
                    <a:pt x="767395" y="0"/>
                  </a:moveTo>
                  <a:cubicBezTo>
                    <a:pt x="1005040" y="-44844"/>
                    <a:pt x="1140258" y="10000"/>
                    <a:pt x="1306597" y="0"/>
                  </a:cubicBezTo>
                  <a:cubicBezTo>
                    <a:pt x="1472936" y="-10000"/>
                    <a:pt x="1724986" y="62222"/>
                    <a:pt x="1845798" y="0"/>
                  </a:cubicBezTo>
                  <a:cubicBezTo>
                    <a:pt x="1966610" y="-62222"/>
                    <a:pt x="2085396" y="27542"/>
                    <a:pt x="2287943" y="0"/>
                  </a:cubicBezTo>
                  <a:cubicBezTo>
                    <a:pt x="2490491" y="-27542"/>
                    <a:pt x="2560090" y="38303"/>
                    <a:pt x="2730088" y="0"/>
                  </a:cubicBezTo>
                  <a:cubicBezTo>
                    <a:pt x="2900086" y="-38303"/>
                    <a:pt x="3044419" y="987"/>
                    <a:pt x="3236938" y="0"/>
                  </a:cubicBezTo>
                  <a:cubicBezTo>
                    <a:pt x="3429457" y="-987"/>
                    <a:pt x="3706509" y="8929"/>
                    <a:pt x="4002604" y="0"/>
                  </a:cubicBezTo>
                  <a:cubicBezTo>
                    <a:pt x="4512766" y="-62806"/>
                    <a:pt x="4749619" y="506460"/>
                    <a:pt x="4770000" y="1392939"/>
                  </a:cubicBezTo>
                  <a:cubicBezTo>
                    <a:pt x="4790706" y="2141589"/>
                    <a:pt x="4453223" y="2821398"/>
                    <a:pt x="4002604" y="2785878"/>
                  </a:cubicBezTo>
                  <a:cubicBezTo>
                    <a:pt x="3870710" y="2841855"/>
                    <a:pt x="3702488" y="2729101"/>
                    <a:pt x="3528107" y="2785878"/>
                  </a:cubicBezTo>
                  <a:cubicBezTo>
                    <a:pt x="3353726" y="2842655"/>
                    <a:pt x="3207172" y="2758427"/>
                    <a:pt x="3053609" y="2785878"/>
                  </a:cubicBezTo>
                  <a:cubicBezTo>
                    <a:pt x="2900046" y="2813329"/>
                    <a:pt x="2769760" y="2759005"/>
                    <a:pt x="2546760" y="2785878"/>
                  </a:cubicBezTo>
                  <a:cubicBezTo>
                    <a:pt x="2323760" y="2812751"/>
                    <a:pt x="2260876" y="2735652"/>
                    <a:pt x="2072263" y="2785878"/>
                  </a:cubicBezTo>
                  <a:cubicBezTo>
                    <a:pt x="1883650" y="2836104"/>
                    <a:pt x="1696017" y="2750423"/>
                    <a:pt x="1565413" y="2785878"/>
                  </a:cubicBezTo>
                  <a:cubicBezTo>
                    <a:pt x="1434809" y="2821333"/>
                    <a:pt x="1077688" y="2754992"/>
                    <a:pt x="767395" y="2785878"/>
                  </a:cubicBezTo>
                  <a:cubicBezTo>
                    <a:pt x="353888" y="2582277"/>
                    <a:pt x="-6507" y="2090221"/>
                    <a:pt x="0" y="1392939"/>
                  </a:cubicBezTo>
                  <a:cubicBezTo>
                    <a:pt x="1511" y="648844"/>
                    <a:pt x="322793" y="66861"/>
                    <a:pt x="767395"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 </a:t>
              </a:r>
            </a:p>
          </p:txBody>
        </p:sp>
        <p:pic>
          <p:nvPicPr>
            <p:cNvPr id="11" name="Picture 10">
              <a:extLst>
                <a:ext uri="{FF2B5EF4-FFF2-40B4-BE49-F238E27FC236}">
                  <a16:creationId xmlns:a16="http://schemas.microsoft.com/office/drawing/2014/main" id="{66736414-2E66-27FD-03ED-ABA599F6AB27}"/>
                </a:ext>
              </a:extLst>
            </p:cNvPr>
            <p:cNvPicPr>
              <a:picLocks noChangeAspect="1"/>
            </p:cNvPicPr>
            <p:nvPr/>
          </p:nvPicPr>
          <p:blipFill>
            <a:blip r:embed="rId12">
              <a:extLst>
                <a:ext uri="{28A0092B-C50C-407E-A947-70E740481C1C}">
                  <a14:useLocalDpi xmlns:a14="http://schemas.microsoft.com/office/drawing/2010/main" val="0"/>
                </a:ext>
              </a:extLst>
            </a:blip>
            <a:srcRect t="6719" b="6719"/>
            <a:stretch/>
          </p:blipFill>
          <p:spPr>
            <a:xfrm>
              <a:off x="7800976" y="2503727"/>
              <a:ext cx="3536004" cy="2534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0" name="Tieng-vo-tay-tra-loi-dung-www_tiengdong_com">
            <a:hlinkClick r:id="" action="ppaction://media"/>
            <a:extLst>
              <a:ext uri="{FF2B5EF4-FFF2-40B4-BE49-F238E27FC236}">
                <a16:creationId xmlns:a16="http://schemas.microsoft.com/office/drawing/2014/main" id="{28FC6101-83B3-0CDB-04DE-B8BAA7191EEF}"/>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373388" y="3437704"/>
            <a:ext cx="487363" cy="487363"/>
          </a:xfrm>
          <a:prstGeom prst="rect">
            <a:avLst/>
          </a:prstGeom>
        </p:spPr>
      </p:pic>
      <p:pic>
        <p:nvPicPr>
          <p:cNvPr id="13" name="Am-thanh-tra-loi-sai-www_tiengdong_com">
            <a:hlinkClick r:id="" action="ppaction://media"/>
            <a:extLst>
              <a:ext uri="{FF2B5EF4-FFF2-40B4-BE49-F238E27FC236}">
                <a16:creationId xmlns:a16="http://schemas.microsoft.com/office/drawing/2014/main" id="{2AB484EA-2C15-BDA9-2369-EE14E3AA3BA5}"/>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12209429" y="3377937"/>
            <a:ext cx="487363" cy="487363"/>
          </a:xfrm>
          <a:prstGeom prst="rect">
            <a:avLst/>
          </a:prstGeom>
        </p:spPr>
      </p:pic>
    </p:spTree>
    <p:custDataLst>
      <p:tags r:id="rId1"/>
    </p:custDataLst>
    <p:extLst>
      <p:ext uri="{BB962C8B-B14F-4D97-AF65-F5344CB8AC3E}">
        <p14:creationId xmlns:p14="http://schemas.microsoft.com/office/powerpoint/2010/main" val="825783519"/>
      </p:ext>
    </p:extLst>
  </p:cSld>
  <p:clrMapOvr>
    <a:masterClrMapping/>
  </p:clrMapOvr>
  <p:transition spd="slow">
    <p:cove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seq concurrent="1" nextAc="seek">
              <p:cTn id="3" restart="whenNotActive" fill="hold" evtFilter="cancelBubble" nodeType="interactiveSeq">
                <p:stCondLst>
                  <p:cond evt="onClick" delay="0">
                    <p:tgtEl>
                      <p:spTgt spid="12"/>
                    </p:tgtEl>
                  </p:cond>
                </p:stCondLst>
                <p:endSync evt="end" delay="0">
                  <p:rtn val="all"/>
                </p:endSync>
                <p:childTnLst>
                  <p:par>
                    <p:cTn id="4" fill="hold">
                      <p:stCondLst>
                        <p:cond delay="0"/>
                      </p:stCondLst>
                      <p:childTnLst>
                        <p:par>
                          <p:cTn id="5" fill="hold">
                            <p:stCondLst>
                              <p:cond delay="0"/>
                            </p:stCondLst>
                            <p:childTnLst>
                              <p:par>
                                <p:cTn id="6" presetID="9" presetClass="emph" presetSubtype="0" nodeType="clickEffect">
                                  <p:stCondLst>
                                    <p:cond delay="0"/>
                                  </p:stCondLst>
                                  <p:childTnLst>
                                    <p:set>
                                      <p:cBhvr>
                                        <p:cTn id="7" dur="indefinite"/>
                                        <p:tgtEl>
                                          <p:spTgt spid="12"/>
                                        </p:tgtEl>
                                        <p:attrNameLst>
                                          <p:attrName>style.opacity</p:attrName>
                                        </p:attrNameLst>
                                      </p:cBhvr>
                                      <p:to>
                                        <p:strVal val="0.5"/>
                                      </p:to>
                                    </p:set>
                                    <p:animEffect filter="image" prLst="opacity: 0.5">
                                      <p:cBhvr rctx="IE">
                                        <p:cTn id="8" dur="indefinite"/>
                                        <p:tgtEl>
                                          <p:spTgt spid="12"/>
                                        </p:tgtEl>
                                      </p:cBhvr>
                                    </p:animEffect>
                                  </p:childTnLst>
                                </p:cTn>
                              </p:par>
                              <p:par>
                                <p:cTn id="9" presetID="1" presetClass="mediacall" presetSubtype="0" fill="hold" nodeType="withEffect">
                                  <p:stCondLst>
                                    <p:cond delay="0"/>
                                  </p:stCondLst>
                                  <p:childTnLst>
                                    <p:cmd type="call" cmd="playFrom(0.0)">
                                      <p:cBhvr>
                                        <p:cTn id="10" dur="5120" fill="hold"/>
                                        <p:tgtEl>
                                          <p:spTgt spid="13"/>
                                        </p:tgtEl>
                                      </p:cBhvr>
                                    </p:cmd>
                                  </p:childTnLst>
                                </p:cTn>
                              </p:par>
                            </p:childTnLst>
                          </p:cTn>
                        </p:par>
                      </p:childTnLst>
                    </p:cTn>
                  </p:par>
                </p:childTnLst>
              </p:cTn>
              <p:nextCondLst>
                <p:cond evt="onClick" delay="0">
                  <p:tgtEl>
                    <p:spTgt spid="12"/>
                  </p:tgtEl>
                </p:cond>
              </p:nextCondLst>
            </p:seq>
            <p:audio>
              <p:cMediaNode vol="80000">
                <p:cTn id="11" fill="hold" display="0">
                  <p:stCondLst>
                    <p:cond delay="indefinite"/>
                  </p:stCondLst>
                  <p:endCondLst>
                    <p:cond evt="onStopAudio" delay="0">
                      <p:tgtEl>
                        <p:sldTgt/>
                      </p:tgtEl>
                    </p:cond>
                  </p:endCondLst>
                </p:cTn>
                <p:tgtEl>
                  <p:spTgt spid="13"/>
                </p:tgtEl>
              </p:cMediaNode>
            </p:audi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par>
                                <p:cTn id="21" presetID="1" presetClass="mediacall" presetSubtype="0" fill="hold" nodeType="withEffect">
                                  <p:stCondLst>
                                    <p:cond delay="0"/>
                                  </p:stCondLst>
                                  <p:childTnLst>
                                    <p:cmd type="call" cmd="playFrom(0.0)">
                                      <p:cBhvr>
                                        <p:cTn id="22" dur="8085" fill="hold"/>
                                        <p:tgtEl>
                                          <p:spTgt spid="10"/>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02</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9">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90A291B0-2ABD-1430-DFA6-C2A3EC228B9B}"/>
              </a:ext>
            </a:extLst>
          </p:cNvPr>
          <p:cNvPicPr>
            <a:picLocks noChangeAspect="1"/>
          </p:cNvPicPr>
          <p:nvPr/>
        </p:nvPicPr>
        <p:blipFill>
          <a:blip r:embed="rId18"/>
          <a:stretch>
            <a:fillRect/>
          </a:stretch>
        </p:blipFill>
        <p:spPr>
          <a:xfrm>
            <a:off x="3020681" y="2513380"/>
            <a:ext cx="6169687" cy="1774090"/>
          </a:xfrm>
          <a:prstGeom prst="rect">
            <a:avLst/>
          </a:prstGeom>
        </p:spPr>
      </p:pic>
    </p:spTree>
    <p:custDataLst>
      <p:tags r:id="rId1"/>
    </p:custDataLst>
    <p:extLst>
      <p:ext uri="{BB962C8B-B14F-4D97-AF65-F5344CB8AC3E}">
        <p14:creationId xmlns:p14="http://schemas.microsoft.com/office/powerpoint/2010/main" val="2233193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814443"/>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Em</a:t>
            </a:r>
            <a:r>
              <a:rPr kumimoji="0" lang="en-US" sz="4400" b="1"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sẽ</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khuyên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bạn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điều</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gì</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a:t>
            </a:r>
            <a:endParaRPr kumimoji="0" lang="en-US" sz="4400" b="1" i="0" u="none" strike="noStrike" kern="1200" cap="none" spc="0" normalizeH="0" baseline="0" noProof="0" dirty="0">
              <a:ln>
                <a:noFill/>
              </a:ln>
              <a:solidFill>
                <a:srgbClr val="E6F7FF">
                  <a:lumMod val="25000"/>
                </a:srgbClr>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44D46943-0AE9-1DF9-2BC3-AEA5042C89B3}"/>
              </a:ext>
            </a:extLst>
          </p:cNvPr>
          <p:cNvPicPr>
            <a:picLocks noChangeAspect="1"/>
          </p:cNvPicPr>
          <p:nvPr/>
        </p:nvPicPr>
        <p:blipFill>
          <a:blip r:embed="rId4"/>
          <a:stretch>
            <a:fillRect/>
          </a:stretch>
        </p:blipFill>
        <p:spPr>
          <a:xfrm>
            <a:off x="188686" y="1248230"/>
            <a:ext cx="5402489" cy="2671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CFA9388-F89F-FFD2-B9F9-D175E4A4E8EE}"/>
              </a:ext>
            </a:extLst>
          </p:cNvPr>
          <p:cNvPicPr>
            <a:picLocks noChangeAspect="1"/>
          </p:cNvPicPr>
          <p:nvPr/>
        </p:nvPicPr>
        <p:blipFill>
          <a:blip r:embed="rId5"/>
          <a:stretch>
            <a:fillRect/>
          </a:stretch>
        </p:blipFill>
        <p:spPr>
          <a:xfrm>
            <a:off x="6367463" y="1248230"/>
            <a:ext cx="5474768" cy="2485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E22ADD2-E805-C621-CBF7-EDD4CEB17876}"/>
              </a:ext>
            </a:extLst>
          </p:cNvPr>
          <p:cNvPicPr>
            <a:picLocks noChangeAspect="1"/>
          </p:cNvPicPr>
          <p:nvPr/>
        </p:nvPicPr>
        <p:blipFill>
          <a:blip r:embed="rId6"/>
          <a:stretch>
            <a:fillRect/>
          </a:stretch>
        </p:blipFill>
        <p:spPr>
          <a:xfrm>
            <a:off x="188686" y="4135741"/>
            <a:ext cx="5402489" cy="2598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3CF4F953-E893-C239-FEEA-8952D4ACFB4C}"/>
              </a:ext>
            </a:extLst>
          </p:cNvPr>
          <p:cNvPicPr>
            <a:picLocks noChangeAspect="1"/>
          </p:cNvPicPr>
          <p:nvPr/>
        </p:nvPicPr>
        <p:blipFill>
          <a:blip r:embed="rId7"/>
          <a:stretch>
            <a:fillRect/>
          </a:stretch>
        </p:blipFill>
        <p:spPr>
          <a:xfrm>
            <a:off x="6367462" y="4238625"/>
            <a:ext cx="5474768" cy="2496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712837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Đạo đức 4 - Bài 3. YÊU LAO ĐỘNG Tiết 3"/>
  <p:tag name="ISPRING_ULTRA_SCORM_COURSE_ID" val="D3A36457-D19E-4922-9070-70D78BB2644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r\uFFFD$\uFFFD{B09C515C-14D3-4518-A862-3D99D48CE07F}&quot;,&quot;D:\\Spring 11 - BGĐ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ạo đức 4 - Bài 3. YÊU LAO ĐỘNG Tiết 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090FCFF-7240-4799-9923-865F938CD492}:2654"/>
</p:tagLst>
</file>

<file path=ppt/tags/tag11.xml><?xml version="1.0" encoding="utf-8"?>
<p:tagLst xmlns:a="http://schemas.openxmlformats.org/drawingml/2006/main" xmlns:r="http://schemas.openxmlformats.org/officeDocument/2006/relationships" xmlns:p="http://schemas.openxmlformats.org/presentationml/2006/main">
  <p:tag name="GENSWF_SLIDE_UID" val="{FE990C04-6036-47BB-AEAE-D72A1C2E68CF}:11919"/>
</p:tagLst>
</file>

<file path=ppt/tags/tag12.xml><?xml version="1.0" encoding="utf-8"?>
<p:tagLst xmlns:a="http://schemas.openxmlformats.org/drawingml/2006/main" xmlns:r="http://schemas.openxmlformats.org/officeDocument/2006/relationships" xmlns:p="http://schemas.openxmlformats.org/presentationml/2006/main">
  <p:tag name="GENSWF_SLIDE_UID" val="{B7DFD77F-1E29-4933-9176-CD7052004931}: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B3906BE0-77CA-4955-B3A1-51C2165D6351}:2661"/>
</p:tagLst>
</file>

<file path=ppt/tags/tag14.xml><?xml version="1.0" encoding="utf-8"?>
<p:tagLst xmlns:a="http://schemas.openxmlformats.org/drawingml/2006/main" xmlns:r="http://schemas.openxmlformats.org/officeDocument/2006/relationships" xmlns:p="http://schemas.openxmlformats.org/presentationml/2006/main">
  <p:tag name="GENSWF_SLIDE_UID" val="{E84F069D-33FA-44F9-B88C-7F117B297BB0}:2663"/>
</p:tagLst>
</file>

<file path=ppt/tags/tag15.xml><?xml version="1.0" encoding="utf-8"?>
<p:tagLst xmlns:a="http://schemas.openxmlformats.org/drawingml/2006/main" xmlns:r="http://schemas.openxmlformats.org/officeDocument/2006/relationships" xmlns:p="http://schemas.openxmlformats.org/presentationml/2006/main">
  <p:tag name="GENSWF_SLIDE_UID" val="{FB5589DE-DA89-47DD-BCED-5B4D2DBDB55A}:2664"/>
</p:tagLst>
</file>

<file path=ppt/tags/tag16.xml><?xml version="1.0" encoding="utf-8"?>
<p:tagLst xmlns:a="http://schemas.openxmlformats.org/drawingml/2006/main" xmlns:r="http://schemas.openxmlformats.org/officeDocument/2006/relationships" xmlns:p="http://schemas.openxmlformats.org/presentationml/2006/main">
  <p:tag name="GENSWF_SLIDE_UID" val="{7F912271-5732-4911-9B68-4912F0D528E9}:2665"/>
</p:tagLst>
</file>

<file path=ppt/tags/tag17.xml><?xml version="1.0" encoding="utf-8"?>
<p:tagLst xmlns:a="http://schemas.openxmlformats.org/drawingml/2006/main" xmlns:r="http://schemas.openxmlformats.org/officeDocument/2006/relationships" xmlns:p="http://schemas.openxmlformats.org/presentationml/2006/main">
  <p:tag name="GENSWF_SLIDE_UID" val="{343285F1-46F7-4EB7-93F8-12CBD4777262}:2666"/>
</p:tagLst>
</file>

<file path=ppt/tags/tag18.xml><?xml version="1.0" encoding="utf-8"?>
<p:tagLst xmlns:a="http://schemas.openxmlformats.org/drawingml/2006/main" xmlns:r="http://schemas.openxmlformats.org/officeDocument/2006/relationships" xmlns:p="http://schemas.openxmlformats.org/presentationml/2006/main">
  <p:tag name="GENSWF_SLIDE_UID" val="{4DBEC396-1D70-4C1F-8992-31461B3821A5}:2667"/>
</p:tagLst>
</file>

<file path=ppt/tags/tag19.xml><?xml version="1.0" encoding="utf-8"?>
<p:tagLst xmlns:a="http://schemas.openxmlformats.org/drawingml/2006/main" xmlns:r="http://schemas.openxmlformats.org/officeDocument/2006/relationships" xmlns:p="http://schemas.openxmlformats.org/presentationml/2006/main">
  <p:tag name="GENSWF_SLIDE_UID" val="{E4EB4F6D-AA16-46BA-AA66-EC7C51D79CA9}:284"/>
</p:tagLst>
</file>

<file path=ppt/tags/tag2.xml><?xml version="1.0" encoding="utf-8"?>
<p:tagLst xmlns:a="http://schemas.openxmlformats.org/drawingml/2006/main" xmlns:r="http://schemas.openxmlformats.org/officeDocument/2006/relationships" xmlns:p="http://schemas.openxmlformats.org/presentationml/2006/main">
  <p:tag name="GENSWF_SLIDE_UID" val="{4A42902B-E891-42DD-8B38-B28086F84BC4}:2633"/>
</p:tagLst>
</file>

<file path=ppt/tags/tag3.xml><?xml version="1.0" encoding="utf-8"?>
<p:tagLst xmlns:a="http://schemas.openxmlformats.org/drawingml/2006/main" xmlns:r="http://schemas.openxmlformats.org/officeDocument/2006/relationships" xmlns:p="http://schemas.openxmlformats.org/presentationml/2006/main">
  <p:tag name="GENSWF_SLIDE_UID" val="{636B5381-EEC7-453E-824E-E3AF4CB0B82A}:262"/>
</p:tagLst>
</file>

<file path=ppt/tags/tag4.xml><?xml version="1.0" encoding="utf-8"?>
<p:tagLst xmlns:a="http://schemas.openxmlformats.org/drawingml/2006/main" xmlns:r="http://schemas.openxmlformats.org/officeDocument/2006/relationships" xmlns:p="http://schemas.openxmlformats.org/presentationml/2006/main">
  <p:tag name="GENSWF_SLIDE_UID" val="{DFCC0D4C-EEE7-4B4A-B77A-8584A9D8F667}:259"/>
</p:tagLst>
</file>

<file path=ppt/tags/tag5.xml><?xml version="1.0" encoding="utf-8"?>
<p:tagLst xmlns:a="http://schemas.openxmlformats.org/drawingml/2006/main" xmlns:r="http://schemas.openxmlformats.org/officeDocument/2006/relationships" xmlns:p="http://schemas.openxmlformats.org/presentationml/2006/main">
  <p:tag name="GENSWF_SLIDE_UID" val="{788E47A5-29D2-4973-9500-064CAA3058DF}:261"/>
</p:tagLst>
</file>

<file path=ppt/tags/tag6.xml><?xml version="1.0" encoding="utf-8"?>
<p:tagLst xmlns:a="http://schemas.openxmlformats.org/drawingml/2006/main" xmlns:r="http://schemas.openxmlformats.org/officeDocument/2006/relationships" xmlns:p="http://schemas.openxmlformats.org/presentationml/2006/main">
  <p:tag name="GENSWF_SLIDE_UID" val="{505FE0EA-4996-46C5-92A2-EE172692E128}:263"/>
</p:tagLst>
</file>

<file path=ppt/tags/tag7.xml><?xml version="1.0" encoding="utf-8"?>
<p:tagLst xmlns:a="http://schemas.openxmlformats.org/drawingml/2006/main" xmlns:r="http://schemas.openxmlformats.org/officeDocument/2006/relationships" xmlns:p="http://schemas.openxmlformats.org/presentationml/2006/main">
  <p:tag name="GENSWF_SLIDE_UID" val="{BC934594-17FA-46B4-9AF2-36402E4743A5}:264"/>
</p:tagLst>
</file>

<file path=ppt/tags/tag8.xml><?xml version="1.0" encoding="utf-8"?>
<p:tagLst xmlns:a="http://schemas.openxmlformats.org/drawingml/2006/main" xmlns:r="http://schemas.openxmlformats.org/officeDocument/2006/relationships" xmlns:p="http://schemas.openxmlformats.org/presentationml/2006/main">
  <p:tag name="GENSWF_SLIDE_UID" val="{60D042A7-34FC-41E1-8515-C4414F15C81B}:265"/>
</p:tagLst>
</file>

<file path=ppt/tags/tag9.xml><?xml version="1.0" encoding="utf-8"?>
<p:tagLst xmlns:a="http://schemas.openxmlformats.org/drawingml/2006/main" xmlns:r="http://schemas.openxmlformats.org/officeDocument/2006/relationships" xmlns:p="http://schemas.openxmlformats.org/presentationml/2006/main">
  <p:tag name="GENSWF_SLIDE_UID" val="{A9573FC1-9C83-46D7-A07E-430E5986A47A}:1424"/>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135</TotalTime>
  <Words>467</Words>
  <Application>Microsoft Office PowerPoint</Application>
  <PresentationFormat>Widescreen</PresentationFormat>
  <Paragraphs>55</Paragraphs>
  <Slides>18</Slides>
  <Notes>18</Notes>
  <HiddenSlides>0</HiddenSlides>
  <MMClips>6</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#9Slide05 SVNClementine</vt:lpstr>
      <vt:lpstr>Antic</vt:lpstr>
      <vt:lpstr>等线</vt:lpstr>
      <vt:lpstr>Roboto Condensed Light</vt:lpstr>
      <vt:lpstr>方正卡通简体</vt:lpstr>
      <vt:lpstr>方正少儿简体</vt:lpstr>
      <vt:lpstr>方正黑体简体</vt:lpstr>
      <vt:lpstr>Arial</vt:lpstr>
      <vt:lpstr>Arial Black</vt:lpstr>
      <vt:lpstr>Calibri</vt:lpstr>
      <vt:lpstr>Calibri Light</vt:lpstr>
      <vt:lpstr>Cambria</vt:lpstr>
      <vt:lpstr>Wingdings 2</vt:lpstr>
      <vt:lpstr>7_Office 主题​​</vt:lpstr>
      <vt:lpstr>2_Lawn and Garden Month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4 - Bài 3. YÊU LAO ĐỘNG Tiết 3</dc:title>
  <dc:subject>9Slide.vn</dc:subject>
  <dc:creator>huong</dc:creator>
  <dc:description>9Slide.vn</dc:description>
  <cp:lastModifiedBy>STD</cp:lastModifiedBy>
  <cp:revision>27</cp:revision>
  <dcterms:created xsi:type="dcterms:W3CDTF">2023-09-06T04:35:30Z</dcterms:created>
  <dcterms:modified xsi:type="dcterms:W3CDTF">2024-11-23T13:01:56Z</dcterms:modified>
  <cp:category>9Slide.vn</cp:category>
</cp:coreProperties>
</file>