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2" r:id="rId2"/>
    <p:sldId id="282" r:id="rId3"/>
    <p:sldId id="264" r:id="rId4"/>
    <p:sldId id="279" r:id="rId5"/>
    <p:sldId id="266" r:id="rId6"/>
    <p:sldId id="280" r:id="rId7"/>
    <p:sldId id="267" r:id="rId8"/>
    <p:sldId id="281" r:id="rId9"/>
    <p:sldId id="270" r:id="rId10"/>
    <p:sldId id="271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0945B6-979F-4C73-BA7A-382DC704AE42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9FAA0-67B4-40AE-8473-9D7C15545260}"/>
              </a:ext>
            </a:extLst>
          </p:cNvPr>
          <p:cNvSpPr txBox="1"/>
          <p:nvPr/>
        </p:nvSpPr>
        <p:spPr>
          <a:xfrm>
            <a:off x="1510748" y="1436915"/>
            <a:ext cx="5086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NHẬN LỖI VÀ SỬA LỖI</a:t>
            </a:r>
          </a:p>
        </p:txBody>
      </p:sp>
    </p:spTree>
    <p:extLst>
      <p:ext uri="{BB962C8B-B14F-4D97-AF65-F5344CB8AC3E}">
        <p14:creationId xmlns:p14="http://schemas.microsoft.com/office/powerpoint/2010/main" val="36309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71C267-BA01-4E48-8D53-50CB55F99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19818"/>
          <a:stretch/>
        </p:blipFill>
        <p:spPr>
          <a:xfrm>
            <a:off x="1659989" y="900752"/>
            <a:ext cx="10241280" cy="5759356"/>
          </a:xfrm>
          <a:prstGeom prst="rect">
            <a:avLst/>
          </a:prstGeom>
        </p:spPr>
      </p:pic>
      <p:pic>
        <p:nvPicPr>
          <p:cNvPr id="5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A71BFE3B-B4DA-4E58-BEB1-B027B49B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590692"/>
            <a:ext cx="5552661" cy="406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30555" y="1555845"/>
            <a:ext cx="4708478" cy="346653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smtClean="0"/>
              <a:t>TIẾT 2</a:t>
            </a:r>
            <a:endParaRPr lang="en-US" sz="8000" b="1"/>
          </a:p>
        </p:txBody>
      </p:sp>
    </p:spTree>
    <p:extLst>
      <p:ext uri="{BB962C8B-B14F-4D97-AF65-F5344CB8AC3E}">
        <p14:creationId xmlns:p14="http://schemas.microsoft.com/office/powerpoint/2010/main" val="15701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371868" y="248236"/>
            <a:ext cx="3104118" cy="1288726"/>
            <a:chOff x="206768" y="2650201"/>
            <a:chExt cx="3104118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6768" y="2650201"/>
              <a:ext cx="3104118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980635" y="3108918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30866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30866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của bạn nào? Vì sao?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A62E59-A5C1-4C72-AD1E-99EA7AEB8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735" y="1884958"/>
            <a:ext cx="4676775" cy="268605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E2D2A5-A2ED-4463-9149-AEF51E7183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9490" y="3582655"/>
            <a:ext cx="4562475" cy="2771775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5909505" y="1974084"/>
            <a:ext cx="5781888" cy="1384995"/>
            <a:chOff x="5909505" y="1960436"/>
            <a:chExt cx="5781888" cy="1384995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0" y="1960436"/>
              <a:ext cx="53180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Nga dùng bút sáp vẽ lên tường nhà. Khi mẹ nhắc nhở, Nga nói: “Con vẽ như vậy có sao đâu ạ!”.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517095" y="4768776"/>
            <a:ext cx="5687580" cy="1384995"/>
            <a:chOff x="517095" y="4755128"/>
            <a:chExt cx="5687580" cy="1384995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0" y="4755128"/>
              <a:ext cx="52237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Hải làm gãy ngòi bút chì của Lan. Hải đã xin lỗi và gọt bút chì trả lại cho bạn.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11519" y="398049"/>
            <a:ext cx="10499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THẢO LUẬN 2 PHÚT</a:t>
            </a:r>
          </a:p>
          <a:p>
            <a:pPr algn="just"/>
            <a:r>
              <a:rPr lang="vi-VN" sz="2800" b="1">
                <a:solidFill>
                  <a:srgbClr val="00B050"/>
                </a:solidFill>
              </a:rPr>
              <a:t>Em đồng tình với việc làm nào? Không đồng tình với việc làm nào? Vì </a:t>
            </a:r>
            <a:r>
              <a:rPr lang="vi-VN" sz="2800" b="1" smtClean="0">
                <a:solidFill>
                  <a:srgbClr val="00B050"/>
                </a:solidFill>
              </a:rPr>
              <a:t>sao</a:t>
            </a:r>
            <a:r>
              <a:rPr lang="en-US" sz="2800" b="1" smtClean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A62E59-A5C1-4C72-AD1E-99EA7AEB8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735" y="1871310"/>
            <a:ext cx="4676775" cy="268605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E2D2A5-A2ED-4463-9149-AEF51E718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9490" y="3569007"/>
            <a:ext cx="4562475" cy="2771775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5909505" y="1960436"/>
            <a:ext cx="5781888" cy="1384995"/>
            <a:chOff x="5909505" y="1960436"/>
            <a:chExt cx="5781888" cy="1384995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0" y="1960436"/>
              <a:ext cx="531806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Nga dùng bút sáp vẽ lên tường nhà. Khi mẹ nhắc nhở, Nga nói: “Con vẽ như vậy có sao đâu ạ!”.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517095" y="4755128"/>
            <a:ext cx="5687580" cy="1384995"/>
            <a:chOff x="517095" y="4755128"/>
            <a:chExt cx="5687580" cy="1384995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0" y="4755128"/>
              <a:ext cx="52237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Hải làm gãy ngòi bút chì của Lan. Hải đã xin lỗi và gọt bút chì trả lại cho bạn.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68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427123" y="289378"/>
            <a:ext cx="3048863" cy="1288726"/>
            <a:chOff x="500061" y="2851475"/>
            <a:chExt cx="3048863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1" y="2851475"/>
              <a:ext cx="3048863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3" y="623996"/>
            <a:ext cx="735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Thực hành nói lời xin lỗi trong tình huống dưới đây: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3A45C-C923-4A44-9628-9863397CFA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7491" y="2366792"/>
            <a:ext cx="7796512" cy="41941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A4A46A5-BF94-4EF8-B5B7-AE00CEBB71D5}"/>
              </a:ext>
            </a:extLst>
          </p:cNvPr>
          <p:cNvSpPr/>
          <p:nvPr/>
        </p:nvSpPr>
        <p:spPr>
          <a:xfrm>
            <a:off x="778213" y="1712426"/>
            <a:ext cx="10879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Sáng nay, em hẹn mang trả quyển truyện cho Huy nhưng lại quên.</a:t>
            </a:r>
          </a:p>
        </p:txBody>
      </p:sp>
    </p:spTree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1147779" y="529838"/>
            <a:ext cx="9939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THẢO LUẬN 2 PHÚT</a:t>
            </a:r>
          </a:p>
          <a:p>
            <a:pPr algn="ctr"/>
            <a:r>
              <a:rPr lang="en-US" sz="2800" b="1" smtClean="0">
                <a:solidFill>
                  <a:srgbClr val="00B050"/>
                </a:solidFill>
              </a:rPr>
              <a:t>Đưa ra lời xin lỗi, phân công đóng vai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63A45C-C923-4A44-9628-9863397CFA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7491" y="2366792"/>
            <a:ext cx="7796512" cy="419412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A4A46A5-BF94-4EF8-B5B7-AE00CEBB71D5}"/>
              </a:ext>
            </a:extLst>
          </p:cNvPr>
          <p:cNvSpPr/>
          <p:nvPr/>
        </p:nvSpPr>
        <p:spPr>
          <a:xfrm>
            <a:off x="778213" y="1712426"/>
            <a:ext cx="10879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Sáng nay, em hẹn mang trả quyển truyện cho Huy nhưng lại quên.</a:t>
            </a:r>
          </a:p>
        </p:txBody>
      </p:sp>
    </p:spTree>
    <p:extLst>
      <p:ext uri="{BB962C8B-B14F-4D97-AF65-F5344CB8AC3E}">
        <p14:creationId xmlns:p14="http://schemas.microsoft.com/office/powerpoint/2010/main" val="31292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494530" y="103783"/>
            <a:ext cx="3027532" cy="1288726"/>
            <a:chOff x="500062" y="2851475"/>
            <a:chExt cx="3027532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3027532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4572001" y="748146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5035826" y="748146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Xử lí tình huống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385478" y="4733391"/>
            <a:ext cx="3763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chemeClr val="bg2"/>
                </a:solidFill>
              </a:rPr>
              <a:t>Trong giờ học, Quang trêu Thắng, quay xuống lấy sách của bạn. Thắng nhổm người lên lấy lại quyển sách.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90A220-A905-40DA-8AD9-EF79BCA4C1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251" y="1271365"/>
            <a:ext cx="3907882" cy="33093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4284184" y="4779659"/>
            <a:ext cx="3816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chemeClr val="bg2"/>
                </a:solidFill>
              </a:rPr>
              <a:t>Sau khi ăn tối, Minh chạy ra bàn lấy điều khiển ti vi, vô tình va vào anh làm bát đũa rơi </a:t>
            </a:r>
            <a:r>
              <a:rPr lang="vi-VN" sz="2400" i="1">
                <a:solidFill>
                  <a:schemeClr val="bg2"/>
                </a:solidFill>
              </a:rPr>
              <a:t>xuống nền</a:t>
            </a:r>
            <a:r>
              <a:rPr lang="vi-VN" sz="2400" i="1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F153EC-26ED-4080-B6C2-0726823E94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8133" y="1935292"/>
            <a:ext cx="3968854" cy="26917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8295667" y="4779659"/>
            <a:ext cx="3504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chemeClr val="bg2"/>
                </a:solidFill>
              </a:rPr>
              <a:t>Trong lúc xếp hàng vào xem phim, Mai vô tình giẫm vào chân Hùng.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33A3D3-E28B-4F8B-A82D-4A61673D8E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4723" y="2034618"/>
            <a:ext cx="3619982" cy="25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385478" y="4733391"/>
            <a:ext cx="3763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chemeClr val="bg2"/>
                </a:solidFill>
              </a:rPr>
              <a:t>Trong giờ học, Quang trêu Thắng, quay xuống lấy sách của bạn. Thắng nhổm người lên lấy lại quyển sách.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90A220-A905-40DA-8AD9-EF79BCA4C1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251" y="1271365"/>
            <a:ext cx="3907882" cy="33093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4284184" y="4779659"/>
            <a:ext cx="3816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chemeClr val="bg2"/>
                </a:solidFill>
              </a:rPr>
              <a:t>Sau khi ăn tối, Minh chạy ra bàn lấy điều khiển ti vi, vô tình va vào anh làm bát đũa rơi </a:t>
            </a:r>
            <a:r>
              <a:rPr lang="vi-VN" sz="2400" i="1">
                <a:solidFill>
                  <a:schemeClr val="bg2"/>
                </a:solidFill>
              </a:rPr>
              <a:t>xuống nền</a:t>
            </a:r>
            <a:r>
              <a:rPr lang="vi-VN" sz="2400" i="1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F153EC-26ED-4080-B6C2-0726823E9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8133" y="1935292"/>
            <a:ext cx="3968854" cy="26917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8295667" y="4779659"/>
            <a:ext cx="3504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chemeClr val="bg2"/>
                </a:solidFill>
              </a:rPr>
              <a:t>Trong lúc xếp hàng vào xem phim, Mai vô tình giẫm vào chân Hùng.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33A3D3-E28B-4F8B-A82D-4A61673D8E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4723" y="2034618"/>
            <a:ext cx="3619982" cy="25707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1222696" y="427769"/>
            <a:ext cx="9939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THẢO LUẬN 2 PHÚT</a:t>
            </a:r>
          </a:p>
          <a:p>
            <a:pPr algn="ctr"/>
            <a:r>
              <a:rPr lang="en-US" sz="2800" b="1" smtClean="0">
                <a:solidFill>
                  <a:srgbClr val="00B050"/>
                </a:solidFill>
              </a:rPr>
              <a:t>Đưa ra cách xử lí tình huống và phân công đóng vai</a:t>
            </a:r>
            <a:endParaRPr lang="vi-VN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404155" y="203614"/>
            <a:ext cx="2939546" cy="1274454"/>
            <a:chOff x="479771" y="4186500"/>
            <a:chExt cx="2939546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939546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1073333" y="877903"/>
            <a:ext cx="10580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72F98"/>
              </a:buClr>
            </a:pPr>
            <a:r>
              <a:rPr lang="en-US" sz="3200" b="1">
                <a:solidFill>
                  <a:srgbClr val="FF0000"/>
                </a:solidFill>
              </a:rPr>
              <a:t>THẢO LUẬN 2 </a:t>
            </a:r>
            <a:r>
              <a:rPr lang="en-US" sz="3200" b="1" smtClean="0">
                <a:solidFill>
                  <a:srgbClr val="FF0000"/>
                </a:solidFill>
              </a:rPr>
              <a:t>PHÚT</a:t>
            </a:r>
            <a:endParaRPr lang="en-US" sz="3200" smtClean="0">
              <a:solidFill>
                <a:srgbClr val="000000"/>
              </a:solidFill>
            </a:endParaRPr>
          </a:p>
          <a:p>
            <a:pPr>
              <a:buClr>
                <a:srgbClr val="F72F98"/>
              </a:buClr>
            </a:pPr>
            <a:r>
              <a:rPr lang="en-US" sz="3200" smtClean="0">
                <a:solidFill>
                  <a:srgbClr val="000000"/>
                </a:solidFill>
              </a:rPr>
              <a:t>C</a:t>
            </a:r>
            <a:r>
              <a:rPr lang="vi-VN" sz="3200" smtClean="0">
                <a:solidFill>
                  <a:srgbClr val="000000"/>
                </a:solidFill>
              </a:rPr>
              <a:t>hia </a:t>
            </a:r>
            <a:r>
              <a:rPr lang="vi-VN" sz="3200">
                <a:solidFill>
                  <a:srgbClr val="000000"/>
                </a:solidFill>
              </a:rPr>
              <a:t>sẻ về một lần em mắc lỗi? Em đã làm gì trong tình huống đó?</a:t>
            </a:r>
            <a:endParaRPr lang="vi-VN" sz="32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Teacher with student isolated Premium Vector">
            <a:extLst>
              <a:ext uri="{FF2B5EF4-FFF2-40B4-BE49-F238E27FC236}">
                <a16:creationId xmlns:a16="http://schemas.microsoft.com/office/drawing/2014/main" id="{04B7E3B1-B788-4605-901B-8A63CD49E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55" b="14845"/>
          <a:stretch/>
        </p:blipFill>
        <p:spPr bwMode="auto">
          <a:xfrm>
            <a:off x="1742867" y="2078232"/>
            <a:ext cx="8706265" cy="43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395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UTM Cookies</vt:lpstr>
      <vt:lpstr>Arial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47</cp:revision>
  <dcterms:created xsi:type="dcterms:W3CDTF">2021-06-11T02:39:36Z</dcterms:created>
  <dcterms:modified xsi:type="dcterms:W3CDTF">2024-12-02T12:05:48Z</dcterms:modified>
</cp:coreProperties>
</file>