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7"/>
  </p:notesMasterIdLst>
  <p:sldIdLst>
    <p:sldId id="257" r:id="rId2"/>
    <p:sldId id="265" r:id="rId3"/>
    <p:sldId id="304" r:id="rId4"/>
    <p:sldId id="288" r:id="rId5"/>
    <p:sldId id="291" r:id="rId6"/>
    <p:sldId id="292" r:id="rId7"/>
    <p:sldId id="293" r:id="rId8"/>
    <p:sldId id="267" r:id="rId9"/>
    <p:sldId id="320" r:id="rId10"/>
    <p:sldId id="271" r:id="rId11"/>
    <p:sldId id="312" r:id="rId12"/>
    <p:sldId id="313" r:id="rId13"/>
    <p:sldId id="273" r:id="rId14"/>
    <p:sldId id="302" r:id="rId15"/>
    <p:sldId id="277" r:id="rId16"/>
    <p:sldId id="279" r:id="rId17"/>
    <p:sldId id="278" r:id="rId18"/>
    <p:sldId id="282" r:id="rId19"/>
    <p:sldId id="314" r:id="rId20"/>
    <p:sldId id="315" r:id="rId21"/>
    <p:sldId id="316" r:id="rId22"/>
    <p:sldId id="308" r:id="rId23"/>
    <p:sldId id="317" r:id="rId24"/>
    <p:sldId id="318" r:id="rId25"/>
    <p:sldId id="319"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802" autoAdjust="0"/>
  </p:normalViewPr>
  <p:slideViewPr>
    <p:cSldViewPr snapToGrid="0">
      <p:cViewPr varScale="1">
        <p:scale>
          <a:sx n="59" d="100"/>
          <a:sy n="59" d="100"/>
        </p:scale>
        <p:origin x="117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B5E0A-8A8F-43E6-B73C-11E10D36EB03}" type="datetimeFigureOut">
              <a:rPr lang="en-US" smtClean="0"/>
              <a:t>12/21/2024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7E5679-3AB6-4427-9144-68015100FEE8}" type="slidenum">
              <a:rPr lang="en-US" smtClean="0"/>
              <a:t>‹#›</a:t>
            </a:fld>
            <a:endParaRPr lang="en-US"/>
          </a:p>
        </p:txBody>
      </p:sp>
    </p:spTree>
    <p:extLst>
      <p:ext uri="{BB962C8B-B14F-4D97-AF65-F5344CB8AC3E}">
        <p14:creationId xmlns:p14="http://schemas.microsoft.com/office/powerpoint/2010/main" val="258168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1</a:t>
            </a:fld>
            <a:endParaRPr lang="en-US"/>
          </a:p>
        </p:txBody>
      </p:sp>
    </p:spTree>
    <p:extLst>
      <p:ext uri="{BB962C8B-B14F-4D97-AF65-F5344CB8AC3E}">
        <p14:creationId xmlns:p14="http://schemas.microsoft.com/office/powerpoint/2010/main" val="3924218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E5679-3AB6-4427-9144-68015100FEE8}" type="slidenum">
              <a:rPr lang="en-US" smtClean="0"/>
              <a:t>10</a:t>
            </a:fld>
            <a:endParaRPr lang="en-US"/>
          </a:p>
        </p:txBody>
      </p:sp>
    </p:spTree>
    <p:extLst>
      <p:ext uri="{BB962C8B-B14F-4D97-AF65-F5344CB8AC3E}">
        <p14:creationId xmlns:p14="http://schemas.microsoft.com/office/powerpoint/2010/main" val="60264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E5679-3AB6-4427-9144-68015100FEE8}" type="slidenum">
              <a:rPr lang="en-US" smtClean="0"/>
              <a:t>11</a:t>
            </a:fld>
            <a:endParaRPr lang="en-US"/>
          </a:p>
        </p:txBody>
      </p:sp>
    </p:spTree>
    <p:extLst>
      <p:ext uri="{BB962C8B-B14F-4D97-AF65-F5344CB8AC3E}">
        <p14:creationId xmlns:p14="http://schemas.microsoft.com/office/powerpoint/2010/main" val="2330611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E5679-3AB6-4427-9144-68015100FEE8}" type="slidenum">
              <a:rPr lang="en-US" smtClean="0"/>
              <a:t>12</a:t>
            </a:fld>
            <a:endParaRPr lang="en-US"/>
          </a:p>
        </p:txBody>
      </p:sp>
    </p:spTree>
    <p:extLst>
      <p:ext uri="{BB962C8B-B14F-4D97-AF65-F5344CB8AC3E}">
        <p14:creationId xmlns:p14="http://schemas.microsoft.com/office/powerpoint/2010/main" val="3457039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a:t>: Lan Hương</a:t>
            </a:r>
            <a:endParaRPr lang="en-US" dirty="0"/>
          </a:p>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13</a:t>
            </a:fld>
            <a:endParaRPr lang="en-US"/>
          </a:p>
        </p:txBody>
      </p:sp>
    </p:spTree>
    <p:extLst>
      <p:ext uri="{BB962C8B-B14F-4D97-AF65-F5344CB8AC3E}">
        <p14:creationId xmlns:p14="http://schemas.microsoft.com/office/powerpoint/2010/main" val="990748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E5679-3AB6-4427-9144-68015100FEE8}" type="slidenum">
              <a:rPr lang="en-US" smtClean="0"/>
              <a:t>14</a:t>
            </a:fld>
            <a:endParaRPr lang="en-US"/>
          </a:p>
        </p:txBody>
      </p:sp>
    </p:spTree>
    <p:extLst>
      <p:ext uri="{BB962C8B-B14F-4D97-AF65-F5344CB8AC3E}">
        <p14:creationId xmlns:p14="http://schemas.microsoft.com/office/powerpoint/2010/main" val="577126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E5679-3AB6-4427-9144-68015100FEE8}" type="slidenum">
              <a:rPr lang="en-US" smtClean="0"/>
              <a:t>15</a:t>
            </a:fld>
            <a:endParaRPr lang="en-US"/>
          </a:p>
        </p:txBody>
      </p:sp>
    </p:spTree>
    <p:extLst>
      <p:ext uri="{BB962C8B-B14F-4D97-AF65-F5344CB8AC3E}">
        <p14:creationId xmlns:p14="http://schemas.microsoft.com/office/powerpoint/2010/main" val="31905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E5679-3AB6-4427-9144-68015100FEE8}" type="slidenum">
              <a:rPr lang="en-US" smtClean="0"/>
              <a:t>16</a:t>
            </a:fld>
            <a:endParaRPr lang="en-US"/>
          </a:p>
        </p:txBody>
      </p:sp>
    </p:spTree>
    <p:extLst>
      <p:ext uri="{BB962C8B-B14F-4D97-AF65-F5344CB8AC3E}">
        <p14:creationId xmlns:p14="http://schemas.microsoft.com/office/powerpoint/2010/main" val="3663508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E5679-3AB6-4427-9144-68015100FEE8}" type="slidenum">
              <a:rPr lang="en-US" smtClean="0"/>
              <a:t>17</a:t>
            </a:fld>
            <a:endParaRPr lang="en-US"/>
          </a:p>
        </p:txBody>
      </p:sp>
    </p:spTree>
    <p:extLst>
      <p:ext uri="{BB962C8B-B14F-4D97-AF65-F5344CB8AC3E}">
        <p14:creationId xmlns:p14="http://schemas.microsoft.com/office/powerpoint/2010/main" val="1747572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E5679-3AB6-4427-9144-68015100FEE8}" type="slidenum">
              <a:rPr lang="en-US" smtClean="0"/>
              <a:t>18</a:t>
            </a:fld>
            <a:endParaRPr lang="en-US"/>
          </a:p>
        </p:txBody>
      </p:sp>
    </p:spTree>
    <p:extLst>
      <p:ext uri="{BB962C8B-B14F-4D97-AF65-F5344CB8AC3E}">
        <p14:creationId xmlns:p14="http://schemas.microsoft.com/office/powerpoint/2010/main" val="1086771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E5679-3AB6-4427-9144-68015100FEE8}" type="slidenum">
              <a:rPr lang="en-US" smtClean="0"/>
              <a:t>19</a:t>
            </a:fld>
            <a:endParaRPr lang="en-US"/>
          </a:p>
        </p:txBody>
      </p:sp>
    </p:spTree>
    <p:extLst>
      <p:ext uri="{BB962C8B-B14F-4D97-AF65-F5344CB8AC3E}">
        <p14:creationId xmlns:p14="http://schemas.microsoft.com/office/powerpoint/2010/main" val="2749193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E5679-3AB6-4427-9144-68015100FEE8}" type="slidenum">
              <a:rPr lang="en-US" smtClean="0"/>
              <a:t>2</a:t>
            </a:fld>
            <a:endParaRPr lang="en-US"/>
          </a:p>
        </p:txBody>
      </p:sp>
    </p:spTree>
    <p:extLst>
      <p:ext uri="{BB962C8B-B14F-4D97-AF65-F5344CB8AC3E}">
        <p14:creationId xmlns:p14="http://schemas.microsoft.com/office/powerpoint/2010/main" val="3391835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E5679-3AB6-4427-9144-68015100FEE8}" type="slidenum">
              <a:rPr lang="en-US" smtClean="0"/>
              <a:t>20</a:t>
            </a:fld>
            <a:endParaRPr lang="en-US"/>
          </a:p>
        </p:txBody>
      </p:sp>
    </p:spTree>
    <p:extLst>
      <p:ext uri="{BB962C8B-B14F-4D97-AF65-F5344CB8AC3E}">
        <p14:creationId xmlns:p14="http://schemas.microsoft.com/office/powerpoint/2010/main" val="390673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21</a:t>
            </a:fld>
            <a:endParaRPr lang="en-US"/>
          </a:p>
        </p:txBody>
      </p:sp>
    </p:spTree>
    <p:extLst>
      <p:ext uri="{BB962C8B-B14F-4D97-AF65-F5344CB8AC3E}">
        <p14:creationId xmlns:p14="http://schemas.microsoft.com/office/powerpoint/2010/main" val="3977319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E5679-3AB6-4427-9144-68015100FEE8}" type="slidenum">
              <a:rPr lang="en-US" smtClean="0"/>
              <a:t>22</a:t>
            </a:fld>
            <a:endParaRPr lang="en-US"/>
          </a:p>
        </p:txBody>
      </p:sp>
    </p:spTree>
    <p:extLst>
      <p:ext uri="{BB962C8B-B14F-4D97-AF65-F5344CB8AC3E}">
        <p14:creationId xmlns:p14="http://schemas.microsoft.com/office/powerpoint/2010/main" val="1634310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E5679-3AB6-4427-9144-68015100FEE8}" type="slidenum">
              <a:rPr lang="en-US" smtClean="0"/>
              <a:t>23</a:t>
            </a:fld>
            <a:endParaRPr lang="en-US"/>
          </a:p>
        </p:txBody>
      </p:sp>
    </p:spTree>
    <p:extLst>
      <p:ext uri="{BB962C8B-B14F-4D97-AF65-F5344CB8AC3E}">
        <p14:creationId xmlns:p14="http://schemas.microsoft.com/office/powerpoint/2010/main" val="1110316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E5679-3AB6-4427-9144-68015100FEE8}" type="slidenum">
              <a:rPr lang="en-US" smtClean="0"/>
              <a:t>24</a:t>
            </a:fld>
            <a:endParaRPr lang="en-US"/>
          </a:p>
        </p:txBody>
      </p:sp>
    </p:spTree>
    <p:extLst>
      <p:ext uri="{BB962C8B-B14F-4D97-AF65-F5344CB8AC3E}">
        <p14:creationId xmlns:p14="http://schemas.microsoft.com/office/powerpoint/2010/main" val="1060865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25</a:t>
            </a:fld>
            <a:endParaRPr lang="en-US"/>
          </a:p>
        </p:txBody>
      </p:sp>
    </p:spTree>
    <p:extLst>
      <p:ext uri="{BB962C8B-B14F-4D97-AF65-F5344CB8AC3E}">
        <p14:creationId xmlns:p14="http://schemas.microsoft.com/office/powerpoint/2010/main" val="871224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E5679-3AB6-4427-9144-68015100FEE8}" type="slidenum">
              <a:rPr lang="en-US" smtClean="0"/>
              <a:t>3</a:t>
            </a:fld>
            <a:endParaRPr lang="en-US"/>
          </a:p>
        </p:txBody>
      </p:sp>
    </p:spTree>
    <p:extLst>
      <p:ext uri="{BB962C8B-B14F-4D97-AF65-F5344CB8AC3E}">
        <p14:creationId xmlns:p14="http://schemas.microsoft.com/office/powerpoint/2010/main" val="4289439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E5679-3AB6-4427-9144-68015100FEE8}" type="slidenum">
              <a:rPr lang="en-US" smtClean="0"/>
              <a:t>4</a:t>
            </a:fld>
            <a:endParaRPr lang="en-US"/>
          </a:p>
        </p:txBody>
      </p:sp>
    </p:spTree>
    <p:extLst>
      <p:ext uri="{BB962C8B-B14F-4D97-AF65-F5344CB8AC3E}">
        <p14:creationId xmlns:p14="http://schemas.microsoft.com/office/powerpoint/2010/main" val="2355103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E5679-3AB6-4427-9144-68015100FEE8}" type="slidenum">
              <a:rPr lang="en-US" smtClean="0"/>
              <a:t>5</a:t>
            </a:fld>
            <a:endParaRPr lang="en-US"/>
          </a:p>
        </p:txBody>
      </p:sp>
    </p:spTree>
    <p:extLst>
      <p:ext uri="{BB962C8B-B14F-4D97-AF65-F5344CB8AC3E}">
        <p14:creationId xmlns:p14="http://schemas.microsoft.com/office/powerpoint/2010/main" val="2335500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E5679-3AB6-4427-9144-68015100FEE8}" type="slidenum">
              <a:rPr lang="en-US" smtClean="0"/>
              <a:t>6</a:t>
            </a:fld>
            <a:endParaRPr lang="en-US"/>
          </a:p>
        </p:txBody>
      </p:sp>
    </p:spTree>
    <p:extLst>
      <p:ext uri="{BB962C8B-B14F-4D97-AF65-F5344CB8AC3E}">
        <p14:creationId xmlns:p14="http://schemas.microsoft.com/office/powerpoint/2010/main" val="2187252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E5679-3AB6-4427-9144-68015100FEE8}" type="slidenum">
              <a:rPr lang="en-US" smtClean="0"/>
              <a:t>7</a:t>
            </a:fld>
            <a:endParaRPr lang="en-US"/>
          </a:p>
        </p:txBody>
      </p:sp>
    </p:spTree>
    <p:extLst>
      <p:ext uri="{BB962C8B-B14F-4D97-AF65-F5344CB8AC3E}">
        <p14:creationId xmlns:p14="http://schemas.microsoft.com/office/powerpoint/2010/main" val="3671244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8</a:t>
            </a:fld>
            <a:endParaRPr lang="en-US"/>
          </a:p>
        </p:txBody>
      </p:sp>
    </p:spTree>
    <p:extLst>
      <p:ext uri="{BB962C8B-B14F-4D97-AF65-F5344CB8AC3E}">
        <p14:creationId xmlns:p14="http://schemas.microsoft.com/office/powerpoint/2010/main" val="4249746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E5679-3AB6-4427-9144-68015100FEE8}" type="slidenum">
              <a:rPr lang="en-US" smtClean="0"/>
              <a:t>9</a:t>
            </a:fld>
            <a:endParaRPr lang="en-US"/>
          </a:p>
        </p:txBody>
      </p:sp>
    </p:spTree>
    <p:extLst>
      <p:ext uri="{BB962C8B-B14F-4D97-AF65-F5344CB8AC3E}">
        <p14:creationId xmlns:p14="http://schemas.microsoft.com/office/powerpoint/2010/main" val="999848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DF13F-CEEE-312D-77F2-769224008D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EA6B54-BE5E-F3D5-47D8-1BEF0D03A5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053015-A751-E84B-EAEA-762C7363B3CA}"/>
              </a:ext>
            </a:extLst>
          </p:cNvPr>
          <p:cNvSpPr>
            <a:spLocks noGrp="1"/>
          </p:cNvSpPr>
          <p:nvPr>
            <p:ph type="dt" sz="half" idx="10"/>
          </p:nvPr>
        </p:nvSpPr>
        <p:spPr/>
        <p:txBody>
          <a:bodyPr/>
          <a:lstStyle/>
          <a:p>
            <a:fld id="{D13519E1-5004-4873-83A1-1FF0FBB83F03}" type="datetimeFigureOut">
              <a:rPr lang="en-US" smtClean="0"/>
              <a:t>12/21/2024</a:t>
            </a:fld>
            <a:endParaRPr lang="en-US"/>
          </a:p>
        </p:txBody>
      </p:sp>
      <p:sp>
        <p:nvSpPr>
          <p:cNvPr id="5" name="Footer Placeholder 4">
            <a:extLst>
              <a:ext uri="{FF2B5EF4-FFF2-40B4-BE49-F238E27FC236}">
                <a16:creationId xmlns:a16="http://schemas.microsoft.com/office/drawing/2014/main" id="{0552E15C-F832-2B17-5AA3-5C90ECDA69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D5BF6D-1F11-A739-FFB7-5BC0EDBBAA7D}"/>
              </a:ext>
            </a:extLst>
          </p:cNvPr>
          <p:cNvSpPr>
            <a:spLocks noGrp="1"/>
          </p:cNvSpPr>
          <p:nvPr>
            <p:ph type="sldNum" sz="quarter" idx="12"/>
          </p:nvPr>
        </p:nvSpPr>
        <p:spPr/>
        <p:txBody>
          <a:bodyPr/>
          <a:lstStyle/>
          <a:p>
            <a:fld id="{52F0E58C-45C9-4916-8992-1BB643B0F188}" type="slidenum">
              <a:rPr lang="en-US" smtClean="0"/>
              <a:t>‹#›</a:t>
            </a:fld>
            <a:endParaRPr lang="en-US"/>
          </a:p>
        </p:txBody>
      </p:sp>
    </p:spTree>
    <p:extLst>
      <p:ext uri="{BB962C8B-B14F-4D97-AF65-F5344CB8AC3E}">
        <p14:creationId xmlns:p14="http://schemas.microsoft.com/office/powerpoint/2010/main" val="1106938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A2CA-E991-B405-F2A0-C379098DC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88845C-F62F-BEF1-80AC-1835062EA4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EB7361-981A-35FE-26AB-CE1E5A7DA1D1}"/>
              </a:ext>
            </a:extLst>
          </p:cNvPr>
          <p:cNvSpPr>
            <a:spLocks noGrp="1"/>
          </p:cNvSpPr>
          <p:nvPr>
            <p:ph type="dt" sz="half" idx="10"/>
          </p:nvPr>
        </p:nvSpPr>
        <p:spPr/>
        <p:txBody>
          <a:bodyPr/>
          <a:lstStyle/>
          <a:p>
            <a:fld id="{D13519E1-5004-4873-83A1-1FF0FBB83F03}" type="datetimeFigureOut">
              <a:rPr lang="en-US" smtClean="0"/>
              <a:t>12/21/2024</a:t>
            </a:fld>
            <a:endParaRPr lang="en-US"/>
          </a:p>
        </p:txBody>
      </p:sp>
      <p:sp>
        <p:nvSpPr>
          <p:cNvPr id="5" name="Footer Placeholder 4">
            <a:extLst>
              <a:ext uri="{FF2B5EF4-FFF2-40B4-BE49-F238E27FC236}">
                <a16:creationId xmlns:a16="http://schemas.microsoft.com/office/drawing/2014/main" id="{21EF993B-0A19-7744-1861-F1D416AC4A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9A6B0-3666-F297-514A-E3D8A0767BDD}"/>
              </a:ext>
            </a:extLst>
          </p:cNvPr>
          <p:cNvSpPr>
            <a:spLocks noGrp="1"/>
          </p:cNvSpPr>
          <p:nvPr>
            <p:ph type="sldNum" sz="quarter" idx="12"/>
          </p:nvPr>
        </p:nvSpPr>
        <p:spPr/>
        <p:txBody>
          <a:bodyPr/>
          <a:lstStyle/>
          <a:p>
            <a:fld id="{52F0E58C-45C9-4916-8992-1BB643B0F188}" type="slidenum">
              <a:rPr lang="en-US" smtClean="0"/>
              <a:t>‹#›</a:t>
            </a:fld>
            <a:endParaRPr lang="en-US"/>
          </a:p>
        </p:txBody>
      </p:sp>
    </p:spTree>
    <p:extLst>
      <p:ext uri="{BB962C8B-B14F-4D97-AF65-F5344CB8AC3E}">
        <p14:creationId xmlns:p14="http://schemas.microsoft.com/office/powerpoint/2010/main" val="1068701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EEE74E-F4C8-5C4E-33B8-D448152789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BD9678-E2B1-83AA-D030-BDE752ABCA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0BE2C1-9C5C-87A1-6409-D52675EAB84E}"/>
              </a:ext>
            </a:extLst>
          </p:cNvPr>
          <p:cNvSpPr>
            <a:spLocks noGrp="1"/>
          </p:cNvSpPr>
          <p:nvPr>
            <p:ph type="dt" sz="half" idx="10"/>
          </p:nvPr>
        </p:nvSpPr>
        <p:spPr/>
        <p:txBody>
          <a:bodyPr/>
          <a:lstStyle/>
          <a:p>
            <a:fld id="{D13519E1-5004-4873-83A1-1FF0FBB83F03}" type="datetimeFigureOut">
              <a:rPr lang="en-US" smtClean="0"/>
              <a:t>12/21/2024</a:t>
            </a:fld>
            <a:endParaRPr lang="en-US"/>
          </a:p>
        </p:txBody>
      </p:sp>
      <p:sp>
        <p:nvSpPr>
          <p:cNvPr id="5" name="Footer Placeholder 4">
            <a:extLst>
              <a:ext uri="{FF2B5EF4-FFF2-40B4-BE49-F238E27FC236}">
                <a16:creationId xmlns:a16="http://schemas.microsoft.com/office/drawing/2014/main" id="{1281B9D3-8C82-5E36-6333-9A5864C7B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64AE7-AA10-1B20-63AD-306C7F173CCB}"/>
              </a:ext>
            </a:extLst>
          </p:cNvPr>
          <p:cNvSpPr>
            <a:spLocks noGrp="1"/>
          </p:cNvSpPr>
          <p:nvPr>
            <p:ph type="sldNum" sz="quarter" idx="12"/>
          </p:nvPr>
        </p:nvSpPr>
        <p:spPr/>
        <p:txBody>
          <a:bodyPr/>
          <a:lstStyle/>
          <a:p>
            <a:fld id="{52F0E58C-45C9-4916-8992-1BB643B0F188}" type="slidenum">
              <a:rPr lang="en-US" smtClean="0"/>
              <a:t>‹#›</a:t>
            </a:fld>
            <a:endParaRPr lang="en-US"/>
          </a:p>
        </p:txBody>
      </p:sp>
    </p:spTree>
    <p:extLst>
      <p:ext uri="{BB962C8B-B14F-4D97-AF65-F5344CB8AC3E}">
        <p14:creationId xmlns:p14="http://schemas.microsoft.com/office/powerpoint/2010/main" val="731897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C8443-3D86-41EF-225B-BC8B6A2EDD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F7F7DE-077B-C121-A086-A4416CF7EC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D475D-7436-29F8-A0FD-88680C1F95DA}"/>
              </a:ext>
            </a:extLst>
          </p:cNvPr>
          <p:cNvSpPr>
            <a:spLocks noGrp="1"/>
          </p:cNvSpPr>
          <p:nvPr>
            <p:ph type="dt" sz="half" idx="10"/>
          </p:nvPr>
        </p:nvSpPr>
        <p:spPr/>
        <p:txBody>
          <a:bodyPr/>
          <a:lstStyle/>
          <a:p>
            <a:fld id="{D13519E1-5004-4873-83A1-1FF0FBB83F03}" type="datetimeFigureOut">
              <a:rPr lang="en-US" smtClean="0"/>
              <a:t>12/21/2024</a:t>
            </a:fld>
            <a:endParaRPr lang="en-US"/>
          </a:p>
        </p:txBody>
      </p:sp>
      <p:sp>
        <p:nvSpPr>
          <p:cNvPr id="5" name="Footer Placeholder 4">
            <a:extLst>
              <a:ext uri="{FF2B5EF4-FFF2-40B4-BE49-F238E27FC236}">
                <a16:creationId xmlns:a16="http://schemas.microsoft.com/office/drawing/2014/main" id="{101054B3-720E-2800-8F68-BA5FF6762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1CEBB8-A0E7-41B7-92C6-21F66E943E72}"/>
              </a:ext>
            </a:extLst>
          </p:cNvPr>
          <p:cNvSpPr>
            <a:spLocks noGrp="1"/>
          </p:cNvSpPr>
          <p:nvPr>
            <p:ph type="sldNum" sz="quarter" idx="12"/>
          </p:nvPr>
        </p:nvSpPr>
        <p:spPr/>
        <p:txBody>
          <a:bodyPr/>
          <a:lstStyle/>
          <a:p>
            <a:fld id="{52F0E58C-45C9-4916-8992-1BB643B0F188}" type="slidenum">
              <a:rPr lang="en-US" smtClean="0"/>
              <a:t>‹#›</a:t>
            </a:fld>
            <a:endParaRPr lang="en-US"/>
          </a:p>
        </p:txBody>
      </p:sp>
    </p:spTree>
    <p:extLst>
      <p:ext uri="{BB962C8B-B14F-4D97-AF65-F5344CB8AC3E}">
        <p14:creationId xmlns:p14="http://schemas.microsoft.com/office/powerpoint/2010/main" val="1347935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4BDE3-FC88-5314-329A-33E17A5742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93CE1F-1273-EEB7-755F-36D15F3B8E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85D900-9C06-E42C-BB6A-60D39F14DBBB}"/>
              </a:ext>
            </a:extLst>
          </p:cNvPr>
          <p:cNvSpPr>
            <a:spLocks noGrp="1"/>
          </p:cNvSpPr>
          <p:nvPr>
            <p:ph type="dt" sz="half" idx="10"/>
          </p:nvPr>
        </p:nvSpPr>
        <p:spPr/>
        <p:txBody>
          <a:bodyPr/>
          <a:lstStyle/>
          <a:p>
            <a:fld id="{D13519E1-5004-4873-83A1-1FF0FBB83F03}" type="datetimeFigureOut">
              <a:rPr lang="en-US" smtClean="0"/>
              <a:t>12/21/2024</a:t>
            </a:fld>
            <a:endParaRPr lang="en-US"/>
          </a:p>
        </p:txBody>
      </p:sp>
      <p:sp>
        <p:nvSpPr>
          <p:cNvPr id="5" name="Footer Placeholder 4">
            <a:extLst>
              <a:ext uri="{FF2B5EF4-FFF2-40B4-BE49-F238E27FC236}">
                <a16:creationId xmlns:a16="http://schemas.microsoft.com/office/drawing/2014/main" id="{AF9941C2-0FF9-DD53-26A6-85E8147D94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C376F8-82E4-F135-5294-BE96C8D3EFE6}"/>
              </a:ext>
            </a:extLst>
          </p:cNvPr>
          <p:cNvSpPr>
            <a:spLocks noGrp="1"/>
          </p:cNvSpPr>
          <p:nvPr>
            <p:ph type="sldNum" sz="quarter" idx="12"/>
          </p:nvPr>
        </p:nvSpPr>
        <p:spPr/>
        <p:txBody>
          <a:bodyPr/>
          <a:lstStyle/>
          <a:p>
            <a:fld id="{52F0E58C-45C9-4916-8992-1BB643B0F188}" type="slidenum">
              <a:rPr lang="en-US" smtClean="0"/>
              <a:t>‹#›</a:t>
            </a:fld>
            <a:endParaRPr lang="en-US"/>
          </a:p>
        </p:txBody>
      </p:sp>
    </p:spTree>
    <p:extLst>
      <p:ext uri="{BB962C8B-B14F-4D97-AF65-F5344CB8AC3E}">
        <p14:creationId xmlns:p14="http://schemas.microsoft.com/office/powerpoint/2010/main" val="2507809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429F-B5F3-3E12-7A3D-F29FB45B51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39ABCD-5EEB-E12A-A6A1-B7434C46E5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B2B00F-1B9F-57A7-276A-7649FDB8C8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A34224-AB56-DCD7-BD1C-7E5530307FB0}"/>
              </a:ext>
            </a:extLst>
          </p:cNvPr>
          <p:cNvSpPr>
            <a:spLocks noGrp="1"/>
          </p:cNvSpPr>
          <p:nvPr>
            <p:ph type="dt" sz="half" idx="10"/>
          </p:nvPr>
        </p:nvSpPr>
        <p:spPr/>
        <p:txBody>
          <a:bodyPr/>
          <a:lstStyle/>
          <a:p>
            <a:fld id="{D13519E1-5004-4873-83A1-1FF0FBB83F03}" type="datetimeFigureOut">
              <a:rPr lang="en-US" smtClean="0"/>
              <a:t>12/21/2024</a:t>
            </a:fld>
            <a:endParaRPr lang="en-US"/>
          </a:p>
        </p:txBody>
      </p:sp>
      <p:sp>
        <p:nvSpPr>
          <p:cNvPr id="6" name="Footer Placeholder 5">
            <a:extLst>
              <a:ext uri="{FF2B5EF4-FFF2-40B4-BE49-F238E27FC236}">
                <a16:creationId xmlns:a16="http://schemas.microsoft.com/office/drawing/2014/main" id="{E32CA249-8AD6-5239-B001-2D2B96C43F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F8846C-4C1A-B1F0-6578-CCC15CAFE47B}"/>
              </a:ext>
            </a:extLst>
          </p:cNvPr>
          <p:cNvSpPr>
            <a:spLocks noGrp="1"/>
          </p:cNvSpPr>
          <p:nvPr>
            <p:ph type="sldNum" sz="quarter" idx="12"/>
          </p:nvPr>
        </p:nvSpPr>
        <p:spPr/>
        <p:txBody>
          <a:bodyPr/>
          <a:lstStyle/>
          <a:p>
            <a:fld id="{52F0E58C-45C9-4916-8992-1BB643B0F188}" type="slidenum">
              <a:rPr lang="en-US" smtClean="0"/>
              <a:t>‹#›</a:t>
            </a:fld>
            <a:endParaRPr lang="en-US"/>
          </a:p>
        </p:txBody>
      </p:sp>
    </p:spTree>
    <p:extLst>
      <p:ext uri="{BB962C8B-B14F-4D97-AF65-F5344CB8AC3E}">
        <p14:creationId xmlns:p14="http://schemas.microsoft.com/office/powerpoint/2010/main" val="2589067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D61D2-2682-68F1-03A6-87ED14658C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934E63-C052-C2A9-8EDD-EABDD00F08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09C5CC-BDF2-FAAC-F85B-E2C11FC3C5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A68F77-30F7-41BF-A207-D6FCA0F9DD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DA7892-F42A-82A1-B564-C93D7B977C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BEC36D-C643-CF76-DC5C-003B46ACE07D}"/>
              </a:ext>
            </a:extLst>
          </p:cNvPr>
          <p:cNvSpPr>
            <a:spLocks noGrp="1"/>
          </p:cNvSpPr>
          <p:nvPr>
            <p:ph type="dt" sz="half" idx="10"/>
          </p:nvPr>
        </p:nvSpPr>
        <p:spPr/>
        <p:txBody>
          <a:bodyPr/>
          <a:lstStyle/>
          <a:p>
            <a:fld id="{D13519E1-5004-4873-83A1-1FF0FBB83F03}" type="datetimeFigureOut">
              <a:rPr lang="en-US" smtClean="0"/>
              <a:t>12/21/2024</a:t>
            </a:fld>
            <a:endParaRPr lang="en-US"/>
          </a:p>
        </p:txBody>
      </p:sp>
      <p:sp>
        <p:nvSpPr>
          <p:cNvPr id="8" name="Footer Placeholder 7">
            <a:extLst>
              <a:ext uri="{FF2B5EF4-FFF2-40B4-BE49-F238E27FC236}">
                <a16:creationId xmlns:a16="http://schemas.microsoft.com/office/drawing/2014/main" id="{291D709C-CEE8-43E7-6F6E-67BF81FC52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E63022-CD7C-9513-5F93-2A6BB3542C91}"/>
              </a:ext>
            </a:extLst>
          </p:cNvPr>
          <p:cNvSpPr>
            <a:spLocks noGrp="1"/>
          </p:cNvSpPr>
          <p:nvPr>
            <p:ph type="sldNum" sz="quarter" idx="12"/>
          </p:nvPr>
        </p:nvSpPr>
        <p:spPr/>
        <p:txBody>
          <a:bodyPr/>
          <a:lstStyle/>
          <a:p>
            <a:fld id="{52F0E58C-45C9-4916-8992-1BB643B0F188}" type="slidenum">
              <a:rPr lang="en-US" smtClean="0"/>
              <a:t>‹#›</a:t>
            </a:fld>
            <a:endParaRPr lang="en-US"/>
          </a:p>
        </p:txBody>
      </p:sp>
    </p:spTree>
    <p:extLst>
      <p:ext uri="{BB962C8B-B14F-4D97-AF65-F5344CB8AC3E}">
        <p14:creationId xmlns:p14="http://schemas.microsoft.com/office/powerpoint/2010/main" val="2587395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A477E-DC14-6718-45B9-4259BB22F9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E25379-F07B-8C0E-2A05-152BE4D8FD25}"/>
              </a:ext>
            </a:extLst>
          </p:cNvPr>
          <p:cNvSpPr>
            <a:spLocks noGrp="1"/>
          </p:cNvSpPr>
          <p:nvPr>
            <p:ph type="dt" sz="half" idx="10"/>
          </p:nvPr>
        </p:nvSpPr>
        <p:spPr/>
        <p:txBody>
          <a:bodyPr/>
          <a:lstStyle/>
          <a:p>
            <a:fld id="{D13519E1-5004-4873-83A1-1FF0FBB83F03}" type="datetimeFigureOut">
              <a:rPr lang="en-US" smtClean="0"/>
              <a:t>12/21/2024</a:t>
            </a:fld>
            <a:endParaRPr lang="en-US"/>
          </a:p>
        </p:txBody>
      </p:sp>
      <p:sp>
        <p:nvSpPr>
          <p:cNvPr id="4" name="Footer Placeholder 3">
            <a:extLst>
              <a:ext uri="{FF2B5EF4-FFF2-40B4-BE49-F238E27FC236}">
                <a16:creationId xmlns:a16="http://schemas.microsoft.com/office/drawing/2014/main" id="{80D2632B-14C7-F4DC-C83C-203568018E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B39FC0-EB91-888D-8BA8-4BC9F13DBD9C}"/>
              </a:ext>
            </a:extLst>
          </p:cNvPr>
          <p:cNvSpPr>
            <a:spLocks noGrp="1"/>
          </p:cNvSpPr>
          <p:nvPr>
            <p:ph type="sldNum" sz="quarter" idx="12"/>
          </p:nvPr>
        </p:nvSpPr>
        <p:spPr/>
        <p:txBody>
          <a:bodyPr/>
          <a:lstStyle/>
          <a:p>
            <a:fld id="{52F0E58C-45C9-4916-8992-1BB643B0F188}" type="slidenum">
              <a:rPr lang="en-US" smtClean="0"/>
              <a:t>‹#›</a:t>
            </a:fld>
            <a:endParaRPr lang="en-US"/>
          </a:p>
        </p:txBody>
      </p:sp>
    </p:spTree>
    <p:extLst>
      <p:ext uri="{BB962C8B-B14F-4D97-AF65-F5344CB8AC3E}">
        <p14:creationId xmlns:p14="http://schemas.microsoft.com/office/powerpoint/2010/main" val="1061531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1EC002-BC8E-7519-30C9-0330D5F04C65}"/>
              </a:ext>
            </a:extLst>
          </p:cNvPr>
          <p:cNvSpPr>
            <a:spLocks noGrp="1"/>
          </p:cNvSpPr>
          <p:nvPr>
            <p:ph type="dt" sz="half" idx="10"/>
          </p:nvPr>
        </p:nvSpPr>
        <p:spPr/>
        <p:txBody>
          <a:bodyPr/>
          <a:lstStyle/>
          <a:p>
            <a:fld id="{D13519E1-5004-4873-83A1-1FF0FBB83F03}" type="datetimeFigureOut">
              <a:rPr lang="en-US" smtClean="0"/>
              <a:t>12/21/2024</a:t>
            </a:fld>
            <a:endParaRPr lang="en-US"/>
          </a:p>
        </p:txBody>
      </p:sp>
      <p:sp>
        <p:nvSpPr>
          <p:cNvPr id="3" name="Footer Placeholder 2">
            <a:extLst>
              <a:ext uri="{FF2B5EF4-FFF2-40B4-BE49-F238E27FC236}">
                <a16:creationId xmlns:a16="http://schemas.microsoft.com/office/drawing/2014/main" id="{65037480-F4F9-3C5B-E994-2FDD42C818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7DD258-2432-7D46-CD44-510EF7CD4AFE}"/>
              </a:ext>
            </a:extLst>
          </p:cNvPr>
          <p:cNvSpPr>
            <a:spLocks noGrp="1"/>
          </p:cNvSpPr>
          <p:nvPr>
            <p:ph type="sldNum" sz="quarter" idx="12"/>
          </p:nvPr>
        </p:nvSpPr>
        <p:spPr/>
        <p:txBody>
          <a:bodyPr/>
          <a:lstStyle/>
          <a:p>
            <a:fld id="{52F0E58C-45C9-4916-8992-1BB643B0F188}" type="slidenum">
              <a:rPr lang="en-US" smtClean="0"/>
              <a:t>‹#›</a:t>
            </a:fld>
            <a:endParaRPr lang="en-US"/>
          </a:p>
        </p:txBody>
      </p:sp>
    </p:spTree>
    <p:extLst>
      <p:ext uri="{BB962C8B-B14F-4D97-AF65-F5344CB8AC3E}">
        <p14:creationId xmlns:p14="http://schemas.microsoft.com/office/powerpoint/2010/main" val="1440965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A066D-B5D2-62DF-DBFA-7B15FD1657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BD8B52-9B4F-E500-3613-D58ED95045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2657CF-486A-C225-285B-D622D765F4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D64B9A-B96C-0526-61F6-84D7C8C375FF}"/>
              </a:ext>
            </a:extLst>
          </p:cNvPr>
          <p:cNvSpPr>
            <a:spLocks noGrp="1"/>
          </p:cNvSpPr>
          <p:nvPr>
            <p:ph type="dt" sz="half" idx="10"/>
          </p:nvPr>
        </p:nvSpPr>
        <p:spPr/>
        <p:txBody>
          <a:bodyPr/>
          <a:lstStyle/>
          <a:p>
            <a:fld id="{D13519E1-5004-4873-83A1-1FF0FBB83F03}" type="datetimeFigureOut">
              <a:rPr lang="en-US" smtClean="0"/>
              <a:t>12/21/2024</a:t>
            </a:fld>
            <a:endParaRPr lang="en-US"/>
          </a:p>
        </p:txBody>
      </p:sp>
      <p:sp>
        <p:nvSpPr>
          <p:cNvPr id="6" name="Footer Placeholder 5">
            <a:extLst>
              <a:ext uri="{FF2B5EF4-FFF2-40B4-BE49-F238E27FC236}">
                <a16:creationId xmlns:a16="http://schemas.microsoft.com/office/drawing/2014/main" id="{1D8EB1DE-1C7E-5B6B-6718-4425D4F89F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6684E6-C759-381D-EC4A-50F082DB8421}"/>
              </a:ext>
            </a:extLst>
          </p:cNvPr>
          <p:cNvSpPr>
            <a:spLocks noGrp="1"/>
          </p:cNvSpPr>
          <p:nvPr>
            <p:ph type="sldNum" sz="quarter" idx="12"/>
          </p:nvPr>
        </p:nvSpPr>
        <p:spPr/>
        <p:txBody>
          <a:bodyPr/>
          <a:lstStyle/>
          <a:p>
            <a:fld id="{52F0E58C-45C9-4916-8992-1BB643B0F188}" type="slidenum">
              <a:rPr lang="en-US" smtClean="0"/>
              <a:t>‹#›</a:t>
            </a:fld>
            <a:endParaRPr lang="en-US"/>
          </a:p>
        </p:txBody>
      </p:sp>
    </p:spTree>
    <p:extLst>
      <p:ext uri="{BB962C8B-B14F-4D97-AF65-F5344CB8AC3E}">
        <p14:creationId xmlns:p14="http://schemas.microsoft.com/office/powerpoint/2010/main" val="1783486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FF61A-B8BC-1B4E-954A-A513298F4E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EBD86B-46D0-F9FF-59E2-26DFC61896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18F2F9-D6B2-C233-C338-E0066E2726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B44E32-7C7A-75AF-2CA1-B6FADB52344C}"/>
              </a:ext>
            </a:extLst>
          </p:cNvPr>
          <p:cNvSpPr>
            <a:spLocks noGrp="1"/>
          </p:cNvSpPr>
          <p:nvPr>
            <p:ph type="dt" sz="half" idx="10"/>
          </p:nvPr>
        </p:nvSpPr>
        <p:spPr/>
        <p:txBody>
          <a:bodyPr/>
          <a:lstStyle/>
          <a:p>
            <a:fld id="{D13519E1-5004-4873-83A1-1FF0FBB83F03}" type="datetimeFigureOut">
              <a:rPr lang="en-US" smtClean="0"/>
              <a:t>12/21/2024</a:t>
            </a:fld>
            <a:endParaRPr lang="en-US"/>
          </a:p>
        </p:txBody>
      </p:sp>
      <p:sp>
        <p:nvSpPr>
          <p:cNvPr id="6" name="Footer Placeholder 5">
            <a:extLst>
              <a:ext uri="{FF2B5EF4-FFF2-40B4-BE49-F238E27FC236}">
                <a16:creationId xmlns:a16="http://schemas.microsoft.com/office/drawing/2014/main" id="{22CB500D-46A5-669D-05DA-71A89B44C1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CAB62A-4B1C-BCF8-30B3-293E917ED862}"/>
              </a:ext>
            </a:extLst>
          </p:cNvPr>
          <p:cNvSpPr>
            <a:spLocks noGrp="1"/>
          </p:cNvSpPr>
          <p:nvPr>
            <p:ph type="sldNum" sz="quarter" idx="12"/>
          </p:nvPr>
        </p:nvSpPr>
        <p:spPr/>
        <p:txBody>
          <a:bodyPr/>
          <a:lstStyle/>
          <a:p>
            <a:fld id="{52F0E58C-45C9-4916-8992-1BB643B0F188}" type="slidenum">
              <a:rPr lang="en-US" smtClean="0"/>
              <a:t>‹#›</a:t>
            </a:fld>
            <a:endParaRPr lang="en-US"/>
          </a:p>
        </p:txBody>
      </p:sp>
    </p:spTree>
    <p:extLst>
      <p:ext uri="{BB962C8B-B14F-4D97-AF65-F5344CB8AC3E}">
        <p14:creationId xmlns:p14="http://schemas.microsoft.com/office/powerpoint/2010/main" val="247104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B99E3DE-74A5-ADAD-2852-D0AFDBBBDD9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D69ACB6-B880-5C48-47AF-A93BFE641B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2E29B4-9FE5-430B-5B2B-32BE82512B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3F6A5B-50C2-36BE-B613-AB830CFDFD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3519E1-5004-4873-83A1-1FF0FBB83F03}" type="datetimeFigureOut">
              <a:rPr lang="en-US" smtClean="0"/>
              <a:t>12/21/2024</a:t>
            </a:fld>
            <a:endParaRPr lang="en-US"/>
          </a:p>
        </p:txBody>
      </p:sp>
      <p:sp>
        <p:nvSpPr>
          <p:cNvPr id="5" name="Footer Placeholder 4">
            <a:extLst>
              <a:ext uri="{FF2B5EF4-FFF2-40B4-BE49-F238E27FC236}">
                <a16:creationId xmlns:a16="http://schemas.microsoft.com/office/drawing/2014/main" id="{E388C041-B87B-9ABB-BB8B-8201FE2E5C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9BEA96-49BD-15A6-C9F3-7ACDAB9F12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F0E58C-45C9-4916-8992-1BB643B0F188}" type="slidenum">
              <a:rPr lang="en-US" smtClean="0"/>
              <a:t>‹#›</a:t>
            </a:fld>
            <a:endParaRPr lang="en-US"/>
          </a:p>
        </p:txBody>
      </p:sp>
    </p:spTree>
    <p:extLst>
      <p:ext uri="{BB962C8B-B14F-4D97-AF65-F5344CB8AC3E}">
        <p14:creationId xmlns:p14="http://schemas.microsoft.com/office/powerpoint/2010/main" val="2688617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1.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png"/><Relationship Id="rId5" Type="http://schemas.microsoft.com/office/2007/relationships/hdphoto" Target="../media/hdphoto1.wdp"/><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0.xml"/><Relationship Id="rId7" Type="http://schemas.microsoft.com/office/2007/relationships/hdphoto" Target="../media/hdphoto3.wdp"/><Relationship Id="rId12"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9.png"/><Relationship Id="rId11" Type="http://schemas.microsoft.com/office/2007/relationships/hdphoto" Target="../media/hdphoto9.wdp"/><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audio" Target="../media/audio1.wav"/><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1.xml"/><Relationship Id="rId7" Type="http://schemas.microsoft.com/office/2007/relationships/hdphoto" Target="../media/hdphoto3.wdp"/><Relationship Id="rId12"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9.png"/><Relationship Id="rId11" Type="http://schemas.microsoft.com/office/2007/relationships/hdphoto" Target="../media/hdphoto9.wdp"/><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audio" Target="../media/audio1.wav"/><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2.xml"/><Relationship Id="rId7" Type="http://schemas.microsoft.com/office/2007/relationships/hdphoto" Target="../media/hdphoto3.wdp"/><Relationship Id="rId12"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9.png"/><Relationship Id="rId11" Type="http://schemas.microsoft.com/office/2007/relationships/hdphoto" Target="../media/hdphoto9.wdp"/><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audio" Target="../media/audio1.wav"/><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13.xml"/><Relationship Id="rId7" Type="http://schemas.openxmlformats.org/officeDocument/2006/relationships/image" Target="../media/image10.png"/><Relationship Id="rId12"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14.xml"/><Relationship Id="rId6" Type="http://schemas.microsoft.com/office/2007/relationships/hdphoto" Target="../media/hdphoto3.wdp"/><Relationship Id="rId11" Type="http://schemas.openxmlformats.org/officeDocument/2006/relationships/image" Target="../media/image29.png"/><Relationship Id="rId5" Type="http://schemas.openxmlformats.org/officeDocument/2006/relationships/image" Target="../media/image9.png"/><Relationship Id="rId10" Type="http://schemas.openxmlformats.org/officeDocument/2006/relationships/image" Target="../media/image28.png"/><Relationship Id="rId4" Type="http://schemas.openxmlformats.org/officeDocument/2006/relationships/image" Target="../media/image8.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microsoft.com/office/2007/relationships/hdphoto" Target="../media/hdphoto10.wdp"/><Relationship Id="rId13" Type="http://schemas.microsoft.com/office/2007/relationships/hdphoto" Target="../media/hdphoto11.wdp"/><Relationship Id="rId3" Type="http://schemas.openxmlformats.org/officeDocument/2006/relationships/notesSlide" Target="../notesSlides/notesSlide15.xml"/><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slideLayout" Target="../slideLayouts/slideLayout2.xml"/><Relationship Id="rId16" Type="http://schemas.openxmlformats.org/officeDocument/2006/relationships/image" Target="../media/image41.PNG"/><Relationship Id="rId1" Type="http://schemas.openxmlformats.org/officeDocument/2006/relationships/tags" Target="../tags/tag16.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audio" Target="../media/audio1.wav"/><Relationship Id="rId15" Type="http://schemas.openxmlformats.org/officeDocument/2006/relationships/image" Target="../media/image40.PNG"/><Relationship Id="rId10" Type="http://schemas.openxmlformats.org/officeDocument/2006/relationships/image" Target="../media/image36.png"/><Relationship Id="rId4" Type="http://schemas.openxmlformats.org/officeDocument/2006/relationships/audio" Target="../media/audio2.wav"/><Relationship Id="rId9" Type="http://schemas.openxmlformats.org/officeDocument/2006/relationships/image" Target="../media/image35.png"/><Relationship Id="rId1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12.wdp"/><Relationship Id="rId3" Type="http://schemas.openxmlformats.org/officeDocument/2006/relationships/notesSlide" Target="../notesSlides/notesSlide16.xml"/><Relationship Id="rId7" Type="http://schemas.microsoft.com/office/2007/relationships/hdphoto" Target="../media/hdphoto10.wdp"/><Relationship Id="rId12"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34.png"/><Relationship Id="rId11" Type="http://schemas.openxmlformats.org/officeDocument/2006/relationships/image" Target="../media/image42.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audio" Target="../media/audio3.wav"/><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13.wdp"/><Relationship Id="rId3" Type="http://schemas.openxmlformats.org/officeDocument/2006/relationships/notesSlide" Target="../notesSlides/notesSlide17.xml"/><Relationship Id="rId7" Type="http://schemas.microsoft.com/office/2007/relationships/hdphoto" Target="../media/hdphoto10.wdp"/><Relationship Id="rId12" Type="http://schemas.openxmlformats.org/officeDocument/2006/relationships/image" Target="../media/image44.png"/><Relationship Id="rId17" Type="http://schemas.openxmlformats.org/officeDocument/2006/relationships/image" Target="../media/image47.png"/><Relationship Id="rId2" Type="http://schemas.openxmlformats.org/officeDocument/2006/relationships/slideLayout" Target="../slideLayouts/slideLayout2.xml"/><Relationship Id="rId16" Type="http://schemas.openxmlformats.org/officeDocument/2006/relationships/image" Target="../media/image46.png"/><Relationship Id="rId1" Type="http://schemas.openxmlformats.org/officeDocument/2006/relationships/tags" Target="../tags/tag18.xml"/><Relationship Id="rId6" Type="http://schemas.openxmlformats.org/officeDocument/2006/relationships/image" Target="../media/image34.png"/><Relationship Id="rId11" Type="http://schemas.openxmlformats.org/officeDocument/2006/relationships/image" Target="../media/image42.png"/><Relationship Id="rId5" Type="http://schemas.openxmlformats.org/officeDocument/2006/relationships/image" Target="../media/image33.png"/><Relationship Id="rId15" Type="http://schemas.microsoft.com/office/2007/relationships/hdphoto" Target="../media/hdphoto14.wdp"/><Relationship Id="rId10" Type="http://schemas.openxmlformats.org/officeDocument/2006/relationships/image" Target="../media/image37.png"/><Relationship Id="rId4" Type="http://schemas.openxmlformats.org/officeDocument/2006/relationships/audio" Target="../media/audio1.wav"/><Relationship Id="rId9" Type="http://schemas.openxmlformats.org/officeDocument/2006/relationships/image" Target="../media/image36.png"/><Relationship Id="rId1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4.png"/><Relationship Id="rId18" Type="http://schemas.openxmlformats.org/officeDocument/2006/relationships/image" Target="../media/image47.png"/><Relationship Id="rId3" Type="http://schemas.openxmlformats.org/officeDocument/2006/relationships/notesSlide" Target="../notesSlides/notesSlide18.xml"/><Relationship Id="rId7" Type="http://schemas.microsoft.com/office/2007/relationships/hdphoto" Target="../media/hdphoto10.wdp"/><Relationship Id="rId12" Type="http://schemas.microsoft.com/office/2007/relationships/hdphoto" Target="../media/hdphoto15.wdp"/><Relationship Id="rId17" Type="http://schemas.openxmlformats.org/officeDocument/2006/relationships/image" Target="../media/image46.png"/><Relationship Id="rId2" Type="http://schemas.openxmlformats.org/officeDocument/2006/relationships/slideLayout" Target="../slideLayouts/slideLayout2.xml"/><Relationship Id="rId16" Type="http://schemas.microsoft.com/office/2007/relationships/hdphoto" Target="../media/hdphoto14.wdp"/><Relationship Id="rId1" Type="http://schemas.openxmlformats.org/officeDocument/2006/relationships/tags" Target="../tags/tag19.xml"/><Relationship Id="rId6" Type="http://schemas.openxmlformats.org/officeDocument/2006/relationships/image" Target="../media/image34.png"/><Relationship Id="rId11" Type="http://schemas.openxmlformats.org/officeDocument/2006/relationships/image" Target="../media/image48.png"/><Relationship Id="rId5" Type="http://schemas.openxmlformats.org/officeDocument/2006/relationships/image" Target="../media/image33.png"/><Relationship Id="rId15" Type="http://schemas.openxmlformats.org/officeDocument/2006/relationships/image" Target="../media/image45.png"/><Relationship Id="rId10" Type="http://schemas.openxmlformats.org/officeDocument/2006/relationships/image" Target="../media/image37.png"/><Relationship Id="rId19" Type="http://schemas.openxmlformats.org/officeDocument/2006/relationships/image" Target="../media/image28.png"/><Relationship Id="rId4" Type="http://schemas.openxmlformats.org/officeDocument/2006/relationships/audio" Target="../media/audio1.wav"/><Relationship Id="rId9" Type="http://schemas.openxmlformats.org/officeDocument/2006/relationships/image" Target="../media/image36.png"/><Relationship Id="rId14" Type="http://schemas.microsoft.com/office/2007/relationships/hdphoto" Target="../media/hdphoto13.wdp"/></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4.png"/><Relationship Id="rId18" Type="http://schemas.openxmlformats.org/officeDocument/2006/relationships/image" Target="../media/image47.png"/><Relationship Id="rId3" Type="http://schemas.openxmlformats.org/officeDocument/2006/relationships/notesSlide" Target="../notesSlides/notesSlide19.xml"/><Relationship Id="rId7" Type="http://schemas.microsoft.com/office/2007/relationships/hdphoto" Target="../media/hdphoto10.wdp"/><Relationship Id="rId12" Type="http://schemas.microsoft.com/office/2007/relationships/hdphoto" Target="../media/hdphoto15.wdp"/><Relationship Id="rId17" Type="http://schemas.openxmlformats.org/officeDocument/2006/relationships/image" Target="../media/image46.png"/><Relationship Id="rId2" Type="http://schemas.openxmlformats.org/officeDocument/2006/relationships/slideLayout" Target="../slideLayouts/slideLayout2.xml"/><Relationship Id="rId16" Type="http://schemas.microsoft.com/office/2007/relationships/hdphoto" Target="../media/hdphoto14.wdp"/><Relationship Id="rId1" Type="http://schemas.openxmlformats.org/officeDocument/2006/relationships/tags" Target="../tags/tag20.xml"/><Relationship Id="rId6" Type="http://schemas.openxmlformats.org/officeDocument/2006/relationships/image" Target="../media/image34.png"/><Relationship Id="rId11" Type="http://schemas.openxmlformats.org/officeDocument/2006/relationships/image" Target="../media/image48.png"/><Relationship Id="rId5" Type="http://schemas.openxmlformats.org/officeDocument/2006/relationships/image" Target="../media/image33.png"/><Relationship Id="rId15" Type="http://schemas.openxmlformats.org/officeDocument/2006/relationships/image" Target="../media/image45.png"/><Relationship Id="rId10" Type="http://schemas.openxmlformats.org/officeDocument/2006/relationships/image" Target="../media/image37.png"/><Relationship Id="rId19"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36.png"/><Relationship Id="rId14" Type="http://schemas.microsoft.com/office/2007/relationships/hdphoto" Target="../media/hdphoto13.wdp"/></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4.png"/><Relationship Id="rId18" Type="http://schemas.openxmlformats.org/officeDocument/2006/relationships/image" Target="../media/image47.png"/><Relationship Id="rId3" Type="http://schemas.openxmlformats.org/officeDocument/2006/relationships/notesSlide" Target="../notesSlides/notesSlide20.xml"/><Relationship Id="rId7" Type="http://schemas.microsoft.com/office/2007/relationships/hdphoto" Target="../media/hdphoto10.wdp"/><Relationship Id="rId12" Type="http://schemas.microsoft.com/office/2007/relationships/hdphoto" Target="../media/hdphoto15.wdp"/><Relationship Id="rId17" Type="http://schemas.openxmlformats.org/officeDocument/2006/relationships/image" Target="../media/image46.png"/><Relationship Id="rId2" Type="http://schemas.openxmlformats.org/officeDocument/2006/relationships/slideLayout" Target="../slideLayouts/slideLayout2.xml"/><Relationship Id="rId16" Type="http://schemas.microsoft.com/office/2007/relationships/hdphoto" Target="../media/hdphoto14.wdp"/><Relationship Id="rId1" Type="http://schemas.openxmlformats.org/officeDocument/2006/relationships/tags" Target="../tags/tag21.xml"/><Relationship Id="rId6" Type="http://schemas.openxmlformats.org/officeDocument/2006/relationships/image" Target="../media/image34.png"/><Relationship Id="rId11" Type="http://schemas.openxmlformats.org/officeDocument/2006/relationships/image" Target="../media/image48.png"/><Relationship Id="rId5" Type="http://schemas.openxmlformats.org/officeDocument/2006/relationships/image" Target="../media/image33.png"/><Relationship Id="rId15" Type="http://schemas.openxmlformats.org/officeDocument/2006/relationships/image" Target="../media/image45.png"/><Relationship Id="rId10" Type="http://schemas.openxmlformats.org/officeDocument/2006/relationships/image" Target="../media/image37.png"/><Relationship Id="rId19" Type="http://schemas.openxmlformats.org/officeDocument/2006/relationships/image" Target="../media/image30.png"/><Relationship Id="rId4" Type="http://schemas.openxmlformats.org/officeDocument/2006/relationships/audio" Target="../media/audio1.wav"/><Relationship Id="rId9" Type="http://schemas.openxmlformats.org/officeDocument/2006/relationships/image" Target="../media/image36.png"/><Relationship Id="rId14" Type="http://schemas.microsoft.com/office/2007/relationships/hdphoto" Target="../media/hdphoto13.wdp"/></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49.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1.mp3"/><Relationship Id="rId7" Type="http://schemas.openxmlformats.org/officeDocument/2006/relationships/image" Target="../media/image51.png"/><Relationship Id="rId2" Type="http://schemas.microsoft.com/office/2007/relationships/media" Target="../media/media1.mp3"/><Relationship Id="rId1" Type="http://schemas.openxmlformats.org/officeDocument/2006/relationships/tags" Target="../tags/tag23.xml"/><Relationship Id="rId6" Type="http://schemas.openxmlformats.org/officeDocument/2006/relationships/image" Target="../media/image50.png"/><Relationship Id="rId5" Type="http://schemas.openxmlformats.org/officeDocument/2006/relationships/notesSlide" Target="../notesSlides/notesSlide22.xml"/><Relationship Id="rId4" Type="http://schemas.openxmlformats.org/officeDocument/2006/relationships/slideLayout" Target="../slideLayouts/slideLayout2.xml"/><Relationship Id="rId9"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52.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5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3.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4.xml"/><Relationship Id="rId6" Type="http://schemas.microsoft.com/office/2007/relationships/hdphoto" Target="../media/hdphoto3.wdp"/><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4.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5.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5.xml"/><Relationship Id="rId7" Type="http://schemas.openxmlformats.org/officeDocument/2006/relationships/image" Target="../media/image16.png"/><Relationship Id="rId12"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6.xml"/><Relationship Id="rId6" Type="http://schemas.microsoft.com/office/2007/relationships/hdphoto" Target="../media/hdphoto6.wdp"/><Relationship Id="rId11" Type="http://schemas.microsoft.com/office/2007/relationships/hdphoto" Target="../media/hdphoto5.wdp"/><Relationship Id="rId5" Type="http://schemas.openxmlformats.org/officeDocument/2006/relationships/image" Target="../media/image15.png"/><Relationship Id="rId10" Type="http://schemas.openxmlformats.org/officeDocument/2006/relationships/image" Target="../media/image13.png"/><Relationship Id="rId4" Type="http://schemas.openxmlformats.org/officeDocument/2006/relationships/image" Target="../media/image14.jp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notesSlide" Target="../notesSlides/notesSlide6.xml"/><Relationship Id="rId7" Type="http://schemas.openxmlformats.org/officeDocument/2006/relationships/image" Target="../media/image18.png"/><Relationship Id="rId12"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image" Target="../media/image14.jp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7.xml"/><Relationship Id="rId7" Type="http://schemas.openxmlformats.org/officeDocument/2006/relationships/image" Target="../media/image13.png"/><Relationship Id="rId12"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8.xml"/><Relationship Id="rId6" Type="http://schemas.microsoft.com/office/2007/relationships/hdphoto" Target="../media/hdphoto3.wdp"/><Relationship Id="rId11" Type="http://schemas.microsoft.com/office/2007/relationships/hdphoto" Target="../media/hdphoto8.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4.jp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2.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9.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0.xml"/><Relationship Id="rId6" Type="http://schemas.microsoft.com/office/2007/relationships/hdphoto" Target="../media/hdphoto3.wdp"/><Relationship Id="rId5" Type="http://schemas.openxmlformats.org/officeDocument/2006/relationships/image" Target="../media/image9.png"/><Relationship Id="rId10"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Hình ảnh 22">
            <a:extLst>
              <a:ext uri="{FF2B5EF4-FFF2-40B4-BE49-F238E27FC236}">
                <a16:creationId xmlns:a16="http://schemas.microsoft.com/office/drawing/2014/main" id="{B84D45F1-FEED-825C-08D6-0E950DE71E0E}"/>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10151" b="13118"/>
          <a:stretch/>
        </p:blipFill>
        <p:spPr>
          <a:xfrm>
            <a:off x="0" y="0"/>
            <a:ext cx="12192000" cy="6858000"/>
          </a:xfrm>
          <a:prstGeom prst="rect">
            <a:avLst/>
          </a:prstGeom>
        </p:spPr>
      </p:pic>
      <p:sp>
        <p:nvSpPr>
          <p:cNvPr id="2" name="Hình chữ nhật: Góc Tròn 1">
            <a:extLst>
              <a:ext uri="{FF2B5EF4-FFF2-40B4-BE49-F238E27FC236}">
                <a16:creationId xmlns:a16="http://schemas.microsoft.com/office/drawing/2014/main" id="{58CC0BCE-B7BB-74AD-82B8-2589444E5F1F}"/>
              </a:ext>
            </a:extLst>
          </p:cNvPr>
          <p:cNvSpPr/>
          <p:nvPr/>
        </p:nvSpPr>
        <p:spPr>
          <a:xfrm>
            <a:off x="244391" y="1168616"/>
            <a:ext cx="10931856" cy="53629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Hình ảnh 29" descr="Ảnh có chứa đồ chơi&#10;&#10;Mô tả được tạo tự động">
            <a:extLst>
              <a:ext uri="{FF2B5EF4-FFF2-40B4-BE49-F238E27FC236}">
                <a16:creationId xmlns:a16="http://schemas.microsoft.com/office/drawing/2014/main" id="{EF0A1E0A-8024-4678-5335-5B2EB13674A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670" b="99947" l="417" r="99479">
                        <a14:foregroundMark x1="27448" y1="6407" x2="47344" y2="8916"/>
                        <a14:foregroundMark x1="31094" y1="5125" x2="34531" y2="5553"/>
                        <a14:foregroundMark x1="66458" y1="2670" x2="68073" y2="3043"/>
                        <a14:foregroundMark x1="76965" y1="95898" x2="84499" y2="96768"/>
                        <a14:foregroundMark x1="72271" y1="95356" x2="73478" y2="95495"/>
                        <a14:foregroundMark x1="7500" y1="87880" x2="40811" y2="91725"/>
                        <a14:foregroundMark x1="87732" y1="94795" x2="92813" y2="90657"/>
                        <a14:foregroundMark x1="85459" y1="96645" x2="86113" y2="96113"/>
                        <a14:foregroundMark x1="92813" y1="90657" x2="90417" y2="87667"/>
                        <a14:foregroundMark x1="6875" y1="87453" x2="7106" y2="94482"/>
                        <a14:foregroundMark x1="43015" y1="96752" x2="64773" y2="95852"/>
                        <a14:foregroundMark x1="80047" y1="96529" x2="83490" y2="96797"/>
                        <a14:foregroundMark x1="83490" y1="96797" x2="84313" y2="96792"/>
                        <a14:foregroundMark x1="5052" y1="89749" x2="5202" y2="93410"/>
                        <a14:foregroundMark x1="990" y1="91404" x2="868" y2="92505"/>
                        <a14:foregroundMark x1="81094" y1="33903" x2="83698" y2="39722"/>
                        <a14:foregroundMark x1="83906" y1="40149" x2="80469" y2="42659"/>
                        <a14:foregroundMark x1="80677" y1="44741" x2="83540" y2="41805"/>
                        <a14:foregroundMark x1="84115" y1="42445" x2="84948" y2="44527"/>
                        <a14:foregroundMark x1="35156" y1="12013" x2="41250" y2="17672"/>
                        <a14:foregroundMark x1="83906" y1="35131" x2="83906" y2="35131"/>
                        <a14:foregroundMark x1="79635" y1="33262" x2="79635" y2="33262"/>
                        <a14:foregroundMark x1="79844" y1="33476" x2="79844" y2="33476"/>
                        <a14:foregroundMark x1="78646" y1="32461" x2="78646" y2="32461"/>
                        <a14:foregroundMark x1="30208" y1="86652" x2="30833" y2="89322"/>
                        <a14:foregroundMark x1="20052" y1="94341" x2="20052" y2="94341"/>
                        <a14:foregroundMark x1="18854" y1="93540" x2="21094" y2="94928"/>
                        <a14:foregroundMark x1="18438" y1="92739" x2="19635" y2="95355"/>
                        <a14:foregroundMark x1="18854" y1="94928" x2="19635" y2="97384"/>
                        <a14:foregroundMark x1="21094" y1="93967" x2="22083" y2="96156"/>
                        <a14:foregroundMark x1="55208" y1="90924" x2="56042" y2="95569"/>
                        <a14:foregroundMark x1="52188" y1="91938" x2="51979" y2="95782"/>
                        <a14:foregroundMark x1="58854" y1="91725" x2="60729" y2="95782"/>
                        <a14:foregroundMark x1="54010" y1="91511" x2="69635" y2="94928"/>
                        <a14:foregroundMark x1="72917" y1="97384" x2="68229" y2="97384"/>
                        <a14:foregroundMark x1="71302" y1="94127" x2="72917" y2="95355"/>
                        <a14:foregroundMark x1="73333" y1="96583" x2="72083" y2="95569"/>
                        <a14:foregroundMark x1="79583" y1="95355" x2="77969" y2="95942"/>
                        <a14:foregroundMark x1="59479" y1="14576" x2="63542" y2="16978"/>
                        <a14:foregroundMark x1="24219" y1="92739" x2="24219" y2="92739"/>
                        <a14:foregroundMark x1="24635" y1="92952" x2="24063" y2="95569"/>
                        <a14:foregroundMark x1="25677" y1="93967" x2="25885" y2="97010"/>
                        <a14:foregroundMark x1="30312" y1="92579" x2="30312" y2="97597"/>
                        <a14:foregroundMark x1="31979" y1="92739" x2="33177" y2="95996"/>
                        <a14:foregroundMark x1="82188" y1="94394" x2="79323" y2="95996"/>
                        <a14:foregroundMark x1="82969" y1="94394" x2="89271" y2="97811"/>
                        <a14:backgroundMark x1="83144" y1="42693" x2="84531" y2="67859"/>
                        <a14:backgroundMark x1="82708" y1="34757" x2="82744" y2="35413"/>
                        <a14:backgroundMark x1="85365" y1="41377" x2="85365" y2="41377"/>
                        <a14:backgroundMark x1="85365" y1="40363" x2="85365" y2="40363"/>
                        <a14:backgroundMark x1="79271" y1="37854" x2="79271" y2="37854"/>
                        <a14:backgroundMark x1="84115" y1="41591" x2="84115" y2="41591"/>
                        <a14:backgroundMark x1="83698" y1="40577" x2="83698" y2="40577"/>
                        <a14:backgroundMark x1="84115" y1="40577" x2="84115" y2="40577"/>
                        <a14:backgroundMark x1="83906" y1="40363" x2="83906" y2="41805"/>
                        <a14:backgroundMark x1="78229" y1="43086" x2="78229" y2="43086"/>
                        <a14:backgroundMark x1="79427" y1="39135" x2="79427" y2="39135"/>
                        <a14:backgroundMark x1="79844" y1="43460" x2="79844" y2="43460"/>
                        <a14:backgroundMark x1="78229" y1="39295" x2="78229" y2="39295"/>
                        <a14:backgroundMark x1="84948" y1="37640" x2="84948" y2="37640"/>
                        <a14:backgroundMark x1="10104" y1="96743" x2="12552" y2="98612"/>
                        <a14:backgroundMark x1="4844" y1="95141" x2="7656" y2="97384"/>
                        <a14:backgroundMark x1="2813" y1="94928" x2="12760" y2="99573"/>
                        <a14:backgroundMark x1="12760" y1="99573" x2="14375" y2="99786"/>
                        <a14:backgroundMark x1="1771" y1="94768" x2="7865" y2="99786"/>
                        <a14:backgroundMark x1="7865" y1="99786" x2="7865" y2="99786"/>
                        <a14:backgroundMark x1="7656" y1="94554" x2="2969" y2="94554"/>
                        <a14:backgroundMark x1="1354" y1="93540" x2="729" y2="93540"/>
                        <a14:backgroundMark x1="1771" y1="95569" x2="573" y2="95569"/>
                        <a14:backgroundMark x1="6250" y1="99413" x2="4844" y2="98398"/>
                        <a14:backgroundMark x1="729" y1="92525" x2="1354" y2="96957"/>
                        <a14:backgroundMark x1="2604" y1="92952" x2="6875" y2="95355"/>
                        <a14:backgroundMark x1="20157" y1="97216" x2="22240" y2="97864"/>
                        <a14:backgroundMark x1="6458" y1="92952" x2="18485" y2="96695"/>
                        <a14:backgroundMark x1="22240" y1="97864" x2="29063" y2="97918"/>
                        <a14:backgroundMark x1="31198" y1="97430" x2="36302" y2="96263"/>
                        <a14:backgroundMark x1="29063" y1="97918" x2="30467" y2="97597"/>
                        <a14:backgroundMark x1="36302" y1="96263" x2="37344" y2="93540"/>
                        <a14:backgroundMark x1="13542" y1="97170" x2="8073" y2="94928"/>
                        <a14:backgroundMark x1="31198" y1="93098" x2="45677" y2="92152"/>
                        <a14:backgroundMark x1="25428" y1="93475" x2="29427" y2="93214"/>
                        <a14:backgroundMark x1="21950" y1="93702" x2="23587" y2="93595"/>
                        <a14:backgroundMark x1="8906" y1="94554" x2="18017" y2="93959"/>
                        <a14:backgroundMark x1="69510" y1="95747" x2="72128" y2="96141"/>
                        <a14:backgroundMark x1="61107" y1="94480" x2="69093" y2="95684"/>
                        <a14:backgroundMark x1="56626" y1="93804" x2="59001" y2="94162"/>
                        <a14:backgroundMark x1="53003" y1="93257" x2="54774" y2="93524"/>
                        <a14:backgroundMark x1="45677" y1="92152" x2="51243" y2="92992"/>
                        <a14:backgroundMark x1="81717" y1="95659" x2="83249" y2="95540"/>
                        <a14:backgroundMark x1="72425" y1="96383" x2="77975" y2="95951"/>
                        <a14:backgroundMark x1="86302" y1="95302" x2="95677" y2="97597"/>
                        <a14:backgroundMark x1="33906" y1="98185" x2="68646" y2="99519"/>
                        <a14:backgroundMark x1="89368" y1="96870" x2="91615" y2="96583"/>
                        <a14:backgroundMark x1="68646" y1="99519" x2="86402" y2="97249"/>
                        <a14:backgroundMark x1="91615" y1="96583" x2="98490" y2="97971"/>
                        <a14:backgroundMark x1="76979" y1="94127" x2="71875" y2="94768"/>
                        <a14:backgroundMark x1="73698" y1="94554" x2="77188" y2="97170"/>
                        <a14:backgroundMark x1="99323" y1="97971" x2="97917" y2="99573"/>
                        <a14:backgroundMark x1="34896" y1="97170" x2="40781" y2="96156"/>
                        <a14:backgroundMark x1="43229" y1="97758" x2="36719" y2="97758"/>
                        <a14:backgroundMark x1="20349" y1="96699" x2="22760" y2="96903"/>
                        <a14:backgroundMark x1="7031" y1="95569" x2="18434" y2="96536"/>
                        <a14:backgroundMark x1="31198" y1="96493" x2="34844" y2="96316"/>
                        <a14:backgroundMark x1="26753" y1="96709" x2="29427" y2="96579"/>
                        <a14:backgroundMark x1="22760" y1="96903" x2="24983" y2="96795"/>
                        <a14:backgroundMark x1="34844" y1="96316" x2="43021" y2="96743"/>
                      </a14:backgroundRemoval>
                    </a14:imgEffect>
                    <a14:imgEffect>
                      <a14:saturation sat="200000"/>
                    </a14:imgEffect>
                  </a14:imgLayer>
                </a14:imgProps>
              </a:ext>
              <a:ext uri="{28A0092B-C50C-407E-A947-70E740481C1C}">
                <a14:useLocalDpi xmlns:a14="http://schemas.microsoft.com/office/drawing/2010/main" val="0"/>
              </a:ext>
            </a:extLst>
          </a:blip>
          <a:srcRect r="12832"/>
          <a:stretch/>
        </p:blipFill>
        <p:spPr>
          <a:xfrm>
            <a:off x="5886557" y="-399683"/>
            <a:ext cx="6633354" cy="7657365"/>
          </a:xfrm>
          <a:prstGeom prst="rect">
            <a:avLst/>
          </a:prstGeom>
        </p:spPr>
      </p:pic>
      <p:grpSp>
        <p:nvGrpSpPr>
          <p:cNvPr id="4" name="Nhóm 3">
            <a:extLst>
              <a:ext uri="{FF2B5EF4-FFF2-40B4-BE49-F238E27FC236}">
                <a16:creationId xmlns:a16="http://schemas.microsoft.com/office/drawing/2014/main" id="{D7805624-FF48-7CEE-80FD-DBC916AFD26D}"/>
              </a:ext>
            </a:extLst>
          </p:cNvPr>
          <p:cNvGrpSpPr/>
          <p:nvPr/>
        </p:nvGrpSpPr>
        <p:grpSpPr>
          <a:xfrm>
            <a:off x="-210251" y="198083"/>
            <a:ext cx="9465468" cy="1787857"/>
            <a:chOff x="3264691" y="264943"/>
            <a:chExt cx="9465468" cy="1787857"/>
          </a:xfrm>
        </p:grpSpPr>
        <p:sp>
          <p:nvSpPr>
            <p:cNvPr id="5" name="Dải băng: Cong và Hướng Lên 4">
              <a:extLst>
                <a:ext uri="{FF2B5EF4-FFF2-40B4-BE49-F238E27FC236}">
                  <a16:creationId xmlns:a16="http://schemas.microsoft.com/office/drawing/2014/main" id="{A43028B4-3E3D-D61F-8192-AE1412325C30}"/>
                </a:ext>
              </a:extLst>
            </p:cNvPr>
            <p:cNvSpPr/>
            <p:nvPr/>
          </p:nvSpPr>
          <p:spPr>
            <a:xfrm>
              <a:off x="3802853" y="264943"/>
              <a:ext cx="8389145" cy="1787857"/>
            </a:xfrm>
            <a:custGeom>
              <a:avLst/>
              <a:gdLst>
                <a:gd name="connsiteX0" fmla="*/ 0 w 8389145"/>
                <a:gd name="connsiteY0" fmla="*/ 1787857 h 1787857"/>
                <a:gd name="connsiteX1" fmla="*/ 2357559 w 8389145"/>
                <a:gd name="connsiteY1" fmla="*/ 1415328 h 1787857"/>
                <a:gd name="connsiteX2" fmla="*/ 1308916 w 8389145"/>
                <a:gd name="connsiteY2" fmla="*/ 1102764 h 1787857"/>
                <a:gd name="connsiteX3" fmla="*/ 7080229 w 8389145"/>
                <a:gd name="connsiteY3" fmla="*/ 1102764 h 1787857"/>
                <a:gd name="connsiteX4" fmla="*/ 6031586 w 8389145"/>
                <a:gd name="connsiteY4" fmla="*/ 1415328 h 1787857"/>
                <a:gd name="connsiteX5" fmla="*/ 8389145 w 8389145"/>
                <a:gd name="connsiteY5" fmla="*/ 1787857 h 1787857"/>
                <a:gd name="connsiteX6" fmla="*/ 7340502 w 8389145"/>
                <a:gd name="connsiteY6" fmla="*/ 1143890 h 1787857"/>
                <a:gd name="connsiteX7" fmla="*/ 8389145 w 8389145"/>
                <a:gd name="connsiteY7" fmla="*/ 903243 h 1787857"/>
                <a:gd name="connsiteX8" fmla="*/ 7080229 w 8389145"/>
                <a:gd name="connsiteY8" fmla="*/ 660457 h 1787857"/>
                <a:gd name="connsiteX9" fmla="*/ 7080229 w 8389145"/>
                <a:gd name="connsiteY9" fmla="*/ 218150 h 1787857"/>
                <a:gd name="connsiteX10" fmla="*/ 1308916 w 8389145"/>
                <a:gd name="connsiteY10" fmla="*/ 218150 h 1787857"/>
                <a:gd name="connsiteX11" fmla="*/ 1308916 w 8389145"/>
                <a:gd name="connsiteY11" fmla="*/ 660457 h 1787857"/>
                <a:gd name="connsiteX12" fmla="*/ 0 w 8389145"/>
                <a:gd name="connsiteY12" fmla="*/ 903243 h 1787857"/>
                <a:gd name="connsiteX13" fmla="*/ 1048643 w 8389145"/>
                <a:gd name="connsiteY13" fmla="*/ 1143890 h 1787857"/>
                <a:gd name="connsiteX14" fmla="*/ 0 w 8389145"/>
                <a:gd name="connsiteY14" fmla="*/ 1787857 h 1787857"/>
                <a:gd name="connsiteX0" fmla="*/ 2357559 w 8389145"/>
                <a:gd name="connsiteY0" fmla="*/ 973021 h 1787857"/>
                <a:gd name="connsiteX1" fmla="*/ 2357559 w 8389145"/>
                <a:gd name="connsiteY1" fmla="*/ 1415328 h 1787857"/>
                <a:gd name="connsiteX2" fmla="*/ 1308916 w 8389145"/>
                <a:gd name="connsiteY2" fmla="*/ 1102764 h 1787857"/>
                <a:gd name="connsiteX3" fmla="*/ 7080229 w 8389145"/>
                <a:gd name="connsiteY3" fmla="*/ 1102764 h 1787857"/>
                <a:gd name="connsiteX4" fmla="*/ 6031586 w 8389145"/>
                <a:gd name="connsiteY4" fmla="*/ 1415328 h 1787857"/>
                <a:gd name="connsiteX5" fmla="*/ 6031586 w 8389145"/>
                <a:gd name="connsiteY5" fmla="*/ 973021 h 1787857"/>
                <a:gd name="connsiteX6" fmla="*/ 2357559 w 8389145"/>
                <a:gd name="connsiteY6" fmla="*/ 973021 h 1787857"/>
                <a:gd name="connsiteX0" fmla="*/ 0 w 8389145"/>
                <a:gd name="connsiteY0" fmla="*/ 1787857 h 1787857"/>
                <a:gd name="connsiteX1" fmla="*/ 1048643 w 8389145"/>
                <a:gd name="connsiteY1" fmla="*/ 1143890 h 1787857"/>
                <a:gd name="connsiteX2" fmla="*/ 0 w 8389145"/>
                <a:gd name="connsiteY2" fmla="*/ 903243 h 1787857"/>
                <a:gd name="connsiteX3" fmla="*/ 1308916 w 8389145"/>
                <a:gd name="connsiteY3" fmla="*/ 660457 h 1787857"/>
                <a:gd name="connsiteX4" fmla="*/ 1308916 w 8389145"/>
                <a:gd name="connsiteY4" fmla="*/ 218150 h 1787857"/>
                <a:gd name="connsiteX5" fmla="*/ 7080229 w 8389145"/>
                <a:gd name="connsiteY5" fmla="*/ 218150 h 1787857"/>
                <a:gd name="connsiteX6" fmla="*/ 7080229 w 8389145"/>
                <a:gd name="connsiteY6" fmla="*/ 660457 h 1787857"/>
                <a:gd name="connsiteX7" fmla="*/ 8389145 w 8389145"/>
                <a:gd name="connsiteY7" fmla="*/ 903243 h 1787857"/>
                <a:gd name="connsiteX8" fmla="*/ 7340502 w 8389145"/>
                <a:gd name="connsiteY8" fmla="*/ 1143890 h 1787857"/>
                <a:gd name="connsiteX9" fmla="*/ 8389145 w 8389145"/>
                <a:gd name="connsiteY9" fmla="*/ 1787857 h 1787857"/>
                <a:gd name="connsiteX10" fmla="*/ 6031586 w 8389145"/>
                <a:gd name="connsiteY10" fmla="*/ 1415328 h 1787857"/>
                <a:gd name="connsiteX11" fmla="*/ 7080229 w 8389145"/>
                <a:gd name="connsiteY11" fmla="*/ 1102764 h 1787857"/>
                <a:gd name="connsiteX12" fmla="*/ 1308916 w 8389145"/>
                <a:gd name="connsiteY12" fmla="*/ 1102764 h 1787857"/>
                <a:gd name="connsiteX13" fmla="*/ 2357559 w 8389145"/>
                <a:gd name="connsiteY13" fmla="*/ 1415328 h 1787857"/>
                <a:gd name="connsiteX14" fmla="*/ 0 w 8389145"/>
                <a:gd name="connsiteY14" fmla="*/ 1787857 h 1787857"/>
                <a:gd name="connsiteX15" fmla="*/ 1308916 w 8389145"/>
                <a:gd name="connsiteY15" fmla="*/ 1102764 h 1787857"/>
                <a:gd name="connsiteX16" fmla="*/ 1308916 w 8389145"/>
                <a:gd name="connsiteY16" fmla="*/ 660457 h 1787857"/>
                <a:gd name="connsiteX17" fmla="*/ 7080229 w 8389145"/>
                <a:gd name="connsiteY17" fmla="*/ 660457 h 1787857"/>
                <a:gd name="connsiteX18" fmla="*/ 7080229 w 8389145"/>
                <a:gd name="connsiteY18" fmla="*/ 1102764 h 1787857"/>
                <a:gd name="connsiteX19" fmla="*/ 2357559 w 8389145"/>
                <a:gd name="connsiteY19" fmla="*/ 973021 h 1787857"/>
                <a:gd name="connsiteX20" fmla="*/ 2357559 w 8389145"/>
                <a:gd name="connsiteY20" fmla="*/ 1415328 h 1787857"/>
                <a:gd name="connsiteX21" fmla="*/ 6031586 w 8389145"/>
                <a:gd name="connsiteY21" fmla="*/ 1415328 h 1787857"/>
                <a:gd name="connsiteX22" fmla="*/ 6031586 w 8389145"/>
                <a:gd name="connsiteY22" fmla="*/ 973021 h 178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89145" h="1787857" stroke="0" extrusionOk="0">
                  <a:moveTo>
                    <a:pt x="0" y="1787857"/>
                  </a:moveTo>
                  <a:cubicBezTo>
                    <a:pt x="856975" y="1621385"/>
                    <a:pt x="1519870" y="1514070"/>
                    <a:pt x="2357559" y="1415328"/>
                  </a:cubicBezTo>
                  <a:cubicBezTo>
                    <a:pt x="1852929" y="1362491"/>
                    <a:pt x="1449125" y="1066209"/>
                    <a:pt x="1308916" y="1102764"/>
                  </a:cubicBezTo>
                  <a:cubicBezTo>
                    <a:pt x="2915686" y="904191"/>
                    <a:pt x="5308317" y="889060"/>
                    <a:pt x="7080229" y="1102764"/>
                  </a:cubicBezTo>
                  <a:cubicBezTo>
                    <a:pt x="6963932" y="1171966"/>
                    <a:pt x="6425582" y="1270875"/>
                    <a:pt x="6031586" y="1415328"/>
                  </a:cubicBezTo>
                  <a:cubicBezTo>
                    <a:pt x="6919346" y="1450118"/>
                    <a:pt x="7571597" y="1668851"/>
                    <a:pt x="8389145" y="1787857"/>
                  </a:cubicBezTo>
                  <a:cubicBezTo>
                    <a:pt x="8188162" y="1639524"/>
                    <a:pt x="7682036" y="1432701"/>
                    <a:pt x="7340502" y="1143890"/>
                  </a:cubicBezTo>
                  <a:cubicBezTo>
                    <a:pt x="7715356" y="1126144"/>
                    <a:pt x="7921286" y="955645"/>
                    <a:pt x="8389145" y="903243"/>
                  </a:cubicBezTo>
                  <a:cubicBezTo>
                    <a:pt x="7994446" y="766358"/>
                    <a:pt x="7548857" y="746279"/>
                    <a:pt x="7080229" y="660457"/>
                  </a:cubicBezTo>
                  <a:cubicBezTo>
                    <a:pt x="7067577" y="586022"/>
                    <a:pt x="7075086" y="356882"/>
                    <a:pt x="7080229" y="218150"/>
                  </a:cubicBezTo>
                  <a:cubicBezTo>
                    <a:pt x="5077228" y="-312174"/>
                    <a:pt x="3076593" y="41180"/>
                    <a:pt x="1308916" y="218150"/>
                  </a:cubicBezTo>
                  <a:cubicBezTo>
                    <a:pt x="1340707" y="283081"/>
                    <a:pt x="1304333" y="519153"/>
                    <a:pt x="1308916" y="660457"/>
                  </a:cubicBezTo>
                  <a:cubicBezTo>
                    <a:pt x="893208" y="730053"/>
                    <a:pt x="464799" y="807364"/>
                    <a:pt x="0" y="903243"/>
                  </a:cubicBezTo>
                  <a:cubicBezTo>
                    <a:pt x="478225" y="933405"/>
                    <a:pt x="505234" y="1115155"/>
                    <a:pt x="1048643" y="1143890"/>
                  </a:cubicBezTo>
                  <a:cubicBezTo>
                    <a:pt x="853277" y="1160099"/>
                    <a:pt x="247462" y="1741697"/>
                    <a:pt x="0" y="1787857"/>
                  </a:cubicBezTo>
                  <a:close/>
                </a:path>
                <a:path w="8389145" h="1787857" fill="darkenLess" stroke="0" extrusionOk="0">
                  <a:moveTo>
                    <a:pt x="2357559" y="973021"/>
                  </a:moveTo>
                  <a:cubicBezTo>
                    <a:pt x="2384570" y="1068142"/>
                    <a:pt x="2381899" y="1276556"/>
                    <a:pt x="2357559" y="1415328"/>
                  </a:cubicBezTo>
                  <a:cubicBezTo>
                    <a:pt x="1945635" y="1279139"/>
                    <a:pt x="1842269" y="1169916"/>
                    <a:pt x="1308916" y="1102764"/>
                  </a:cubicBezTo>
                  <a:cubicBezTo>
                    <a:pt x="3449220" y="807373"/>
                    <a:pt x="5158329" y="784139"/>
                    <a:pt x="7080229" y="1102764"/>
                  </a:cubicBezTo>
                  <a:cubicBezTo>
                    <a:pt x="6590139" y="1219365"/>
                    <a:pt x="6441716" y="1255175"/>
                    <a:pt x="6031586" y="1415328"/>
                  </a:cubicBezTo>
                  <a:cubicBezTo>
                    <a:pt x="6033284" y="1327517"/>
                    <a:pt x="5997161" y="1174213"/>
                    <a:pt x="6031586" y="973021"/>
                  </a:cubicBezTo>
                  <a:cubicBezTo>
                    <a:pt x="4589889" y="821545"/>
                    <a:pt x="3514700" y="855922"/>
                    <a:pt x="2357559" y="973021"/>
                  </a:cubicBezTo>
                  <a:close/>
                </a:path>
                <a:path w="8389145" h="1787857" fill="none" extrusionOk="0">
                  <a:moveTo>
                    <a:pt x="0" y="1787857"/>
                  </a:moveTo>
                  <a:cubicBezTo>
                    <a:pt x="387176" y="1531236"/>
                    <a:pt x="815666" y="1356958"/>
                    <a:pt x="1048643" y="1143890"/>
                  </a:cubicBezTo>
                  <a:cubicBezTo>
                    <a:pt x="855798" y="1093150"/>
                    <a:pt x="274396" y="985993"/>
                    <a:pt x="0" y="903243"/>
                  </a:cubicBezTo>
                  <a:cubicBezTo>
                    <a:pt x="407116" y="800502"/>
                    <a:pt x="878278" y="733780"/>
                    <a:pt x="1308916" y="660457"/>
                  </a:cubicBezTo>
                  <a:cubicBezTo>
                    <a:pt x="1300038" y="527258"/>
                    <a:pt x="1333490" y="434005"/>
                    <a:pt x="1308916" y="218150"/>
                  </a:cubicBezTo>
                  <a:cubicBezTo>
                    <a:pt x="2914754" y="-186169"/>
                    <a:pt x="5098807" y="22627"/>
                    <a:pt x="7080229" y="218150"/>
                  </a:cubicBezTo>
                  <a:cubicBezTo>
                    <a:pt x="7110990" y="358019"/>
                    <a:pt x="7100062" y="521917"/>
                    <a:pt x="7080229" y="660457"/>
                  </a:cubicBezTo>
                  <a:cubicBezTo>
                    <a:pt x="7501593" y="675312"/>
                    <a:pt x="7975278" y="766750"/>
                    <a:pt x="8389145" y="903243"/>
                  </a:cubicBezTo>
                  <a:cubicBezTo>
                    <a:pt x="7997174" y="965658"/>
                    <a:pt x="7663398" y="1002543"/>
                    <a:pt x="7340502" y="1143890"/>
                  </a:cubicBezTo>
                  <a:cubicBezTo>
                    <a:pt x="7815071" y="1460440"/>
                    <a:pt x="7961532" y="1511811"/>
                    <a:pt x="8389145" y="1787857"/>
                  </a:cubicBezTo>
                  <a:cubicBezTo>
                    <a:pt x="7635392" y="1510208"/>
                    <a:pt x="6852101" y="1600640"/>
                    <a:pt x="6031586" y="1415328"/>
                  </a:cubicBezTo>
                  <a:cubicBezTo>
                    <a:pt x="6186875" y="1437923"/>
                    <a:pt x="6607256" y="1223617"/>
                    <a:pt x="7080229" y="1102764"/>
                  </a:cubicBezTo>
                  <a:cubicBezTo>
                    <a:pt x="5053883" y="1159196"/>
                    <a:pt x="3040390" y="800609"/>
                    <a:pt x="1308916" y="1102764"/>
                  </a:cubicBezTo>
                  <a:cubicBezTo>
                    <a:pt x="1689278" y="1241786"/>
                    <a:pt x="2173496" y="1316887"/>
                    <a:pt x="2357559" y="1415328"/>
                  </a:cubicBezTo>
                  <a:cubicBezTo>
                    <a:pt x="1574822" y="1454173"/>
                    <a:pt x="685720" y="1608780"/>
                    <a:pt x="0" y="1787857"/>
                  </a:cubicBezTo>
                  <a:close/>
                  <a:moveTo>
                    <a:pt x="1308916" y="1102764"/>
                  </a:moveTo>
                  <a:cubicBezTo>
                    <a:pt x="1315210" y="1001018"/>
                    <a:pt x="1288025" y="733520"/>
                    <a:pt x="1308916" y="660457"/>
                  </a:cubicBezTo>
                  <a:moveTo>
                    <a:pt x="7080229" y="660457"/>
                  </a:moveTo>
                  <a:cubicBezTo>
                    <a:pt x="7086296" y="749970"/>
                    <a:pt x="7041767" y="1037227"/>
                    <a:pt x="7080229" y="1102764"/>
                  </a:cubicBezTo>
                  <a:moveTo>
                    <a:pt x="2357559" y="973021"/>
                  </a:moveTo>
                  <a:cubicBezTo>
                    <a:pt x="2374199" y="1026483"/>
                    <a:pt x="2373587" y="1234174"/>
                    <a:pt x="2357559" y="1415328"/>
                  </a:cubicBezTo>
                  <a:moveTo>
                    <a:pt x="6031586" y="1415328"/>
                  </a:moveTo>
                  <a:cubicBezTo>
                    <a:pt x="6005691" y="1261906"/>
                    <a:pt x="6046384" y="1126685"/>
                    <a:pt x="6031586" y="973021"/>
                  </a:cubicBezTo>
                </a:path>
                <a:path w="8389145" h="1787857" fill="none" stroke="0" extrusionOk="0">
                  <a:moveTo>
                    <a:pt x="0" y="1787857"/>
                  </a:moveTo>
                  <a:cubicBezTo>
                    <a:pt x="347599" y="1465797"/>
                    <a:pt x="836151" y="1174993"/>
                    <a:pt x="1048643" y="1143890"/>
                  </a:cubicBezTo>
                  <a:cubicBezTo>
                    <a:pt x="845103" y="1193671"/>
                    <a:pt x="416812" y="946378"/>
                    <a:pt x="0" y="903243"/>
                  </a:cubicBezTo>
                  <a:cubicBezTo>
                    <a:pt x="474569" y="744630"/>
                    <a:pt x="876505" y="758780"/>
                    <a:pt x="1308916" y="660457"/>
                  </a:cubicBezTo>
                  <a:cubicBezTo>
                    <a:pt x="1322975" y="444892"/>
                    <a:pt x="1285096" y="301474"/>
                    <a:pt x="1308916" y="218150"/>
                  </a:cubicBezTo>
                  <a:cubicBezTo>
                    <a:pt x="3364886" y="70481"/>
                    <a:pt x="5042197" y="228172"/>
                    <a:pt x="7080229" y="218150"/>
                  </a:cubicBezTo>
                  <a:cubicBezTo>
                    <a:pt x="7072581" y="401490"/>
                    <a:pt x="7075975" y="463143"/>
                    <a:pt x="7080229" y="660457"/>
                  </a:cubicBezTo>
                  <a:cubicBezTo>
                    <a:pt x="7486893" y="699411"/>
                    <a:pt x="7940536" y="800488"/>
                    <a:pt x="8389145" y="903243"/>
                  </a:cubicBezTo>
                  <a:cubicBezTo>
                    <a:pt x="7957830" y="937096"/>
                    <a:pt x="7703092" y="1037983"/>
                    <a:pt x="7340502" y="1143890"/>
                  </a:cubicBezTo>
                  <a:cubicBezTo>
                    <a:pt x="7837901" y="1501922"/>
                    <a:pt x="7852314" y="1539839"/>
                    <a:pt x="8389145" y="1787857"/>
                  </a:cubicBezTo>
                  <a:cubicBezTo>
                    <a:pt x="7616854" y="1602004"/>
                    <a:pt x="6803044" y="1536510"/>
                    <a:pt x="6031586" y="1415328"/>
                  </a:cubicBezTo>
                  <a:cubicBezTo>
                    <a:pt x="6434465" y="1376648"/>
                    <a:pt x="6931596" y="1083643"/>
                    <a:pt x="7080229" y="1102764"/>
                  </a:cubicBezTo>
                  <a:cubicBezTo>
                    <a:pt x="5139399" y="1067673"/>
                    <a:pt x="3123220" y="640776"/>
                    <a:pt x="1308916" y="1102764"/>
                  </a:cubicBezTo>
                  <a:cubicBezTo>
                    <a:pt x="1516241" y="1262415"/>
                    <a:pt x="1971447" y="1305939"/>
                    <a:pt x="2357559" y="1415328"/>
                  </a:cubicBezTo>
                  <a:cubicBezTo>
                    <a:pt x="1565527" y="1515472"/>
                    <a:pt x="814505" y="1589341"/>
                    <a:pt x="0" y="1787857"/>
                  </a:cubicBezTo>
                  <a:close/>
                  <a:moveTo>
                    <a:pt x="1308916" y="1102764"/>
                  </a:moveTo>
                  <a:cubicBezTo>
                    <a:pt x="1336864" y="908709"/>
                    <a:pt x="1318937" y="804712"/>
                    <a:pt x="1308916" y="660457"/>
                  </a:cubicBezTo>
                  <a:moveTo>
                    <a:pt x="7080229" y="660457"/>
                  </a:moveTo>
                  <a:cubicBezTo>
                    <a:pt x="7078896" y="747844"/>
                    <a:pt x="7067978" y="989249"/>
                    <a:pt x="7080229" y="1102764"/>
                  </a:cubicBezTo>
                  <a:moveTo>
                    <a:pt x="2357559" y="973021"/>
                  </a:moveTo>
                  <a:cubicBezTo>
                    <a:pt x="2350448" y="1050109"/>
                    <a:pt x="2365311" y="1366128"/>
                    <a:pt x="2357559" y="1415328"/>
                  </a:cubicBezTo>
                  <a:moveTo>
                    <a:pt x="6031586" y="1415328"/>
                  </a:moveTo>
                  <a:cubicBezTo>
                    <a:pt x="6029297" y="1253337"/>
                    <a:pt x="6050988" y="1104700"/>
                    <a:pt x="6031586" y="973021"/>
                  </a:cubicBezTo>
                </a:path>
              </a:pathLst>
            </a:custGeom>
            <a:solidFill>
              <a:schemeClr val="accent2">
                <a:lumMod val="40000"/>
                <a:lumOff val="60000"/>
              </a:schemeClr>
            </a:solidFill>
            <a:ln w="38100">
              <a:solidFill>
                <a:schemeClr val="bg1"/>
              </a:solidFill>
              <a:extLst>
                <a:ext uri="{C807C97D-BFC1-408E-A445-0C87EB9F89A2}">
                  <ask:lineSketchStyleProps xmlns:ask="http://schemas.microsoft.com/office/drawing/2018/sketchyshapes" xmlns="" sd="240261800">
                    <a:prstGeom prst="ellipseRibbon2">
                      <a:avLst>
                        <a:gd name="adj1" fmla="val 50521"/>
                        <a:gd name="adj2" fmla="val 68795"/>
                        <a:gd name="adj3" fmla="val 12500"/>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4472C4">
                      <a:lumMod val="40000"/>
                      <a:lumOff val="60000"/>
                    </a:srgbClr>
                  </a:solidFill>
                </a:ln>
                <a:solidFill>
                  <a:prstClr val="white"/>
                </a:solidFill>
                <a:effectLst/>
                <a:uLnTx/>
                <a:uFillTx/>
                <a:latin typeface="Calibri" panose="020F0502020204030204"/>
                <a:ea typeface="+mn-ea"/>
                <a:cs typeface="+mn-cs"/>
              </a:endParaRPr>
            </a:p>
          </p:txBody>
        </p:sp>
        <p:sp>
          <p:nvSpPr>
            <p:cNvPr id="6" name="Hộp Văn bản 5">
              <a:extLst>
                <a:ext uri="{FF2B5EF4-FFF2-40B4-BE49-F238E27FC236}">
                  <a16:creationId xmlns:a16="http://schemas.microsoft.com/office/drawing/2014/main" id="{363373AF-2D39-EC1C-4132-BE126C9D436C}"/>
                </a:ext>
              </a:extLst>
            </p:cNvPr>
            <p:cNvSpPr txBox="1"/>
            <p:nvPr/>
          </p:nvSpPr>
          <p:spPr>
            <a:xfrm>
              <a:off x="3264691" y="910156"/>
              <a:ext cx="9465468" cy="938719"/>
            </a:xfrm>
            <a:prstGeom prst="rect">
              <a:avLst/>
            </a:prstGeom>
            <a:noFill/>
          </p:spPr>
          <p:txBody>
            <a:bodyPr wrap="square">
              <a:prstTxWarp prst="textArchUp">
                <a:avLst>
                  <a:gd name="adj" fmla="val 10536901"/>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w="12700">
                    <a:noFill/>
                  </a:ln>
                  <a:solidFill>
                    <a:srgbClr val="C71A29"/>
                  </a:solidFill>
                  <a:effectLst/>
                  <a:uLnTx/>
                  <a:uFillTx/>
                  <a:ea typeface="微软雅黑" panose="020B0503020204020204" pitchFamily="34" charset="-122"/>
                  <a:cs typeface="+mn-cs"/>
                </a:rPr>
                <a:t>Thứ</a:t>
              </a:r>
              <a:r>
                <a:rPr kumimoji="0" lang="en-US"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a:t>
              </a:r>
              <a:r>
                <a:rPr kumimoji="0" lang="vi-VN"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a:t>
              </a:r>
              <a:r>
                <a:rPr kumimoji="0" lang="en-US"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a:t>
              </a:r>
              <a:r>
                <a:rPr kumimoji="0" lang="en-US" altLang="zh-CN" sz="3200" b="1" i="0" u="none" strike="noStrike" kern="1200" cap="none" spc="0" normalizeH="0" baseline="0" noProof="0" dirty="0" err="1">
                  <a:ln w="12700">
                    <a:noFill/>
                  </a:ln>
                  <a:solidFill>
                    <a:srgbClr val="C71A29"/>
                  </a:solidFill>
                  <a:effectLst/>
                  <a:uLnTx/>
                  <a:uFillTx/>
                  <a:ea typeface="微软雅黑" panose="020B0503020204020204" pitchFamily="34" charset="-122"/>
                  <a:cs typeface="+mn-cs"/>
                </a:rPr>
                <a:t>ngày</a:t>
              </a:r>
              <a:r>
                <a:rPr kumimoji="0" lang="en-US"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a:t>
              </a:r>
              <a:r>
                <a:rPr kumimoji="0" lang="vi-VN"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a:t>
              </a:r>
              <a:r>
                <a:rPr kumimoji="0" lang="en-US" altLang="zh-CN" sz="3200" b="1" i="0" u="none" strike="noStrike" kern="1200" cap="none" spc="0" normalizeH="0" baseline="0" noProof="0" dirty="0" err="1">
                  <a:ln w="12700">
                    <a:noFill/>
                  </a:ln>
                  <a:solidFill>
                    <a:srgbClr val="C71A29"/>
                  </a:solidFill>
                  <a:effectLst/>
                  <a:uLnTx/>
                  <a:uFillTx/>
                  <a:ea typeface="微软雅黑" panose="020B0503020204020204" pitchFamily="34" charset="-122"/>
                  <a:cs typeface="+mn-cs"/>
                </a:rPr>
                <a:t>tháng</a:t>
              </a:r>
              <a:r>
                <a:rPr kumimoji="0" lang="en-US"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 </a:t>
              </a:r>
              <a:r>
                <a:rPr kumimoji="0" lang="en-US" altLang="zh-CN" sz="3200" b="1" i="0" u="none" strike="noStrike" kern="1200" cap="none" spc="0" normalizeH="0" baseline="0" noProof="0" dirty="0" err="1">
                  <a:ln w="12700">
                    <a:noFill/>
                  </a:ln>
                  <a:solidFill>
                    <a:srgbClr val="C71A29"/>
                  </a:solidFill>
                  <a:effectLst/>
                  <a:uLnTx/>
                  <a:uFillTx/>
                  <a:ea typeface="微软雅黑" panose="020B0503020204020204" pitchFamily="34" charset="-122"/>
                  <a:cs typeface="+mn-cs"/>
                </a:rPr>
                <a:t>năm</a:t>
              </a:r>
              <a:r>
                <a:rPr kumimoji="0" lang="en-US"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a:t>
              </a:r>
            </a:p>
          </p:txBody>
        </p:sp>
      </p:grpSp>
      <p:pic>
        <p:nvPicPr>
          <p:cNvPr id="9" name="Picture 8">
            <a:extLst>
              <a:ext uri="{FF2B5EF4-FFF2-40B4-BE49-F238E27FC236}">
                <a16:creationId xmlns:a16="http://schemas.microsoft.com/office/drawing/2014/main" id="{2B3C4EB7-FB8F-0068-E696-881FACA01E2B}"/>
              </a:ext>
            </a:extLst>
          </p:cNvPr>
          <p:cNvPicPr>
            <a:picLocks noChangeAspect="1"/>
          </p:cNvPicPr>
          <p:nvPr/>
        </p:nvPicPr>
        <p:blipFill>
          <a:blip r:embed="rId8"/>
          <a:stretch>
            <a:fillRect/>
          </a:stretch>
        </p:blipFill>
        <p:spPr>
          <a:xfrm>
            <a:off x="2446612" y="1285075"/>
            <a:ext cx="3907875" cy="877900"/>
          </a:xfrm>
          <a:prstGeom prst="rect">
            <a:avLst/>
          </a:prstGeom>
        </p:spPr>
      </p:pic>
      <p:pic>
        <p:nvPicPr>
          <p:cNvPr id="10" name="Picture 9">
            <a:extLst>
              <a:ext uri="{FF2B5EF4-FFF2-40B4-BE49-F238E27FC236}">
                <a16:creationId xmlns:a16="http://schemas.microsoft.com/office/drawing/2014/main" id="{B9CEEF17-6ECD-294A-1DC9-46379E13BF29}"/>
              </a:ext>
            </a:extLst>
          </p:cNvPr>
          <p:cNvPicPr>
            <a:picLocks noChangeAspect="1"/>
          </p:cNvPicPr>
          <p:nvPr/>
        </p:nvPicPr>
        <p:blipFill>
          <a:blip r:embed="rId9"/>
          <a:stretch>
            <a:fillRect/>
          </a:stretch>
        </p:blipFill>
        <p:spPr>
          <a:xfrm>
            <a:off x="1755417" y="2044007"/>
            <a:ext cx="5328366" cy="1341236"/>
          </a:xfrm>
          <a:prstGeom prst="rect">
            <a:avLst/>
          </a:prstGeom>
        </p:spPr>
      </p:pic>
      <p:pic>
        <p:nvPicPr>
          <p:cNvPr id="11" name="Picture 10">
            <a:extLst>
              <a:ext uri="{FF2B5EF4-FFF2-40B4-BE49-F238E27FC236}">
                <a16:creationId xmlns:a16="http://schemas.microsoft.com/office/drawing/2014/main" id="{F70242F9-9F55-FAAE-6F6A-DF653898963E}"/>
              </a:ext>
            </a:extLst>
          </p:cNvPr>
          <p:cNvPicPr>
            <a:picLocks noChangeAspect="1"/>
          </p:cNvPicPr>
          <p:nvPr/>
        </p:nvPicPr>
        <p:blipFill>
          <a:blip r:embed="rId10"/>
          <a:stretch>
            <a:fillRect/>
          </a:stretch>
        </p:blipFill>
        <p:spPr>
          <a:xfrm>
            <a:off x="391335" y="3026943"/>
            <a:ext cx="7675529" cy="2347163"/>
          </a:xfrm>
          <a:prstGeom prst="rect">
            <a:avLst/>
          </a:prstGeom>
        </p:spPr>
      </p:pic>
    </p:spTree>
    <p:custDataLst>
      <p:tags r:id="rId1"/>
    </p:custDataLst>
    <p:extLst>
      <p:ext uri="{BB962C8B-B14F-4D97-AF65-F5344CB8AC3E}">
        <p14:creationId xmlns:p14="http://schemas.microsoft.com/office/powerpoint/2010/main" val="31787513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5">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4262858" y="3800336"/>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6527753" y="1009650"/>
            <a:ext cx="4911772" cy="3508529"/>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54749" y="3531120"/>
              <a:ext cx="4489625" cy="2554545"/>
            </a:xfrm>
            <a:prstGeom prst="rect">
              <a:avLst/>
            </a:prstGeom>
            <a:noFill/>
          </p:spPr>
          <p:txBody>
            <a:bodyPr wrap="square" rtlCol="0">
              <a:spAutoFit/>
            </a:bodyPr>
            <a:lstStyle/>
            <a:p>
              <a:pPr marL="0" marR="0" algn="ctr">
                <a:spcBef>
                  <a:spcPts val="0"/>
                </a:spcBef>
                <a:spcAft>
                  <a:spcPts val="0"/>
                </a:spcAft>
              </a:pPr>
              <a:r>
                <a:rPr lang="nl-NL" sz="3200" dirty="0">
                  <a:effectLst/>
                  <a:ea typeface="Times New Roman" panose="02020603050405020304" pitchFamily="18" charset="0"/>
                  <a:cs typeface="Times New Roman" panose="02020603050405020304" pitchFamily="18" charset="0"/>
                </a:rPr>
                <a:t>Khuyên bạn Quân khi muốn  dùng đồ của người khác thì cần hỏi mượn và chỉ sử dụng khi được sự đồng ý của người đó.</a:t>
              </a:r>
              <a:endParaRPr lang="en-US" sz="3200" dirty="0">
                <a:effectLst/>
                <a:ea typeface="Calibri" panose="020F0502020204030204" pitchFamily="34" charset="0"/>
                <a:cs typeface="Times New Roman" panose="02020603050405020304" pitchFamily="18" charset="0"/>
              </a:endParaRPr>
            </a:p>
          </p:txBody>
        </p:sp>
      </p:grpSp>
      <p:pic>
        <p:nvPicPr>
          <p:cNvPr id="4" name="Picture 3">
            <a:extLst>
              <a:ext uri="{FF2B5EF4-FFF2-40B4-BE49-F238E27FC236}">
                <a16:creationId xmlns:a16="http://schemas.microsoft.com/office/drawing/2014/main" id="{F6895FCB-8B24-9463-5660-E94A0AF0C1A7}"/>
              </a:ext>
            </a:extLst>
          </p:cNvPr>
          <p:cNvPicPr>
            <a:picLocks noChangeAspect="1"/>
          </p:cNvPicPr>
          <p:nvPr/>
        </p:nvPicPr>
        <p:blipFill>
          <a:blip r:embed="rId12"/>
          <a:stretch>
            <a:fillRect/>
          </a:stretch>
        </p:blipFill>
        <p:spPr>
          <a:xfrm>
            <a:off x="1133474" y="1776412"/>
            <a:ext cx="4571723" cy="2233613"/>
          </a:xfrm>
          <a:prstGeom prst="rect">
            <a:avLst/>
          </a:prstGeom>
        </p:spPr>
      </p:pic>
    </p:spTree>
    <p:custDataLst>
      <p:tags r:id="rId1"/>
    </p:custDataLst>
    <p:extLst>
      <p:ext uri="{BB962C8B-B14F-4D97-AF65-F5344CB8AC3E}">
        <p14:creationId xmlns:p14="http://schemas.microsoft.com/office/powerpoint/2010/main" val="1770718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5">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4262858" y="3800336"/>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6527753" y="1009650"/>
            <a:ext cx="4911772" cy="3508529"/>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54749" y="3531120"/>
              <a:ext cx="4489625" cy="26314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Khuyên bạn Hằng khi mượn đồ của người khác phải giữ gìn bảo quản cẩn thận tránh làm hỏng, làm mất.</a:t>
              </a:r>
              <a:endParaRPr kumimoji="0" lang="en-US" sz="33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A3C9A96A-AEBD-AFF8-4E1A-680A903DAB33}"/>
              </a:ext>
            </a:extLst>
          </p:cNvPr>
          <p:cNvPicPr>
            <a:picLocks noChangeAspect="1"/>
          </p:cNvPicPr>
          <p:nvPr/>
        </p:nvPicPr>
        <p:blipFill>
          <a:blip r:embed="rId12"/>
          <a:stretch>
            <a:fillRect/>
          </a:stretch>
        </p:blipFill>
        <p:spPr>
          <a:xfrm>
            <a:off x="966787" y="1652587"/>
            <a:ext cx="4684146" cy="2309813"/>
          </a:xfrm>
          <a:prstGeom prst="rect">
            <a:avLst/>
          </a:prstGeom>
        </p:spPr>
      </p:pic>
    </p:spTree>
    <p:custDataLst>
      <p:tags r:id="rId1"/>
    </p:custDataLst>
    <p:extLst>
      <p:ext uri="{BB962C8B-B14F-4D97-AF65-F5344CB8AC3E}">
        <p14:creationId xmlns:p14="http://schemas.microsoft.com/office/powerpoint/2010/main" val="1611173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5">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4262858" y="3800336"/>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6527752" y="809626"/>
            <a:ext cx="5245147" cy="3708554"/>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54749" y="3531120"/>
              <a:ext cx="4489625" cy="26314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Khuyên bạn Tùng khi mượn đồ của người khác thì phải hẹn ngày trả và khi sử dụng xong phải trả lại người đó như đã hẹn.</a:t>
              </a:r>
              <a:endParaRPr kumimoji="0" lang="en-US" sz="33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pic>
        <p:nvPicPr>
          <p:cNvPr id="4" name="Picture 3">
            <a:extLst>
              <a:ext uri="{FF2B5EF4-FFF2-40B4-BE49-F238E27FC236}">
                <a16:creationId xmlns:a16="http://schemas.microsoft.com/office/drawing/2014/main" id="{F6440701-8AB1-FD66-1020-65DCB1571EBD}"/>
              </a:ext>
            </a:extLst>
          </p:cNvPr>
          <p:cNvPicPr>
            <a:picLocks noChangeAspect="1"/>
          </p:cNvPicPr>
          <p:nvPr/>
        </p:nvPicPr>
        <p:blipFill>
          <a:blip r:embed="rId12"/>
          <a:stretch>
            <a:fillRect/>
          </a:stretch>
        </p:blipFill>
        <p:spPr>
          <a:xfrm>
            <a:off x="380999" y="2038350"/>
            <a:ext cx="5747945" cy="1962150"/>
          </a:xfrm>
          <a:prstGeom prst="rect">
            <a:avLst/>
          </a:prstGeom>
        </p:spPr>
      </p:pic>
    </p:spTree>
    <p:custDataLst>
      <p:tags r:id="rId1"/>
    </p:custDataLst>
    <p:extLst>
      <p:ext uri="{BB962C8B-B14F-4D97-AF65-F5344CB8AC3E}">
        <p14:creationId xmlns:p14="http://schemas.microsoft.com/office/powerpoint/2010/main" val="3535325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4">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1205935" y="547820"/>
            <a:ext cx="10348695"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4.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Xử</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lý</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tình</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huống</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124019" y="0"/>
            <a:ext cx="1390092" cy="1482558"/>
          </a:xfrm>
          <a:prstGeom prst="rect">
            <a:avLst/>
          </a:prstGeom>
        </p:spPr>
      </p:pic>
      <p:pic>
        <p:nvPicPr>
          <p:cNvPr id="6" name="Picture 5">
            <a:extLst>
              <a:ext uri="{FF2B5EF4-FFF2-40B4-BE49-F238E27FC236}">
                <a16:creationId xmlns:a16="http://schemas.microsoft.com/office/drawing/2014/main" id="{DBDA38FA-DEC2-E814-038B-4E134D91F3BC}"/>
              </a:ext>
            </a:extLst>
          </p:cNvPr>
          <p:cNvPicPr>
            <a:picLocks noChangeAspect="1"/>
          </p:cNvPicPr>
          <p:nvPr/>
        </p:nvPicPr>
        <p:blipFill>
          <a:blip r:embed="rId10"/>
          <a:stretch>
            <a:fillRect/>
          </a:stretch>
        </p:blipFill>
        <p:spPr>
          <a:xfrm>
            <a:off x="395288" y="1481138"/>
            <a:ext cx="5116965" cy="2300287"/>
          </a:xfrm>
          <a:prstGeom prst="rect">
            <a:avLst/>
          </a:prstGeom>
        </p:spPr>
      </p:pic>
      <p:pic>
        <p:nvPicPr>
          <p:cNvPr id="18" name="Picture 17">
            <a:extLst>
              <a:ext uri="{FF2B5EF4-FFF2-40B4-BE49-F238E27FC236}">
                <a16:creationId xmlns:a16="http://schemas.microsoft.com/office/drawing/2014/main" id="{4F44F47D-F286-A044-C331-D6920DB71E63}"/>
              </a:ext>
            </a:extLst>
          </p:cNvPr>
          <p:cNvPicPr>
            <a:picLocks noChangeAspect="1"/>
          </p:cNvPicPr>
          <p:nvPr/>
        </p:nvPicPr>
        <p:blipFill>
          <a:blip r:embed="rId11"/>
          <a:stretch>
            <a:fillRect/>
          </a:stretch>
        </p:blipFill>
        <p:spPr>
          <a:xfrm>
            <a:off x="5595937" y="1357312"/>
            <a:ext cx="5998583" cy="2443163"/>
          </a:xfrm>
          <a:prstGeom prst="rect">
            <a:avLst/>
          </a:prstGeom>
        </p:spPr>
      </p:pic>
      <p:pic>
        <p:nvPicPr>
          <p:cNvPr id="20" name="Picture 19">
            <a:extLst>
              <a:ext uri="{FF2B5EF4-FFF2-40B4-BE49-F238E27FC236}">
                <a16:creationId xmlns:a16="http://schemas.microsoft.com/office/drawing/2014/main" id="{C22DC949-7458-2416-3E8F-33E86F3E3513}"/>
              </a:ext>
            </a:extLst>
          </p:cNvPr>
          <p:cNvPicPr>
            <a:picLocks noChangeAspect="1"/>
          </p:cNvPicPr>
          <p:nvPr/>
        </p:nvPicPr>
        <p:blipFill>
          <a:blip r:embed="rId12"/>
          <a:stretch>
            <a:fillRect/>
          </a:stretch>
        </p:blipFill>
        <p:spPr>
          <a:xfrm>
            <a:off x="3200400" y="3811149"/>
            <a:ext cx="5029200" cy="2451538"/>
          </a:xfrm>
          <a:prstGeom prst="rect">
            <a:avLst/>
          </a:prstGeom>
        </p:spPr>
      </p:pic>
      <p:grpSp>
        <p:nvGrpSpPr>
          <p:cNvPr id="14" name="Nhóm 2">
            <a:extLst>
              <a:ext uri="{FF2B5EF4-FFF2-40B4-BE49-F238E27FC236}">
                <a16:creationId xmlns:a16="http://schemas.microsoft.com/office/drawing/2014/main" id="{9F0FD2CC-9F2C-8B3A-F8B5-C339A3BC2A34}"/>
              </a:ext>
            </a:extLst>
          </p:cNvPr>
          <p:cNvGrpSpPr/>
          <p:nvPr/>
        </p:nvGrpSpPr>
        <p:grpSpPr>
          <a:xfrm>
            <a:off x="384439" y="4494069"/>
            <a:ext cx="2793301" cy="1480704"/>
            <a:chOff x="2889346" y="808550"/>
            <a:chExt cx="7250368" cy="1480704"/>
          </a:xfrm>
        </p:grpSpPr>
        <p:sp>
          <p:nvSpPr>
            <p:cNvPr id="15" name="TextBox 12">
              <a:extLst>
                <a:ext uri="{FF2B5EF4-FFF2-40B4-BE49-F238E27FC236}">
                  <a16:creationId xmlns:a16="http://schemas.microsoft.com/office/drawing/2014/main" id="{47BE971B-31CD-753A-73D3-7E0C3C6A71C1}"/>
                </a:ext>
              </a:extLst>
            </p:cNvPr>
            <p:cNvSpPr txBox="1"/>
            <p:nvPr/>
          </p:nvSpPr>
          <p:spPr>
            <a:xfrm>
              <a:off x="2889346" y="842704"/>
              <a:ext cx="7250368" cy="144655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Kết</a:t>
              </a:r>
              <a:r>
                <a:rPr kumimoji="0" lang="en-US" sz="4400" b="1" i="0" u="none" strike="noStrike" kern="1200" cap="none" spc="0" normalizeH="0" baseline="0" noProof="0" dirty="0">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 </a:t>
              </a:r>
              <a:r>
                <a:rPr kumimoji="0" lang="en-US" sz="4400" b="1" i="0" u="none" strike="noStrike" kern="1200" cap="none" spc="0" normalizeH="0" baseline="0" noProof="0" dirty="0" err="1">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luận</a:t>
              </a:r>
              <a:endParaRPr kumimoji="0" lang="en-US" sz="4400" b="1" i="0" u="none" strike="noStrike" kern="1200" cap="none" spc="0" normalizeH="0" baseline="0" noProof="0" dirty="0">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endParaRPr>
            </a:p>
          </p:txBody>
        </p:sp>
        <p:sp>
          <p:nvSpPr>
            <p:cNvPr id="16" name="TextBox 12">
              <a:extLst>
                <a:ext uri="{FF2B5EF4-FFF2-40B4-BE49-F238E27FC236}">
                  <a16:creationId xmlns:a16="http://schemas.microsoft.com/office/drawing/2014/main" id="{323C72D4-6DA2-1424-29AB-5B5B176B1A9A}"/>
                </a:ext>
              </a:extLst>
            </p:cNvPr>
            <p:cNvSpPr txBox="1"/>
            <p:nvPr/>
          </p:nvSpPr>
          <p:spPr>
            <a:xfrm>
              <a:off x="2889346" y="808550"/>
              <a:ext cx="7250368" cy="144655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srgbClr val="C00000"/>
                  </a:solidFill>
                  <a:effectLst/>
                  <a:uLnTx/>
                  <a:uFillTx/>
                  <a:latin typeface="Calibri" panose="020F0502020204030204" pitchFamily="34" charset="0"/>
                  <a:ea typeface="LNTH-LuoLuoNotangYuanTi 1" pitchFamily="2" charset="-128"/>
                  <a:cs typeface="Calibri" panose="020F0502020204030204" pitchFamily="34" charset="0"/>
                </a:rPr>
                <a:t>Hoạt động </a:t>
              </a:r>
              <a:r>
                <a:rPr kumimoji="0" lang="vi-VN" sz="4400" b="1" i="0" u="none" strike="noStrike" kern="1200" cap="none" spc="0" normalizeH="0" baseline="0" noProof="0">
                  <a:ln w="0"/>
                  <a:solidFill>
                    <a:srgbClr val="C00000"/>
                  </a:solidFill>
                  <a:effectLst/>
                  <a:uLnTx/>
                  <a:uFillTx/>
                  <a:latin typeface="Calibri" panose="020F0502020204030204" pitchFamily="34" charset="0"/>
                  <a:ea typeface="LNTH-LuoLuoNotangYuanTi 1" pitchFamily="2" charset="-128"/>
                  <a:cs typeface="Calibri" panose="020F0502020204030204" pitchFamily="34" charset="0"/>
                </a:rPr>
                <a:t>nhóm </a:t>
              </a:r>
              <a:r>
                <a:rPr kumimoji="0" lang="en-US" sz="4400" b="1" i="0" u="none" strike="noStrike" kern="1200" cap="none" spc="0" normalizeH="0" baseline="0" noProof="0" smtClean="0">
                  <a:ln w="0"/>
                  <a:solidFill>
                    <a:srgbClr val="C00000"/>
                  </a:solidFill>
                  <a:effectLst/>
                  <a:uLnTx/>
                  <a:uFillTx/>
                  <a:latin typeface="Calibri" panose="020F0502020204030204" pitchFamily="34" charset="0"/>
                  <a:ea typeface="LNTH-LuoLuoNotangYuanTi 1" pitchFamily="2" charset="-128"/>
                  <a:cs typeface="Calibri" panose="020F0502020204030204" pitchFamily="34" charset="0"/>
                </a:rPr>
                <a:t>4</a:t>
              </a:r>
              <a:endParaRPr kumimoji="0" lang="en-US" sz="4400" b="1" i="0" u="none" strike="noStrike" kern="1200" cap="none" spc="0" normalizeH="0" baseline="0" noProof="0" dirty="0">
                <a:ln w="0"/>
                <a:solidFill>
                  <a:srgbClr val="C00000"/>
                </a:solidFill>
                <a:effectLst/>
                <a:uLnTx/>
                <a:uFillTx/>
                <a:latin typeface="Calibri" panose="020F0502020204030204" pitchFamily="34" charset="0"/>
                <a:ea typeface="LNTH-LuoLuoNotangYuanTi 1" pitchFamily="2" charset="-128"/>
                <a:cs typeface="Calibri" panose="020F0502020204030204" pitchFamily="34" charset="0"/>
              </a:endParaRPr>
            </a:p>
          </p:txBody>
        </p:sp>
      </p:grpSp>
    </p:spTree>
    <p:custDataLst>
      <p:tags r:id="rId1"/>
    </p:custDataLst>
    <p:extLst>
      <p:ext uri="{BB962C8B-B14F-4D97-AF65-F5344CB8AC3E}">
        <p14:creationId xmlns:p14="http://schemas.microsoft.com/office/powerpoint/2010/main" val="38347439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26" presetClass="emph" presetSubtype="0" repeatCount="indefinite" fill="hold" nodeType="withEffect">
                                  <p:stCondLst>
                                    <p:cond delay="0"/>
                                  </p:stCondLst>
                                  <p:childTnLst>
                                    <p:animEffect transition="out" filter="fade">
                                      <p:cBhvr>
                                        <p:cTn id="21" dur="500" tmFilter="0, 0; .2, .5; .8, .5; 1, 0"/>
                                        <p:tgtEl>
                                          <p:spTgt spid="14"/>
                                        </p:tgtEl>
                                      </p:cBhvr>
                                    </p:animEffect>
                                    <p:animScale>
                                      <p:cBhvr>
                                        <p:cTn id="22"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Ảnh có chứa rèm, màu đỏ&#10;&#10;Mô tả được tạo tự động">
            <a:extLst>
              <a:ext uri="{FF2B5EF4-FFF2-40B4-BE49-F238E27FC236}">
                <a16:creationId xmlns:a16="http://schemas.microsoft.com/office/drawing/2014/main" id="{E630257D-2A70-6D74-50FA-075B3D5F98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7D52D8F-3112-156B-60EA-CF0FD0C3B3EC}"/>
              </a:ext>
            </a:extLst>
          </p:cNvPr>
          <p:cNvPicPr>
            <a:picLocks noChangeAspect="1"/>
          </p:cNvPicPr>
          <p:nvPr/>
        </p:nvPicPr>
        <p:blipFill>
          <a:blip r:embed="rId5"/>
          <a:stretch>
            <a:fillRect/>
          </a:stretch>
        </p:blipFill>
        <p:spPr>
          <a:xfrm>
            <a:off x="1275580" y="1612148"/>
            <a:ext cx="8974090" cy="5614903"/>
          </a:xfrm>
          <a:prstGeom prst="rect">
            <a:avLst/>
          </a:prstGeom>
        </p:spPr>
      </p:pic>
    </p:spTree>
    <p:custDataLst>
      <p:tags r:id="rId1"/>
    </p:custDataLst>
    <p:extLst>
      <p:ext uri="{BB962C8B-B14F-4D97-AF65-F5344CB8AC3E}">
        <p14:creationId xmlns:p14="http://schemas.microsoft.com/office/powerpoint/2010/main" val="10974028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10" cstate="hqprint">
              <a:extLst>
                <a:ext uri="{BEBA8EAE-BF5A-486C-A8C5-ECC9F3942E4B}">
                  <a14:imgProps xmlns:a14="http://schemas.microsoft.com/office/drawing/2010/main">
                    <a14:imgLayer r:embed="rId8">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11" cstate="hqprint">
              <a:extLst>
                <a:ext uri="{BEBA8EAE-BF5A-486C-A8C5-ECC9F3942E4B}">
                  <a14:imgProps xmlns:a14="http://schemas.microsoft.com/office/drawing/2010/main">
                    <a14:imgLayer r:embed="rId8">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27" name="Nhóm 26">
            <a:extLst>
              <a:ext uri="{FF2B5EF4-FFF2-40B4-BE49-F238E27FC236}">
                <a16:creationId xmlns:a16="http://schemas.microsoft.com/office/drawing/2014/main" id="{36ABF661-0BD8-0E24-43DF-A1EB57965749}"/>
              </a:ext>
            </a:extLst>
          </p:cNvPr>
          <p:cNvGrpSpPr/>
          <p:nvPr/>
        </p:nvGrpSpPr>
        <p:grpSpPr>
          <a:xfrm>
            <a:off x="-311848" y="-580277"/>
            <a:ext cx="5074918" cy="2784002"/>
            <a:chOff x="-311848" y="-580277"/>
            <a:chExt cx="5074918" cy="2784002"/>
          </a:xfrm>
        </p:grpSpPr>
        <p:pic>
          <p:nvPicPr>
            <p:cNvPr id="26" name="Hình ảnh 25">
              <a:extLst>
                <a:ext uri="{FF2B5EF4-FFF2-40B4-BE49-F238E27FC236}">
                  <a16:creationId xmlns:a16="http://schemas.microsoft.com/office/drawing/2014/main" id="{C213D1E9-E907-1230-3D42-82BED1D76F3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19" b="45000" l="3021" r="46250">
                          <a14:foregroundMark x1="5156" y1="17130" x2="10417" y2="24074"/>
                          <a14:foregroundMark x1="5365" y1="28611" x2="4792" y2="35185"/>
                          <a14:foregroundMark x1="9427" y1="25463" x2="12656" y2="29815"/>
                          <a14:foregroundMark x1="6510" y1="17685" x2="7969" y2="20093"/>
                          <a14:foregroundMark x1="6615" y1="17315" x2="6719" y2="15278"/>
                          <a14:foregroundMark x1="3229" y1="20926" x2="3229" y2="20926"/>
                          <a14:foregroundMark x1="46250" y1="21481" x2="46250" y2="21481"/>
                          <a14:foregroundMark x1="7031" y1="2407" x2="7031" y2="2407"/>
                          <a14:foregroundMark x1="41979" y1="1019" x2="41979" y2="1019"/>
                          <a14:foregroundMark x1="6927" y1="2593" x2="6927" y2="2593"/>
                          <a14:foregroundMark x1="3125" y1="40000" x2="3125" y2="40000"/>
                          <a14:foregroundMark x1="3021" y1="41389" x2="3021" y2="41389"/>
                          <a14:foregroundMark x1="11042" y1="24537" x2="9010" y2="24352"/>
                          <a14:foregroundMark x1="9479" y1="23981" x2="11354" y2="31759"/>
                          <a14:foregroundMark x1="5104" y1="28704" x2="7448" y2="33519"/>
                          <a14:foregroundMark x1="4427" y1="29537" x2="4531" y2="32315"/>
                          <a14:foregroundMark x1="4531" y1="33889" x2="3854" y2="31759"/>
                          <a14:foregroundMark x1="4427" y1="30093" x2="4219" y2="32130"/>
                          <a14:foregroundMark x1="4115" y1="30556" x2="4115" y2="33519"/>
                          <a14:foregroundMark x1="4531" y1="31759" x2="3646" y2="31759"/>
                          <a14:foregroundMark x1="3542" y1="32500" x2="3177" y2="31759"/>
                        </a14:backgroundRemoval>
                      </a14:imgEffect>
                    </a14:imgLayer>
                  </a14:imgProps>
                </a:ext>
                <a:ext uri="{28A0092B-C50C-407E-A947-70E740481C1C}">
                  <a14:useLocalDpi xmlns:a14="http://schemas.microsoft.com/office/drawing/2010/main" val="0"/>
                </a:ext>
              </a:extLst>
            </a:blip>
            <a:srcRect r="48731" b="50000"/>
            <a:stretch/>
          </p:blipFill>
          <p:spPr>
            <a:xfrm>
              <a:off x="-311848" y="-580277"/>
              <a:ext cx="5074918" cy="2784002"/>
            </a:xfrm>
            <a:prstGeom prst="rect">
              <a:avLst/>
            </a:prstGeom>
          </p:spPr>
        </p:pic>
        <p:sp>
          <p:nvSpPr>
            <p:cNvPr id="24" name="TextBox 12">
              <a:extLst>
                <a:ext uri="{FF2B5EF4-FFF2-40B4-BE49-F238E27FC236}">
                  <a16:creationId xmlns:a16="http://schemas.microsoft.com/office/drawing/2014/main" id="{BB94B449-B2D1-9A2F-441E-7F0B9FABDF72}"/>
                </a:ext>
              </a:extLst>
            </p:cNvPr>
            <p:cNvSpPr txBox="1"/>
            <p:nvPr/>
          </p:nvSpPr>
          <p:spPr>
            <a:xfrm>
              <a:off x="815676" y="207474"/>
              <a:ext cx="3272028" cy="1708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Các</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nhóm</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hãy</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chọn</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một</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ngôi sao nhé!</a:t>
              </a:r>
            </a:p>
          </p:txBody>
        </p:sp>
      </p:grpSp>
      <p:pic>
        <p:nvPicPr>
          <p:cNvPr id="29" name="Hình ảnh 28">
            <a:extLst>
              <a:ext uri="{FF2B5EF4-FFF2-40B4-BE49-F238E27FC236}">
                <a16:creationId xmlns:a16="http://schemas.microsoft.com/office/drawing/2014/main" id="{0936A715-D490-31B1-3279-5B8BDC94068C}"/>
              </a:ext>
            </a:extLst>
          </p:cNvPr>
          <p:cNvPicPr>
            <a:picLocks noChangeAspect="1"/>
          </p:cNvPicPr>
          <p:nvPr/>
        </p:nvPicPr>
        <p:blipFill>
          <a:blip r:embed="rId14">
            <a:extLst>
              <a:ext uri="{28A0092B-C50C-407E-A947-70E740481C1C}">
                <a14:useLocalDpi xmlns:a14="http://schemas.microsoft.com/office/drawing/2010/main" val="0"/>
              </a:ext>
            </a:extLst>
          </a:blip>
          <a:srcRect l="12231" r="12231"/>
          <a:stretch/>
        </p:blipFill>
        <p:spPr>
          <a:xfrm>
            <a:off x="2502298" y="1974816"/>
            <a:ext cx="2584317" cy="2023698"/>
          </a:xfrm>
          <a:prstGeom prst="roundRect">
            <a:avLst/>
          </a:prstGeom>
        </p:spPr>
      </p:pic>
      <p:pic>
        <p:nvPicPr>
          <p:cNvPr id="31" name="Hình ảnh 30">
            <a:extLst>
              <a:ext uri="{FF2B5EF4-FFF2-40B4-BE49-F238E27FC236}">
                <a16:creationId xmlns:a16="http://schemas.microsoft.com/office/drawing/2014/main" id="{2AB5A66F-616E-0485-D48B-5E451EAE1E61}"/>
              </a:ext>
            </a:extLst>
          </p:cNvPr>
          <p:cNvPicPr>
            <a:picLocks noChangeAspect="1"/>
          </p:cNvPicPr>
          <p:nvPr/>
        </p:nvPicPr>
        <p:blipFill>
          <a:blip r:embed="rId15">
            <a:extLst>
              <a:ext uri="{28A0092B-C50C-407E-A947-70E740481C1C}">
                <a14:useLocalDpi xmlns:a14="http://schemas.microsoft.com/office/drawing/2010/main" val="0"/>
              </a:ext>
            </a:extLst>
          </a:blip>
          <a:srcRect l="7385" r="7385"/>
          <a:stretch/>
        </p:blipFill>
        <p:spPr>
          <a:xfrm>
            <a:off x="7309330" y="1974816"/>
            <a:ext cx="2364899" cy="1978589"/>
          </a:xfrm>
          <a:prstGeom prst="roundRect">
            <a:avLst/>
          </a:prstGeom>
        </p:spPr>
      </p:pic>
      <p:pic>
        <p:nvPicPr>
          <p:cNvPr id="35" name="Hình ảnh 34">
            <a:extLst>
              <a:ext uri="{FF2B5EF4-FFF2-40B4-BE49-F238E27FC236}">
                <a16:creationId xmlns:a16="http://schemas.microsoft.com/office/drawing/2014/main" id="{5118516E-93FC-7025-7390-428BA3E5C45C}"/>
              </a:ext>
            </a:extLst>
          </p:cNvPr>
          <p:cNvPicPr>
            <a:picLocks noChangeAspect="1"/>
          </p:cNvPicPr>
          <p:nvPr/>
        </p:nvPicPr>
        <p:blipFill>
          <a:blip r:embed="rId16">
            <a:extLst>
              <a:ext uri="{28A0092B-C50C-407E-A947-70E740481C1C}">
                <a14:useLocalDpi xmlns:a14="http://schemas.microsoft.com/office/drawing/2010/main" val="0"/>
              </a:ext>
            </a:extLst>
          </a:blip>
          <a:srcRect l="5663" r="5663"/>
          <a:stretch/>
        </p:blipFill>
        <p:spPr>
          <a:xfrm>
            <a:off x="4811595" y="3199802"/>
            <a:ext cx="2872047" cy="2285082"/>
          </a:xfrm>
          <a:prstGeom prst="roundRect">
            <a:avLst/>
          </a:prstGeom>
        </p:spPr>
      </p:pic>
    </p:spTree>
    <p:custDataLst>
      <p:tags r:id="rId1"/>
    </p:custDataLst>
    <p:extLst>
      <p:ext uri="{BB962C8B-B14F-4D97-AF65-F5344CB8AC3E}">
        <p14:creationId xmlns:p14="http://schemas.microsoft.com/office/powerpoint/2010/main" val="2340688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repeatCount="2000" fill="hold" nodeType="after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8"/>
                                        </p:tgtEl>
                                      </p:cBhvr>
                                    </p:animEffect>
                                    <p:animScale>
                                      <p:cBhvr>
                                        <p:cTn id="22" dur="250" autoRev="1" fill="hold"/>
                                        <p:tgtEl>
                                          <p:spTgt spid="18"/>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3" fill="hold">
                            <p:stCondLst>
                              <p:cond delay="500"/>
                            </p:stCondLst>
                            <p:childTnLst>
                              <p:par>
                                <p:cTn id="24" presetID="1" presetClass="exit" presetSubtype="0" fill="hold" nodeType="afterEffect">
                                  <p:stCondLst>
                                    <p:cond delay="0"/>
                                  </p:stCondLst>
                                  <p:childTnLst>
                                    <p:set>
                                      <p:cBhvr>
                                        <p:cTn id="25" dur="1" fill="hold">
                                          <p:stCondLst>
                                            <p:cond delay="0"/>
                                          </p:stCondLst>
                                        </p:cTn>
                                        <p:tgtEl>
                                          <p:spTgt spid="18"/>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0"/>
                                        </p:tgtEl>
                                      </p:cBhvr>
                                    </p:animEffect>
                                    <p:animScale>
                                      <p:cBhvr>
                                        <p:cTn id="34" dur="250" autoRev="1" fill="hold"/>
                                        <p:tgtEl>
                                          <p:spTgt spid="20"/>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childTnLst>
                          </p:cTn>
                        </p:par>
                        <p:par>
                          <p:cTn id="35" fill="hold">
                            <p:stCondLst>
                              <p:cond delay="500"/>
                            </p:stCondLst>
                            <p:childTnLst>
                              <p:par>
                                <p:cTn id="36" presetID="1" presetClass="exit" presetSubtype="0" fill="hold" nodeType="after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subTnLst>
                                    <p:audio>
                                      <p:cMediaNode>
                                        <p:cTn display="0" masterRel="sameClick">
                                          <p:stCondLst>
                                            <p:cond evt="begin" delay="0">
                                              <p:tn val="38"/>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19"/>
                                        </p:tgtEl>
                                      </p:cBhvr>
                                    </p:animEffect>
                                    <p:animScale>
                                      <p:cBhvr>
                                        <p:cTn id="46" dur="250" autoRev="1" fill="hold"/>
                                        <p:tgtEl>
                                          <p:spTgt spid="19"/>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childTnLst>
                          </p:cTn>
                        </p:par>
                        <p:par>
                          <p:cTn id="47" fill="hold">
                            <p:stCondLst>
                              <p:cond delay="500"/>
                            </p:stCondLst>
                            <p:childTnLst>
                              <p:par>
                                <p:cTn id="48" presetID="1" presetClass="exit" presetSubtype="0" fill="hold" nodeType="afterEffect">
                                  <p:stCondLst>
                                    <p:cond delay="0"/>
                                  </p:stCondLst>
                                  <p:childTnLst>
                                    <p:set>
                                      <p:cBhvr>
                                        <p:cTn id="49" dur="1" fill="hold">
                                          <p:stCondLst>
                                            <p:cond delay="0"/>
                                          </p:stCondLst>
                                        </p:cTn>
                                        <p:tgtEl>
                                          <p:spTgt spid="19"/>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subTnLst>
                                    <p:audio>
                                      <p:cMediaNode>
                                        <p:cTn display="0" masterRel="sameClick">
                                          <p:stCondLst>
                                            <p:cond evt="begin" delay="0">
                                              <p:tn val="50"/>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C9EA674-C40E-AEDA-08CF-9737B91A0FD0}"/>
              </a:ext>
            </a:extLst>
          </p:cNvPr>
          <p:cNvGrpSpPr/>
          <p:nvPr/>
        </p:nvGrpSpPr>
        <p:grpSpPr>
          <a:xfrm>
            <a:off x="0" y="0"/>
            <a:ext cx="12192000" cy="6858000"/>
            <a:chOff x="0" y="0"/>
            <a:chExt cx="12192000" cy="6858000"/>
          </a:xfrm>
        </p:grpSpPr>
        <p:pic>
          <p:nvPicPr>
            <p:cNvPr id="19" name="Hình ảnh 18" descr="Ảnh có chứa văn bản&#10;&#10;Mô tả được tạo tự động">
              <a:extLst>
                <a:ext uri="{FF2B5EF4-FFF2-40B4-BE49-F238E27FC236}">
                  <a16:creationId xmlns:a16="http://schemas.microsoft.com/office/drawing/2014/main" id="{9BF3ADD4-5AB7-BA3E-9B7C-A975C22898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FFDD8DCF-4D85-3E12-CF7C-11E205220FC8}"/>
                </a:ext>
              </a:extLst>
            </p:cNvPr>
            <p:cNvGrpSpPr/>
            <p:nvPr/>
          </p:nvGrpSpPr>
          <p:grpSpPr>
            <a:xfrm>
              <a:off x="4587614" y="2702257"/>
              <a:ext cx="3233842" cy="3085662"/>
              <a:chOff x="4587614" y="2702257"/>
              <a:chExt cx="3233842" cy="3085662"/>
            </a:xfrm>
          </p:grpSpPr>
          <p:pic>
            <p:nvPicPr>
              <p:cNvPr id="30" name="Hình ảnh 29" descr="Ảnh có chứa mũi tên&#10;&#10;Mô tả được tạo tự động">
                <a:extLst>
                  <a:ext uri="{FF2B5EF4-FFF2-40B4-BE49-F238E27FC236}">
                    <a16:creationId xmlns:a16="http://schemas.microsoft.com/office/drawing/2014/main" id="{9C89B38E-3C92-CE96-32CB-07B670B8780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31" name="Hình ảnh 30" descr="Ảnh có chứa mũi tên&#10;&#10;Mô tả được tạo tự động">
                <a:extLst>
                  <a:ext uri="{FF2B5EF4-FFF2-40B4-BE49-F238E27FC236}">
                    <a16:creationId xmlns:a16="http://schemas.microsoft.com/office/drawing/2014/main" id="{CE454E5A-E530-C1D0-7C35-C7885AF2EF0E}"/>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21" name="Nhóm 20">
              <a:extLst>
                <a:ext uri="{FF2B5EF4-FFF2-40B4-BE49-F238E27FC236}">
                  <a16:creationId xmlns:a16="http://schemas.microsoft.com/office/drawing/2014/main" id="{AD7F333F-3D9B-7094-D38A-AF56C4059874}"/>
                </a:ext>
              </a:extLst>
            </p:cNvPr>
            <p:cNvGrpSpPr/>
            <p:nvPr/>
          </p:nvGrpSpPr>
          <p:grpSpPr>
            <a:xfrm>
              <a:off x="2675067" y="1826525"/>
              <a:ext cx="2411548" cy="2301047"/>
              <a:chOff x="2675067" y="1826525"/>
              <a:chExt cx="2411548" cy="2301047"/>
            </a:xfrm>
          </p:grpSpPr>
          <p:pic>
            <p:nvPicPr>
              <p:cNvPr id="28" name="Hình ảnh 27" descr="Ảnh có chứa mũi tên&#10;&#10;Mô tả được tạo tự động">
                <a:extLst>
                  <a:ext uri="{FF2B5EF4-FFF2-40B4-BE49-F238E27FC236}">
                    <a16:creationId xmlns:a16="http://schemas.microsoft.com/office/drawing/2014/main" id="{C6796A66-D49E-92CB-5FE3-CFBC4EB679B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29" name="Hình ảnh 28" descr="Ảnh có chứa mũi tên&#10;&#10;Mô tả được tạo tự động">
                <a:extLst>
                  <a:ext uri="{FF2B5EF4-FFF2-40B4-BE49-F238E27FC236}">
                    <a16:creationId xmlns:a16="http://schemas.microsoft.com/office/drawing/2014/main" id="{E5436066-D9D2-AB61-D3F7-E6E6523EDC5A}"/>
                  </a:ext>
                </a:extLst>
              </p:cNvPr>
              <p:cNvPicPr>
                <a:picLocks noChangeAspect="1"/>
              </p:cNvPicPr>
              <p:nvPr/>
            </p:nvPicPr>
            <p:blipFill rotWithShape="1">
              <a:blip r:embed="rId9" cstate="hqprint">
                <a:extLst>
                  <a:ext uri="{BEBA8EAE-BF5A-486C-A8C5-ECC9F3942E4B}">
                    <a14:imgProps xmlns:a14="http://schemas.microsoft.com/office/drawing/2010/main">
                      <a14:imgLayer r:embed="rId7">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22" name="Nhóm 21">
              <a:extLst>
                <a:ext uri="{FF2B5EF4-FFF2-40B4-BE49-F238E27FC236}">
                  <a16:creationId xmlns:a16="http://schemas.microsoft.com/office/drawing/2014/main" id="{46752B0F-47F0-E19A-140A-9ADF9FF607F6}"/>
                </a:ext>
              </a:extLst>
            </p:cNvPr>
            <p:cNvGrpSpPr/>
            <p:nvPr/>
          </p:nvGrpSpPr>
          <p:grpSpPr>
            <a:xfrm>
              <a:off x="7184033" y="1826524"/>
              <a:ext cx="2411548" cy="2301047"/>
              <a:chOff x="7184033" y="1826524"/>
              <a:chExt cx="2411548" cy="2301047"/>
            </a:xfrm>
          </p:grpSpPr>
          <p:pic>
            <p:nvPicPr>
              <p:cNvPr id="26" name="Hình ảnh 25" descr="Ảnh có chứa mũi tên&#10;&#10;Mô tả được tạo tự động">
                <a:extLst>
                  <a:ext uri="{FF2B5EF4-FFF2-40B4-BE49-F238E27FC236}">
                    <a16:creationId xmlns:a16="http://schemas.microsoft.com/office/drawing/2014/main" id="{E6531ABE-7C1A-5045-4676-6C0F3FC6820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27" name="Hình ảnh 26" descr="Ảnh có chứa mũi tên&#10;&#10;Mô tả được tạo tự động">
                <a:extLst>
                  <a:ext uri="{FF2B5EF4-FFF2-40B4-BE49-F238E27FC236}">
                    <a16:creationId xmlns:a16="http://schemas.microsoft.com/office/drawing/2014/main" id="{F606107E-72B4-E57D-9276-B51A15EBDC1F}"/>
                  </a:ext>
                </a:extLst>
              </p:cNvPr>
              <p:cNvPicPr>
                <a:picLocks noChangeAspect="1"/>
              </p:cNvPicPr>
              <p:nvPr/>
            </p:nvPicPr>
            <p:blipFill rotWithShape="1">
              <a:blip r:embed="rId10" cstate="hqprint">
                <a:extLst>
                  <a:ext uri="{BEBA8EAE-BF5A-486C-A8C5-ECC9F3942E4B}">
                    <a14:imgProps xmlns:a14="http://schemas.microsoft.com/office/drawing/2010/main">
                      <a14:imgLayer r:embed="rId7">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23" name="Nhóm 22">
              <a:extLst>
                <a:ext uri="{FF2B5EF4-FFF2-40B4-BE49-F238E27FC236}">
                  <a16:creationId xmlns:a16="http://schemas.microsoft.com/office/drawing/2014/main" id="{C95D2AB7-080F-E686-CA6B-81B6206FFCD5}"/>
                </a:ext>
              </a:extLst>
            </p:cNvPr>
            <p:cNvGrpSpPr/>
            <p:nvPr/>
          </p:nvGrpSpPr>
          <p:grpSpPr>
            <a:xfrm>
              <a:off x="4299166" y="0"/>
              <a:ext cx="3593668" cy="3429000"/>
              <a:chOff x="4299166" y="0"/>
              <a:chExt cx="3593668" cy="3429000"/>
            </a:xfrm>
          </p:grpSpPr>
          <p:pic>
            <p:nvPicPr>
              <p:cNvPr id="24" name="Hình ảnh 23" descr="Ảnh có chứa mũi tên&#10;&#10;Mô tả được tạo tự động">
                <a:extLst>
                  <a:ext uri="{FF2B5EF4-FFF2-40B4-BE49-F238E27FC236}">
                    <a16:creationId xmlns:a16="http://schemas.microsoft.com/office/drawing/2014/main" id="{03D32DED-5B0D-5CA9-C2CA-9508CA4548B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25" name="Hình ảnh 24" descr="Ảnh có chứa mũi tên&#10;&#10;Mô tả được tạo tự động">
                <a:extLst>
                  <a:ext uri="{FF2B5EF4-FFF2-40B4-BE49-F238E27FC236}">
                    <a16:creationId xmlns:a16="http://schemas.microsoft.com/office/drawing/2014/main" id="{B053BDE7-CB39-A25D-6E9B-98E6DE9D923A}"/>
                  </a:ext>
                </a:extLst>
              </p:cNvPr>
              <p:cNvPicPr>
                <a:picLocks noChangeAspect="1"/>
              </p:cNvPicPr>
              <p:nvPr/>
            </p:nvPicPr>
            <p:blipFill rotWithShape="1">
              <a:blip r:embed="rId11">
                <a:extLst>
                  <a:ext uri="{BEBA8EAE-BF5A-486C-A8C5-ECC9F3942E4B}">
                    <a14:imgProps xmlns:a14="http://schemas.microsoft.com/office/drawing/2010/main">
                      <a14:imgLayer r:embed="rId7">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8" name="Hình ảnh 37" descr="Ảnh có chứa trong nhà">
            <a:extLst>
              <a:ext uri="{FF2B5EF4-FFF2-40B4-BE49-F238E27FC236}">
                <a16:creationId xmlns:a16="http://schemas.microsoft.com/office/drawing/2014/main" id="{8EBE7B78-AE86-B355-C127-AEB829C8C67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3194" b="96350" l="3370" r="97826">
                        <a14:foregroundMark x1="15435" y1="10951" x2="34565" y2="12928"/>
                        <a14:foregroundMark x1="10217" y1="7909" x2="48261" y2="9202"/>
                        <a14:foregroundMark x1="43261" y1="5779" x2="79674" y2="9202"/>
                        <a14:foregroundMark x1="79674" y1="9202" x2="89348" y2="9125"/>
                        <a14:foregroundMark x1="90435" y1="7376" x2="91304" y2="12319"/>
                        <a14:foregroundMark x1="89891" y1="4563" x2="95000" y2="10722"/>
                        <a14:foregroundMark x1="8261" y1="4563" x2="10326" y2="12395"/>
                        <a14:foregroundMark x1="10326" y1="12395" x2="12500" y2="13308"/>
                        <a14:foregroundMark x1="4565" y1="4791" x2="5326" y2="12776"/>
                        <a14:foregroundMark x1="5326" y1="12776" x2="5761" y2="13156"/>
                        <a14:foregroundMark x1="3696" y1="92319" x2="44130" y2="90570"/>
                        <a14:foregroundMark x1="44130" y1="90570" x2="64674" y2="90951"/>
                        <a14:foregroundMark x1="64674" y1="90951" x2="77391" y2="90951"/>
                        <a14:foregroundMark x1="77391" y1="90951" x2="91522" y2="90951"/>
                        <a14:foregroundMark x1="91522" y1="90951" x2="91630" y2="91331"/>
                        <a14:foregroundMark x1="27609" y1="92928" x2="17717" y2="92700"/>
                        <a14:foregroundMark x1="17717" y1="92700" x2="17717" y2="92700"/>
                        <a14:foregroundMark x1="5435" y1="96350" x2="3478" y2="96350"/>
                        <a14:foregroundMark x1="95000" y1="87529" x2="96413" y2="91939"/>
                        <a14:foregroundMark x1="9674" y1="3574" x2="11739" y2="3954"/>
                        <a14:foregroundMark x1="6304" y1="3194" x2="3696" y2="9962"/>
                        <a14:foregroundMark x1="94130" y1="3346" x2="97826" y2="12167"/>
                        <a14:foregroundMark x1="97826" y1="12167" x2="97065" y2="13156"/>
                      </a14:backgroundRemoval>
                    </a14:imgEffect>
                  </a14:imgLayer>
                </a14:imgProps>
              </a:ext>
              <a:ext uri="{28A0092B-C50C-407E-A947-70E740481C1C}">
                <a14:useLocalDpi xmlns:a14="http://schemas.microsoft.com/office/drawing/2010/main" val="0"/>
              </a:ext>
            </a:extLst>
          </a:blip>
          <a:stretch>
            <a:fillRect/>
          </a:stretch>
        </p:blipFill>
        <p:spPr>
          <a:xfrm rot="5400000">
            <a:off x="3487968" y="-1873313"/>
            <a:ext cx="5382691" cy="10256872"/>
          </a:xfrm>
          <a:prstGeom prst="rect">
            <a:avLst/>
          </a:prstGeom>
        </p:spPr>
      </p:pic>
      <p:sp>
        <p:nvSpPr>
          <p:cNvPr id="41" name="Hộp Văn bản 40">
            <a:extLst>
              <a:ext uri="{FF2B5EF4-FFF2-40B4-BE49-F238E27FC236}">
                <a16:creationId xmlns:a16="http://schemas.microsoft.com/office/drawing/2014/main" id="{69836AE4-5F33-B84B-F09A-1E8A823FDFAF}"/>
              </a:ext>
            </a:extLst>
          </p:cNvPr>
          <p:cNvSpPr txBox="1"/>
          <p:nvPr/>
        </p:nvSpPr>
        <p:spPr>
          <a:xfrm>
            <a:off x="2641628" y="2492315"/>
            <a:ext cx="720656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Cách giải quyết tình huống phù hợp, sáng tạo</a:t>
            </a:r>
            <a:r>
              <a:rPr kumimoji="0" lang="en-US"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a:t>
            </a:r>
          </a:p>
        </p:txBody>
      </p:sp>
      <p:sp>
        <p:nvSpPr>
          <p:cNvPr id="42" name="Hộp Văn bản 41">
            <a:extLst>
              <a:ext uri="{FF2B5EF4-FFF2-40B4-BE49-F238E27FC236}">
                <a16:creationId xmlns:a16="http://schemas.microsoft.com/office/drawing/2014/main" id="{C6934ED0-2F9E-38D5-4A42-5CA833A5985B}"/>
              </a:ext>
            </a:extLst>
          </p:cNvPr>
          <p:cNvSpPr txBox="1"/>
          <p:nvPr/>
        </p:nvSpPr>
        <p:spPr>
          <a:xfrm>
            <a:off x="2679670" y="4040811"/>
            <a:ext cx="713048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Lời</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nói</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và</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hành</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động</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giữa</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các</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nhân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vật</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được</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thể</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hiện</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một</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cách</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tự</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tin,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rõ</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ràng</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a:t>
            </a:r>
            <a:endParaRPr kumimoji="0" lang="en-US"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endParaRPr>
          </a:p>
        </p:txBody>
      </p:sp>
      <p:sp>
        <p:nvSpPr>
          <p:cNvPr id="36" name="TextBox 12">
            <a:extLst>
              <a:ext uri="{FF2B5EF4-FFF2-40B4-BE49-F238E27FC236}">
                <a16:creationId xmlns:a16="http://schemas.microsoft.com/office/drawing/2014/main" id="{BCE93F35-E40A-132B-A487-21F988B7C569}"/>
              </a:ext>
            </a:extLst>
          </p:cNvPr>
          <p:cNvSpPr txBox="1"/>
          <p:nvPr/>
        </p:nvSpPr>
        <p:spPr>
          <a:xfrm>
            <a:off x="1533659" y="1020437"/>
            <a:ext cx="3934214"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solidFill>
                    <a:srgbClr val="FFFF00"/>
                  </a:solidFill>
                </a:ln>
                <a:solidFill>
                  <a:srgbClr val="C71A29"/>
                </a:solidFill>
                <a:effectLst>
                  <a:glow rad="139700">
                    <a:srgbClr val="70AD47">
                      <a:alpha val="40000"/>
                    </a:srgbClr>
                  </a:glow>
                </a:effectLst>
                <a:uLnTx/>
                <a:uFillTx/>
                <a:ea typeface="+mn-ea"/>
                <a:cs typeface="+mn-cs"/>
              </a:rPr>
              <a:t>Tiêu chí</a:t>
            </a:r>
          </a:p>
        </p:txBody>
      </p:sp>
      <p:sp>
        <p:nvSpPr>
          <p:cNvPr id="37" name="Hộp Văn bản 36">
            <a:extLst>
              <a:ext uri="{FF2B5EF4-FFF2-40B4-BE49-F238E27FC236}">
                <a16:creationId xmlns:a16="http://schemas.microsoft.com/office/drawing/2014/main" id="{4D3B7290-A8E7-C229-0696-2B7931398DA5}"/>
              </a:ext>
            </a:extLst>
          </p:cNvPr>
          <p:cNvSpPr txBox="1"/>
          <p:nvPr/>
        </p:nvSpPr>
        <p:spPr>
          <a:xfrm>
            <a:off x="3518121" y="1443606"/>
            <a:ext cx="5641177" cy="983400"/>
          </a:xfrm>
          <a:prstGeom prst="rect">
            <a:avLst/>
          </a:prstGeom>
          <a:noFill/>
        </p:spPr>
        <p:txBody>
          <a:bodyPr wrap="square" rtlCol="0">
            <a:prstTxWarp prst="textChevron">
              <a:avLst>
                <a:gd name="adj" fmla="val 22081"/>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srgbClr val="FF0000"/>
                  </a:solidFill>
                </a:ln>
                <a:solidFill>
                  <a:srgbClr val="FFC000">
                    <a:lumMod val="60000"/>
                    <a:lumOff val="40000"/>
                  </a:srgbClr>
                </a:solidFill>
                <a:effectLst>
                  <a:glow rad="139700">
                    <a:srgbClr val="ED7D31">
                      <a:satMod val="175000"/>
                      <a:alpha val="40000"/>
                    </a:srgbClr>
                  </a:glow>
                </a:effectLst>
                <a:uLnTx/>
                <a:uFillTx/>
                <a:ea typeface="+mn-ea"/>
                <a:cs typeface="Arial" panose="020B0604020202020204" pitchFamily="34" charset="0"/>
              </a:rPr>
              <a:t>Nhóm giải quyết tình huống hay nhất.</a:t>
            </a:r>
          </a:p>
        </p:txBody>
      </p:sp>
      <p:sp>
        <p:nvSpPr>
          <p:cNvPr id="43" name="Hộp Văn bản 42">
            <a:extLst>
              <a:ext uri="{FF2B5EF4-FFF2-40B4-BE49-F238E27FC236}">
                <a16:creationId xmlns:a16="http://schemas.microsoft.com/office/drawing/2014/main" id="{76CD9248-B898-96FF-1568-3F463E7BBF96}"/>
              </a:ext>
            </a:extLst>
          </p:cNvPr>
          <p:cNvSpPr txBox="1"/>
          <p:nvPr/>
        </p:nvSpPr>
        <p:spPr>
          <a:xfrm>
            <a:off x="2675067" y="3293272"/>
            <a:ext cx="7783867"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Các thành viên có sự phối hợp ăn ý</a:t>
            </a:r>
            <a:r>
              <a:rPr kumimoji="0" lang="en-US"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a:t>
            </a:r>
          </a:p>
        </p:txBody>
      </p:sp>
    </p:spTree>
    <p:custDataLst>
      <p:tags r:id="rId1"/>
    </p:custDataLst>
    <p:extLst>
      <p:ext uri="{BB962C8B-B14F-4D97-AF65-F5344CB8AC3E}">
        <p14:creationId xmlns:p14="http://schemas.microsoft.com/office/powerpoint/2010/main" val="2852059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subTnLst>
                                    <p:audio>
                                      <p:cMediaNode>
                                        <p:cTn display="0" masterRel="sameClick">
                                          <p:stCondLst>
                                            <p:cond evt="begin" delay="0">
                                              <p:tn val="5"/>
                                            </p:cond>
                                          </p:stCondLst>
                                          <p:endCondLst>
                                            <p:cond evt="onStopAudio" delay="0">
                                              <p:tgtEl>
                                                <p:sldTgt/>
                                              </p:tgtEl>
                                            </p:cond>
                                          </p:endCondLst>
                                        </p:cTn>
                                        <p:tgtEl>
                                          <p:sndTgt r:embed="rId4" name="wind.wav"/>
                                        </p:tgtEl>
                                      </p:cMediaNode>
                                    </p:audio>
                                  </p:subTnLst>
                                </p:cTn>
                              </p:par>
                              <p:par>
                                <p:cTn id="8" presetID="10" presetClass="entr" presetSubtype="0" fill="hold" grpId="0" nodeType="withEffect">
                                  <p:stCondLst>
                                    <p:cond delay="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42" presetClass="entr" presetSubtype="0" fill="hold" grpId="0" nodeType="withEffect">
                                  <p:stCondLst>
                                    <p:cond delay="50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1000"/>
                                        <p:tgtEl>
                                          <p:spTgt spid="41"/>
                                        </p:tgtEl>
                                      </p:cBhvr>
                                    </p:animEffect>
                                    <p:anim calcmode="lin" valueType="num">
                                      <p:cBhvr>
                                        <p:cTn id="17" dur="1000" fill="hold"/>
                                        <p:tgtEl>
                                          <p:spTgt spid="41"/>
                                        </p:tgtEl>
                                        <p:attrNameLst>
                                          <p:attrName>ppt_x</p:attrName>
                                        </p:attrNameLst>
                                      </p:cBhvr>
                                      <p:tavLst>
                                        <p:tav tm="0">
                                          <p:val>
                                            <p:strVal val="#ppt_x"/>
                                          </p:val>
                                        </p:tav>
                                        <p:tav tm="100000">
                                          <p:val>
                                            <p:strVal val="#ppt_x"/>
                                          </p:val>
                                        </p:tav>
                                      </p:tavLst>
                                    </p:anim>
                                    <p:anim calcmode="lin" valueType="num">
                                      <p:cBhvr>
                                        <p:cTn id="18" dur="1000" fill="hold"/>
                                        <p:tgtEl>
                                          <p:spTgt spid="4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36" grpId="0"/>
      <p:bldP spid="37" grpId="0"/>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9" cstate="hqprint">
                <a:extLst>
                  <a:ext uri="{BEBA8EAE-BF5A-486C-A8C5-ECC9F3942E4B}">
                    <a14:imgProps xmlns:a14="http://schemas.microsoft.com/office/drawing/2010/main">
                      <a14:imgLayer r:embed="rId7">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10" cstate="hqprint">
                <a:extLst>
                  <a:ext uri="{BEBA8EAE-BF5A-486C-A8C5-ECC9F3942E4B}">
                    <a14:imgProps xmlns:a14="http://schemas.microsoft.com/office/drawing/2010/main">
                      <a14:imgLayer r:embed="rId7">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11">
                <a:extLst>
                  <a:ext uri="{BEBA8EAE-BF5A-486C-A8C5-ECC9F3942E4B}">
                    <a14:imgProps xmlns:a14="http://schemas.microsoft.com/office/drawing/2010/main">
                      <a14:imgLayer r:embed="rId7">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sp>
        <p:nvSpPr>
          <p:cNvPr id="27" name="TextBox 12">
            <a:extLst>
              <a:ext uri="{FF2B5EF4-FFF2-40B4-BE49-F238E27FC236}">
                <a16:creationId xmlns:a16="http://schemas.microsoft.com/office/drawing/2014/main" id="{3A60F9D1-7BB7-6969-C95F-063A24B1EA52}"/>
              </a:ext>
            </a:extLst>
          </p:cNvPr>
          <p:cNvSpPr txBox="1"/>
          <p:nvPr/>
        </p:nvSpPr>
        <p:spPr>
          <a:xfrm>
            <a:off x="288448" y="330619"/>
            <a:ext cx="7323440" cy="2656046"/>
          </a:xfrm>
          <a:custGeom>
            <a:avLst/>
            <a:gdLst>
              <a:gd name="connsiteX0" fmla="*/ 0 w 7323440"/>
              <a:gd name="connsiteY0" fmla="*/ 442683 h 2656046"/>
              <a:gd name="connsiteX1" fmla="*/ 442683 w 7323440"/>
              <a:gd name="connsiteY1" fmla="*/ 0 h 2656046"/>
              <a:gd name="connsiteX2" fmla="*/ 6880757 w 7323440"/>
              <a:gd name="connsiteY2" fmla="*/ 0 h 2656046"/>
              <a:gd name="connsiteX3" fmla="*/ 7323440 w 7323440"/>
              <a:gd name="connsiteY3" fmla="*/ 442683 h 2656046"/>
              <a:gd name="connsiteX4" fmla="*/ 7323440 w 7323440"/>
              <a:gd name="connsiteY4" fmla="*/ 2213363 h 2656046"/>
              <a:gd name="connsiteX5" fmla="*/ 6880757 w 7323440"/>
              <a:gd name="connsiteY5" fmla="*/ 2656046 h 2656046"/>
              <a:gd name="connsiteX6" fmla="*/ 442683 w 7323440"/>
              <a:gd name="connsiteY6" fmla="*/ 2656046 h 2656046"/>
              <a:gd name="connsiteX7" fmla="*/ 0 w 7323440"/>
              <a:gd name="connsiteY7" fmla="*/ 2213363 h 2656046"/>
              <a:gd name="connsiteX8" fmla="*/ 0 w 7323440"/>
              <a:gd name="connsiteY8" fmla="*/ 442683 h 265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440" h="2656046" fill="none" extrusionOk="0">
                <a:moveTo>
                  <a:pt x="0" y="442683"/>
                </a:moveTo>
                <a:cubicBezTo>
                  <a:pt x="-37815" y="176296"/>
                  <a:pt x="200863" y="4885"/>
                  <a:pt x="442683" y="0"/>
                </a:cubicBezTo>
                <a:cubicBezTo>
                  <a:pt x="2493837" y="-101454"/>
                  <a:pt x="4971400" y="-105170"/>
                  <a:pt x="6880757" y="0"/>
                </a:cubicBezTo>
                <a:cubicBezTo>
                  <a:pt x="7143811" y="20969"/>
                  <a:pt x="7349322" y="174313"/>
                  <a:pt x="7323440" y="442683"/>
                </a:cubicBezTo>
                <a:cubicBezTo>
                  <a:pt x="7444081" y="877163"/>
                  <a:pt x="7330329" y="1695867"/>
                  <a:pt x="7323440" y="2213363"/>
                </a:cubicBezTo>
                <a:cubicBezTo>
                  <a:pt x="7328282" y="2452554"/>
                  <a:pt x="7145793" y="2641629"/>
                  <a:pt x="6880757" y="2656046"/>
                </a:cubicBezTo>
                <a:cubicBezTo>
                  <a:pt x="4598877" y="2766060"/>
                  <a:pt x="2417783" y="2726243"/>
                  <a:pt x="442683" y="2656046"/>
                </a:cubicBezTo>
                <a:cubicBezTo>
                  <a:pt x="191642" y="2674596"/>
                  <a:pt x="-11573" y="2451770"/>
                  <a:pt x="0" y="2213363"/>
                </a:cubicBezTo>
                <a:cubicBezTo>
                  <a:pt x="-139972" y="1330342"/>
                  <a:pt x="127757" y="1199920"/>
                  <a:pt x="0" y="442683"/>
                </a:cubicBezTo>
                <a:close/>
              </a:path>
              <a:path w="7323440" h="2656046" stroke="0" extrusionOk="0">
                <a:moveTo>
                  <a:pt x="0" y="442683"/>
                </a:moveTo>
                <a:cubicBezTo>
                  <a:pt x="-21618" y="171767"/>
                  <a:pt x="195668" y="3894"/>
                  <a:pt x="442683" y="0"/>
                </a:cubicBezTo>
                <a:cubicBezTo>
                  <a:pt x="1655737" y="147604"/>
                  <a:pt x="5015500" y="55957"/>
                  <a:pt x="6880757" y="0"/>
                </a:cubicBezTo>
                <a:cubicBezTo>
                  <a:pt x="7101305" y="25554"/>
                  <a:pt x="7312184" y="187535"/>
                  <a:pt x="7323440" y="442683"/>
                </a:cubicBezTo>
                <a:cubicBezTo>
                  <a:pt x="7168559" y="714578"/>
                  <a:pt x="7384801" y="1555916"/>
                  <a:pt x="7323440" y="2213363"/>
                </a:cubicBezTo>
                <a:cubicBezTo>
                  <a:pt x="7326612" y="2454112"/>
                  <a:pt x="7143119" y="2670662"/>
                  <a:pt x="6880757" y="2656046"/>
                </a:cubicBezTo>
                <a:cubicBezTo>
                  <a:pt x="4339662" y="2552867"/>
                  <a:pt x="1751919" y="2793384"/>
                  <a:pt x="442683" y="2656046"/>
                </a:cubicBezTo>
                <a:cubicBezTo>
                  <a:pt x="230771" y="2621647"/>
                  <a:pt x="-32985" y="2450808"/>
                  <a:pt x="0" y="2213363"/>
                </a:cubicBezTo>
                <a:cubicBezTo>
                  <a:pt x="-126320" y="1761897"/>
                  <a:pt x="-10369" y="1022433"/>
                  <a:pt x="0" y="442683"/>
                </a:cubicBezTo>
                <a:close/>
              </a:path>
            </a:pathLst>
          </a:custGeom>
          <a:solidFill>
            <a:schemeClr val="accent4">
              <a:lumMod val="20000"/>
              <a:lumOff val="80000"/>
            </a:schemeClr>
          </a:solidFill>
          <a:ln w="57150">
            <a:solidFill>
              <a:srgbClr val="C71A29"/>
            </a:solidFill>
            <a:extLst>
              <a:ext uri="{C807C97D-BFC1-408E-A445-0C87EB9F89A2}">
                <ask:lineSketchStyleProps xmlns:ask="http://schemas.microsoft.com/office/drawing/2018/sketchyshapes" xmlns="" sd="1400397753">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Chúng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ta đã có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tình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huống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hãy</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cùng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nhau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thảo</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luận</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để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hóa</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thân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vào</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các</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nhân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vật</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giải</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quyết</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tình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huống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thật</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thông minh để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giành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lấy</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các</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giải</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thưởng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về cho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nhóm</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của</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mình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các</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bạn</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nhé!</a:t>
            </a:r>
          </a:p>
        </p:txBody>
      </p:sp>
      <p:grpSp>
        <p:nvGrpSpPr>
          <p:cNvPr id="2" name="Group 1"/>
          <p:cNvGrpSpPr/>
          <p:nvPr/>
        </p:nvGrpSpPr>
        <p:grpSpPr>
          <a:xfrm>
            <a:off x="796209" y="2429525"/>
            <a:ext cx="6287462" cy="4661070"/>
            <a:chOff x="-3753959" y="2350411"/>
            <a:chExt cx="6287462" cy="4661070"/>
          </a:xfrm>
        </p:grpSpPr>
        <p:grpSp>
          <p:nvGrpSpPr>
            <p:cNvPr id="28" name="Nhóm 27">
              <a:extLst>
                <a:ext uri="{FF2B5EF4-FFF2-40B4-BE49-F238E27FC236}">
                  <a16:creationId xmlns:a16="http://schemas.microsoft.com/office/drawing/2014/main" id="{9CABE6E4-1009-7414-E532-D82701F8679F}"/>
                </a:ext>
              </a:extLst>
            </p:cNvPr>
            <p:cNvGrpSpPr/>
            <p:nvPr/>
          </p:nvGrpSpPr>
          <p:grpSpPr>
            <a:xfrm flipH="1">
              <a:off x="-1103316" y="2553476"/>
              <a:ext cx="3636819" cy="4309224"/>
              <a:chOff x="9087886" y="2702257"/>
              <a:chExt cx="3636819" cy="4309224"/>
            </a:xfrm>
          </p:grpSpPr>
          <p:pic>
            <p:nvPicPr>
              <p:cNvPr id="29" name="Hình ảnh 28" descr="Ảnh có chứa văn bản, đồ họa véc-tơ&#10;&#10;Mô tả được tạo tự động">
                <a:extLst>
                  <a:ext uri="{FF2B5EF4-FFF2-40B4-BE49-F238E27FC236}">
                    <a16:creationId xmlns:a16="http://schemas.microsoft.com/office/drawing/2014/main" id="{79C7286B-5DC4-4B08-0669-498A5092E59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30" name="Hình ảnh 29" descr="Ảnh có chứa đồ chơi, búp bê&#10;&#10;Mô tả được tạo tự động">
                <a:extLst>
                  <a:ext uri="{FF2B5EF4-FFF2-40B4-BE49-F238E27FC236}">
                    <a16:creationId xmlns:a16="http://schemas.microsoft.com/office/drawing/2014/main" id="{F588E6C2-BA3D-3BD8-1F4A-59517391C7F0}"/>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31" name="Nhóm 30">
              <a:extLst>
                <a:ext uri="{FF2B5EF4-FFF2-40B4-BE49-F238E27FC236}">
                  <a16:creationId xmlns:a16="http://schemas.microsoft.com/office/drawing/2014/main" id="{1863CA89-1DC6-0019-73DA-22F931C46863}"/>
                </a:ext>
              </a:extLst>
            </p:cNvPr>
            <p:cNvGrpSpPr/>
            <p:nvPr/>
          </p:nvGrpSpPr>
          <p:grpSpPr>
            <a:xfrm>
              <a:off x="-3753959" y="2350411"/>
              <a:ext cx="4157405" cy="4661070"/>
              <a:chOff x="-385897" y="2918690"/>
              <a:chExt cx="3675311" cy="4115260"/>
            </a:xfrm>
          </p:grpSpPr>
          <p:pic>
            <p:nvPicPr>
              <p:cNvPr id="32" name="Hình ảnh 31" descr="Ảnh có chứa văn bản, đồ họa véc-tơ&#10;&#10;Mô tả được tạo tự động">
                <a:extLst>
                  <a:ext uri="{FF2B5EF4-FFF2-40B4-BE49-F238E27FC236}">
                    <a16:creationId xmlns:a16="http://schemas.microsoft.com/office/drawing/2014/main" id="{57D39F4A-0333-8726-0D91-39B110A81EC0}"/>
                  </a:ext>
                </a:extLst>
              </p:cNvPr>
              <p:cNvPicPr>
                <a:picLocks noChangeAspect="1"/>
              </p:cNvPicPr>
              <p:nvPr/>
            </p:nvPicPr>
            <p:blipFill rotWithShape="1">
              <a:blip r:embed="rId16">
                <a:extLst>
                  <a:ext uri="{BEBA8EAE-BF5A-486C-A8C5-ECC9F3942E4B}">
                    <a14:imgProps xmlns:a14="http://schemas.microsoft.com/office/drawing/2010/main">
                      <a14:imgLayer r:embed="rId13">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33" name="Hình ảnh 32" descr="Ảnh có chứa văn bản, đồ họa véc-tơ&#10;&#10;Mô tả được tạo tự động">
                <a:extLst>
                  <a:ext uri="{FF2B5EF4-FFF2-40B4-BE49-F238E27FC236}">
                    <a16:creationId xmlns:a16="http://schemas.microsoft.com/office/drawing/2014/main" id="{E92188F6-4937-D8F2-ED84-4B0E6204E821}"/>
                  </a:ext>
                </a:extLst>
              </p:cNvPr>
              <p:cNvPicPr>
                <a:picLocks noChangeAspect="1"/>
              </p:cNvPicPr>
              <p:nvPr/>
            </p:nvPicPr>
            <p:blipFill rotWithShape="1">
              <a:blip r:embed="rId17">
                <a:extLst>
                  <a:ext uri="{BEBA8EAE-BF5A-486C-A8C5-ECC9F3942E4B}">
                    <a14:imgProps xmlns:a14="http://schemas.microsoft.com/office/drawing/2010/main">
                      <a14:imgLayer r:embed="rId13">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grpSp>
      <p:grpSp>
        <p:nvGrpSpPr>
          <p:cNvPr id="24" name="start timer"/>
          <p:cNvGrpSpPr/>
          <p:nvPr/>
        </p:nvGrpSpPr>
        <p:grpSpPr>
          <a:xfrm>
            <a:off x="8419781" y="252584"/>
            <a:ext cx="2636838" cy="799962"/>
            <a:chOff x="1332706" y="185859"/>
            <a:chExt cx="2636838" cy="799962"/>
          </a:xfrm>
        </p:grpSpPr>
        <p:sp>
          <p:nvSpPr>
            <p:cNvPr id="25" name="Rounded Rectangle 24"/>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Rounded Rectangle 33"/>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BẮT ĐẦU</a:t>
              </a:r>
            </a:p>
          </p:txBody>
        </p:sp>
      </p:grpSp>
      <p:grpSp>
        <p:nvGrpSpPr>
          <p:cNvPr id="35" name="times up"/>
          <p:cNvGrpSpPr/>
          <p:nvPr/>
        </p:nvGrpSpPr>
        <p:grpSpPr>
          <a:xfrm>
            <a:off x="8419781" y="253369"/>
            <a:ext cx="2636838" cy="799962"/>
            <a:chOff x="4321176" y="185859"/>
            <a:chExt cx="2636838" cy="799962"/>
          </a:xfrm>
        </p:grpSpPr>
        <p:sp>
          <p:nvSpPr>
            <p:cNvPr id="36" name="Rounded Rectangle 35"/>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Rounded Rectangle 36"/>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KẾT THÚC</a:t>
              </a:r>
            </a:p>
          </p:txBody>
        </p:sp>
      </p:grpSp>
      <p:sp>
        <p:nvSpPr>
          <p:cNvPr id="38" name="AutoShape 3"/>
          <p:cNvSpPr>
            <a:spLocks noChangeAspect="1" noChangeArrowheads="1" noTextEdit="1"/>
          </p:cNvSpPr>
          <p:nvPr/>
        </p:nvSpPr>
        <p:spPr bwMode="auto">
          <a:xfrm>
            <a:off x="6907781" y="1243453"/>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5"/>
          <p:cNvSpPr>
            <a:spLocks noChangeArrowheads="1"/>
          </p:cNvSpPr>
          <p:nvPr/>
        </p:nvSpPr>
        <p:spPr bwMode="auto">
          <a:xfrm>
            <a:off x="9563669" y="1808603"/>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6"/>
          <p:cNvSpPr>
            <a:spLocks noChangeArrowheads="1"/>
          </p:cNvSpPr>
          <p:nvPr/>
        </p:nvSpPr>
        <p:spPr bwMode="auto">
          <a:xfrm>
            <a:off x="9563669" y="1808603"/>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7"/>
          <p:cNvSpPr>
            <a:spLocks noChangeArrowheads="1"/>
          </p:cNvSpPr>
          <p:nvPr/>
        </p:nvSpPr>
        <p:spPr bwMode="auto">
          <a:xfrm>
            <a:off x="9563669" y="1808603"/>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8"/>
          <p:cNvSpPr>
            <a:spLocks noChangeArrowheads="1"/>
          </p:cNvSpPr>
          <p:nvPr/>
        </p:nvSpPr>
        <p:spPr bwMode="auto">
          <a:xfrm>
            <a:off x="9563669" y="1808603"/>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9"/>
          <p:cNvSpPr>
            <a:spLocks/>
          </p:cNvSpPr>
          <p:nvPr/>
        </p:nvSpPr>
        <p:spPr bwMode="auto">
          <a:xfrm>
            <a:off x="9406506" y="1700653"/>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10"/>
          <p:cNvSpPr>
            <a:spLocks/>
          </p:cNvSpPr>
          <p:nvPr/>
        </p:nvSpPr>
        <p:spPr bwMode="auto">
          <a:xfrm>
            <a:off x="10433619" y="1948303"/>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11"/>
          <p:cNvSpPr>
            <a:spLocks/>
          </p:cNvSpPr>
          <p:nvPr/>
        </p:nvSpPr>
        <p:spPr bwMode="auto">
          <a:xfrm>
            <a:off x="7934894" y="1927666"/>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12"/>
          <p:cNvSpPr>
            <a:spLocks noEditPoints="1"/>
          </p:cNvSpPr>
          <p:nvPr/>
        </p:nvSpPr>
        <p:spPr bwMode="auto">
          <a:xfrm>
            <a:off x="8146031" y="2234053"/>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13"/>
          <p:cNvSpPr>
            <a:spLocks noEditPoints="1"/>
          </p:cNvSpPr>
          <p:nvPr/>
        </p:nvSpPr>
        <p:spPr bwMode="auto">
          <a:xfrm>
            <a:off x="8146031" y="2234053"/>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14"/>
          <p:cNvSpPr>
            <a:spLocks/>
          </p:cNvSpPr>
          <p:nvPr/>
        </p:nvSpPr>
        <p:spPr bwMode="auto">
          <a:xfrm>
            <a:off x="8146031" y="2234053"/>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15"/>
          <p:cNvSpPr>
            <a:spLocks/>
          </p:cNvSpPr>
          <p:nvPr/>
        </p:nvSpPr>
        <p:spPr bwMode="auto">
          <a:xfrm>
            <a:off x="11106719" y="2410266"/>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16"/>
          <p:cNvSpPr>
            <a:spLocks/>
          </p:cNvSpPr>
          <p:nvPr/>
        </p:nvSpPr>
        <p:spPr bwMode="auto">
          <a:xfrm>
            <a:off x="10867006" y="2256278"/>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17"/>
          <p:cNvSpPr>
            <a:spLocks/>
          </p:cNvSpPr>
          <p:nvPr/>
        </p:nvSpPr>
        <p:spPr bwMode="auto">
          <a:xfrm>
            <a:off x="7364981" y="1416491"/>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18"/>
          <p:cNvSpPr>
            <a:spLocks noEditPoints="1"/>
          </p:cNvSpPr>
          <p:nvPr/>
        </p:nvSpPr>
        <p:spPr bwMode="auto">
          <a:xfrm>
            <a:off x="7580881" y="2619816"/>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19"/>
          <p:cNvSpPr>
            <a:spLocks/>
          </p:cNvSpPr>
          <p:nvPr/>
        </p:nvSpPr>
        <p:spPr bwMode="auto">
          <a:xfrm>
            <a:off x="7514206" y="1656203"/>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20"/>
          <p:cNvSpPr>
            <a:spLocks/>
          </p:cNvSpPr>
          <p:nvPr/>
        </p:nvSpPr>
        <p:spPr bwMode="auto">
          <a:xfrm>
            <a:off x="7976169" y="5694803"/>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21"/>
          <p:cNvSpPr>
            <a:spLocks noEditPoints="1"/>
          </p:cNvSpPr>
          <p:nvPr/>
        </p:nvSpPr>
        <p:spPr bwMode="auto">
          <a:xfrm>
            <a:off x="8246044" y="5967853"/>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22"/>
          <p:cNvSpPr>
            <a:spLocks noEditPoints="1"/>
          </p:cNvSpPr>
          <p:nvPr/>
        </p:nvSpPr>
        <p:spPr bwMode="auto">
          <a:xfrm>
            <a:off x="8246044" y="5967853"/>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23"/>
          <p:cNvSpPr>
            <a:spLocks/>
          </p:cNvSpPr>
          <p:nvPr/>
        </p:nvSpPr>
        <p:spPr bwMode="auto">
          <a:xfrm>
            <a:off x="8246044" y="5967853"/>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24"/>
          <p:cNvSpPr>
            <a:spLocks/>
          </p:cNvSpPr>
          <p:nvPr/>
        </p:nvSpPr>
        <p:spPr bwMode="auto">
          <a:xfrm>
            <a:off x="10541569" y="5694803"/>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25"/>
          <p:cNvSpPr>
            <a:spLocks/>
          </p:cNvSpPr>
          <p:nvPr/>
        </p:nvSpPr>
        <p:spPr bwMode="auto">
          <a:xfrm>
            <a:off x="11001944" y="5966266"/>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26"/>
          <p:cNvSpPr>
            <a:spLocks/>
          </p:cNvSpPr>
          <p:nvPr/>
        </p:nvSpPr>
        <p:spPr bwMode="auto">
          <a:xfrm>
            <a:off x="11001944" y="5966266"/>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27"/>
          <p:cNvSpPr>
            <a:spLocks/>
          </p:cNvSpPr>
          <p:nvPr/>
        </p:nvSpPr>
        <p:spPr bwMode="auto">
          <a:xfrm>
            <a:off x="10703494" y="5966266"/>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2" name="Group 61">
            <a:extLst>
              <a:ext uri="{FF2B5EF4-FFF2-40B4-BE49-F238E27FC236}">
                <a16:creationId xmlns:a16="http://schemas.microsoft.com/office/drawing/2014/main" id="{BB0445D5-A6E5-40E7-BBDD-5E3EFA13BDED}"/>
              </a:ext>
            </a:extLst>
          </p:cNvPr>
          <p:cNvGrpSpPr/>
          <p:nvPr/>
        </p:nvGrpSpPr>
        <p:grpSpPr>
          <a:xfrm rot="1786145">
            <a:off x="7725344" y="2330891"/>
            <a:ext cx="3829050" cy="3830638"/>
            <a:chOff x="817563" y="2264166"/>
            <a:chExt cx="3829050" cy="3830638"/>
          </a:xfrm>
        </p:grpSpPr>
        <p:sp>
          <p:nvSpPr>
            <p:cNvPr id="63"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5" name="Freeform 29"/>
          <p:cNvSpPr>
            <a:spLocks noEditPoints="1"/>
          </p:cNvSpPr>
          <p:nvPr/>
        </p:nvSpPr>
        <p:spPr bwMode="auto">
          <a:xfrm>
            <a:off x="7445944" y="2053078"/>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30"/>
          <p:cNvSpPr>
            <a:spLocks noEditPoints="1"/>
          </p:cNvSpPr>
          <p:nvPr/>
        </p:nvSpPr>
        <p:spPr bwMode="auto">
          <a:xfrm>
            <a:off x="7618981" y="2224528"/>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31"/>
          <p:cNvSpPr>
            <a:spLocks noEditPoints="1"/>
          </p:cNvSpPr>
          <p:nvPr/>
        </p:nvSpPr>
        <p:spPr bwMode="auto">
          <a:xfrm>
            <a:off x="7528494" y="2134041"/>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8" name="Group 67">
            <a:extLst>
              <a:ext uri="{FF2B5EF4-FFF2-40B4-BE49-F238E27FC236}">
                <a16:creationId xmlns:a16="http://schemas.microsoft.com/office/drawing/2014/main" id="{701883F7-E2D0-4668-ADC1-08DB75C94392}"/>
              </a:ext>
            </a:extLst>
          </p:cNvPr>
          <p:cNvGrpSpPr/>
          <p:nvPr/>
        </p:nvGrpSpPr>
        <p:grpSpPr>
          <a:xfrm>
            <a:off x="9363644" y="2478528"/>
            <a:ext cx="566738" cy="566738"/>
            <a:chOff x="2455863" y="2411803"/>
            <a:chExt cx="566738" cy="566738"/>
          </a:xfrm>
        </p:grpSpPr>
        <p:sp>
          <p:nvSpPr>
            <p:cNvPr id="6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Rectangle 37"/>
            <p:cNvSpPr>
              <a:spLocks noChangeArrowheads="1"/>
            </p:cNvSpPr>
            <p:nvPr/>
          </p:nvSpPr>
          <p:spPr bwMode="auto">
            <a:xfrm>
              <a:off x="2591435" y="2499116"/>
              <a:ext cx="2757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10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5" name="Group 74">
            <a:extLst>
              <a:ext uri="{FF2B5EF4-FFF2-40B4-BE49-F238E27FC236}">
                <a16:creationId xmlns:a16="http://schemas.microsoft.com/office/drawing/2014/main" id="{6FA30F05-0786-4729-95CC-45C7C7E8CE61}"/>
              </a:ext>
            </a:extLst>
          </p:cNvPr>
          <p:cNvGrpSpPr/>
          <p:nvPr/>
        </p:nvGrpSpPr>
        <p:grpSpPr>
          <a:xfrm>
            <a:off x="10152631" y="2729353"/>
            <a:ext cx="662782" cy="573088"/>
            <a:chOff x="3244850" y="2662628"/>
            <a:chExt cx="662782" cy="573088"/>
          </a:xfrm>
        </p:grpSpPr>
        <p:sp>
          <p:nvSpPr>
            <p:cNvPr id="76" name="Freeform 38"/>
            <p:cNvSpPr>
              <a:spLocks/>
            </p:cNvSpPr>
            <p:nvPr/>
          </p:nvSpPr>
          <p:spPr bwMode="auto">
            <a:xfrm>
              <a:off x="3334544" y="2662628"/>
              <a:ext cx="573088" cy="573088"/>
            </a:xfrm>
            <a:custGeom>
              <a:avLst/>
              <a:gdLst>
                <a:gd name="T0" fmla="*/ 115 w 234"/>
                <a:gd name="T1" fmla="*/ 233 h 234"/>
                <a:gd name="T2" fmla="*/ 233 w 234"/>
                <a:gd name="T3" fmla="*/ 118 h 234"/>
                <a:gd name="T4" fmla="*/ 119 w 234"/>
                <a:gd name="T5" fmla="*/ 1 h 234"/>
                <a:gd name="T6" fmla="*/ 1 w 234"/>
                <a:gd name="T7" fmla="*/ 115 h 234"/>
                <a:gd name="T8" fmla="*/ 115 w 234"/>
                <a:gd name="T9" fmla="*/ 233 h 234"/>
              </a:gdLst>
              <a:ahLst/>
              <a:cxnLst>
                <a:cxn ang="0">
                  <a:pos x="T0" y="T1"/>
                </a:cxn>
                <a:cxn ang="0">
                  <a:pos x="T2" y="T3"/>
                </a:cxn>
                <a:cxn ang="0">
                  <a:pos x="T4" y="T5"/>
                </a:cxn>
                <a:cxn ang="0">
                  <a:pos x="T6" y="T7"/>
                </a:cxn>
                <a:cxn ang="0">
                  <a:pos x="T8" y="T9"/>
                </a:cxn>
              </a:cxnLst>
              <a:rect l="0" t="0" r="r" b="b"/>
              <a:pathLst>
                <a:path w="234" h="234">
                  <a:moveTo>
                    <a:pt x="115" y="233"/>
                  </a:moveTo>
                  <a:cubicBezTo>
                    <a:pt x="179" y="234"/>
                    <a:pt x="232" y="182"/>
                    <a:pt x="233" y="118"/>
                  </a:cubicBezTo>
                  <a:cubicBezTo>
                    <a:pt x="234" y="54"/>
                    <a:pt x="183" y="1"/>
                    <a:pt x="119" y="1"/>
                  </a:cubicBezTo>
                  <a:cubicBezTo>
                    <a:pt x="55" y="0"/>
                    <a:pt x="2" y="51"/>
                    <a:pt x="1" y="115"/>
                  </a:cubicBezTo>
                  <a:cubicBezTo>
                    <a:pt x="0" y="179"/>
                    <a:pt x="51" y="232"/>
                    <a:pt x="115" y="233"/>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39"/>
            <p:cNvSpPr>
              <a:spLocks/>
            </p:cNvSpPr>
            <p:nvPr/>
          </p:nvSpPr>
          <p:spPr bwMode="auto">
            <a:xfrm>
              <a:off x="3391694" y="2716603"/>
              <a:ext cx="458788" cy="461963"/>
            </a:xfrm>
            <a:custGeom>
              <a:avLst/>
              <a:gdLst>
                <a:gd name="T0" fmla="*/ 93 w 188"/>
                <a:gd name="T1" fmla="*/ 188 h 189"/>
                <a:gd name="T2" fmla="*/ 188 w 188"/>
                <a:gd name="T3" fmla="*/ 96 h 189"/>
                <a:gd name="T4" fmla="*/ 95 w 188"/>
                <a:gd name="T5" fmla="*/ 1 h 189"/>
                <a:gd name="T6" fmla="*/ 1 w 188"/>
                <a:gd name="T7" fmla="*/ 93 h 189"/>
                <a:gd name="T8" fmla="*/ 93 w 188"/>
                <a:gd name="T9" fmla="*/ 188 h 189"/>
              </a:gdLst>
              <a:ahLst/>
              <a:cxnLst>
                <a:cxn ang="0">
                  <a:pos x="T0" y="T1"/>
                </a:cxn>
                <a:cxn ang="0">
                  <a:pos x="T2" y="T3"/>
                </a:cxn>
                <a:cxn ang="0">
                  <a:pos x="T4" y="T5"/>
                </a:cxn>
                <a:cxn ang="0">
                  <a:pos x="T6" y="T7"/>
                </a:cxn>
                <a:cxn ang="0">
                  <a:pos x="T8" y="T9"/>
                </a:cxn>
              </a:cxnLst>
              <a:rect l="0" t="0" r="r" b="b"/>
              <a:pathLst>
                <a:path w="188" h="189">
                  <a:moveTo>
                    <a:pt x="93" y="188"/>
                  </a:moveTo>
                  <a:cubicBezTo>
                    <a:pt x="144" y="189"/>
                    <a:pt x="187" y="147"/>
                    <a:pt x="188" y="96"/>
                  </a:cubicBezTo>
                  <a:cubicBezTo>
                    <a:pt x="188" y="44"/>
                    <a:pt x="147" y="2"/>
                    <a:pt x="95" y="1"/>
                  </a:cubicBezTo>
                  <a:cubicBezTo>
                    <a:pt x="44" y="0"/>
                    <a:pt x="1" y="42"/>
                    <a:pt x="1" y="93"/>
                  </a:cubicBezTo>
                  <a:cubicBezTo>
                    <a:pt x="0" y="145"/>
                    <a:pt x="41" y="187"/>
                    <a:pt x="93"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40"/>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41"/>
            <p:cNvSpPr>
              <a:spLocks/>
            </p:cNvSpPr>
            <p:nvPr/>
          </p:nvSpPr>
          <p:spPr bwMode="auto">
            <a:xfrm>
              <a:off x="3393281" y="2746765"/>
              <a:ext cx="188913" cy="427038"/>
            </a:xfrm>
            <a:custGeom>
              <a:avLst/>
              <a:gdLst>
                <a:gd name="T0" fmla="*/ 0 w 77"/>
                <a:gd name="T1" fmla="*/ 71 h 175"/>
                <a:gd name="T2" fmla="*/ 0 w 77"/>
                <a:gd name="T3" fmla="*/ 72 h 175"/>
                <a:gd name="T4" fmla="*/ 0 w 77"/>
                <a:gd name="T5" fmla="*/ 73 h 175"/>
                <a:gd name="T6" fmla="*/ 0 w 77"/>
                <a:gd name="T7" fmla="*/ 73 h 175"/>
                <a:gd name="T8" fmla="*/ 0 w 77"/>
                <a:gd name="T9" fmla="*/ 73 h 175"/>
                <a:gd name="T10" fmla="*/ 0 w 77"/>
                <a:gd name="T11" fmla="*/ 73 h 175"/>
                <a:gd name="T12" fmla="*/ 0 w 77"/>
                <a:gd name="T13" fmla="*/ 74 h 175"/>
                <a:gd name="T14" fmla="*/ 0 w 77"/>
                <a:gd name="T15" fmla="*/ 74 h 175"/>
                <a:gd name="T16" fmla="*/ 0 w 77"/>
                <a:gd name="T17" fmla="*/ 74 h 175"/>
                <a:gd name="T18" fmla="*/ 0 w 77"/>
                <a:gd name="T19" fmla="*/ 75 h 175"/>
                <a:gd name="T20" fmla="*/ 0 w 77"/>
                <a:gd name="T21" fmla="*/ 75 h 175"/>
                <a:gd name="T22" fmla="*/ 0 w 77"/>
                <a:gd name="T23" fmla="*/ 75 h 175"/>
                <a:gd name="T24" fmla="*/ 0 w 77"/>
                <a:gd name="T25" fmla="*/ 76 h 175"/>
                <a:gd name="T26" fmla="*/ 0 w 77"/>
                <a:gd name="T27" fmla="*/ 76 h 175"/>
                <a:gd name="T28" fmla="*/ 0 w 77"/>
                <a:gd name="T29" fmla="*/ 76 h 175"/>
                <a:gd name="T30" fmla="*/ 0 w 77"/>
                <a:gd name="T31" fmla="*/ 76 h 175"/>
                <a:gd name="T32" fmla="*/ 0 w 77"/>
                <a:gd name="T33" fmla="*/ 77 h 175"/>
                <a:gd name="T34" fmla="*/ 0 w 77"/>
                <a:gd name="T35" fmla="*/ 77 h 175"/>
                <a:gd name="T36" fmla="*/ 0 w 77"/>
                <a:gd name="T37" fmla="*/ 77 h 175"/>
                <a:gd name="T38" fmla="*/ 0 w 77"/>
                <a:gd name="T39" fmla="*/ 78 h 175"/>
                <a:gd name="T40" fmla="*/ 0 w 77"/>
                <a:gd name="T41" fmla="*/ 78 h 175"/>
                <a:gd name="T42" fmla="*/ 0 w 77"/>
                <a:gd name="T43" fmla="*/ 78 h 175"/>
                <a:gd name="T44" fmla="*/ 0 w 77"/>
                <a:gd name="T45" fmla="*/ 78 h 175"/>
                <a:gd name="T46" fmla="*/ 0 w 77"/>
                <a:gd name="T47" fmla="*/ 79 h 175"/>
                <a:gd name="T48" fmla="*/ 0 w 77"/>
                <a:gd name="T49" fmla="*/ 79 h 175"/>
                <a:gd name="T50" fmla="*/ 0 w 77"/>
                <a:gd name="T51" fmla="*/ 79 h 175"/>
                <a:gd name="T52" fmla="*/ 0 w 77"/>
                <a:gd name="T53" fmla="*/ 80 h 175"/>
                <a:gd name="T54" fmla="*/ 0 w 77"/>
                <a:gd name="T55" fmla="*/ 80 h 175"/>
                <a:gd name="T56" fmla="*/ 0 w 77"/>
                <a:gd name="T57" fmla="*/ 80 h 175"/>
                <a:gd name="T58" fmla="*/ 0 w 77"/>
                <a:gd name="T59" fmla="*/ 81 h 175"/>
                <a:gd name="T60" fmla="*/ 0 w 77"/>
                <a:gd name="T61" fmla="*/ 81 h 175"/>
                <a:gd name="T62" fmla="*/ 0 w 77"/>
                <a:gd name="T63" fmla="*/ 81 h 175"/>
                <a:gd name="T64" fmla="*/ 0 w 77"/>
                <a:gd name="T65" fmla="*/ 82 h 175"/>
                <a:gd name="T66" fmla="*/ 0 w 77"/>
                <a:gd name="T67" fmla="*/ 82 h 175"/>
                <a:gd name="T68" fmla="*/ 0 w 77"/>
                <a:gd name="T69" fmla="*/ 82 h 175"/>
                <a:gd name="T70" fmla="*/ 8 w 77"/>
                <a:gd name="T71" fmla="*/ 120 h 175"/>
                <a:gd name="T72" fmla="*/ 8 w 77"/>
                <a:gd name="T73" fmla="*/ 121 h 175"/>
                <a:gd name="T74" fmla="*/ 8 w 77"/>
                <a:gd name="T75" fmla="*/ 121 h 175"/>
                <a:gd name="T76" fmla="*/ 8 w 77"/>
                <a:gd name="T77" fmla="*/ 121 h 175"/>
                <a:gd name="T78" fmla="*/ 45 w 77"/>
                <a:gd name="T79" fmla="*/ 152 h 175"/>
                <a:gd name="T80" fmla="*/ 15 w 77"/>
                <a:gd name="T81" fmla="*/ 77 h 175"/>
                <a:gd name="T82" fmla="*/ 30 w 77"/>
                <a:gd name="T83" fmla="*/ 23 h 175"/>
                <a:gd name="T84" fmla="*/ 50 w 77"/>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175">
                  <a:moveTo>
                    <a:pt x="50" y="0"/>
                  </a:moveTo>
                  <a:cubicBezTo>
                    <a:pt x="23" y="14"/>
                    <a:pt x="4" y="40"/>
                    <a:pt x="0" y="71"/>
                  </a:cubicBezTo>
                  <a:cubicBezTo>
                    <a:pt x="0" y="71"/>
                    <a:pt x="0" y="71"/>
                    <a:pt x="0" y="71"/>
                  </a:cubicBezTo>
                  <a:cubicBezTo>
                    <a:pt x="0" y="72"/>
                    <a:pt x="0" y="72"/>
                    <a:pt x="0" y="72"/>
                  </a:cubicBezTo>
                  <a:cubicBezTo>
                    <a:pt x="0" y="72"/>
                    <a:pt x="0" y="72"/>
                    <a:pt x="0" y="72"/>
                  </a:cubicBezTo>
                  <a:cubicBezTo>
                    <a:pt x="0" y="72"/>
                    <a:pt x="0" y="72"/>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96"/>
                    <a:pt x="2" y="109"/>
                    <a:pt x="8" y="120"/>
                  </a:cubicBezTo>
                  <a:cubicBezTo>
                    <a:pt x="8" y="120"/>
                    <a:pt x="8" y="120"/>
                    <a:pt x="8" y="120"/>
                  </a:cubicBezTo>
                  <a:cubicBezTo>
                    <a:pt x="8" y="121"/>
                    <a:pt x="8" y="121"/>
                    <a:pt x="8" y="121"/>
                  </a:cubicBezTo>
                  <a:cubicBezTo>
                    <a:pt x="8" y="121"/>
                    <a:pt x="8" y="121"/>
                    <a:pt x="8" y="121"/>
                  </a:cubicBezTo>
                  <a:cubicBezTo>
                    <a:pt x="8" y="121"/>
                    <a:pt x="8" y="121"/>
                    <a:pt x="8" y="121"/>
                  </a:cubicBezTo>
                  <a:cubicBezTo>
                    <a:pt x="8" y="121"/>
                    <a:pt x="8" y="121"/>
                    <a:pt x="8" y="121"/>
                  </a:cubicBezTo>
                  <a:cubicBezTo>
                    <a:pt x="8" y="121"/>
                    <a:pt x="8" y="121"/>
                    <a:pt x="8" y="121"/>
                  </a:cubicBezTo>
                  <a:cubicBezTo>
                    <a:pt x="20" y="149"/>
                    <a:pt x="46" y="169"/>
                    <a:pt x="77" y="175"/>
                  </a:cubicBezTo>
                  <a:cubicBezTo>
                    <a:pt x="65" y="169"/>
                    <a:pt x="54" y="162"/>
                    <a:pt x="45" y="152"/>
                  </a:cubicBezTo>
                  <a:cubicBezTo>
                    <a:pt x="32" y="139"/>
                    <a:pt x="23" y="123"/>
                    <a:pt x="19" y="105"/>
                  </a:cubicBezTo>
                  <a:cubicBezTo>
                    <a:pt x="18" y="96"/>
                    <a:pt x="16" y="87"/>
                    <a:pt x="15" y="77"/>
                  </a:cubicBezTo>
                  <a:cubicBezTo>
                    <a:pt x="15" y="77"/>
                    <a:pt x="15" y="76"/>
                    <a:pt x="15" y="76"/>
                  </a:cubicBezTo>
                  <a:cubicBezTo>
                    <a:pt x="16" y="57"/>
                    <a:pt x="21" y="39"/>
                    <a:pt x="30" y="23"/>
                  </a:cubicBezTo>
                  <a:cubicBezTo>
                    <a:pt x="36" y="16"/>
                    <a:pt x="42" y="9"/>
                    <a:pt x="47" y="2"/>
                  </a:cubicBezTo>
                  <a:cubicBezTo>
                    <a:pt x="48" y="1"/>
                    <a:pt x="49" y="0"/>
                    <a:pt x="50"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Rectangle 42"/>
            <p:cNvSpPr>
              <a:spLocks noChangeArrowheads="1"/>
            </p:cNvSpPr>
            <p:nvPr/>
          </p:nvSpPr>
          <p:spPr bwMode="auto">
            <a:xfrm>
              <a:off x="3563144" y="2846778"/>
              <a:ext cx="12223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Rectangle 43"/>
            <p:cNvSpPr>
              <a:spLocks noChangeArrowheads="1"/>
            </p:cNvSpPr>
            <p:nvPr/>
          </p:nvSpPr>
          <p:spPr bwMode="auto">
            <a:xfrm>
              <a:off x="3550761" y="2753115"/>
              <a:ext cx="1138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1</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82" name="Freeform 46"/>
          <p:cNvSpPr>
            <a:spLocks noEditPoints="1"/>
          </p:cNvSpPr>
          <p:nvPr/>
        </p:nvSpPr>
        <p:spPr bwMode="auto">
          <a:xfrm>
            <a:off x="10693969" y="3338953"/>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3" name="Group 82">
            <a:extLst>
              <a:ext uri="{FF2B5EF4-FFF2-40B4-BE49-F238E27FC236}">
                <a16:creationId xmlns:a16="http://schemas.microsoft.com/office/drawing/2014/main" id="{AE9EEB34-0B24-4738-B9CA-F59F6D427BD7}"/>
              </a:ext>
            </a:extLst>
          </p:cNvPr>
          <p:cNvGrpSpPr/>
          <p:nvPr/>
        </p:nvGrpSpPr>
        <p:grpSpPr>
          <a:xfrm>
            <a:off x="10820175" y="3480489"/>
            <a:ext cx="585788" cy="587375"/>
            <a:chOff x="3912394" y="3413764"/>
            <a:chExt cx="585788" cy="587375"/>
          </a:xfrm>
        </p:grpSpPr>
        <p:sp>
          <p:nvSpPr>
            <p:cNvPr id="84" name="Freeform 44"/>
            <p:cNvSpPr>
              <a:spLocks/>
            </p:cNvSpPr>
            <p:nvPr/>
          </p:nvSpPr>
          <p:spPr bwMode="auto">
            <a:xfrm>
              <a:off x="3912394" y="341376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45"/>
            <p:cNvSpPr>
              <a:spLocks/>
            </p:cNvSpPr>
            <p:nvPr/>
          </p:nvSpPr>
          <p:spPr bwMode="auto">
            <a:xfrm>
              <a:off x="3971131" y="346932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47"/>
            <p:cNvSpPr>
              <a:spLocks/>
            </p:cNvSpPr>
            <p:nvPr/>
          </p:nvSpPr>
          <p:spPr bwMode="auto">
            <a:xfrm>
              <a:off x="3975894" y="351377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Rectangle 48"/>
            <p:cNvSpPr>
              <a:spLocks noChangeArrowheads="1"/>
            </p:cNvSpPr>
            <p:nvPr/>
          </p:nvSpPr>
          <p:spPr bwMode="auto">
            <a:xfrm>
              <a:off x="4131469" y="359950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Rectangle 49"/>
            <p:cNvSpPr>
              <a:spLocks noChangeArrowheads="1"/>
            </p:cNvSpPr>
            <p:nvPr/>
          </p:nvSpPr>
          <p:spPr bwMode="auto">
            <a:xfrm>
              <a:off x="4135279" y="3516952"/>
              <a:ext cx="1410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89" name="Freeform 52"/>
          <p:cNvSpPr>
            <a:spLocks noEditPoints="1"/>
          </p:cNvSpPr>
          <p:nvPr/>
        </p:nvSpPr>
        <p:spPr bwMode="auto">
          <a:xfrm>
            <a:off x="10901931" y="4045391"/>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58"/>
          <p:cNvSpPr>
            <a:spLocks noEditPoints="1"/>
          </p:cNvSpPr>
          <p:nvPr/>
        </p:nvSpPr>
        <p:spPr bwMode="auto">
          <a:xfrm>
            <a:off x="10717781" y="4799453"/>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ED846C36-3BC6-4CAC-8DD2-942F64124F39}"/>
              </a:ext>
            </a:extLst>
          </p:cNvPr>
          <p:cNvGrpSpPr/>
          <p:nvPr/>
        </p:nvGrpSpPr>
        <p:grpSpPr>
          <a:xfrm>
            <a:off x="10823596" y="4436118"/>
            <a:ext cx="566738" cy="568325"/>
            <a:chOff x="3915815" y="4369393"/>
            <a:chExt cx="566738" cy="568325"/>
          </a:xfrm>
        </p:grpSpPr>
        <p:sp>
          <p:nvSpPr>
            <p:cNvPr id="92" name="Freeform 56"/>
            <p:cNvSpPr>
              <a:spLocks/>
            </p:cNvSpPr>
            <p:nvPr/>
          </p:nvSpPr>
          <p:spPr bwMode="auto">
            <a:xfrm>
              <a:off x="3915815" y="4369393"/>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Oval 57"/>
            <p:cNvSpPr>
              <a:spLocks noChangeArrowheads="1"/>
            </p:cNvSpPr>
            <p:nvPr/>
          </p:nvSpPr>
          <p:spPr bwMode="auto">
            <a:xfrm>
              <a:off x="3971377" y="4423368"/>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59"/>
            <p:cNvSpPr>
              <a:spLocks/>
            </p:cNvSpPr>
            <p:nvPr/>
          </p:nvSpPr>
          <p:spPr bwMode="auto">
            <a:xfrm>
              <a:off x="3971377" y="4450355"/>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Rectangle 60"/>
            <p:cNvSpPr>
              <a:spLocks noChangeArrowheads="1"/>
            </p:cNvSpPr>
            <p:nvPr/>
          </p:nvSpPr>
          <p:spPr bwMode="auto">
            <a:xfrm>
              <a:off x="4128540" y="4553543"/>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Rectangle 61"/>
            <p:cNvSpPr>
              <a:spLocks noChangeArrowheads="1"/>
            </p:cNvSpPr>
            <p:nvPr/>
          </p:nvSpPr>
          <p:spPr bwMode="auto">
            <a:xfrm>
              <a:off x="4130127" y="4456705"/>
              <a:ext cx="1442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3</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97" name="Group 96">
            <a:extLst>
              <a:ext uri="{FF2B5EF4-FFF2-40B4-BE49-F238E27FC236}">
                <a16:creationId xmlns:a16="http://schemas.microsoft.com/office/drawing/2014/main" id="{DC0B3D13-A8F9-4279-B713-2BADFD594A54}"/>
              </a:ext>
            </a:extLst>
          </p:cNvPr>
          <p:cNvGrpSpPr/>
          <p:nvPr/>
        </p:nvGrpSpPr>
        <p:grpSpPr>
          <a:xfrm>
            <a:off x="10189144" y="5212610"/>
            <a:ext cx="631031" cy="577850"/>
            <a:chOff x="3281363" y="5145885"/>
            <a:chExt cx="631031" cy="577850"/>
          </a:xfrm>
        </p:grpSpPr>
        <p:sp>
          <p:nvSpPr>
            <p:cNvPr id="98" name="Freeform 62"/>
            <p:cNvSpPr>
              <a:spLocks/>
            </p:cNvSpPr>
            <p:nvPr/>
          </p:nvSpPr>
          <p:spPr bwMode="auto">
            <a:xfrm>
              <a:off x="3334544" y="5145885"/>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63"/>
            <p:cNvSpPr>
              <a:spLocks/>
            </p:cNvSpPr>
            <p:nvPr/>
          </p:nvSpPr>
          <p:spPr bwMode="auto">
            <a:xfrm>
              <a:off x="3391694" y="5203035"/>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64"/>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65"/>
            <p:cNvSpPr>
              <a:spLocks/>
            </p:cNvSpPr>
            <p:nvPr/>
          </p:nvSpPr>
          <p:spPr bwMode="auto">
            <a:xfrm>
              <a:off x="3393282" y="5236373"/>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Rectangle 66"/>
            <p:cNvSpPr>
              <a:spLocks noChangeArrowheads="1"/>
            </p:cNvSpPr>
            <p:nvPr/>
          </p:nvSpPr>
          <p:spPr bwMode="auto">
            <a:xfrm>
              <a:off x="3553619" y="5331623"/>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Rectangle 67"/>
            <p:cNvSpPr>
              <a:spLocks noChangeArrowheads="1"/>
            </p:cNvSpPr>
            <p:nvPr/>
          </p:nvSpPr>
          <p:spPr bwMode="auto">
            <a:xfrm>
              <a:off x="3540602" y="5242723"/>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04" name="Freeform 78"/>
          <p:cNvSpPr>
            <a:spLocks noEditPoints="1"/>
          </p:cNvSpPr>
          <p:nvPr/>
        </p:nvSpPr>
        <p:spPr bwMode="auto">
          <a:xfrm>
            <a:off x="7920606" y="4199378"/>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50EA5C35-990C-4313-B366-CD6EBA7C2152}"/>
              </a:ext>
            </a:extLst>
          </p:cNvPr>
          <p:cNvGrpSpPr/>
          <p:nvPr/>
        </p:nvGrpSpPr>
        <p:grpSpPr>
          <a:xfrm>
            <a:off x="9351738" y="5529300"/>
            <a:ext cx="568325" cy="566738"/>
            <a:chOff x="2443957" y="5462575"/>
            <a:chExt cx="568325" cy="566738"/>
          </a:xfrm>
        </p:grpSpPr>
        <p:sp>
          <p:nvSpPr>
            <p:cNvPr id="106" name="Freeform 88"/>
            <p:cNvSpPr>
              <a:spLocks/>
            </p:cNvSpPr>
            <p:nvPr/>
          </p:nvSpPr>
          <p:spPr bwMode="auto">
            <a:xfrm>
              <a:off x="2443957" y="5462575"/>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Oval 89"/>
            <p:cNvSpPr>
              <a:spLocks noChangeArrowheads="1"/>
            </p:cNvSpPr>
            <p:nvPr/>
          </p:nvSpPr>
          <p:spPr bwMode="auto">
            <a:xfrm>
              <a:off x="2501107" y="5518137"/>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90"/>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91"/>
            <p:cNvSpPr>
              <a:spLocks/>
            </p:cNvSpPr>
            <p:nvPr/>
          </p:nvSpPr>
          <p:spPr bwMode="auto">
            <a:xfrm>
              <a:off x="2501107" y="5545125"/>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Rectangle 92"/>
            <p:cNvSpPr>
              <a:spLocks noChangeArrowheads="1"/>
            </p:cNvSpPr>
            <p:nvPr/>
          </p:nvSpPr>
          <p:spPr bwMode="auto">
            <a:xfrm>
              <a:off x="2659857" y="5608625"/>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Rectangle 93"/>
            <p:cNvSpPr>
              <a:spLocks noChangeArrowheads="1"/>
            </p:cNvSpPr>
            <p:nvPr/>
          </p:nvSpPr>
          <p:spPr bwMode="auto">
            <a:xfrm>
              <a:off x="2663985" y="5549887"/>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12" name="Group 111">
            <a:extLst>
              <a:ext uri="{FF2B5EF4-FFF2-40B4-BE49-F238E27FC236}">
                <a16:creationId xmlns:a16="http://schemas.microsoft.com/office/drawing/2014/main" id="{D21CD1CA-1E62-44BF-86B1-1A09622D4975}"/>
              </a:ext>
            </a:extLst>
          </p:cNvPr>
          <p:cNvGrpSpPr/>
          <p:nvPr/>
        </p:nvGrpSpPr>
        <p:grpSpPr>
          <a:xfrm>
            <a:off x="8451092" y="2715066"/>
            <a:ext cx="571500" cy="573088"/>
            <a:chOff x="1543311" y="2648341"/>
            <a:chExt cx="571500" cy="573088"/>
          </a:xfrm>
        </p:grpSpPr>
        <p:sp>
          <p:nvSpPr>
            <p:cNvPr id="113" name="Freeform 68"/>
            <p:cNvSpPr>
              <a:spLocks/>
            </p:cNvSpPr>
            <p:nvPr/>
          </p:nvSpPr>
          <p:spPr bwMode="auto">
            <a:xfrm>
              <a:off x="1543311" y="2648341"/>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69"/>
            <p:cNvSpPr>
              <a:spLocks/>
            </p:cNvSpPr>
            <p:nvPr/>
          </p:nvSpPr>
          <p:spPr bwMode="auto">
            <a:xfrm>
              <a:off x="1598874" y="2702316"/>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70"/>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71"/>
            <p:cNvSpPr>
              <a:spLocks/>
            </p:cNvSpPr>
            <p:nvPr/>
          </p:nvSpPr>
          <p:spPr bwMode="auto">
            <a:xfrm>
              <a:off x="1602049" y="2707078"/>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Rectangle 94"/>
            <p:cNvSpPr>
              <a:spLocks noChangeArrowheads="1"/>
            </p:cNvSpPr>
            <p:nvPr/>
          </p:nvSpPr>
          <p:spPr bwMode="auto">
            <a:xfrm>
              <a:off x="1705236" y="2864241"/>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Rectangle 95"/>
            <p:cNvSpPr>
              <a:spLocks noChangeArrowheads="1"/>
            </p:cNvSpPr>
            <p:nvPr/>
          </p:nvSpPr>
          <p:spPr bwMode="auto">
            <a:xfrm>
              <a:off x="1747146" y="2722001"/>
              <a:ext cx="15549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9</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19" name="Group 118">
            <a:extLst>
              <a:ext uri="{FF2B5EF4-FFF2-40B4-BE49-F238E27FC236}">
                <a16:creationId xmlns:a16="http://schemas.microsoft.com/office/drawing/2014/main" id="{D5907B19-8D9B-4605-9F7F-9DE0DC9565BA}"/>
              </a:ext>
            </a:extLst>
          </p:cNvPr>
          <p:cNvGrpSpPr/>
          <p:nvPr/>
        </p:nvGrpSpPr>
        <p:grpSpPr>
          <a:xfrm>
            <a:off x="7876067" y="3456428"/>
            <a:ext cx="584200" cy="594502"/>
            <a:chOff x="968286" y="3389703"/>
            <a:chExt cx="584200" cy="594502"/>
          </a:xfrm>
        </p:grpSpPr>
        <p:sp>
          <p:nvSpPr>
            <p:cNvPr id="120" name="Freeform 72"/>
            <p:cNvSpPr>
              <a:spLocks/>
            </p:cNvSpPr>
            <p:nvPr/>
          </p:nvSpPr>
          <p:spPr bwMode="auto">
            <a:xfrm>
              <a:off x="968286" y="3396830"/>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73"/>
            <p:cNvSpPr>
              <a:spLocks/>
            </p:cNvSpPr>
            <p:nvPr/>
          </p:nvSpPr>
          <p:spPr bwMode="auto">
            <a:xfrm>
              <a:off x="1023848" y="3452393"/>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74"/>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75"/>
            <p:cNvSpPr>
              <a:spLocks/>
            </p:cNvSpPr>
            <p:nvPr/>
          </p:nvSpPr>
          <p:spPr bwMode="auto">
            <a:xfrm>
              <a:off x="1028611" y="3463505"/>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Rectangle 96"/>
            <p:cNvSpPr>
              <a:spLocks noChangeArrowheads="1"/>
            </p:cNvSpPr>
            <p:nvPr/>
          </p:nvSpPr>
          <p:spPr bwMode="auto">
            <a:xfrm>
              <a:off x="1122273" y="3614318"/>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97"/>
            <p:cNvSpPr>
              <a:spLocks noChangeArrowheads="1"/>
            </p:cNvSpPr>
            <p:nvPr/>
          </p:nvSpPr>
          <p:spPr bwMode="auto">
            <a:xfrm>
              <a:off x="1167993" y="3527005"/>
              <a:ext cx="15709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8</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26" name="Group 125">
            <a:extLst>
              <a:ext uri="{FF2B5EF4-FFF2-40B4-BE49-F238E27FC236}">
                <a16:creationId xmlns:a16="http://schemas.microsoft.com/office/drawing/2014/main" id="{92A13D9D-0A3F-4690-8C10-FE4CE9ABDD80}"/>
              </a:ext>
            </a:extLst>
          </p:cNvPr>
          <p:cNvGrpSpPr/>
          <p:nvPr/>
        </p:nvGrpSpPr>
        <p:grpSpPr>
          <a:xfrm>
            <a:off x="7900762" y="4463280"/>
            <a:ext cx="569913" cy="568325"/>
            <a:chOff x="992981" y="4396555"/>
            <a:chExt cx="569913" cy="568325"/>
          </a:xfrm>
        </p:grpSpPr>
        <p:sp>
          <p:nvSpPr>
            <p:cNvPr id="127" name="Freeform 80"/>
            <p:cNvSpPr>
              <a:spLocks/>
            </p:cNvSpPr>
            <p:nvPr/>
          </p:nvSpPr>
          <p:spPr bwMode="auto">
            <a:xfrm>
              <a:off x="992981" y="4396555"/>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81"/>
            <p:cNvSpPr>
              <a:spLocks/>
            </p:cNvSpPr>
            <p:nvPr/>
          </p:nvSpPr>
          <p:spPr bwMode="auto">
            <a:xfrm>
              <a:off x="1048544" y="4453705"/>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82"/>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83"/>
            <p:cNvSpPr>
              <a:spLocks/>
            </p:cNvSpPr>
            <p:nvPr/>
          </p:nvSpPr>
          <p:spPr bwMode="auto">
            <a:xfrm>
              <a:off x="1048544" y="4455293"/>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Rectangle 100"/>
            <p:cNvSpPr>
              <a:spLocks noChangeArrowheads="1"/>
            </p:cNvSpPr>
            <p:nvPr/>
          </p:nvSpPr>
          <p:spPr bwMode="auto">
            <a:xfrm>
              <a:off x="1207294" y="4575943"/>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Rectangle 101"/>
            <p:cNvSpPr>
              <a:spLocks noChangeArrowheads="1"/>
            </p:cNvSpPr>
            <p:nvPr/>
          </p:nvSpPr>
          <p:spPr bwMode="auto">
            <a:xfrm>
              <a:off x="1197769" y="4490218"/>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7</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33" name="Group 132">
            <a:extLst>
              <a:ext uri="{FF2B5EF4-FFF2-40B4-BE49-F238E27FC236}">
                <a16:creationId xmlns:a16="http://schemas.microsoft.com/office/drawing/2014/main" id="{AD23F028-5DC5-45C9-A71B-6BBF60C08194}"/>
              </a:ext>
            </a:extLst>
          </p:cNvPr>
          <p:cNvGrpSpPr/>
          <p:nvPr/>
        </p:nvGrpSpPr>
        <p:grpSpPr>
          <a:xfrm>
            <a:off x="8449403" y="5219763"/>
            <a:ext cx="579438" cy="577850"/>
            <a:chOff x="1541622" y="5153038"/>
            <a:chExt cx="579438" cy="577850"/>
          </a:xfrm>
        </p:grpSpPr>
        <p:sp>
          <p:nvSpPr>
            <p:cNvPr id="134" name="Freeform 84"/>
            <p:cNvSpPr>
              <a:spLocks/>
            </p:cNvSpPr>
            <p:nvPr/>
          </p:nvSpPr>
          <p:spPr bwMode="auto">
            <a:xfrm>
              <a:off x="1541622" y="5153038"/>
              <a:ext cx="579438" cy="577850"/>
            </a:xfrm>
            <a:custGeom>
              <a:avLst/>
              <a:gdLst>
                <a:gd name="T0" fmla="*/ 123 w 237"/>
                <a:gd name="T1" fmla="*/ 2 h 236"/>
                <a:gd name="T2" fmla="*/ 235 w 237"/>
                <a:gd name="T3" fmla="*/ 122 h 236"/>
                <a:gd name="T4" fmla="*/ 115 w 237"/>
                <a:gd name="T5" fmla="*/ 234 h 236"/>
                <a:gd name="T6" fmla="*/ 3 w 237"/>
                <a:gd name="T7" fmla="*/ 114 h 236"/>
                <a:gd name="T8" fmla="*/ 123 w 237"/>
                <a:gd name="T9" fmla="*/ 2 h 236"/>
              </a:gdLst>
              <a:ahLst/>
              <a:cxnLst>
                <a:cxn ang="0">
                  <a:pos x="T0" y="T1"/>
                </a:cxn>
                <a:cxn ang="0">
                  <a:pos x="T2" y="T3"/>
                </a:cxn>
                <a:cxn ang="0">
                  <a:pos x="T4" y="T5"/>
                </a:cxn>
                <a:cxn ang="0">
                  <a:pos x="T6" y="T7"/>
                </a:cxn>
                <a:cxn ang="0">
                  <a:pos x="T8" y="T9"/>
                </a:cxn>
              </a:cxnLst>
              <a:rect l="0" t="0" r="r" b="b"/>
              <a:pathLst>
                <a:path w="237" h="236">
                  <a:moveTo>
                    <a:pt x="123" y="2"/>
                  </a:moveTo>
                  <a:cubicBezTo>
                    <a:pt x="187" y="4"/>
                    <a:pt x="237" y="58"/>
                    <a:pt x="235" y="122"/>
                  </a:cubicBezTo>
                  <a:cubicBezTo>
                    <a:pt x="232" y="186"/>
                    <a:pt x="178" y="236"/>
                    <a:pt x="115" y="234"/>
                  </a:cubicBezTo>
                  <a:cubicBezTo>
                    <a:pt x="51" y="231"/>
                    <a:pt x="0" y="178"/>
                    <a:pt x="3" y="114"/>
                  </a:cubicBezTo>
                  <a:cubicBezTo>
                    <a:pt x="5" y="50"/>
                    <a:pt x="59" y="0"/>
                    <a:pt x="123" y="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85"/>
            <p:cNvSpPr>
              <a:spLocks/>
            </p:cNvSpPr>
            <p:nvPr/>
          </p:nvSpPr>
          <p:spPr bwMode="auto">
            <a:xfrm>
              <a:off x="1597185" y="5210188"/>
              <a:ext cx="466725" cy="463550"/>
            </a:xfrm>
            <a:custGeom>
              <a:avLst/>
              <a:gdLst>
                <a:gd name="T0" fmla="*/ 99 w 191"/>
                <a:gd name="T1" fmla="*/ 1 h 190"/>
                <a:gd name="T2" fmla="*/ 189 w 191"/>
                <a:gd name="T3" fmla="*/ 98 h 190"/>
                <a:gd name="T4" fmla="*/ 92 w 191"/>
                <a:gd name="T5" fmla="*/ 188 h 190"/>
                <a:gd name="T6" fmla="*/ 2 w 191"/>
                <a:gd name="T7" fmla="*/ 91 h 190"/>
                <a:gd name="T8" fmla="*/ 99 w 191"/>
                <a:gd name="T9" fmla="*/ 1 h 190"/>
              </a:gdLst>
              <a:ahLst/>
              <a:cxnLst>
                <a:cxn ang="0">
                  <a:pos x="T0" y="T1"/>
                </a:cxn>
                <a:cxn ang="0">
                  <a:pos x="T2" y="T3"/>
                </a:cxn>
                <a:cxn ang="0">
                  <a:pos x="T4" y="T5"/>
                </a:cxn>
                <a:cxn ang="0">
                  <a:pos x="T6" y="T7"/>
                </a:cxn>
                <a:cxn ang="0">
                  <a:pos x="T8" y="T9"/>
                </a:cxn>
              </a:cxnLst>
              <a:rect l="0" t="0" r="r" b="b"/>
              <a:pathLst>
                <a:path w="191" h="190">
                  <a:moveTo>
                    <a:pt x="99" y="1"/>
                  </a:moveTo>
                  <a:cubicBezTo>
                    <a:pt x="150" y="3"/>
                    <a:pt x="191" y="47"/>
                    <a:pt x="189" y="98"/>
                  </a:cubicBezTo>
                  <a:cubicBezTo>
                    <a:pt x="187" y="149"/>
                    <a:pt x="144" y="190"/>
                    <a:pt x="92" y="188"/>
                  </a:cubicBezTo>
                  <a:cubicBezTo>
                    <a:pt x="41" y="186"/>
                    <a:pt x="0" y="143"/>
                    <a:pt x="2" y="91"/>
                  </a:cubicBezTo>
                  <a:cubicBezTo>
                    <a:pt x="4" y="40"/>
                    <a:pt x="47" y="0"/>
                    <a:pt x="99"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86"/>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87"/>
            <p:cNvSpPr>
              <a:spLocks/>
            </p:cNvSpPr>
            <p:nvPr/>
          </p:nvSpPr>
          <p:spPr bwMode="auto">
            <a:xfrm>
              <a:off x="1601947" y="5214951"/>
              <a:ext cx="200025" cy="422275"/>
            </a:xfrm>
            <a:custGeom>
              <a:avLst/>
              <a:gdLst>
                <a:gd name="T0" fmla="*/ 4 w 82"/>
                <a:gd name="T1" fmla="*/ 67 h 173"/>
                <a:gd name="T2" fmla="*/ 4 w 82"/>
                <a:gd name="T3" fmla="*/ 68 h 173"/>
                <a:gd name="T4" fmla="*/ 3 w 82"/>
                <a:gd name="T5" fmla="*/ 68 h 173"/>
                <a:gd name="T6" fmla="*/ 3 w 82"/>
                <a:gd name="T7" fmla="*/ 68 h 173"/>
                <a:gd name="T8" fmla="*/ 3 w 82"/>
                <a:gd name="T9" fmla="*/ 69 h 173"/>
                <a:gd name="T10" fmla="*/ 3 w 82"/>
                <a:gd name="T11" fmla="*/ 69 h 173"/>
                <a:gd name="T12" fmla="*/ 3 w 82"/>
                <a:gd name="T13" fmla="*/ 70 h 173"/>
                <a:gd name="T14" fmla="*/ 3 w 82"/>
                <a:gd name="T15" fmla="*/ 70 h 173"/>
                <a:gd name="T16" fmla="*/ 3 w 82"/>
                <a:gd name="T17" fmla="*/ 71 h 173"/>
                <a:gd name="T18" fmla="*/ 3 w 82"/>
                <a:gd name="T19" fmla="*/ 71 h 173"/>
                <a:gd name="T20" fmla="*/ 3 w 82"/>
                <a:gd name="T21" fmla="*/ 71 h 173"/>
                <a:gd name="T22" fmla="*/ 2 w 82"/>
                <a:gd name="T23" fmla="*/ 72 h 173"/>
                <a:gd name="T24" fmla="*/ 2 w 82"/>
                <a:gd name="T25" fmla="*/ 72 h 173"/>
                <a:gd name="T26" fmla="*/ 2 w 82"/>
                <a:gd name="T27" fmla="*/ 73 h 173"/>
                <a:gd name="T28" fmla="*/ 2 w 82"/>
                <a:gd name="T29" fmla="*/ 74 h 173"/>
                <a:gd name="T30" fmla="*/ 2 w 82"/>
                <a:gd name="T31" fmla="*/ 74 h 173"/>
                <a:gd name="T32" fmla="*/ 2 w 82"/>
                <a:gd name="T33" fmla="*/ 74 h 173"/>
                <a:gd name="T34" fmla="*/ 2 w 82"/>
                <a:gd name="T35" fmla="*/ 75 h 173"/>
                <a:gd name="T36" fmla="*/ 2 w 82"/>
                <a:gd name="T37" fmla="*/ 75 h 173"/>
                <a:gd name="T38" fmla="*/ 2 w 82"/>
                <a:gd name="T39" fmla="*/ 76 h 173"/>
                <a:gd name="T40" fmla="*/ 1 w 82"/>
                <a:gd name="T41" fmla="*/ 77 h 173"/>
                <a:gd name="T42" fmla="*/ 1 w 82"/>
                <a:gd name="T43" fmla="*/ 77 h 173"/>
                <a:gd name="T44" fmla="*/ 1 w 82"/>
                <a:gd name="T45" fmla="*/ 78 h 173"/>
                <a:gd name="T46" fmla="*/ 1 w 82"/>
                <a:gd name="T47" fmla="*/ 78 h 173"/>
                <a:gd name="T48" fmla="*/ 1 w 82"/>
                <a:gd name="T49" fmla="*/ 78 h 173"/>
                <a:gd name="T50" fmla="*/ 1 w 82"/>
                <a:gd name="T51" fmla="*/ 79 h 173"/>
                <a:gd name="T52" fmla="*/ 1 w 82"/>
                <a:gd name="T53" fmla="*/ 80 h 173"/>
                <a:gd name="T54" fmla="*/ 1 w 82"/>
                <a:gd name="T55" fmla="*/ 81 h 173"/>
                <a:gd name="T56" fmla="*/ 1 w 82"/>
                <a:gd name="T57" fmla="*/ 81 h 173"/>
                <a:gd name="T58" fmla="*/ 1 w 82"/>
                <a:gd name="T59" fmla="*/ 81 h 173"/>
                <a:gd name="T60" fmla="*/ 1 w 82"/>
                <a:gd name="T61" fmla="*/ 82 h 173"/>
                <a:gd name="T62" fmla="*/ 1 w 82"/>
                <a:gd name="T63" fmla="*/ 82 h 173"/>
                <a:gd name="T64" fmla="*/ 1 w 82"/>
                <a:gd name="T65" fmla="*/ 83 h 173"/>
                <a:gd name="T66" fmla="*/ 1 w 82"/>
                <a:gd name="T67" fmla="*/ 84 h 173"/>
                <a:gd name="T68" fmla="*/ 0 w 82"/>
                <a:gd name="T69" fmla="*/ 84 h 173"/>
                <a:gd name="T70" fmla="*/ 0 w 82"/>
                <a:gd name="T71" fmla="*/ 85 h 173"/>
                <a:gd name="T72" fmla="*/ 0 w 82"/>
                <a:gd name="T73" fmla="*/ 85 h 173"/>
                <a:gd name="T74" fmla="*/ 0 w 82"/>
                <a:gd name="T75" fmla="*/ 85 h 173"/>
                <a:gd name="T76" fmla="*/ 0 w 82"/>
                <a:gd name="T77" fmla="*/ 86 h 173"/>
                <a:gd name="T78" fmla="*/ 0 w 82"/>
                <a:gd name="T79" fmla="*/ 86 h 173"/>
                <a:gd name="T80" fmla="*/ 0 w 82"/>
                <a:gd name="T81" fmla="*/ 87 h 173"/>
                <a:gd name="T82" fmla="*/ 0 w 82"/>
                <a:gd name="T83" fmla="*/ 87 h 173"/>
                <a:gd name="T84" fmla="*/ 0 w 82"/>
                <a:gd name="T85" fmla="*/ 88 h 173"/>
                <a:gd name="T86" fmla="*/ 0 w 82"/>
                <a:gd name="T87" fmla="*/ 88 h 173"/>
                <a:gd name="T88" fmla="*/ 0 w 82"/>
                <a:gd name="T89" fmla="*/ 89 h 173"/>
                <a:gd name="T90" fmla="*/ 0 w 82"/>
                <a:gd name="T91" fmla="*/ 89 h 173"/>
                <a:gd name="T92" fmla="*/ 0 w 82"/>
                <a:gd name="T93" fmla="*/ 89 h 173"/>
                <a:gd name="T94" fmla="*/ 0 w 82"/>
                <a:gd name="T95" fmla="*/ 90 h 173"/>
                <a:gd name="T96" fmla="*/ 2 w 82"/>
                <a:gd name="T97" fmla="*/ 112 h 173"/>
                <a:gd name="T98" fmla="*/ 2 w 82"/>
                <a:gd name="T99" fmla="*/ 113 h 173"/>
                <a:gd name="T100" fmla="*/ 2 w 82"/>
                <a:gd name="T101" fmla="*/ 114 h 173"/>
                <a:gd name="T102" fmla="*/ 3 w 82"/>
                <a:gd name="T103" fmla="*/ 114 h 173"/>
                <a:gd name="T104" fmla="*/ 3 w 82"/>
                <a:gd name="T105" fmla="*/ 115 h 173"/>
                <a:gd name="T106" fmla="*/ 44 w 82"/>
                <a:gd name="T107" fmla="*/ 171 h 173"/>
                <a:gd name="T108" fmla="*/ 16 w 82"/>
                <a:gd name="T109" fmla="*/ 94 h 173"/>
                <a:gd name="T110" fmla="*/ 82 w 82"/>
                <a:gd name="T11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 h="173">
                  <a:moveTo>
                    <a:pt x="82" y="0"/>
                  </a:moveTo>
                  <a:cubicBezTo>
                    <a:pt x="45" y="5"/>
                    <a:pt x="14" y="32"/>
                    <a:pt x="4" y="67"/>
                  </a:cubicBezTo>
                  <a:cubicBezTo>
                    <a:pt x="4" y="67"/>
                    <a:pt x="4" y="67"/>
                    <a:pt x="4" y="67"/>
                  </a:cubicBezTo>
                  <a:cubicBezTo>
                    <a:pt x="4" y="67"/>
                    <a:pt x="4" y="67"/>
                    <a:pt x="4" y="67"/>
                  </a:cubicBezTo>
                  <a:cubicBezTo>
                    <a:pt x="4" y="67"/>
                    <a:pt x="4" y="67"/>
                    <a:pt x="4" y="68"/>
                  </a:cubicBezTo>
                  <a:cubicBezTo>
                    <a:pt x="4" y="68"/>
                    <a:pt x="4" y="68"/>
                    <a:pt x="4" y="68"/>
                  </a:cubicBezTo>
                  <a:cubicBezTo>
                    <a:pt x="4" y="68"/>
                    <a:pt x="4" y="68"/>
                    <a:pt x="4" y="68"/>
                  </a:cubicBezTo>
                  <a:cubicBezTo>
                    <a:pt x="3" y="68"/>
                    <a:pt x="3" y="68"/>
                    <a:pt x="3" y="68"/>
                  </a:cubicBezTo>
                  <a:cubicBezTo>
                    <a:pt x="3" y="68"/>
                    <a:pt x="3" y="68"/>
                    <a:pt x="3" y="68"/>
                  </a:cubicBezTo>
                  <a:cubicBezTo>
                    <a:pt x="3" y="68"/>
                    <a:pt x="3" y="68"/>
                    <a:pt x="3" y="68"/>
                  </a:cubicBezTo>
                  <a:cubicBezTo>
                    <a:pt x="3" y="68"/>
                    <a:pt x="3" y="68"/>
                    <a:pt x="3" y="68"/>
                  </a:cubicBezTo>
                  <a:cubicBezTo>
                    <a:pt x="3" y="68"/>
                    <a:pt x="3" y="68"/>
                    <a:pt x="3" y="68"/>
                  </a:cubicBezTo>
                  <a:cubicBezTo>
                    <a:pt x="3" y="68"/>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2"/>
                    <a:pt x="3" y="72"/>
                    <a:pt x="3" y="72"/>
                  </a:cubicBezTo>
                  <a:cubicBezTo>
                    <a:pt x="3" y="72"/>
                    <a:pt x="2" y="72"/>
                    <a:pt x="2" y="72"/>
                  </a:cubicBezTo>
                  <a:cubicBezTo>
                    <a:pt x="2" y="72"/>
                    <a:pt x="2" y="72"/>
                    <a:pt x="2" y="72"/>
                  </a:cubicBezTo>
                  <a:cubicBezTo>
                    <a:pt x="2" y="72"/>
                    <a:pt x="2" y="72"/>
                    <a:pt x="2" y="72"/>
                  </a:cubicBezTo>
                  <a:cubicBezTo>
                    <a:pt x="2" y="72"/>
                    <a:pt x="2" y="72"/>
                    <a:pt x="2" y="72"/>
                  </a:cubicBezTo>
                  <a:cubicBezTo>
                    <a:pt x="2" y="72"/>
                    <a:pt x="2" y="72"/>
                    <a:pt x="2" y="72"/>
                  </a:cubicBezTo>
                  <a:cubicBezTo>
                    <a:pt x="2" y="73"/>
                    <a:pt x="2" y="73"/>
                    <a:pt x="2" y="73"/>
                  </a:cubicBezTo>
                  <a:cubicBezTo>
                    <a:pt x="2" y="73"/>
                    <a:pt x="2" y="73"/>
                    <a:pt x="2" y="73"/>
                  </a:cubicBezTo>
                  <a:cubicBezTo>
                    <a:pt x="2" y="73"/>
                    <a:pt x="2" y="73"/>
                    <a:pt x="2" y="73"/>
                  </a:cubicBezTo>
                  <a:cubicBezTo>
                    <a:pt x="2" y="73"/>
                    <a:pt x="2" y="73"/>
                    <a:pt x="2" y="73"/>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6"/>
                    <a:pt x="2" y="76"/>
                  </a:cubicBezTo>
                  <a:cubicBezTo>
                    <a:pt x="2" y="76"/>
                    <a:pt x="2" y="76"/>
                    <a:pt x="2" y="76"/>
                  </a:cubicBezTo>
                  <a:cubicBezTo>
                    <a:pt x="2" y="76"/>
                    <a:pt x="2" y="76"/>
                    <a:pt x="2" y="76"/>
                  </a:cubicBezTo>
                  <a:cubicBezTo>
                    <a:pt x="2" y="76"/>
                    <a:pt x="2" y="76"/>
                    <a:pt x="2" y="76"/>
                  </a:cubicBezTo>
                  <a:cubicBezTo>
                    <a:pt x="2"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9"/>
                    <a:pt x="1" y="79"/>
                    <a:pt x="1" y="79"/>
                  </a:cubicBezTo>
                  <a:cubicBezTo>
                    <a:pt x="1" y="79"/>
                    <a:pt x="1" y="79"/>
                    <a:pt x="1" y="79"/>
                  </a:cubicBezTo>
                  <a:cubicBezTo>
                    <a:pt x="1" y="79"/>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3"/>
                    <a:pt x="1" y="83"/>
                  </a:cubicBezTo>
                  <a:cubicBezTo>
                    <a:pt x="1" y="83"/>
                    <a:pt x="1" y="83"/>
                    <a:pt x="1" y="83"/>
                  </a:cubicBezTo>
                  <a:cubicBezTo>
                    <a:pt x="1" y="83"/>
                    <a:pt x="1" y="83"/>
                    <a:pt x="1" y="83"/>
                  </a:cubicBezTo>
                  <a:cubicBezTo>
                    <a:pt x="1" y="83"/>
                    <a:pt x="1" y="83"/>
                    <a:pt x="1" y="83"/>
                  </a:cubicBezTo>
                  <a:cubicBezTo>
                    <a:pt x="1" y="83"/>
                    <a:pt x="1" y="84"/>
                    <a:pt x="1" y="84"/>
                  </a:cubicBezTo>
                  <a:cubicBezTo>
                    <a:pt x="1" y="84"/>
                    <a:pt x="1" y="84"/>
                    <a:pt x="1" y="84"/>
                  </a:cubicBezTo>
                  <a:cubicBezTo>
                    <a:pt x="1" y="84"/>
                    <a:pt x="1" y="84"/>
                    <a:pt x="1" y="84"/>
                  </a:cubicBezTo>
                  <a:cubicBezTo>
                    <a:pt x="1" y="84"/>
                    <a:pt x="1" y="84"/>
                    <a:pt x="1" y="84"/>
                  </a:cubicBezTo>
                  <a:cubicBezTo>
                    <a:pt x="1"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8"/>
                    <a:pt x="1" y="105"/>
                    <a:pt x="2" y="112"/>
                  </a:cubicBezTo>
                  <a:cubicBezTo>
                    <a:pt x="2" y="112"/>
                    <a:pt x="2" y="112"/>
                    <a:pt x="2" y="112"/>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4"/>
                  </a:cubicBezTo>
                  <a:cubicBezTo>
                    <a:pt x="2" y="114"/>
                    <a:pt x="2" y="114"/>
                    <a:pt x="2" y="114"/>
                  </a:cubicBezTo>
                  <a:cubicBezTo>
                    <a:pt x="2" y="114"/>
                    <a:pt x="2" y="114"/>
                    <a:pt x="2" y="114"/>
                  </a:cubicBezTo>
                  <a:cubicBezTo>
                    <a:pt x="3" y="114"/>
                    <a:pt x="3" y="114"/>
                    <a:pt x="3" y="114"/>
                  </a:cubicBezTo>
                  <a:cubicBezTo>
                    <a:pt x="3" y="114"/>
                    <a:pt x="3" y="114"/>
                    <a:pt x="3" y="114"/>
                  </a:cubicBezTo>
                  <a:cubicBezTo>
                    <a:pt x="3" y="114"/>
                    <a:pt x="3" y="114"/>
                    <a:pt x="3" y="114"/>
                  </a:cubicBezTo>
                  <a:cubicBezTo>
                    <a:pt x="3" y="114"/>
                    <a:pt x="3" y="115"/>
                    <a:pt x="3" y="115"/>
                  </a:cubicBezTo>
                  <a:cubicBezTo>
                    <a:pt x="3" y="115"/>
                    <a:pt x="3" y="115"/>
                    <a:pt x="3" y="115"/>
                  </a:cubicBezTo>
                  <a:cubicBezTo>
                    <a:pt x="9" y="139"/>
                    <a:pt x="25" y="161"/>
                    <a:pt x="46" y="173"/>
                  </a:cubicBezTo>
                  <a:cubicBezTo>
                    <a:pt x="45" y="172"/>
                    <a:pt x="45" y="172"/>
                    <a:pt x="44" y="171"/>
                  </a:cubicBezTo>
                  <a:cubicBezTo>
                    <a:pt x="39" y="164"/>
                    <a:pt x="33" y="156"/>
                    <a:pt x="28" y="149"/>
                  </a:cubicBezTo>
                  <a:cubicBezTo>
                    <a:pt x="19" y="132"/>
                    <a:pt x="15" y="114"/>
                    <a:pt x="16" y="95"/>
                  </a:cubicBezTo>
                  <a:cubicBezTo>
                    <a:pt x="16" y="94"/>
                    <a:pt x="16" y="94"/>
                    <a:pt x="16" y="94"/>
                  </a:cubicBezTo>
                  <a:cubicBezTo>
                    <a:pt x="17" y="85"/>
                    <a:pt x="19" y="76"/>
                    <a:pt x="20" y="66"/>
                  </a:cubicBezTo>
                  <a:cubicBezTo>
                    <a:pt x="26" y="49"/>
                    <a:pt x="36" y="33"/>
                    <a:pt x="49" y="21"/>
                  </a:cubicBezTo>
                  <a:cubicBezTo>
                    <a:pt x="59" y="12"/>
                    <a:pt x="70" y="5"/>
                    <a:pt x="82"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Rectangle 102"/>
            <p:cNvSpPr>
              <a:spLocks noChangeArrowheads="1"/>
            </p:cNvSpPr>
            <p:nvPr/>
          </p:nvSpPr>
          <p:spPr bwMode="auto">
            <a:xfrm>
              <a:off x="1760697" y="5368938"/>
              <a:ext cx="147638" cy="1873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Rectangle 103"/>
            <p:cNvSpPr>
              <a:spLocks noChangeArrowheads="1"/>
            </p:cNvSpPr>
            <p:nvPr/>
          </p:nvSpPr>
          <p:spPr bwMode="auto">
            <a:xfrm>
              <a:off x="1738790" y="5278451"/>
              <a:ext cx="1603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6</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40" name="Oval 107"/>
          <p:cNvSpPr>
            <a:spLocks noChangeArrowheads="1"/>
          </p:cNvSpPr>
          <p:nvPr/>
        </p:nvSpPr>
        <p:spPr bwMode="auto">
          <a:xfrm>
            <a:off x="9508106" y="4108891"/>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Oval 108"/>
          <p:cNvSpPr>
            <a:spLocks noChangeArrowheads="1"/>
          </p:cNvSpPr>
          <p:nvPr/>
        </p:nvSpPr>
        <p:spPr bwMode="auto">
          <a:xfrm>
            <a:off x="9566844" y="4170803"/>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109"/>
          <p:cNvSpPr>
            <a:spLocks/>
          </p:cNvSpPr>
          <p:nvPr/>
        </p:nvSpPr>
        <p:spPr bwMode="auto">
          <a:xfrm>
            <a:off x="8715944" y="1368866"/>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110"/>
          <p:cNvSpPr>
            <a:spLocks/>
          </p:cNvSpPr>
          <p:nvPr/>
        </p:nvSpPr>
        <p:spPr bwMode="auto">
          <a:xfrm>
            <a:off x="8871519" y="1284728"/>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111"/>
          <p:cNvSpPr>
            <a:spLocks/>
          </p:cNvSpPr>
          <p:nvPr/>
        </p:nvSpPr>
        <p:spPr bwMode="auto">
          <a:xfrm>
            <a:off x="6937944" y="2272153"/>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112"/>
          <p:cNvSpPr>
            <a:spLocks/>
          </p:cNvSpPr>
          <p:nvPr/>
        </p:nvSpPr>
        <p:spPr bwMode="auto">
          <a:xfrm>
            <a:off x="6803006" y="2388041"/>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113"/>
          <p:cNvSpPr>
            <a:spLocks/>
          </p:cNvSpPr>
          <p:nvPr/>
        </p:nvSpPr>
        <p:spPr bwMode="auto">
          <a:xfrm>
            <a:off x="10247881" y="1326003"/>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114"/>
          <p:cNvSpPr>
            <a:spLocks/>
          </p:cNvSpPr>
          <p:nvPr/>
        </p:nvSpPr>
        <p:spPr bwMode="auto">
          <a:xfrm>
            <a:off x="10092306" y="1243453"/>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115"/>
          <p:cNvSpPr>
            <a:spLocks/>
          </p:cNvSpPr>
          <p:nvPr/>
        </p:nvSpPr>
        <p:spPr bwMode="auto">
          <a:xfrm>
            <a:off x="10354244" y="1438716"/>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116"/>
          <p:cNvSpPr>
            <a:spLocks/>
          </p:cNvSpPr>
          <p:nvPr/>
        </p:nvSpPr>
        <p:spPr bwMode="auto">
          <a:xfrm>
            <a:off x="11681394" y="2727766"/>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117"/>
          <p:cNvSpPr>
            <a:spLocks/>
          </p:cNvSpPr>
          <p:nvPr/>
        </p:nvSpPr>
        <p:spPr bwMode="auto">
          <a:xfrm>
            <a:off x="11403581" y="1678428"/>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5208992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50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anim calcmode="lin" valueType="num">
                                      <p:cBhvr>
                                        <p:cTn id="12" dur="1000" fill="hold"/>
                                        <p:tgtEl>
                                          <p:spTgt spid="27"/>
                                        </p:tgtEl>
                                        <p:attrNameLst>
                                          <p:attrName>ppt_x</p:attrName>
                                        </p:attrNameLst>
                                      </p:cBhvr>
                                      <p:tavLst>
                                        <p:tav tm="0">
                                          <p:val>
                                            <p:strVal val="#ppt_x"/>
                                          </p:val>
                                        </p:tav>
                                        <p:tav tm="100000">
                                          <p:val>
                                            <p:strVal val="#ppt_x"/>
                                          </p:val>
                                        </p:tav>
                                      </p:tavLst>
                                    </p:anim>
                                    <p:anim calcmode="lin" valueType="num">
                                      <p:cBhvr>
                                        <p:cTn id="1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8" presetClass="emph" presetSubtype="0" fill="hold" nodeType="clickEffect">
                                  <p:stCondLst>
                                    <p:cond delay="0"/>
                                  </p:stCondLst>
                                  <p:childTnLst>
                                    <p:animRot by="21600000">
                                      <p:cBhvr>
                                        <p:cTn id="18" dur="600000" fill="hold"/>
                                        <p:tgtEl>
                                          <p:spTgt spid="62"/>
                                        </p:tgtEl>
                                        <p:attrNameLst>
                                          <p:attrName>r</p:attrName>
                                        </p:attrNameLst>
                                      </p:cBhvr>
                                    </p:animRot>
                                  </p:childTnLst>
                                </p:cTn>
                              </p:par>
                            </p:childTnLst>
                          </p:cTn>
                        </p:par>
                        <p:par>
                          <p:cTn id="19" fill="hold">
                            <p:stCondLst>
                              <p:cond delay="600000"/>
                            </p:stCondLst>
                            <p:childTnLst>
                              <p:par>
                                <p:cTn id="20" presetID="53" presetClass="entr" presetSubtype="16"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4"/>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9" cstate="hqprint">
                <a:extLst>
                  <a:ext uri="{BEBA8EAE-BF5A-486C-A8C5-ECC9F3942E4B}">
                    <a14:imgProps xmlns:a14="http://schemas.microsoft.com/office/drawing/2010/main">
                      <a14:imgLayer r:embed="rId7">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10" cstate="hqprint">
                <a:extLst>
                  <a:ext uri="{BEBA8EAE-BF5A-486C-A8C5-ECC9F3942E4B}">
                    <a14:imgProps xmlns:a14="http://schemas.microsoft.com/office/drawing/2010/main">
                      <a14:imgLayer r:embed="rId7">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2806220" y="3470579"/>
            <a:ext cx="6285956" cy="3149246"/>
            <a:chOff x="2806220" y="3470579"/>
            <a:chExt cx="6285956" cy="3149246"/>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2806220" y="3470579"/>
              <a:ext cx="6285956" cy="3149246"/>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3970369" y="4224191"/>
              <a:ext cx="4691531" cy="1569660"/>
            </a:xfrm>
            <a:prstGeom prst="rect">
              <a:avLst/>
            </a:prstGeom>
            <a:noFill/>
          </p:spPr>
          <p:txBody>
            <a:bodyPr wrap="square" rtlCol="0">
              <a:spAutoFit/>
            </a:bodyPr>
            <a:lstStyle/>
            <a:p>
              <a:pPr marL="0" marR="0" algn="just">
                <a:spcBef>
                  <a:spcPts val="0"/>
                </a:spcBef>
                <a:spcAft>
                  <a:spcPts val="0"/>
                </a:spcAft>
              </a:pPr>
              <a:r>
                <a:rPr lang="nl-NL" sz="2400" b="1" dirty="0">
                  <a:solidFill>
                    <a:srgbClr val="C00000"/>
                  </a:solidFill>
                  <a:effectLst/>
                  <a:ea typeface="Times New Roman" panose="02020603050405020304" pitchFamily="18" charset="0"/>
                  <a:cs typeface="Times New Roman" panose="02020603050405020304" pitchFamily="18" charset="0"/>
                </a:rPr>
                <a:t>Hải nên thảo luận với Đức rằng sẽ nhờ thầy/cô tổng phụ trách thông báo để bạn làm mất quả bóng biết nhận lại.</a:t>
              </a:r>
              <a:endParaRPr lang="en-US" sz="2400" b="1" dirty="0">
                <a:solidFill>
                  <a:srgbClr val="C00000"/>
                </a:solidFill>
                <a:effectLst/>
                <a:ea typeface="Calibri" panose="020F0502020204030204" pitchFamily="34" charset="0"/>
                <a:cs typeface="Times New Roman" panose="02020603050405020304" pitchFamily="18" charset="0"/>
              </a:endParaRPr>
            </a:p>
          </p:txBody>
        </p:sp>
      </p:grpSp>
      <p:grpSp>
        <p:nvGrpSpPr>
          <p:cNvPr id="3" name="Nhóm 2">
            <a:extLst>
              <a:ext uri="{FF2B5EF4-FFF2-40B4-BE49-F238E27FC236}">
                <a16:creationId xmlns:a16="http://schemas.microsoft.com/office/drawing/2014/main" id="{883F8850-E0E4-B3B6-0B22-483CBED4A25C}"/>
              </a:ext>
            </a:extLst>
          </p:cNvPr>
          <p:cNvGrpSpPr/>
          <p:nvPr/>
        </p:nvGrpSpPr>
        <p:grpSpPr>
          <a:xfrm>
            <a:off x="8231625" y="2585405"/>
            <a:ext cx="3636819" cy="4309224"/>
            <a:chOff x="9087886" y="2702257"/>
            <a:chExt cx="3636819" cy="4309224"/>
          </a:xfrm>
        </p:grpSpPr>
        <p:pic>
          <p:nvPicPr>
            <p:cNvPr id="4" name="Hình ảnh 3" descr="Ảnh có chứa văn bản, đồ họa véc-tơ&#10;&#10;Mô tả được tạo tự động">
              <a:extLst>
                <a:ext uri="{FF2B5EF4-FFF2-40B4-BE49-F238E27FC236}">
                  <a16:creationId xmlns:a16="http://schemas.microsoft.com/office/drawing/2014/main" id="{8AAF695D-64EA-B25D-84D7-C2D96B0458FC}"/>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6A96E851-E5CA-1C75-8EA9-B0B3995DF91E}"/>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6" name="Nhóm 5">
            <a:extLst>
              <a:ext uri="{FF2B5EF4-FFF2-40B4-BE49-F238E27FC236}">
                <a16:creationId xmlns:a16="http://schemas.microsoft.com/office/drawing/2014/main" id="{74F797AF-B345-5C6E-9C15-7D2CD0DA16B3}"/>
              </a:ext>
            </a:extLst>
          </p:cNvPr>
          <p:cNvGrpSpPr/>
          <p:nvPr/>
        </p:nvGrpSpPr>
        <p:grpSpPr>
          <a:xfrm>
            <a:off x="-224946" y="2233559"/>
            <a:ext cx="4157405" cy="4661070"/>
            <a:chOff x="-385897" y="2918690"/>
            <a:chExt cx="3675311" cy="4115260"/>
          </a:xfrm>
        </p:grpSpPr>
        <p:pic>
          <p:nvPicPr>
            <p:cNvPr id="8" name="Hình ảnh 7" descr="Ảnh có chứa văn bản, đồ họa véc-tơ&#10;&#10;Mô tả được tạo tự động">
              <a:extLst>
                <a:ext uri="{FF2B5EF4-FFF2-40B4-BE49-F238E27FC236}">
                  <a16:creationId xmlns:a16="http://schemas.microsoft.com/office/drawing/2014/main" id="{7F0C7F8B-5122-D6E3-B1CB-3530588D5F82}"/>
                </a:ext>
              </a:extLst>
            </p:cNvPr>
            <p:cNvPicPr>
              <a:picLocks noChangeAspect="1"/>
            </p:cNvPicPr>
            <p:nvPr/>
          </p:nvPicPr>
          <p:blipFill rotWithShape="1">
            <a:blip r:embed="rId17">
              <a:extLst>
                <a:ext uri="{BEBA8EAE-BF5A-486C-A8C5-ECC9F3942E4B}">
                  <a14:imgProps xmlns:a14="http://schemas.microsoft.com/office/drawing/2010/main">
                    <a14:imgLayer r:embed="rId14">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3C67342D-8DDF-B2BF-EA9B-5D9861848893}"/>
                </a:ext>
              </a:extLst>
            </p:cNvPr>
            <p:cNvPicPr>
              <a:picLocks noChangeAspect="1"/>
            </p:cNvPicPr>
            <p:nvPr/>
          </p:nvPicPr>
          <p:blipFill rotWithShape="1">
            <a:blip r:embed="rId18">
              <a:extLst>
                <a:ext uri="{BEBA8EAE-BF5A-486C-A8C5-ECC9F3942E4B}">
                  <a14:imgProps xmlns:a14="http://schemas.microsoft.com/office/drawing/2010/main">
                    <a14:imgLayer r:embed="rId14">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2" name="Picture 21">
            <a:extLst>
              <a:ext uri="{FF2B5EF4-FFF2-40B4-BE49-F238E27FC236}">
                <a16:creationId xmlns:a16="http://schemas.microsoft.com/office/drawing/2014/main" id="{BF393572-539B-88BA-CA55-B13C03DAADB7}"/>
              </a:ext>
            </a:extLst>
          </p:cNvPr>
          <p:cNvPicPr>
            <a:picLocks noChangeAspect="1"/>
          </p:cNvPicPr>
          <p:nvPr/>
        </p:nvPicPr>
        <p:blipFill>
          <a:blip r:embed="rId19"/>
          <a:stretch>
            <a:fillRect/>
          </a:stretch>
        </p:blipFill>
        <p:spPr>
          <a:xfrm>
            <a:off x="3833813" y="947738"/>
            <a:ext cx="5116965" cy="2300287"/>
          </a:xfrm>
          <a:prstGeom prst="rect">
            <a:avLst/>
          </a:prstGeom>
        </p:spPr>
      </p:pic>
    </p:spTree>
    <p:custDataLst>
      <p:tags r:id="rId1"/>
    </p:custDataLst>
    <p:extLst>
      <p:ext uri="{BB962C8B-B14F-4D97-AF65-F5344CB8AC3E}">
        <p14:creationId xmlns:p14="http://schemas.microsoft.com/office/powerpoint/2010/main" val="6504681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9" cstate="hqprint">
                <a:extLst>
                  <a:ext uri="{BEBA8EAE-BF5A-486C-A8C5-ECC9F3942E4B}">
                    <a14:imgProps xmlns:a14="http://schemas.microsoft.com/office/drawing/2010/main">
                      <a14:imgLayer r:embed="rId7">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10" cstate="hqprint">
                <a:extLst>
                  <a:ext uri="{BEBA8EAE-BF5A-486C-A8C5-ECC9F3942E4B}">
                    <a14:imgProps xmlns:a14="http://schemas.microsoft.com/office/drawing/2010/main">
                      <a14:imgLayer r:embed="rId7">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2806220" y="3019425"/>
            <a:ext cx="6285956" cy="3752850"/>
            <a:chOff x="2806220" y="3019425"/>
            <a:chExt cx="6285956" cy="3752850"/>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2806220" y="3019425"/>
              <a:ext cx="6285956" cy="3752850"/>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3875119" y="3690791"/>
              <a:ext cx="4691531"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Lan nên nói với </a:t>
              </a:r>
              <a:r>
                <a:rPr kumimoji="0" lang="en-US"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T</a:t>
              </a:r>
              <a:r>
                <a:rPr kumimoji="0" lang="vi-VN"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âm là vì đây không phải là xe của mình nên không tự ý cho mượn được. Nếu chủ nhân của chiếc xe cũng là bạn tâm quen thì Lan có thể gợi ý Tâm nên hỏi mượn bạn đó.</a:t>
              </a:r>
              <a:endParaRPr kumimoji="0" lang="en-US" sz="2400" b="1" i="0" u="none" strike="noStrike" kern="1200" cap="none" spc="0" normalizeH="0" baseline="0" noProof="0" dirty="0">
                <a:ln>
                  <a:noFill/>
                </a:ln>
                <a:solidFill>
                  <a:srgbClr val="C00000"/>
                </a:solidFill>
                <a:effectLst/>
                <a:uLnTx/>
                <a:uFillTx/>
                <a:latin typeface="Calibri" panose="020F0502020204030204"/>
                <a:ea typeface="Calibri" panose="020F0502020204030204" pitchFamily="34" charset="0"/>
                <a:cs typeface="Times New Roman" panose="02020603050405020304" pitchFamily="18" charset="0"/>
              </a:endParaRPr>
            </a:p>
          </p:txBody>
        </p:sp>
      </p:grpSp>
      <p:grpSp>
        <p:nvGrpSpPr>
          <p:cNvPr id="3" name="Nhóm 2">
            <a:extLst>
              <a:ext uri="{FF2B5EF4-FFF2-40B4-BE49-F238E27FC236}">
                <a16:creationId xmlns:a16="http://schemas.microsoft.com/office/drawing/2014/main" id="{883F8850-E0E4-B3B6-0B22-483CBED4A25C}"/>
              </a:ext>
            </a:extLst>
          </p:cNvPr>
          <p:cNvGrpSpPr/>
          <p:nvPr/>
        </p:nvGrpSpPr>
        <p:grpSpPr>
          <a:xfrm>
            <a:off x="8231625" y="2585405"/>
            <a:ext cx="3636819" cy="4309224"/>
            <a:chOff x="9087886" y="2702257"/>
            <a:chExt cx="3636819" cy="4309224"/>
          </a:xfrm>
        </p:grpSpPr>
        <p:pic>
          <p:nvPicPr>
            <p:cNvPr id="4" name="Hình ảnh 3" descr="Ảnh có chứa văn bản, đồ họa véc-tơ&#10;&#10;Mô tả được tạo tự động">
              <a:extLst>
                <a:ext uri="{FF2B5EF4-FFF2-40B4-BE49-F238E27FC236}">
                  <a16:creationId xmlns:a16="http://schemas.microsoft.com/office/drawing/2014/main" id="{8AAF695D-64EA-B25D-84D7-C2D96B0458FC}"/>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6A96E851-E5CA-1C75-8EA9-B0B3995DF91E}"/>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6" name="Nhóm 5">
            <a:extLst>
              <a:ext uri="{FF2B5EF4-FFF2-40B4-BE49-F238E27FC236}">
                <a16:creationId xmlns:a16="http://schemas.microsoft.com/office/drawing/2014/main" id="{74F797AF-B345-5C6E-9C15-7D2CD0DA16B3}"/>
              </a:ext>
            </a:extLst>
          </p:cNvPr>
          <p:cNvGrpSpPr/>
          <p:nvPr/>
        </p:nvGrpSpPr>
        <p:grpSpPr>
          <a:xfrm>
            <a:off x="-224946" y="2233559"/>
            <a:ext cx="4157405" cy="4661070"/>
            <a:chOff x="-385897" y="2918690"/>
            <a:chExt cx="3675311" cy="4115260"/>
          </a:xfrm>
        </p:grpSpPr>
        <p:pic>
          <p:nvPicPr>
            <p:cNvPr id="8" name="Hình ảnh 7" descr="Ảnh có chứa văn bản, đồ họa véc-tơ&#10;&#10;Mô tả được tạo tự động">
              <a:extLst>
                <a:ext uri="{FF2B5EF4-FFF2-40B4-BE49-F238E27FC236}">
                  <a16:creationId xmlns:a16="http://schemas.microsoft.com/office/drawing/2014/main" id="{7F0C7F8B-5122-D6E3-B1CB-3530588D5F82}"/>
                </a:ext>
              </a:extLst>
            </p:cNvPr>
            <p:cNvPicPr>
              <a:picLocks noChangeAspect="1"/>
            </p:cNvPicPr>
            <p:nvPr/>
          </p:nvPicPr>
          <p:blipFill rotWithShape="1">
            <a:blip r:embed="rId17">
              <a:extLst>
                <a:ext uri="{BEBA8EAE-BF5A-486C-A8C5-ECC9F3942E4B}">
                  <a14:imgProps xmlns:a14="http://schemas.microsoft.com/office/drawing/2010/main">
                    <a14:imgLayer r:embed="rId14">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3C67342D-8DDF-B2BF-EA9B-5D9861848893}"/>
                </a:ext>
              </a:extLst>
            </p:cNvPr>
            <p:cNvPicPr>
              <a:picLocks noChangeAspect="1"/>
            </p:cNvPicPr>
            <p:nvPr/>
          </p:nvPicPr>
          <p:blipFill rotWithShape="1">
            <a:blip r:embed="rId18">
              <a:extLst>
                <a:ext uri="{BEBA8EAE-BF5A-486C-A8C5-ECC9F3942E4B}">
                  <a14:imgProps xmlns:a14="http://schemas.microsoft.com/office/drawing/2010/main">
                    <a14:imgLayer r:embed="rId14">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 name="Picture 1">
            <a:extLst>
              <a:ext uri="{FF2B5EF4-FFF2-40B4-BE49-F238E27FC236}">
                <a16:creationId xmlns:a16="http://schemas.microsoft.com/office/drawing/2014/main" id="{9B359213-BF4A-C960-F215-27EC8FD16861}"/>
              </a:ext>
            </a:extLst>
          </p:cNvPr>
          <p:cNvPicPr>
            <a:picLocks noChangeAspect="1"/>
          </p:cNvPicPr>
          <p:nvPr/>
        </p:nvPicPr>
        <p:blipFill>
          <a:blip r:embed="rId19"/>
          <a:stretch>
            <a:fillRect/>
          </a:stretch>
        </p:blipFill>
        <p:spPr>
          <a:xfrm>
            <a:off x="3176587" y="614362"/>
            <a:ext cx="5998583" cy="2443163"/>
          </a:xfrm>
          <a:prstGeom prst="rect">
            <a:avLst/>
          </a:prstGeom>
        </p:spPr>
      </p:pic>
    </p:spTree>
    <p:custDataLst>
      <p:tags r:id="rId1"/>
    </p:custDataLst>
    <p:extLst>
      <p:ext uri="{BB962C8B-B14F-4D97-AF65-F5344CB8AC3E}">
        <p14:creationId xmlns:p14="http://schemas.microsoft.com/office/powerpoint/2010/main" val="24997319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B9FA2E-689F-AFF7-4CBE-AEB398A7ED59}"/>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C231A5BC-A261-F3FE-9903-D7C7CE8FFC65}"/>
                </a:ext>
              </a:extLst>
            </p:cNvPr>
            <p:cNvSpPr txBox="1"/>
            <p:nvPr/>
          </p:nvSpPr>
          <p:spPr>
            <a:xfrm>
              <a:off x="5531499" y="3105835"/>
              <a:ext cx="1129003"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Lê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pic>
        <p:nvPicPr>
          <p:cNvPr id="4" name="Picture 3">
            <a:extLst>
              <a:ext uri="{FF2B5EF4-FFF2-40B4-BE49-F238E27FC236}">
                <a16:creationId xmlns:a16="http://schemas.microsoft.com/office/drawing/2014/main" id="{865D2666-3B45-D005-8CDD-B7628A94D032}"/>
              </a:ext>
            </a:extLst>
          </p:cNvPr>
          <p:cNvPicPr>
            <a:picLocks noChangeAspect="1"/>
          </p:cNvPicPr>
          <p:nvPr/>
        </p:nvPicPr>
        <p:blipFill>
          <a:blip r:embed="rId5"/>
          <a:stretch>
            <a:fillRect/>
          </a:stretch>
        </p:blipFill>
        <p:spPr>
          <a:xfrm>
            <a:off x="699051" y="270330"/>
            <a:ext cx="10717697" cy="4145639"/>
          </a:xfrm>
          <a:prstGeom prst="rect">
            <a:avLst/>
          </a:prstGeom>
        </p:spPr>
      </p:pic>
    </p:spTree>
    <p:custDataLst>
      <p:tags r:id="rId1"/>
    </p:custDataLst>
    <p:extLst>
      <p:ext uri="{BB962C8B-B14F-4D97-AF65-F5344CB8AC3E}">
        <p14:creationId xmlns:p14="http://schemas.microsoft.com/office/powerpoint/2010/main" val="2313790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9" cstate="hqprint">
                <a:extLst>
                  <a:ext uri="{BEBA8EAE-BF5A-486C-A8C5-ECC9F3942E4B}">
                    <a14:imgProps xmlns:a14="http://schemas.microsoft.com/office/drawing/2010/main">
                      <a14:imgLayer r:embed="rId7">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10" cstate="hqprint">
                <a:extLst>
                  <a:ext uri="{BEBA8EAE-BF5A-486C-A8C5-ECC9F3942E4B}">
                    <a14:imgProps xmlns:a14="http://schemas.microsoft.com/office/drawing/2010/main">
                      <a14:imgLayer r:embed="rId7">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2806220" y="3019425"/>
            <a:ext cx="6285956" cy="3752850"/>
            <a:chOff x="2806220" y="3019425"/>
            <a:chExt cx="6285956" cy="3752850"/>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2806220" y="3019425"/>
              <a:ext cx="6285956" cy="3752850"/>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3875119" y="3690791"/>
              <a:ext cx="4691531"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Nam nên nói với em trai rằng mặc dù cành táo vươn sang vườn nhà mình nhưng vẫn phải được sự cho phép của bác hàng xóm thì hai anh em mới được hái quả.</a:t>
              </a:r>
              <a:endParaRPr kumimoji="0" lang="en-US" sz="2400" b="1" i="0" u="none" strike="noStrike" kern="1200" cap="none" spc="0" normalizeH="0" baseline="0" noProof="0" dirty="0">
                <a:ln>
                  <a:noFill/>
                </a:ln>
                <a:solidFill>
                  <a:srgbClr val="C00000"/>
                </a:solidFill>
                <a:effectLst/>
                <a:uLnTx/>
                <a:uFillTx/>
                <a:latin typeface="Calibri" panose="020F0502020204030204"/>
                <a:ea typeface="Calibri" panose="020F0502020204030204" pitchFamily="34" charset="0"/>
                <a:cs typeface="Times New Roman" panose="02020603050405020304" pitchFamily="18" charset="0"/>
              </a:endParaRPr>
            </a:p>
          </p:txBody>
        </p:sp>
      </p:grpSp>
      <p:grpSp>
        <p:nvGrpSpPr>
          <p:cNvPr id="3" name="Nhóm 2">
            <a:extLst>
              <a:ext uri="{FF2B5EF4-FFF2-40B4-BE49-F238E27FC236}">
                <a16:creationId xmlns:a16="http://schemas.microsoft.com/office/drawing/2014/main" id="{883F8850-E0E4-B3B6-0B22-483CBED4A25C}"/>
              </a:ext>
            </a:extLst>
          </p:cNvPr>
          <p:cNvGrpSpPr/>
          <p:nvPr/>
        </p:nvGrpSpPr>
        <p:grpSpPr>
          <a:xfrm>
            <a:off x="8231625" y="2585405"/>
            <a:ext cx="3636819" cy="4309224"/>
            <a:chOff x="9087886" y="2702257"/>
            <a:chExt cx="3636819" cy="4309224"/>
          </a:xfrm>
        </p:grpSpPr>
        <p:pic>
          <p:nvPicPr>
            <p:cNvPr id="4" name="Hình ảnh 3" descr="Ảnh có chứa văn bản, đồ họa véc-tơ&#10;&#10;Mô tả được tạo tự động">
              <a:extLst>
                <a:ext uri="{FF2B5EF4-FFF2-40B4-BE49-F238E27FC236}">
                  <a16:creationId xmlns:a16="http://schemas.microsoft.com/office/drawing/2014/main" id="{8AAF695D-64EA-B25D-84D7-C2D96B0458FC}"/>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6A96E851-E5CA-1C75-8EA9-B0B3995DF91E}"/>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6" name="Nhóm 5">
            <a:extLst>
              <a:ext uri="{FF2B5EF4-FFF2-40B4-BE49-F238E27FC236}">
                <a16:creationId xmlns:a16="http://schemas.microsoft.com/office/drawing/2014/main" id="{74F797AF-B345-5C6E-9C15-7D2CD0DA16B3}"/>
              </a:ext>
            </a:extLst>
          </p:cNvPr>
          <p:cNvGrpSpPr/>
          <p:nvPr/>
        </p:nvGrpSpPr>
        <p:grpSpPr>
          <a:xfrm>
            <a:off x="-224946" y="2233559"/>
            <a:ext cx="4157405" cy="4661070"/>
            <a:chOff x="-385897" y="2918690"/>
            <a:chExt cx="3675311" cy="4115260"/>
          </a:xfrm>
        </p:grpSpPr>
        <p:pic>
          <p:nvPicPr>
            <p:cNvPr id="8" name="Hình ảnh 7" descr="Ảnh có chứa văn bản, đồ họa véc-tơ&#10;&#10;Mô tả được tạo tự động">
              <a:extLst>
                <a:ext uri="{FF2B5EF4-FFF2-40B4-BE49-F238E27FC236}">
                  <a16:creationId xmlns:a16="http://schemas.microsoft.com/office/drawing/2014/main" id="{7F0C7F8B-5122-D6E3-B1CB-3530588D5F82}"/>
                </a:ext>
              </a:extLst>
            </p:cNvPr>
            <p:cNvPicPr>
              <a:picLocks noChangeAspect="1"/>
            </p:cNvPicPr>
            <p:nvPr/>
          </p:nvPicPr>
          <p:blipFill rotWithShape="1">
            <a:blip r:embed="rId17">
              <a:extLst>
                <a:ext uri="{BEBA8EAE-BF5A-486C-A8C5-ECC9F3942E4B}">
                  <a14:imgProps xmlns:a14="http://schemas.microsoft.com/office/drawing/2010/main">
                    <a14:imgLayer r:embed="rId14">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3C67342D-8DDF-B2BF-EA9B-5D9861848893}"/>
                </a:ext>
              </a:extLst>
            </p:cNvPr>
            <p:cNvPicPr>
              <a:picLocks noChangeAspect="1"/>
            </p:cNvPicPr>
            <p:nvPr/>
          </p:nvPicPr>
          <p:blipFill rotWithShape="1">
            <a:blip r:embed="rId18">
              <a:extLst>
                <a:ext uri="{BEBA8EAE-BF5A-486C-A8C5-ECC9F3942E4B}">
                  <a14:imgProps xmlns:a14="http://schemas.microsoft.com/office/drawing/2010/main">
                    <a14:imgLayer r:embed="rId14">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16" name="Picture 15">
            <a:extLst>
              <a:ext uri="{FF2B5EF4-FFF2-40B4-BE49-F238E27FC236}">
                <a16:creationId xmlns:a16="http://schemas.microsoft.com/office/drawing/2014/main" id="{029902AB-2FC9-017E-AECA-A5BBF97841AD}"/>
              </a:ext>
            </a:extLst>
          </p:cNvPr>
          <p:cNvPicPr>
            <a:picLocks noChangeAspect="1"/>
          </p:cNvPicPr>
          <p:nvPr/>
        </p:nvPicPr>
        <p:blipFill>
          <a:blip r:embed="rId19"/>
          <a:stretch>
            <a:fillRect/>
          </a:stretch>
        </p:blipFill>
        <p:spPr>
          <a:xfrm>
            <a:off x="3505200" y="648849"/>
            <a:ext cx="5029200" cy="2451538"/>
          </a:xfrm>
          <a:prstGeom prst="rect">
            <a:avLst/>
          </a:prstGeom>
        </p:spPr>
      </p:pic>
    </p:spTree>
    <p:custDataLst>
      <p:tags r:id="rId1"/>
    </p:custDataLst>
    <p:extLst>
      <p:ext uri="{BB962C8B-B14F-4D97-AF65-F5344CB8AC3E}">
        <p14:creationId xmlns:p14="http://schemas.microsoft.com/office/powerpoint/2010/main" val="31662363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đồ chơi&#10;&#10;Mô tả được tạo tự động">
            <a:extLst>
              <a:ext uri="{FF2B5EF4-FFF2-40B4-BE49-F238E27FC236}">
                <a16:creationId xmlns:a16="http://schemas.microsoft.com/office/drawing/2014/main" id="{366D12C7-9AB2-FB80-5C12-0ADCD0869C49}"/>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B317377-9887-331C-2248-F3EE995AF3C9}"/>
              </a:ext>
            </a:extLst>
          </p:cNvPr>
          <p:cNvPicPr>
            <a:picLocks noChangeAspect="1"/>
          </p:cNvPicPr>
          <p:nvPr/>
        </p:nvPicPr>
        <p:blipFill>
          <a:blip r:embed="rId5"/>
          <a:stretch>
            <a:fillRect/>
          </a:stretch>
        </p:blipFill>
        <p:spPr>
          <a:xfrm>
            <a:off x="2031497" y="851401"/>
            <a:ext cx="8681456" cy="3078747"/>
          </a:xfrm>
          <a:prstGeom prst="rect">
            <a:avLst/>
          </a:prstGeom>
        </p:spPr>
      </p:pic>
    </p:spTree>
    <p:custDataLst>
      <p:tags r:id="rId1"/>
    </p:custDataLst>
    <p:extLst>
      <p:ext uri="{BB962C8B-B14F-4D97-AF65-F5344CB8AC3E}">
        <p14:creationId xmlns:p14="http://schemas.microsoft.com/office/powerpoint/2010/main" val="238254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6">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19" name="Hình chữ nhật: Góc Tròn 30">
            <a:extLst>
              <a:ext uri="{FF2B5EF4-FFF2-40B4-BE49-F238E27FC236}">
                <a16:creationId xmlns:a16="http://schemas.microsoft.com/office/drawing/2014/main" id="{B01BFD5B-38F8-9B57-2486-5C6CF2C0AAEB}"/>
              </a:ext>
            </a:extLst>
          </p:cNvPr>
          <p:cNvSpPr/>
          <p:nvPr/>
        </p:nvSpPr>
        <p:spPr>
          <a:xfrm>
            <a:off x="4162425" y="917109"/>
            <a:ext cx="7710261" cy="3188166"/>
          </a:xfrm>
          <a:custGeom>
            <a:avLst/>
            <a:gdLst>
              <a:gd name="connsiteX0" fmla="*/ 0 w 7710261"/>
              <a:gd name="connsiteY0" fmla="*/ 531372 h 3188166"/>
              <a:gd name="connsiteX1" fmla="*/ 531372 w 7710261"/>
              <a:gd name="connsiteY1" fmla="*/ 0 h 3188166"/>
              <a:gd name="connsiteX2" fmla="*/ 7178889 w 7710261"/>
              <a:gd name="connsiteY2" fmla="*/ 0 h 3188166"/>
              <a:gd name="connsiteX3" fmla="*/ 7710261 w 7710261"/>
              <a:gd name="connsiteY3" fmla="*/ 531372 h 3188166"/>
              <a:gd name="connsiteX4" fmla="*/ 7710261 w 7710261"/>
              <a:gd name="connsiteY4" fmla="*/ 2656794 h 3188166"/>
              <a:gd name="connsiteX5" fmla="*/ 7178889 w 7710261"/>
              <a:gd name="connsiteY5" fmla="*/ 3188166 h 3188166"/>
              <a:gd name="connsiteX6" fmla="*/ 531372 w 7710261"/>
              <a:gd name="connsiteY6" fmla="*/ 3188166 h 3188166"/>
              <a:gd name="connsiteX7" fmla="*/ 0 w 7710261"/>
              <a:gd name="connsiteY7" fmla="*/ 2656794 h 3188166"/>
              <a:gd name="connsiteX8" fmla="*/ 0 w 7710261"/>
              <a:gd name="connsiteY8" fmla="*/ 531372 h 31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0261" h="3188166" fill="none" extrusionOk="0">
                <a:moveTo>
                  <a:pt x="0" y="531372"/>
                </a:moveTo>
                <a:cubicBezTo>
                  <a:pt x="15012" y="251964"/>
                  <a:pt x="233975" y="58409"/>
                  <a:pt x="531372" y="0"/>
                </a:cubicBezTo>
                <a:cubicBezTo>
                  <a:pt x="2579478" y="123637"/>
                  <a:pt x="5298516" y="-167144"/>
                  <a:pt x="7178889" y="0"/>
                </a:cubicBezTo>
                <a:cubicBezTo>
                  <a:pt x="7453012" y="-6057"/>
                  <a:pt x="7666250" y="228567"/>
                  <a:pt x="7710261" y="531372"/>
                </a:cubicBezTo>
                <a:cubicBezTo>
                  <a:pt x="7659278" y="863878"/>
                  <a:pt x="7697193" y="2347330"/>
                  <a:pt x="7710261" y="2656794"/>
                </a:cubicBezTo>
                <a:cubicBezTo>
                  <a:pt x="7659250" y="2964429"/>
                  <a:pt x="7450629" y="3159383"/>
                  <a:pt x="7178889" y="3188166"/>
                </a:cubicBezTo>
                <a:cubicBezTo>
                  <a:pt x="5130301" y="3140913"/>
                  <a:pt x="1719843" y="3023993"/>
                  <a:pt x="531372" y="3188166"/>
                </a:cubicBezTo>
                <a:cubicBezTo>
                  <a:pt x="244802" y="3165970"/>
                  <a:pt x="-37736" y="2944270"/>
                  <a:pt x="0" y="2656794"/>
                </a:cubicBezTo>
                <a:cubicBezTo>
                  <a:pt x="153512" y="1803783"/>
                  <a:pt x="124597" y="791328"/>
                  <a:pt x="0" y="531372"/>
                </a:cubicBezTo>
                <a:close/>
              </a:path>
              <a:path w="7710261" h="3188166" stroke="0" extrusionOk="0">
                <a:moveTo>
                  <a:pt x="0" y="531372"/>
                </a:moveTo>
                <a:cubicBezTo>
                  <a:pt x="21698" y="287273"/>
                  <a:pt x="245302" y="25419"/>
                  <a:pt x="531372" y="0"/>
                </a:cubicBezTo>
                <a:cubicBezTo>
                  <a:pt x="1503413" y="147813"/>
                  <a:pt x="3869022" y="53704"/>
                  <a:pt x="7178889" y="0"/>
                </a:cubicBezTo>
                <a:cubicBezTo>
                  <a:pt x="7481685" y="4305"/>
                  <a:pt x="7678713" y="216416"/>
                  <a:pt x="7710261" y="531372"/>
                </a:cubicBezTo>
                <a:cubicBezTo>
                  <a:pt x="7782888" y="1367643"/>
                  <a:pt x="7722608" y="1626167"/>
                  <a:pt x="7710261" y="2656794"/>
                </a:cubicBezTo>
                <a:cubicBezTo>
                  <a:pt x="7744162" y="2980239"/>
                  <a:pt x="7476399" y="3198473"/>
                  <a:pt x="7178889" y="3188166"/>
                </a:cubicBezTo>
                <a:cubicBezTo>
                  <a:pt x="3874594" y="3100473"/>
                  <a:pt x="3448296" y="3147242"/>
                  <a:pt x="531372" y="3188166"/>
                </a:cubicBezTo>
                <a:cubicBezTo>
                  <a:pt x="237633" y="3150770"/>
                  <a:pt x="12197" y="2912502"/>
                  <a:pt x="0" y="2656794"/>
                </a:cubicBezTo>
                <a:cubicBezTo>
                  <a:pt x="126335" y="1689354"/>
                  <a:pt x="-71536" y="1501003"/>
                  <a:pt x="0" y="531372"/>
                </a:cubicBezTo>
                <a:close/>
              </a:path>
            </a:pathLst>
          </a:custGeom>
          <a:solidFill>
            <a:schemeClr val="bg1"/>
          </a:solidFill>
          <a:ln w="38100">
            <a:solidFill>
              <a:srgbClr val="F44610"/>
            </a:solidFill>
            <a:prstDash val="dash"/>
            <a:extLst>
              <a:ext uri="{C807C97D-BFC1-408E-A445-0C87EB9F89A2}">
                <ask:lineSketchStyleProps xmlns:ask="http://schemas.microsoft.com/office/drawing/2018/sketchyshapes" xmlns="" sd="24976670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b="1" dirty="0">
                <a:solidFill>
                  <a:srgbClr val="002060"/>
                </a:solidFill>
                <a:latin typeface="Calibri" panose="020F0502020204030204"/>
              </a:rPr>
              <a:t>Vì sao chúng ta phải tôn trọng tài sản của người khác?</a:t>
            </a:r>
            <a:endParaRPr kumimoji="0" lang="en-US" sz="5400" b="1" i="0" u="none" strike="noStrike" kern="1200" cap="none" spc="0" normalizeH="0" baseline="0" noProof="0" dirty="0">
              <a:ln>
                <a:noFill/>
              </a:ln>
              <a:solidFill>
                <a:srgbClr val="002060"/>
              </a:solidFill>
              <a:effectLst/>
              <a:uLnTx/>
              <a:uFillTx/>
              <a:latin typeface="Calibri" panose="020F0502020204030204"/>
            </a:endParaRPr>
          </a:p>
        </p:txBody>
      </p:sp>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791200" y="-1019597"/>
            <a:ext cx="609600" cy="609600"/>
          </a:xfrm>
          <a:prstGeom prst="rect">
            <a:avLst/>
          </a:prstGeom>
        </p:spPr>
      </p:pic>
      <p:pic>
        <p:nvPicPr>
          <p:cNvPr id="11" name="Hình ảnh 13" descr="Ảnh có chứa đồ chơi, búp bê&#10;&#10;Mô tả được tạo tự động">
            <a:extLst>
              <a:ext uri="{FF2B5EF4-FFF2-40B4-BE49-F238E27FC236}">
                <a16:creationId xmlns:a16="http://schemas.microsoft.com/office/drawing/2014/main" id="{6CFCEDD6-D50C-3F3D-A140-01B05915087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642848" y="520533"/>
            <a:ext cx="5457545" cy="7568337"/>
          </a:xfrm>
          <a:prstGeom prst="rect">
            <a:avLst/>
          </a:prstGeom>
        </p:spPr>
      </p:pic>
    </p:spTree>
    <p:custDataLst>
      <p:tags r:id="rId1"/>
    </p:custDataLst>
    <p:extLst>
      <p:ext uri="{BB962C8B-B14F-4D97-AF65-F5344CB8AC3E}">
        <p14:creationId xmlns:p14="http://schemas.microsoft.com/office/powerpoint/2010/main" val="1738753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nvGrpSpPr>
          <p:cNvPr id="3" name="Nhóm 34">
            <a:extLst>
              <a:ext uri="{FF2B5EF4-FFF2-40B4-BE49-F238E27FC236}">
                <a16:creationId xmlns:a16="http://schemas.microsoft.com/office/drawing/2014/main" id="{EF25C910-7555-5183-A88A-6B36F147D39D}"/>
              </a:ext>
            </a:extLst>
          </p:cNvPr>
          <p:cNvGrpSpPr/>
          <p:nvPr/>
        </p:nvGrpSpPr>
        <p:grpSpPr>
          <a:xfrm>
            <a:off x="3471148" y="111205"/>
            <a:ext cx="5311153" cy="1488053"/>
            <a:chOff x="171445" y="144123"/>
            <a:chExt cx="5311153" cy="1488053"/>
          </a:xfrm>
        </p:grpSpPr>
        <p:sp>
          <p:nvSpPr>
            <p:cNvPr id="4" name="Dải băng: Cong và Hướng Xuống 32">
              <a:extLst>
                <a:ext uri="{FF2B5EF4-FFF2-40B4-BE49-F238E27FC236}">
                  <a16:creationId xmlns:a16="http://schemas.microsoft.com/office/drawing/2014/main" id="{85371B31-7037-50CB-779F-30544BCD6E40}"/>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12">
              <a:extLst>
                <a:ext uri="{FF2B5EF4-FFF2-40B4-BE49-F238E27FC236}">
                  <a16:creationId xmlns:a16="http://schemas.microsoft.com/office/drawing/2014/main" id="{EC702E8C-5CB1-C9D1-4C3B-AD3226C1586E}"/>
                </a:ext>
              </a:extLst>
            </p:cNvPr>
            <p:cNvSpPr txBox="1"/>
            <p:nvPr/>
          </p:nvSpPr>
          <p:spPr>
            <a:xfrm>
              <a:off x="171445" y="356337"/>
              <a:ext cx="5311153" cy="981730"/>
            </a:xfrm>
            <a:prstGeom prst="ellipseRibbon2">
              <a:avLst/>
            </a:prstGeom>
            <a:noFill/>
          </p:spPr>
          <p:txBody>
            <a:bodyPr wrap="square" rtlCol="0">
              <a:spAutoFit/>
            </a:bodyPr>
            <a:lstStyle/>
            <a:p>
              <a:pPr algn="ctr"/>
              <a:r>
                <a:rPr lang="en-US" sz="4000" b="1" dirty="0">
                  <a:ln>
                    <a:solidFill>
                      <a:srgbClr val="FFFF00"/>
                    </a:solidFill>
                  </a:ln>
                  <a:solidFill>
                    <a:srgbClr val="C71A29"/>
                  </a:solidFill>
                  <a:effectLst/>
                </a:rPr>
                <a:t>KẾT LUẬN</a:t>
              </a:r>
            </a:p>
          </p:txBody>
        </p:sp>
      </p:grpSp>
      <p:sp>
        <p:nvSpPr>
          <p:cNvPr id="7" name="TextBox 12">
            <a:extLst>
              <a:ext uri="{FF2B5EF4-FFF2-40B4-BE49-F238E27FC236}">
                <a16:creationId xmlns:a16="http://schemas.microsoft.com/office/drawing/2014/main" id="{7EEB5CBA-8FB8-BA0A-65F2-0A05247A0302}"/>
              </a:ext>
            </a:extLst>
          </p:cNvPr>
          <p:cNvSpPr txBox="1"/>
          <p:nvPr/>
        </p:nvSpPr>
        <p:spPr>
          <a:xfrm>
            <a:off x="866774" y="1954229"/>
            <a:ext cx="10848975" cy="3847862"/>
          </a:xfrm>
          <a:custGeom>
            <a:avLst/>
            <a:gdLst>
              <a:gd name="connsiteX0" fmla="*/ 0 w 10848975"/>
              <a:gd name="connsiteY0" fmla="*/ 641323 h 3847862"/>
              <a:gd name="connsiteX1" fmla="*/ 641323 w 10848975"/>
              <a:gd name="connsiteY1" fmla="*/ 0 h 3847862"/>
              <a:gd name="connsiteX2" fmla="*/ 10207652 w 10848975"/>
              <a:gd name="connsiteY2" fmla="*/ 0 h 3847862"/>
              <a:gd name="connsiteX3" fmla="*/ 10848975 w 10848975"/>
              <a:gd name="connsiteY3" fmla="*/ 641323 h 3847862"/>
              <a:gd name="connsiteX4" fmla="*/ 10848975 w 10848975"/>
              <a:gd name="connsiteY4" fmla="*/ 3206539 h 3847862"/>
              <a:gd name="connsiteX5" fmla="*/ 10207652 w 10848975"/>
              <a:gd name="connsiteY5" fmla="*/ 3847862 h 3847862"/>
              <a:gd name="connsiteX6" fmla="*/ 641323 w 10848975"/>
              <a:gd name="connsiteY6" fmla="*/ 3847862 h 3847862"/>
              <a:gd name="connsiteX7" fmla="*/ 0 w 10848975"/>
              <a:gd name="connsiteY7" fmla="*/ 3206539 h 3847862"/>
              <a:gd name="connsiteX8" fmla="*/ 0 w 10848975"/>
              <a:gd name="connsiteY8" fmla="*/ 641323 h 384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48975" h="3847862" fill="none" extrusionOk="0">
                <a:moveTo>
                  <a:pt x="0" y="641323"/>
                </a:moveTo>
                <a:cubicBezTo>
                  <a:pt x="-60369" y="252169"/>
                  <a:pt x="303686" y="30318"/>
                  <a:pt x="641323" y="0"/>
                </a:cubicBezTo>
                <a:cubicBezTo>
                  <a:pt x="2404477" y="-101454"/>
                  <a:pt x="7307422" y="-105170"/>
                  <a:pt x="10207652" y="0"/>
                </a:cubicBezTo>
                <a:cubicBezTo>
                  <a:pt x="10566968" y="5786"/>
                  <a:pt x="10859485" y="277431"/>
                  <a:pt x="10848975" y="641323"/>
                </a:cubicBezTo>
                <a:cubicBezTo>
                  <a:pt x="10925534" y="929527"/>
                  <a:pt x="10725869" y="2220657"/>
                  <a:pt x="10848975" y="3206539"/>
                </a:cubicBezTo>
                <a:cubicBezTo>
                  <a:pt x="10875243" y="3531996"/>
                  <a:pt x="10566020" y="3844933"/>
                  <a:pt x="10207652" y="3847862"/>
                </a:cubicBezTo>
                <a:cubicBezTo>
                  <a:pt x="6352752" y="3957876"/>
                  <a:pt x="5274545" y="3918059"/>
                  <a:pt x="641323" y="3847862"/>
                </a:cubicBezTo>
                <a:cubicBezTo>
                  <a:pt x="263998" y="3913337"/>
                  <a:pt x="-32812" y="3543493"/>
                  <a:pt x="0" y="3206539"/>
                </a:cubicBezTo>
                <a:cubicBezTo>
                  <a:pt x="-96003" y="2152011"/>
                  <a:pt x="-25562" y="1812979"/>
                  <a:pt x="0" y="641323"/>
                </a:cubicBezTo>
                <a:close/>
              </a:path>
              <a:path w="10848975" h="3847862" stroke="0" extrusionOk="0">
                <a:moveTo>
                  <a:pt x="0" y="641323"/>
                </a:moveTo>
                <a:cubicBezTo>
                  <a:pt x="-12989" y="271250"/>
                  <a:pt x="283913" y="4956"/>
                  <a:pt x="641323" y="0"/>
                </a:cubicBezTo>
                <a:cubicBezTo>
                  <a:pt x="1667709" y="147604"/>
                  <a:pt x="7071638" y="55957"/>
                  <a:pt x="10207652" y="0"/>
                </a:cubicBezTo>
                <a:cubicBezTo>
                  <a:pt x="10537207" y="26301"/>
                  <a:pt x="10805481" y="245937"/>
                  <a:pt x="10848975" y="641323"/>
                </a:cubicBezTo>
                <a:cubicBezTo>
                  <a:pt x="10862341" y="1365470"/>
                  <a:pt x="10976412" y="2533278"/>
                  <a:pt x="10848975" y="3206539"/>
                </a:cubicBezTo>
                <a:cubicBezTo>
                  <a:pt x="10887455" y="3515379"/>
                  <a:pt x="10590766" y="3871509"/>
                  <a:pt x="10207652" y="3847862"/>
                </a:cubicBezTo>
                <a:cubicBezTo>
                  <a:pt x="7576206" y="3744683"/>
                  <a:pt x="2015368" y="3985200"/>
                  <a:pt x="641323" y="3847862"/>
                </a:cubicBezTo>
                <a:cubicBezTo>
                  <a:pt x="292763" y="3841913"/>
                  <a:pt x="-60821" y="3547747"/>
                  <a:pt x="0" y="3206539"/>
                </a:cubicBezTo>
                <a:cubicBezTo>
                  <a:pt x="101958" y="1966869"/>
                  <a:pt x="-23049" y="1181903"/>
                  <a:pt x="0" y="641323"/>
                </a:cubicBezTo>
                <a:close/>
              </a:path>
            </a:pathLst>
          </a:custGeom>
          <a:solidFill>
            <a:schemeClr val="accent4">
              <a:lumMod val="20000"/>
              <a:lumOff val="80000"/>
            </a:schemeClr>
          </a:solidFill>
          <a:ln w="57150">
            <a:solidFill>
              <a:srgbClr val="C71A29"/>
            </a:solidFill>
            <a:extLst>
              <a:ext uri="{C807C97D-BFC1-408E-A445-0C87EB9F89A2}">
                <ask:lineSketchStyleProps xmlns:ask="http://schemas.microsoft.com/office/drawing/2018/sketchyshapes" xmlns="" sd="1400397753">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4400" b="1" dirty="0">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rPr>
              <a:t>Chúng ta cần phải biết tôn trọng tài sản của người khác. Đây cũng chính là một biểu hiện của  phẩm chất thật thà, trung thực. Người biết tôn trọng tài sản của người khác sẽ được mọi người tin tưởng, yêu quý.</a:t>
            </a:r>
            <a:endParaRPr lang="en-US" sz="4400" b="1" dirty="0">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endParaRPr>
          </a:p>
        </p:txBody>
      </p:sp>
    </p:spTree>
    <p:custDataLst>
      <p:tags r:id="rId1"/>
    </p:custDataLst>
    <p:extLst>
      <p:ext uri="{BB962C8B-B14F-4D97-AF65-F5344CB8AC3E}">
        <p14:creationId xmlns:p14="http://schemas.microsoft.com/office/powerpoint/2010/main" val="4251243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 name="Hình chữ nhật: Góc Tròn 12">
            <a:extLst>
              <a:ext uri="{FF2B5EF4-FFF2-40B4-BE49-F238E27FC236}">
                <a16:creationId xmlns:a16="http://schemas.microsoft.com/office/drawing/2014/main" id="{C6FDD2C9-A060-61FB-7B40-374448C6AC0B}"/>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D35394D-4D7E-D416-C99D-91D3500B0D5D}"/>
              </a:ext>
            </a:extLst>
          </p:cNvPr>
          <p:cNvPicPr>
            <a:picLocks noChangeAspect="1"/>
          </p:cNvPicPr>
          <p:nvPr/>
        </p:nvPicPr>
        <p:blipFill>
          <a:blip r:embed="rId5"/>
          <a:stretch>
            <a:fillRect/>
          </a:stretch>
        </p:blipFill>
        <p:spPr>
          <a:xfrm>
            <a:off x="1023937" y="1590674"/>
            <a:ext cx="9971310" cy="4124325"/>
          </a:xfrm>
          <a:prstGeom prst="rect">
            <a:avLst/>
          </a:prstGeom>
        </p:spPr>
      </p:pic>
    </p:spTree>
    <p:custDataLst>
      <p:tags r:id="rId1"/>
    </p:custDataLst>
    <p:extLst>
      <p:ext uri="{BB962C8B-B14F-4D97-AF65-F5344CB8AC3E}">
        <p14:creationId xmlns:p14="http://schemas.microsoft.com/office/powerpoint/2010/main" val="2238910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B9FA2E-689F-AFF7-4CBE-AEB398A7ED59}"/>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C231A5BC-A261-F3FE-9903-D7C7CE8FFC65}"/>
                </a:ext>
              </a:extLst>
            </p:cNvPr>
            <p:cNvSpPr txBox="1"/>
            <p:nvPr/>
          </p:nvSpPr>
          <p:spPr>
            <a:xfrm>
              <a:off x="5531499" y="3105835"/>
              <a:ext cx="1129003"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Lê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pic>
        <p:nvPicPr>
          <p:cNvPr id="9" name="Picture 8">
            <a:extLst>
              <a:ext uri="{FF2B5EF4-FFF2-40B4-BE49-F238E27FC236}">
                <a16:creationId xmlns:a16="http://schemas.microsoft.com/office/drawing/2014/main" id="{6DAFD498-5126-5E03-08F9-F8B82F98933C}"/>
              </a:ext>
            </a:extLst>
          </p:cNvPr>
          <p:cNvPicPr>
            <a:picLocks noChangeAspect="1"/>
          </p:cNvPicPr>
          <p:nvPr/>
        </p:nvPicPr>
        <p:blipFill>
          <a:blip r:embed="rId5"/>
          <a:stretch>
            <a:fillRect/>
          </a:stretch>
        </p:blipFill>
        <p:spPr>
          <a:xfrm>
            <a:off x="66675" y="1491830"/>
            <a:ext cx="12192000" cy="2959940"/>
          </a:xfrm>
          <a:prstGeom prst="rect">
            <a:avLst/>
          </a:prstGeom>
        </p:spPr>
      </p:pic>
    </p:spTree>
    <p:custDataLst>
      <p:tags r:id="rId1"/>
    </p:custDataLst>
    <p:extLst>
      <p:ext uri="{BB962C8B-B14F-4D97-AF65-F5344CB8AC3E}">
        <p14:creationId xmlns:p14="http://schemas.microsoft.com/office/powerpoint/2010/main" val="2391698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4">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8104565" cy="8239196"/>
            <a:chOff x="5554639" y="0"/>
            <a:chExt cx="6764739"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46269"/>
            <a:stretch/>
          </p:blipFill>
          <p:spPr>
            <a:xfrm>
              <a:off x="5554639" y="0"/>
              <a:ext cx="6764739"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pic>
        <p:nvPicPr>
          <p:cNvPr id="25" name="Hình ảnh 24">
            <a:extLst>
              <a:ext uri="{FF2B5EF4-FFF2-40B4-BE49-F238E27FC236}">
                <a16:creationId xmlns:a16="http://schemas.microsoft.com/office/drawing/2014/main" id="{733C70B7-4C72-0928-250B-EC671A293E87}"/>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5406167" y="3182357"/>
            <a:ext cx="3871914" cy="3843337"/>
          </a:xfrm>
          <a:prstGeom prst="rect">
            <a:avLst/>
          </a:prstGeom>
        </p:spPr>
      </p:pic>
      <p:pic>
        <p:nvPicPr>
          <p:cNvPr id="2" name="Picture 1">
            <a:extLst>
              <a:ext uri="{FF2B5EF4-FFF2-40B4-BE49-F238E27FC236}">
                <a16:creationId xmlns:a16="http://schemas.microsoft.com/office/drawing/2014/main" id="{2DA1C966-D631-B081-DFF0-415DF5BAC18E}"/>
              </a:ext>
            </a:extLst>
          </p:cNvPr>
          <p:cNvPicPr>
            <a:picLocks noChangeAspect="1"/>
          </p:cNvPicPr>
          <p:nvPr/>
        </p:nvPicPr>
        <p:blipFill>
          <a:blip r:embed="rId10"/>
          <a:stretch>
            <a:fillRect/>
          </a:stretch>
        </p:blipFill>
        <p:spPr>
          <a:xfrm>
            <a:off x="0" y="494852"/>
            <a:ext cx="10095851" cy="5749026"/>
          </a:xfrm>
          <a:prstGeom prst="rect">
            <a:avLst/>
          </a:prstGeom>
        </p:spPr>
      </p:pic>
    </p:spTree>
    <p:custDataLst>
      <p:tags r:id="rId1"/>
    </p:custDataLst>
    <p:extLst>
      <p:ext uri="{BB962C8B-B14F-4D97-AF65-F5344CB8AC3E}">
        <p14:creationId xmlns:p14="http://schemas.microsoft.com/office/powerpoint/2010/main" val="194920030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4">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8104565" cy="8239196"/>
            <a:chOff x="5554639" y="0"/>
            <a:chExt cx="6764739"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46269"/>
            <a:stretch/>
          </p:blipFill>
          <p:spPr>
            <a:xfrm>
              <a:off x="5554639" y="0"/>
              <a:ext cx="6764739"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pic>
        <p:nvPicPr>
          <p:cNvPr id="25" name="Hình ảnh 24">
            <a:extLst>
              <a:ext uri="{FF2B5EF4-FFF2-40B4-BE49-F238E27FC236}">
                <a16:creationId xmlns:a16="http://schemas.microsoft.com/office/drawing/2014/main" id="{733C70B7-4C72-0928-250B-EC671A293E87}"/>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5406167" y="3182357"/>
            <a:ext cx="3871914" cy="3843337"/>
          </a:xfrm>
          <a:prstGeom prst="rect">
            <a:avLst/>
          </a:prstGeom>
        </p:spPr>
      </p:pic>
      <p:sp>
        <p:nvSpPr>
          <p:cNvPr id="26" name="Hình chữ nhật: Góc Tròn 25">
            <a:extLst>
              <a:ext uri="{FF2B5EF4-FFF2-40B4-BE49-F238E27FC236}">
                <a16:creationId xmlns:a16="http://schemas.microsoft.com/office/drawing/2014/main" id="{7540127B-A685-C3E5-C672-F23E17A2C73E}"/>
              </a:ext>
            </a:extLst>
          </p:cNvPr>
          <p:cNvSpPr/>
          <p:nvPr/>
        </p:nvSpPr>
        <p:spPr>
          <a:xfrm>
            <a:off x="237014" y="158929"/>
            <a:ext cx="7519620" cy="3815167"/>
          </a:xfrm>
          <a:custGeom>
            <a:avLst/>
            <a:gdLst>
              <a:gd name="connsiteX0" fmla="*/ 0 w 7519620"/>
              <a:gd name="connsiteY0" fmla="*/ 635874 h 3815167"/>
              <a:gd name="connsiteX1" fmla="*/ 635874 w 7519620"/>
              <a:gd name="connsiteY1" fmla="*/ 0 h 3815167"/>
              <a:gd name="connsiteX2" fmla="*/ 1267603 w 7519620"/>
              <a:gd name="connsiteY2" fmla="*/ 0 h 3815167"/>
              <a:gd name="connsiteX3" fmla="*/ 2086769 w 7519620"/>
              <a:gd name="connsiteY3" fmla="*/ 0 h 3815167"/>
              <a:gd name="connsiteX4" fmla="*/ 2593541 w 7519620"/>
              <a:gd name="connsiteY4" fmla="*/ 0 h 3815167"/>
              <a:gd name="connsiteX5" fmla="*/ 3162791 w 7519620"/>
              <a:gd name="connsiteY5" fmla="*/ 0 h 3815167"/>
              <a:gd name="connsiteX6" fmla="*/ 3669563 w 7519620"/>
              <a:gd name="connsiteY6" fmla="*/ 0 h 3815167"/>
              <a:gd name="connsiteX7" fmla="*/ 4426250 w 7519620"/>
              <a:gd name="connsiteY7" fmla="*/ 0 h 3815167"/>
              <a:gd name="connsiteX8" fmla="*/ 5245415 w 7519620"/>
              <a:gd name="connsiteY8" fmla="*/ 0 h 3815167"/>
              <a:gd name="connsiteX9" fmla="*/ 5752187 w 7519620"/>
              <a:gd name="connsiteY9" fmla="*/ 0 h 3815167"/>
              <a:gd name="connsiteX10" fmla="*/ 6883746 w 7519620"/>
              <a:gd name="connsiteY10" fmla="*/ 0 h 3815167"/>
              <a:gd name="connsiteX11" fmla="*/ 7519620 w 7519620"/>
              <a:gd name="connsiteY11" fmla="*/ 635874 h 3815167"/>
              <a:gd name="connsiteX12" fmla="*/ 7519620 w 7519620"/>
              <a:gd name="connsiteY12" fmla="*/ 1220860 h 3815167"/>
              <a:gd name="connsiteX13" fmla="*/ 7519620 w 7519620"/>
              <a:gd name="connsiteY13" fmla="*/ 1882149 h 3815167"/>
              <a:gd name="connsiteX14" fmla="*/ 7519620 w 7519620"/>
              <a:gd name="connsiteY14" fmla="*/ 2467136 h 3815167"/>
              <a:gd name="connsiteX15" fmla="*/ 7519620 w 7519620"/>
              <a:gd name="connsiteY15" fmla="*/ 3179293 h 3815167"/>
              <a:gd name="connsiteX16" fmla="*/ 6883746 w 7519620"/>
              <a:gd name="connsiteY16" fmla="*/ 3815167 h 3815167"/>
              <a:gd name="connsiteX17" fmla="*/ 6252017 w 7519620"/>
              <a:gd name="connsiteY17" fmla="*/ 3815167 h 3815167"/>
              <a:gd name="connsiteX18" fmla="*/ 5557809 w 7519620"/>
              <a:gd name="connsiteY18" fmla="*/ 3815167 h 3815167"/>
              <a:gd name="connsiteX19" fmla="*/ 5051037 w 7519620"/>
              <a:gd name="connsiteY19" fmla="*/ 3815167 h 3815167"/>
              <a:gd name="connsiteX20" fmla="*/ 4356829 w 7519620"/>
              <a:gd name="connsiteY20" fmla="*/ 3815167 h 3815167"/>
              <a:gd name="connsiteX21" fmla="*/ 3537663 w 7519620"/>
              <a:gd name="connsiteY21" fmla="*/ 3815167 h 3815167"/>
              <a:gd name="connsiteX22" fmla="*/ 2843455 w 7519620"/>
              <a:gd name="connsiteY22" fmla="*/ 3815167 h 3815167"/>
              <a:gd name="connsiteX23" fmla="*/ 2086769 w 7519620"/>
              <a:gd name="connsiteY23" fmla="*/ 3815167 h 3815167"/>
              <a:gd name="connsiteX24" fmla="*/ 1455039 w 7519620"/>
              <a:gd name="connsiteY24" fmla="*/ 3815167 h 3815167"/>
              <a:gd name="connsiteX25" fmla="*/ 635874 w 7519620"/>
              <a:gd name="connsiteY25" fmla="*/ 3815167 h 3815167"/>
              <a:gd name="connsiteX26" fmla="*/ 0 w 7519620"/>
              <a:gd name="connsiteY26" fmla="*/ 3179293 h 3815167"/>
              <a:gd name="connsiteX27" fmla="*/ 0 w 7519620"/>
              <a:gd name="connsiteY27" fmla="*/ 2619741 h 3815167"/>
              <a:gd name="connsiteX28" fmla="*/ 0 w 7519620"/>
              <a:gd name="connsiteY28" fmla="*/ 1983886 h 3815167"/>
              <a:gd name="connsiteX29" fmla="*/ 0 w 7519620"/>
              <a:gd name="connsiteY29" fmla="*/ 1424334 h 3815167"/>
              <a:gd name="connsiteX30" fmla="*/ 0 w 7519620"/>
              <a:gd name="connsiteY30" fmla="*/ 635874 h 381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19620" h="3815167" fill="none" extrusionOk="0">
                <a:moveTo>
                  <a:pt x="0" y="635874"/>
                </a:moveTo>
                <a:cubicBezTo>
                  <a:pt x="55962" y="273175"/>
                  <a:pt x="251783" y="-4081"/>
                  <a:pt x="635874" y="0"/>
                </a:cubicBezTo>
                <a:cubicBezTo>
                  <a:pt x="763806" y="-31039"/>
                  <a:pt x="1062632" y="2197"/>
                  <a:pt x="1267603" y="0"/>
                </a:cubicBezTo>
                <a:cubicBezTo>
                  <a:pt x="1472574" y="-2197"/>
                  <a:pt x="1754195" y="-8496"/>
                  <a:pt x="2086769" y="0"/>
                </a:cubicBezTo>
                <a:cubicBezTo>
                  <a:pt x="2419343" y="8496"/>
                  <a:pt x="2398907" y="16470"/>
                  <a:pt x="2593541" y="0"/>
                </a:cubicBezTo>
                <a:cubicBezTo>
                  <a:pt x="2788175" y="-16470"/>
                  <a:pt x="2994594" y="-10478"/>
                  <a:pt x="3162791" y="0"/>
                </a:cubicBezTo>
                <a:cubicBezTo>
                  <a:pt x="3330988" y="10478"/>
                  <a:pt x="3533628" y="22343"/>
                  <a:pt x="3669563" y="0"/>
                </a:cubicBezTo>
                <a:cubicBezTo>
                  <a:pt x="3805498" y="-22343"/>
                  <a:pt x="4082764" y="-22798"/>
                  <a:pt x="4426250" y="0"/>
                </a:cubicBezTo>
                <a:cubicBezTo>
                  <a:pt x="4769736" y="22798"/>
                  <a:pt x="4890698" y="-15916"/>
                  <a:pt x="5245415" y="0"/>
                </a:cubicBezTo>
                <a:cubicBezTo>
                  <a:pt x="5600133" y="15916"/>
                  <a:pt x="5539085" y="19722"/>
                  <a:pt x="5752187" y="0"/>
                </a:cubicBezTo>
                <a:cubicBezTo>
                  <a:pt x="5965289" y="-19722"/>
                  <a:pt x="6363992" y="26366"/>
                  <a:pt x="6883746" y="0"/>
                </a:cubicBezTo>
                <a:cubicBezTo>
                  <a:pt x="7249669" y="-34055"/>
                  <a:pt x="7476203" y="350112"/>
                  <a:pt x="7519620" y="635874"/>
                </a:cubicBezTo>
                <a:cubicBezTo>
                  <a:pt x="7520969" y="786688"/>
                  <a:pt x="7498076" y="950670"/>
                  <a:pt x="7519620" y="1220860"/>
                </a:cubicBezTo>
                <a:cubicBezTo>
                  <a:pt x="7541164" y="1491050"/>
                  <a:pt x="7495276" y="1732106"/>
                  <a:pt x="7519620" y="1882149"/>
                </a:cubicBezTo>
                <a:cubicBezTo>
                  <a:pt x="7543964" y="2032192"/>
                  <a:pt x="7513859" y="2247665"/>
                  <a:pt x="7519620" y="2467136"/>
                </a:cubicBezTo>
                <a:cubicBezTo>
                  <a:pt x="7525381" y="2686607"/>
                  <a:pt x="7529962" y="2876282"/>
                  <a:pt x="7519620" y="3179293"/>
                </a:cubicBezTo>
                <a:cubicBezTo>
                  <a:pt x="7527960" y="3551947"/>
                  <a:pt x="7237647" y="3757172"/>
                  <a:pt x="6883746" y="3815167"/>
                </a:cubicBezTo>
                <a:cubicBezTo>
                  <a:pt x="6663449" y="3810962"/>
                  <a:pt x="6454183" y="3797576"/>
                  <a:pt x="6252017" y="3815167"/>
                </a:cubicBezTo>
                <a:cubicBezTo>
                  <a:pt x="6049851" y="3832758"/>
                  <a:pt x="5891746" y="3832184"/>
                  <a:pt x="5557809" y="3815167"/>
                </a:cubicBezTo>
                <a:cubicBezTo>
                  <a:pt x="5223872" y="3798150"/>
                  <a:pt x="5261597" y="3812280"/>
                  <a:pt x="5051037" y="3815167"/>
                </a:cubicBezTo>
                <a:cubicBezTo>
                  <a:pt x="4840477" y="3818054"/>
                  <a:pt x="4547976" y="3819965"/>
                  <a:pt x="4356829" y="3815167"/>
                </a:cubicBezTo>
                <a:cubicBezTo>
                  <a:pt x="4165682" y="3810369"/>
                  <a:pt x="3836686" y="3836694"/>
                  <a:pt x="3537663" y="3815167"/>
                </a:cubicBezTo>
                <a:cubicBezTo>
                  <a:pt x="3238640" y="3793640"/>
                  <a:pt x="3099638" y="3794871"/>
                  <a:pt x="2843455" y="3815167"/>
                </a:cubicBezTo>
                <a:cubicBezTo>
                  <a:pt x="2587272" y="3835463"/>
                  <a:pt x="2311719" y="3816137"/>
                  <a:pt x="2086769" y="3815167"/>
                </a:cubicBezTo>
                <a:cubicBezTo>
                  <a:pt x="1861819" y="3814197"/>
                  <a:pt x="1712193" y="3784249"/>
                  <a:pt x="1455039" y="3815167"/>
                </a:cubicBezTo>
                <a:cubicBezTo>
                  <a:pt x="1197885" y="3846086"/>
                  <a:pt x="928540" y="3799859"/>
                  <a:pt x="635874" y="3815167"/>
                </a:cubicBezTo>
                <a:cubicBezTo>
                  <a:pt x="249109" y="3886937"/>
                  <a:pt x="-9086" y="3493497"/>
                  <a:pt x="0" y="3179293"/>
                </a:cubicBezTo>
                <a:cubicBezTo>
                  <a:pt x="-14645" y="2962239"/>
                  <a:pt x="18229" y="2794711"/>
                  <a:pt x="0" y="2619741"/>
                </a:cubicBezTo>
                <a:cubicBezTo>
                  <a:pt x="-18229" y="2444771"/>
                  <a:pt x="-25085" y="2114426"/>
                  <a:pt x="0" y="1983886"/>
                </a:cubicBezTo>
                <a:cubicBezTo>
                  <a:pt x="25085" y="1853346"/>
                  <a:pt x="4514" y="1682375"/>
                  <a:pt x="0" y="1424334"/>
                </a:cubicBezTo>
                <a:cubicBezTo>
                  <a:pt x="-4514" y="1166293"/>
                  <a:pt x="-18110" y="849166"/>
                  <a:pt x="0" y="635874"/>
                </a:cubicBezTo>
                <a:close/>
              </a:path>
              <a:path w="7519620" h="3815167" stroke="0" extrusionOk="0">
                <a:moveTo>
                  <a:pt x="0" y="635874"/>
                </a:moveTo>
                <a:cubicBezTo>
                  <a:pt x="75793" y="311982"/>
                  <a:pt x="277985" y="-38620"/>
                  <a:pt x="635874" y="0"/>
                </a:cubicBezTo>
                <a:cubicBezTo>
                  <a:pt x="750466" y="6478"/>
                  <a:pt x="1044133" y="-7239"/>
                  <a:pt x="1205125" y="0"/>
                </a:cubicBezTo>
                <a:cubicBezTo>
                  <a:pt x="1366117" y="7239"/>
                  <a:pt x="1517833" y="-10091"/>
                  <a:pt x="1774375" y="0"/>
                </a:cubicBezTo>
                <a:cubicBezTo>
                  <a:pt x="2030917" y="10091"/>
                  <a:pt x="2284370" y="6588"/>
                  <a:pt x="2531062" y="0"/>
                </a:cubicBezTo>
                <a:cubicBezTo>
                  <a:pt x="2777754" y="-6588"/>
                  <a:pt x="3137827" y="-12998"/>
                  <a:pt x="3350227" y="0"/>
                </a:cubicBezTo>
                <a:cubicBezTo>
                  <a:pt x="3562628" y="12998"/>
                  <a:pt x="3816546" y="14590"/>
                  <a:pt x="4044435" y="0"/>
                </a:cubicBezTo>
                <a:cubicBezTo>
                  <a:pt x="4272324" y="-14590"/>
                  <a:pt x="4531767" y="-2176"/>
                  <a:pt x="4676165" y="0"/>
                </a:cubicBezTo>
                <a:cubicBezTo>
                  <a:pt x="4820563" y="2176"/>
                  <a:pt x="5003574" y="-15076"/>
                  <a:pt x="5182936" y="0"/>
                </a:cubicBezTo>
                <a:cubicBezTo>
                  <a:pt x="5362298" y="15076"/>
                  <a:pt x="5728969" y="-12563"/>
                  <a:pt x="5877144" y="0"/>
                </a:cubicBezTo>
                <a:cubicBezTo>
                  <a:pt x="6025319" y="12563"/>
                  <a:pt x="6443772" y="17552"/>
                  <a:pt x="6883746" y="0"/>
                </a:cubicBezTo>
                <a:cubicBezTo>
                  <a:pt x="7236579" y="17062"/>
                  <a:pt x="7597640" y="265541"/>
                  <a:pt x="7519620" y="635874"/>
                </a:cubicBezTo>
                <a:cubicBezTo>
                  <a:pt x="7493699" y="903874"/>
                  <a:pt x="7548975" y="1104091"/>
                  <a:pt x="7519620" y="1322597"/>
                </a:cubicBezTo>
                <a:cubicBezTo>
                  <a:pt x="7490265" y="1541103"/>
                  <a:pt x="7509065" y="1810201"/>
                  <a:pt x="7519620" y="2009320"/>
                </a:cubicBezTo>
                <a:cubicBezTo>
                  <a:pt x="7530175" y="2208439"/>
                  <a:pt x="7533658" y="2321139"/>
                  <a:pt x="7519620" y="2619741"/>
                </a:cubicBezTo>
                <a:cubicBezTo>
                  <a:pt x="7505582" y="2918343"/>
                  <a:pt x="7511624" y="2992946"/>
                  <a:pt x="7519620" y="3179293"/>
                </a:cubicBezTo>
                <a:cubicBezTo>
                  <a:pt x="7560598" y="3548797"/>
                  <a:pt x="7268924" y="3801408"/>
                  <a:pt x="6883746" y="3815167"/>
                </a:cubicBezTo>
                <a:cubicBezTo>
                  <a:pt x="6578498" y="3787285"/>
                  <a:pt x="6533912" y="3808023"/>
                  <a:pt x="6252017" y="3815167"/>
                </a:cubicBezTo>
                <a:cubicBezTo>
                  <a:pt x="5970122" y="3822311"/>
                  <a:pt x="5860638" y="3824480"/>
                  <a:pt x="5495330" y="3815167"/>
                </a:cubicBezTo>
                <a:cubicBezTo>
                  <a:pt x="5130022" y="3805854"/>
                  <a:pt x="4852077" y="3814331"/>
                  <a:pt x="4676165" y="3815167"/>
                </a:cubicBezTo>
                <a:cubicBezTo>
                  <a:pt x="4500253" y="3816003"/>
                  <a:pt x="4283685" y="3812855"/>
                  <a:pt x="4106914" y="3815167"/>
                </a:cubicBezTo>
                <a:cubicBezTo>
                  <a:pt x="3930143" y="3817479"/>
                  <a:pt x="3546701" y="3826096"/>
                  <a:pt x="3350227" y="3815167"/>
                </a:cubicBezTo>
                <a:cubicBezTo>
                  <a:pt x="3153753" y="3804238"/>
                  <a:pt x="2993349" y="3812181"/>
                  <a:pt x="2843455" y="3815167"/>
                </a:cubicBezTo>
                <a:cubicBezTo>
                  <a:pt x="2693561" y="3818153"/>
                  <a:pt x="2312976" y="3812354"/>
                  <a:pt x="2024290" y="3815167"/>
                </a:cubicBezTo>
                <a:cubicBezTo>
                  <a:pt x="1735605" y="3817980"/>
                  <a:pt x="1578330" y="3819440"/>
                  <a:pt x="1330082" y="3815167"/>
                </a:cubicBezTo>
                <a:cubicBezTo>
                  <a:pt x="1081834" y="3810894"/>
                  <a:pt x="928993" y="3799146"/>
                  <a:pt x="635874" y="3815167"/>
                </a:cubicBezTo>
                <a:cubicBezTo>
                  <a:pt x="275324" y="3765625"/>
                  <a:pt x="-70824" y="3550487"/>
                  <a:pt x="0" y="3179293"/>
                </a:cubicBezTo>
                <a:cubicBezTo>
                  <a:pt x="-24432" y="2915389"/>
                  <a:pt x="-20106" y="2747630"/>
                  <a:pt x="0" y="2594307"/>
                </a:cubicBezTo>
                <a:cubicBezTo>
                  <a:pt x="20106" y="2440984"/>
                  <a:pt x="31313" y="2176198"/>
                  <a:pt x="0" y="1907584"/>
                </a:cubicBezTo>
                <a:cubicBezTo>
                  <a:pt x="-31313" y="1638970"/>
                  <a:pt x="6039" y="1580210"/>
                  <a:pt x="0" y="1348031"/>
                </a:cubicBezTo>
                <a:cubicBezTo>
                  <a:pt x="-6039" y="1115852"/>
                  <a:pt x="23072" y="835072"/>
                  <a:pt x="0" y="635874"/>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Để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tặng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hàng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xóm</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láng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giềng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những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quả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táo</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yêu thương,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các</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bạn</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hãy</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giúp</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lang="en-US" sz="3600" b="1" dirty="0" err="1">
                <a:solidFill>
                  <a:srgbClr val="C71A29"/>
                </a:solidFill>
                <a:ea typeface="Calibri" panose="020F0502020204030204" pitchFamily="34" charset="0"/>
                <a:cs typeface="Calibri" panose="020F0502020204030204" pitchFamily="34" charset="0"/>
              </a:rPr>
              <a:t>cô</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trả</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lời</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các</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câu</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hỏi</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nhé</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7" name="Hình ảnh 6" descr="Ảnh có chứa đồ chơi, búp bê&#10;&#10;Mô tả được tạo tự động">
            <a:extLst>
              <a:ext uri="{FF2B5EF4-FFF2-40B4-BE49-F238E27FC236}">
                <a16:creationId xmlns:a16="http://schemas.microsoft.com/office/drawing/2014/main" id="{C2998D30-3523-DB1E-8C87-8007DA4AC19D}"/>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a:off x="12129749" y="2263874"/>
            <a:ext cx="3416470" cy="4611186"/>
          </a:xfrm>
          <a:prstGeom prst="rect">
            <a:avLst/>
          </a:prstGeom>
        </p:spPr>
      </p:pic>
    </p:spTree>
    <p:custDataLst>
      <p:tags r:id="rId1"/>
    </p:custDataLst>
    <p:extLst>
      <p:ext uri="{BB962C8B-B14F-4D97-AF65-F5344CB8AC3E}">
        <p14:creationId xmlns:p14="http://schemas.microsoft.com/office/powerpoint/2010/main" val="15536126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25"/>
                                        </p:tgtEl>
                                        <p:attrNameLst>
                                          <p:attrName>r</p:attrName>
                                        </p:attrNameLst>
                                      </p:cBhvr>
                                    </p:animRot>
                                    <p:animRot by="-240000">
                                      <p:cBhvr>
                                        <p:cTn id="16" dur="200" fill="hold">
                                          <p:stCondLst>
                                            <p:cond delay="200"/>
                                          </p:stCondLst>
                                        </p:cTn>
                                        <p:tgtEl>
                                          <p:spTgt spid="25"/>
                                        </p:tgtEl>
                                        <p:attrNameLst>
                                          <p:attrName>r</p:attrName>
                                        </p:attrNameLst>
                                      </p:cBhvr>
                                    </p:animRot>
                                    <p:animRot by="240000">
                                      <p:cBhvr>
                                        <p:cTn id="17" dur="200" fill="hold">
                                          <p:stCondLst>
                                            <p:cond delay="400"/>
                                          </p:stCondLst>
                                        </p:cTn>
                                        <p:tgtEl>
                                          <p:spTgt spid="25"/>
                                        </p:tgtEl>
                                        <p:attrNameLst>
                                          <p:attrName>r</p:attrName>
                                        </p:attrNameLst>
                                      </p:cBhvr>
                                    </p:animRot>
                                    <p:animRot by="-240000">
                                      <p:cBhvr>
                                        <p:cTn id="18" dur="200" fill="hold">
                                          <p:stCondLst>
                                            <p:cond delay="600"/>
                                          </p:stCondLst>
                                        </p:cTn>
                                        <p:tgtEl>
                                          <p:spTgt spid="25"/>
                                        </p:tgtEl>
                                        <p:attrNameLst>
                                          <p:attrName>r</p:attrName>
                                        </p:attrNameLst>
                                      </p:cBhvr>
                                    </p:animRot>
                                    <p:animRot by="120000">
                                      <p:cBhvr>
                                        <p:cTn id="19" dur="200" fill="hold">
                                          <p:stCondLst>
                                            <p:cond delay="800"/>
                                          </p:stCondLst>
                                        </p:cTn>
                                        <p:tgtEl>
                                          <p:spTgt spid="25"/>
                                        </p:tgtEl>
                                        <p:attrNameLst>
                                          <p:attrName>r</p:attrName>
                                        </p:attrNameLst>
                                      </p:cBhvr>
                                    </p:animRot>
                                  </p:childTnLst>
                                </p:cTn>
                              </p:par>
                              <p:par>
                                <p:cTn id="20" presetID="40" presetClass="path" presetSubtype="0" accel="50000" decel="50000" fill="hold" nodeType="withEffect">
                                  <p:stCondLst>
                                    <p:cond delay="0"/>
                                  </p:stCondLst>
                                  <p:childTnLst>
                                    <p:animMotion origin="layout" path="M 3.95833E-6 -3.7037E-6 C -0.00339 -0.01898 -0.00769 -0.03703 -0.01602 -0.03703 C -0.02565 -0.03703 -0.02865 -0.01898 -0.03204 -3.7037E-6 C -0.0362 0.02107 -0.03946 0.0419 -0.05 0.0419 C -0.05938 0.0419 -0.06237 0.02107 -0.0668 -3.7037E-6 C -0.06875 -0.01898 -0.07305 -0.03703 -0.08243 -0.03703 C -0.09089 -0.03703 -0.09532 -0.01898 -0.09844 -3.7037E-6 C -0.10157 0.02107 -0.10586 0.0419 -0.11537 0.0419 C -0.125 0.0419 -0.1323 -3.7037E-6 -0.1323 0.00024 C -0.13555 -0.01898 -0.13868 -0.03703 -0.14818 -0.03703 C -0.15782 -0.03703 -0.16094 -0.01898 -0.16407 -3.7037E-6 C -0.16836 0.02107 -0.17162 0.0419 -0.1823 0.0419 C -0.19167 0.0419 -0.19493 0.02107 -0.19805 -3.7037E-6 C -0.20235 -0.01898 -0.20547 -0.03703 -0.21498 -0.03703 C -0.22344 -0.03703 -0.22774 -0.01898 -0.23086 -3.7037E-6 C -0.23412 0.02107 -0.23842 0.0419 -0.24792 0.0419 C -0.25743 0.0419 -0.26055 0.02107 -0.26485 -3.7037E-6 " pathEditMode="relative" rAng="0" ptsTypes="AAAAAAAAAAAAAAAAA">
                                      <p:cBhvr>
                                        <p:cTn id="21" dur="2000" fill="hold"/>
                                        <p:tgtEl>
                                          <p:spTgt spid="7"/>
                                        </p:tgtEl>
                                        <p:attrNameLst>
                                          <p:attrName>ppt_x</p:attrName>
                                          <p:attrName>ppt_y</p:attrName>
                                        </p:attrNameLst>
                                      </p:cBhvr>
                                      <p:rCtr x="-13242" y="231"/>
                                    </p:animMotion>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7"/>
                                        </p:tgtEl>
                                        <p:attrNameLst>
                                          <p:attrName>r</p:attrName>
                                        </p:attrNameLst>
                                      </p:cBhvr>
                                    </p:animRot>
                                    <p:animRot by="-240000">
                                      <p:cBhvr>
                                        <p:cTn id="24" dur="200" fill="hold">
                                          <p:stCondLst>
                                            <p:cond delay="200"/>
                                          </p:stCondLst>
                                        </p:cTn>
                                        <p:tgtEl>
                                          <p:spTgt spid="7"/>
                                        </p:tgtEl>
                                        <p:attrNameLst>
                                          <p:attrName>r</p:attrName>
                                        </p:attrNameLst>
                                      </p:cBhvr>
                                    </p:animRot>
                                    <p:animRot by="240000">
                                      <p:cBhvr>
                                        <p:cTn id="25" dur="200" fill="hold">
                                          <p:stCondLst>
                                            <p:cond delay="400"/>
                                          </p:stCondLst>
                                        </p:cTn>
                                        <p:tgtEl>
                                          <p:spTgt spid="7"/>
                                        </p:tgtEl>
                                        <p:attrNameLst>
                                          <p:attrName>r</p:attrName>
                                        </p:attrNameLst>
                                      </p:cBhvr>
                                    </p:animRot>
                                    <p:animRot by="-240000">
                                      <p:cBhvr>
                                        <p:cTn id="26" dur="200" fill="hold">
                                          <p:stCondLst>
                                            <p:cond delay="600"/>
                                          </p:stCondLst>
                                        </p:cTn>
                                        <p:tgtEl>
                                          <p:spTgt spid="7"/>
                                        </p:tgtEl>
                                        <p:attrNameLst>
                                          <p:attrName>r</p:attrName>
                                        </p:attrNameLst>
                                      </p:cBhvr>
                                    </p:animRot>
                                    <p:animRot by="120000">
                                      <p:cBhvr>
                                        <p:cTn id="27" dur="200" fill="hold">
                                          <p:stCondLst>
                                            <p:cond delay="800"/>
                                          </p:stCondLst>
                                        </p:cTn>
                                        <p:tgtEl>
                                          <p:spTgt spid="7"/>
                                        </p:tgtEl>
                                        <p:attrNameLst>
                                          <p:attrName>r</p:attrName>
                                        </p:attrNameLst>
                                      </p:cBhvr>
                                    </p:animRot>
                                  </p:childTnLst>
                                </p:cTn>
                              </p:par>
                              <p:par>
                                <p:cTn id="28" presetID="42"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4">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pic>
        <p:nvPicPr>
          <p:cNvPr id="13" name="Hình ảnh 12" descr="Ảnh có chứa văn bản, búp bê, đồ chơi&#10;&#10;Mô tả được tạo tự động">
            <a:extLst>
              <a:ext uri="{FF2B5EF4-FFF2-40B4-BE49-F238E27FC236}">
                <a16:creationId xmlns:a16="http://schemas.microsoft.com/office/drawing/2014/main" id="{0D6BB925-73C1-D0EC-F0BA-4C6DA97F045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389" b="86019" l="49271" r="88906">
                        <a14:foregroundMark x1="73073" y1="12500" x2="72135" y2="12500"/>
                        <a14:foregroundMark x1="76615" y1="11667" x2="76615" y2="11667"/>
                        <a14:foregroundMark x1="87604" y1="32593" x2="84688" y2="33981"/>
                        <a14:foregroundMark x1="72604" y1="12222" x2="71354" y2="11389"/>
                        <a14:foregroundMark x1="89010" y1="33426" x2="88542" y2="32870"/>
                        <a14:foregroundMark x1="51094" y1="46389" x2="51250" y2="51296"/>
                        <a14:foregroundMark x1="49896" y1="44167" x2="50156" y2="42778"/>
                        <a14:foregroundMark x1="77396" y1="82407" x2="77396" y2="84630"/>
                        <a14:foregroundMark x1="70938" y1="14722" x2="80208" y2="26019"/>
                        <a14:foregroundMark x1="80052" y1="34259" x2="69844" y2="13611"/>
                        <a14:foregroundMark x1="68438" y1="15556" x2="69063" y2="20463"/>
                        <a14:foregroundMark x1="65521" y1="18333" x2="63646" y2="21574"/>
                        <a14:foregroundMark x1="65208" y1="20463" x2="71198" y2="17500"/>
                        <a14:foregroundMark x1="65052" y1="22407" x2="71354" y2="20278"/>
                        <a14:foregroundMark x1="71354" y1="24907" x2="76302" y2="20741"/>
                        <a14:foregroundMark x1="80365" y1="33981" x2="78021" y2="24907"/>
                        <a14:foregroundMark x1="76927" y1="41111" x2="76458" y2="33981"/>
                        <a14:foregroundMark x1="72292" y1="35926" x2="72760" y2="40000"/>
                        <a14:foregroundMark x1="65677" y1="21852" x2="63333" y2="23519"/>
                        <a14:foregroundMark x1="70938" y1="22963" x2="68125" y2="25185"/>
                        <a14:foregroundMark x1="63333" y1="21296" x2="68906" y2="14907"/>
                        <a14:foregroundMark x1="68906" y1="14907" x2="74167" y2="12500"/>
                        <a14:foregroundMark x1="74167" y1="12500" x2="79167" y2="19630"/>
                        <a14:foregroundMark x1="79167" y1="19630" x2="81719" y2="29074"/>
                        <a14:foregroundMark x1="81719" y1="29074" x2="79479" y2="37593"/>
                        <a14:foregroundMark x1="79479" y1="37593" x2="78802" y2="38148"/>
                        <a14:foregroundMark x1="77083" y1="14722" x2="79271" y2="18333"/>
                        <a14:foregroundMark x1="80052" y1="18889" x2="82865" y2="28241"/>
                        <a14:foregroundMark x1="82865" y1="28241" x2="80208" y2="36759"/>
                        <a14:foregroundMark x1="78177" y1="16389" x2="79583" y2="18056"/>
                        <a14:foregroundMark x1="81458" y1="19722" x2="82500" y2="19722"/>
                        <a14:foregroundMark x1="82813" y1="20463" x2="83281" y2="20463"/>
                        <a14:foregroundMark x1="70156" y1="13611" x2="65417" y2="17870"/>
                        <a14:foregroundMark x1="65417" y1="17870" x2="65365" y2="18333"/>
                        <a14:foregroundMark x1="49271" y1="45833" x2="49896" y2="51574"/>
                      </a14:backgroundRemoval>
                    </a14:imgEffect>
                  </a14:imgLayer>
                </a14:imgProps>
              </a:ext>
              <a:ext uri="{28A0092B-C50C-407E-A947-70E740481C1C}">
                <a14:useLocalDpi xmlns:a14="http://schemas.microsoft.com/office/drawing/2010/main" val="0"/>
              </a:ext>
            </a:extLst>
          </a:blip>
          <a:srcRect l="46596" t="5380" r="9928" b="4864"/>
          <a:stretch/>
        </p:blipFill>
        <p:spPr>
          <a:xfrm flipH="1">
            <a:off x="6993397" y="3125068"/>
            <a:ext cx="3130915" cy="3732932"/>
          </a:xfrm>
          <a:prstGeom prst="rect">
            <a:avLst/>
          </a:prstGeom>
        </p:spPr>
      </p:pic>
      <p:pic>
        <p:nvPicPr>
          <p:cNvPr id="12" name="Hình ảnh 11" descr="Ảnh có chứa văn bản, búp bê, đồ chơi&#10;&#10;Mô tả được tạo tự động">
            <a:extLst>
              <a:ext uri="{FF2B5EF4-FFF2-40B4-BE49-F238E27FC236}">
                <a16:creationId xmlns:a16="http://schemas.microsoft.com/office/drawing/2014/main" id="{0896275C-0331-42D8-3500-4E234761C03E}"/>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10000" b="90000" l="4635" r="41927">
                        <a14:foregroundMark x1="41927" y1="54630" x2="41250" y2="54352"/>
                        <a14:foregroundMark x1="16979" y1="82500" x2="14635" y2="79167"/>
                        <a14:foregroundMark x1="13333" y1="79815" x2="14740" y2="81296"/>
                        <a14:foregroundMark x1="12865" y1="80000" x2="11615" y2="80185"/>
                      </a14:backgroundRemoval>
                    </a14:imgEffect>
                  </a14:imgLayer>
                </a14:imgProps>
              </a:ext>
              <a:ext uri="{28A0092B-C50C-407E-A947-70E740481C1C}">
                <a14:useLocalDpi xmlns:a14="http://schemas.microsoft.com/office/drawing/2010/main" val="0"/>
              </a:ext>
            </a:extLst>
          </a:blip>
          <a:srcRect t="6875" r="56524" b="12508"/>
          <a:stretch/>
        </p:blipFill>
        <p:spPr>
          <a:xfrm flipH="1">
            <a:off x="9235310" y="2954271"/>
            <a:ext cx="3578954" cy="3732932"/>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29291" cy="2311926"/>
            <a:chOff x="-70641" y="-340250"/>
            <a:chExt cx="12129291"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739384" y="383415"/>
              <a:ext cx="1121560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71A29"/>
                  </a:solidFill>
                  <a:effectLst/>
                  <a:uLnTx/>
                  <a:uFillTx/>
                  <a:ea typeface="+mn-ea"/>
                  <a:cs typeface="Calibri" panose="020F0502020204030204" pitchFamily="34" charset="0"/>
                </a:rPr>
                <a:t>Nêu một số biểu hiện biết tôn trọng tài sản của người khác.</a:t>
              </a:r>
              <a:endParaRPr kumimoji="0" lang="en-US" sz="3600" b="1" i="0" u="none" strike="noStrike" kern="1200" cap="none" spc="0" normalizeH="0" baseline="0" noProof="0" dirty="0">
                <a:ln>
                  <a:noFill/>
                </a:ln>
                <a:solidFill>
                  <a:srgbClr val="C71A29"/>
                </a:solidFill>
                <a:effectLst/>
                <a:uLnTx/>
                <a:uFillTx/>
                <a:ea typeface="+mn-ea"/>
                <a:cs typeface="Calibri" panose="020F0502020204030204" pitchFamily="34" charset="0"/>
              </a:endParaRPr>
            </a:p>
          </p:txBody>
        </p:sp>
      </p:grpSp>
      <p:grpSp>
        <p:nvGrpSpPr>
          <p:cNvPr id="21" name="Nhóm 20">
            <a:extLst>
              <a:ext uri="{FF2B5EF4-FFF2-40B4-BE49-F238E27FC236}">
                <a16:creationId xmlns:a16="http://schemas.microsoft.com/office/drawing/2014/main" id="{DAE47ABF-F106-7A4A-71E0-3A8B7505182B}"/>
              </a:ext>
            </a:extLst>
          </p:cNvPr>
          <p:cNvGrpSpPr/>
          <p:nvPr/>
        </p:nvGrpSpPr>
        <p:grpSpPr>
          <a:xfrm>
            <a:off x="-67251" y="2060660"/>
            <a:ext cx="5214677" cy="3821915"/>
            <a:chOff x="-67251" y="2060660"/>
            <a:chExt cx="5415529" cy="3821915"/>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ask="http://schemas.microsoft.com/office/drawing/2018/sketchyshapes" xmln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67251" y="2102817"/>
              <a:ext cx="5415529" cy="3779758"/>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rPr>
                <a:t>Nhặt được hộp bút của bạn đem để vào góc tìm đồ dùng rồi thông báo cho các bạn biết; ngăn cản không cho bạn mở cặp của người khác,..</a:t>
              </a:r>
              <a:endParaRPr kumimoji="0" lang="en-US" sz="36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5125" y="4312632"/>
            <a:ext cx="1390092" cy="1482558"/>
          </a:xfrm>
          <a:prstGeom prst="rect">
            <a:avLst/>
          </a:prstGeom>
        </p:spPr>
      </p:pic>
      <p:pic>
        <p:nvPicPr>
          <p:cNvPr id="23" name="Hình ảnh 22">
            <a:extLst>
              <a:ext uri="{FF2B5EF4-FFF2-40B4-BE49-F238E27FC236}">
                <a16:creationId xmlns:a16="http://schemas.microsoft.com/office/drawing/2014/main" id="{86C95BB8-CBAA-9152-F4E1-E7ECC987260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298350" y="4491089"/>
            <a:ext cx="1390092" cy="1482558"/>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spTree>
    <p:custDataLst>
      <p:tags r:id="rId1"/>
    </p:custDataLst>
    <p:extLst>
      <p:ext uri="{BB962C8B-B14F-4D97-AF65-F5344CB8AC3E}">
        <p14:creationId xmlns:p14="http://schemas.microsoft.com/office/powerpoint/2010/main" val="656242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2"/>
                                        </p:tgtEl>
                                        <p:attrNameLst>
                                          <p:attrName>r</p:attrName>
                                        </p:attrNameLst>
                                      </p:cBhvr>
                                    </p:animRot>
                                    <p:animRot by="-240000">
                                      <p:cBhvr>
                                        <p:cTn id="16" dur="200" fill="hold">
                                          <p:stCondLst>
                                            <p:cond delay="200"/>
                                          </p:stCondLst>
                                        </p:cTn>
                                        <p:tgtEl>
                                          <p:spTgt spid="12"/>
                                        </p:tgtEl>
                                        <p:attrNameLst>
                                          <p:attrName>r</p:attrName>
                                        </p:attrNameLst>
                                      </p:cBhvr>
                                    </p:animRot>
                                    <p:animRot by="240000">
                                      <p:cBhvr>
                                        <p:cTn id="17" dur="200" fill="hold">
                                          <p:stCondLst>
                                            <p:cond delay="400"/>
                                          </p:stCondLst>
                                        </p:cTn>
                                        <p:tgtEl>
                                          <p:spTgt spid="12"/>
                                        </p:tgtEl>
                                        <p:attrNameLst>
                                          <p:attrName>r</p:attrName>
                                        </p:attrNameLst>
                                      </p:cBhvr>
                                    </p:animRot>
                                    <p:animRot by="-240000">
                                      <p:cBhvr>
                                        <p:cTn id="18" dur="200" fill="hold">
                                          <p:stCondLst>
                                            <p:cond delay="600"/>
                                          </p:stCondLst>
                                        </p:cTn>
                                        <p:tgtEl>
                                          <p:spTgt spid="12"/>
                                        </p:tgtEl>
                                        <p:attrNameLst>
                                          <p:attrName>r</p:attrName>
                                        </p:attrNameLst>
                                      </p:cBhvr>
                                    </p:animRot>
                                    <p:animRot by="120000">
                                      <p:cBhvr>
                                        <p:cTn id="19" dur="200" fill="hold">
                                          <p:stCondLst>
                                            <p:cond delay="800"/>
                                          </p:stCondLst>
                                        </p:cTn>
                                        <p:tgtEl>
                                          <p:spTgt spid="12"/>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3"/>
                                        </p:tgtEl>
                                        <p:attrNameLst>
                                          <p:attrName>r</p:attrName>
                                        </p:attrNameLst>
                                      </p:cBhvr>
                                    </p:animRot>
                                    <p:animRot by="-240000">
                                      <p:cBhvr>
                                        <p:cTn id="22" dur="200" fill="hold">
                                          <p:stCondLst>
                                            <p:cond delay="200"/>
                                          </p:stCondLst>
                                        </p:cTn>
                                        <p:tgtEl>
                                          <p:spTgt spid="13"/>
                                        </p:tgtEl>
                                        <p:attrNameLst>
                                          <p:attrName>r</p:attrName>
                                        </p:attrNameLst>
                                      </p:cBhvr>
                                    </p:animRot>
                                    <p:animRot by="240000">
                                      <p:cBhvr>
                                        <p:cTn id="23" dur="200" fill="hold">
                                          <p:stCondLst>
                                            <p:cond delay="400"/>
                                          </p:stCondLst>
                                        </p:cTn>
                                        <p:tgtEl>
                                          <p:spTgt spid="13"/>
                                        </p:tgtEl>
                                        <p:attrNameLst>
                                          <p:attrName>r</p:attrName>
                                        </p:attrNameLst>
                                      </p:cBhvr>
                                    </p:animRot>
                                    <p:animRot by="-240000">
                                      <p:cBhvr>
                                        <p:cTn id="24" dur="200" fill="hold">
                                          <p:stCondLst>
                                            <p:cond delay="600"/>
                                          </p:stCondLst>
                                        </p:cTn>
                                        <p:tgtEl>
                                          <p:spTgt spid="13"/>
                                        </p:tgtEl>
                                        <p:attrNameLst>
                                          <p:attrName>r</p:attrName>
                                        </p:attrNameLst>
                                      </p:cBhvr>
                                    </p:animRot>
                                    <p:animRot by="120000">
                                      <p:cBhvr>
                                        <p:cTn id="25" dur="200" fill="hold">
                                          <p:stCondLst>
                                            <p:cond delay="800"/>
                                          </p:stCondLst>
                                        </p:cTn>
                                        <p:tgtEl>
                                          <p:spTgt spid="13"/>
                                        </p:tgtEl>
                                        <p:attrNameLst>
                                          <p:attrName>r</p:attrName>
                                        </p:attrNameLst>
                                      </p:cBhvr>
                                    </p:animRot>
                                  </p:childTnLst>
                                </p:cTn>
                              </p:par>
                              <p:par>
                                <p:cTn id="26"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27" dur="2000" fill="hold"/>
                                        <p:tgtEl>
                                          <p:spTgt spid="14"/>
                                        </p:tgtEl>
                                        <p:attrNameLst>
                                          <p:attrName>ppt_x</p:attrName>
                                          <p:attrName>ppt_y</p:attrName>
                                        </p:attrNameLst>
                                      </p:cBhvr>
                                      <p:rCtr x="35612" y="231"/>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37" presetClass="path" presetSubtype="0" accel="50000" decel="50000" fill="hold" nodeType="withEffect">
                                  <p:stCondLst>
                                    <p:cond delay="0"/>
                                  </p:stCondLst>
                                  <p:childTnLst>
                                    <p:animMotion origin="layout" path="M -4.58333E-6 2.96296E-6 L 0.02266 -0.04723 C 0.02735 -0.05787 0.03451 -0.06343 0.04193 -0.06343 C 0.0504 -0.06343 0.0573 -0.05787 0.06198 -0.04723 L 0.08477 2.96296E-6 " pathEditMode="relative" rAng="0" ptsTypes="AAAAA">
                                      <p:cBhvr>
                                        <p:cTn id="38" dur="2000" fill="hold"/>
                                        <p:tgtEl>
                                          <p:spTgt spid="22"/>
                                        </p:tgtEl>
                                        <p:attrNameLst>
                                          <p:attrName>ppt_x</p:attrName>
                                          <p:attrName>ppt_y</p:attrName>
                                        </p:attrNameLst>
                                      </p:cBhvr>
                                      <p:rCtr x="4232" y="-3171"/>
                                    </p:animMotion>
                                  </p:childTnLst>
                                </p:cTn>
                              </p:par>
                              <p:par>
                                <p:cTn id="39" presetID="37" presetClass="path" presetSubtype="0" accel="50000" decel="50000" fill="hold" nodeType="withEffect">
                                  <p:stCondLst>
                                    <p:cond delay="0"/>
                                  </p:stCondLst>
                                  <p:childTnLst>
                                    <p:animMotion origin="layout" path="M 2.29167E-6 -0.07338 L 0.08633 -0.06389 C 0.10429 -0.06157 0.13138 -0.06041 0.16002 -0.06041 C 0.19219 -0.06041 0.2181 -0.06157 0.23607 -0.06389 L 0.32291 -0.07338 " pathEditMode="relative" rAng="0" ptsTypes="AAAAA">
                                      <p:cBhvr>
                                        <p:cTn id="40" dur="2000" fill="hold"/>
                                        <p:tgtEl>
                                          <p:spTgt spid="23"/>
                                        </p:tgtEl>
                                        <p:attrNameLst>
                                          <p:attrName>ppt_x</p:attrName>
                                          <p:attrName>ppt_y</p:attrName>
                                        </p:attrNameLst>
                                      </p:cBhvr>
                                      <p:rCtr x="16146" y="648"/>
                                    </p:animMotion>
                                  </p:childTnLst>
                                </p:cTn>
                              </p:par>
                            </p:childTnLst>
                          </p:cTn>
                        </p:par>
                        <p:par>
                          <p:cTn id="41" fill="hold">
                            <p:stCondLst>
                              <p:cond delay="2000"/>
                            </p:stCondLst>
                            <p:childTnLst>
                              <p:par>
                                <p:cTn id="42" presetID="1" presetClass="exit" presetSubtype="0" fill="hold" nodeType="afterEffect">
                                  <p:stCondLst>
                                    <p:cond delay="0"/>
                                  </p:stCondLst>
                                  <p:childTnLst>
                                    <p:set>
                                      <p:cBhvr>
                                        <p:cTn id="43" dur="1" fill="hold">
                                          <p:stCondLst>
                                            <p:cond delay="0"/>
                                          </p:stCondLst>
                                        </p:cTn>
                                        <p:tgtEl>
                                          <p:spTgt spid="14"/>
                                        </p:tgtEl>
                                        <p:attrNameLst>
                                          <p:attrName>style.visibility</p:attrName>
                                        </p:attrNameLst>
                                      </p:cBhvr>
                                      <p:to>
                                        <p:strVal val="hidden"/>
                                      </p:to>
                                    </p:set>
                                  </p:childTnLst>
                                </p:cTn>
                              </p:par>
                            </p:childTnLst>
                          </p:cTn>
                        </p:par>
                        <p:par>
                          <p:cTn id="44" fill="hold">
                            <p:stCondLst>
                              <p:cond delay="2000"/>
                            </p:stCondLst>
                            <p:childTnLst>
                              <p:par>
                                <p:cTn id="45" presetID="1" presetClass="entr" presetSubtype="0"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48" dur="2000" fill="hold"/>
                                        <p:tgtEl>
                                          <p:spTgt spid="25"/>
                                        </p:tgtEl>
                                        <p:attrNameLst>
                                          <p:attrName>ppt_x</p:attrName>
                                          <p:attrName>ppt_y</p:attrName>
                                        </p:attrNameLst>
                                      </p:cBhvr>
                                      <p:rCtr x="29740" y="231"/>
                                    </p:animMotion>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25"/>
                                        </p:tgtEl>
                                        <p:attrNameLst>
                                          <p:attrName>r</p:attrName>
                                        </p:attrNameLst>
                                      </p:cBhvr>
                                    </p:animRot>
                                    <p:animRot by="-240000">
                                      <p:cBhvr>
                                        <p:cTn id="51" dur="200" fill="hold">
                                          <p:stCondLst>
                                            <p:cond delay="200"/>
                                          </p:stCondLst>
                                        </p:cTn>
                                        <p:tgtEl>
                                          <p:spTgt spid="25"/>
                                        </p:tgtEl>
                                        <p:attrNameLst>
                                          <p:attrName>r</p:attrName>
                                        </p:attrNameLst>
                                      </p:cBhvr>
                                    </p:animRot>
                                    <p:animRot by="240000">
                                      <p:cBhvr>
                                        <p:cTn id="52" dur="200" fill="hold">
                                          <p:stCondLst>
                                            <p:cond delay="400"/>
                                          </p:stCondLst>
                                        </p:cTn>
                                        <p:tgtEl>
                                          <p:spTgt spid="25"/>
                                        </p:tgtEl>
                                        <p:attrNameLst>
                                          <p:attrName>r</p:attrName>
                                        </p:attrNameLst>
                                      </p:cBhvr>
                                    </p:animRot>
                                    <p:animRot by="-240000">
                                      <p:cBhvr>
                                        <p:cTn id="53" dur="200" fill="hold">
                                          <p:stCondLst>
                                            <p:cond delay="600"/>
                                          </p:stCondLst>
                                        </p:cTn>
                                        <p:tgtEl>
                                          <p:spTgt spid="25"/>
                                        </p:tgtEl>
                                        <p:attrNameLst>
                                          <p:attrName>r</p:attrName>
                                        </p:attrNameLst>
                                      </p:cBhvr>
                                    </p:animRot>
                                    <p:animRot by="120000">
                                      <p:cBhvr>
                                        <p:cTn id="5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4">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64262" cy="2311926"/>
            <a:chOff x="-70641" y="-340250"/>
            <a:chExt cx="12164262"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978033" y="308395"/>
              <a:ext cx="11115588" cy="1446550"/>
            </a:xfrm>
            <a:prstGeom prst="rect">
              <a:avLst/>
            </a:prstGeom>
            <a:noFill/>
          </p:spPr>
          <p:txBody>
            <a:bodyPr wrap="square" rtlCol="0">
              <a:spAutoFit/>
            </a:bodyPr>
            <a:lstStyle/>
            <a:p>
              <a:pPr marL="0" marR="0" algn="ctr">
                <a:spcBef>
                  <a:spcPts val="0"/>
                </a:spcBef>
                <a:spcAft>
                  <a:spcPts val="0"/>
                </a:spcAft>
              </a:pPr>
              <a:r>
                <a:rPr lang="nl-NL" sz="4400" b="1" dirty="0">
                  <a:solidFill>
                    <a:srgbClr val="FF0000"/>
                  </a:solidFill>
                  <a:effectLst/>
                  <a:ea typeface="Times New Roman" panose="02020603050405020304" pitchFamily="18" charset="0"/>
                </a:rPr>
                <a:t>Nêu một số biểu hiện không biết tôn trọng tài sản của người khác.</a:t>
              </a:r>
              <a:endParaRPr lang="en-US" sz="4400" b="1" dirty="0">
                <a:solidFill>
                  <a:srgbClr val="FF0000"/>
                </a:solidFill>
                <a:effectLst/>
                <a:ea typeface="Calibri" panose="020F0502020204030204" pitchFamily="34" charset="0"/>
              </a:endParaRPr>
            </a:p>
          </p:txBody>
        </p:sp>
      </p:grpSp>
      <p:pic>
        <p:nvPicPr>
          <p:cNvPr id="3" name="Hình ảnh 2">
            <a:extLst>
              <a:ext uri="{FF2B5EF4-FFF2-40B4-BE49-F238E27FC236}">
                <a16:creationId xmlns:a16="http://schemas.microsoft.com/office/drawing/2014/main" id="{147903A8-A4B4-0DE4-E122-97F299DB35E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167" b="96667" l="44740" r="88854">
                        <a14:foregroundMark x1="65521" y1="7963" x2="66198" y2="9352"/>
                        <a14:foregroundMark x1="66094" y1="4167" x2="66458" y2="5833"/>
                        <a14:foregroundMark x1="45990" y1="44352" x2="44740" y2="43796"/>
                        <a14:foregroundMark x1="64115" y1="32685" x2="74167" y2="57130"/>
                        <a14:foregroundMark x1="67240" y1="67130" x2="73542" y2="77130"/>
                        <a14:foregroundMark x1="73542" y1="77130" x2="73542" y2="77315"/>
                        <a14:foregroundMark x1="79740" y1="61667" x2="83125" y2="75463"/>
                        <a14:foregroundMark x1="57917" y1="66667" x2="64219" y2="77963"/>
                        <a14:foregroundMark x1="55208" y1="65000" x2="57240" y2="82130"/>
                        <a14:foregroundMark x1="57240" y1="82130" x2="57240" y2="82130"/>
                        <a14:foregroundMark x1="52083" y1="59167" x2="62240" y2="61759"/>
                        <a14:foregroundMark x1="62240" y1="61759" x2="63073" y2="61667"/>
                        <a14:foregroundMark x1="59792" y1="57130" x2="55937" y2="58333"/>
                        <a14:foregroundMark x1="53854" y1="58333" x2="53854" y2="57963"/>
                        <a14:foregroundMark x1="51719" y1="58333" x2="52760" y2="63333"/>
                        <a14:foregroundMark x1="59427" y1="76852" x2="60365" y2="81296"/>
                        <a14:foregroundMark x1="62344" y1="79630" x2="63646" y2="82685"/>
                        <a14:foregroundMark x1="66563" y1="66296" x2="67708" y2="74352"/>
                        <a14:foregroundMark x1="67708" y1="74352" x2="72344" y2="79630"/>
                        <a14:foregroundMark x1="72344" y1="79630" x2="76146" y2="77500"/>
                        <a14:foregroundMark x1="54635" y1="61019" x2="53125" y2="55833"/>
                        <a14:foregroundMark x1="56615" y1="94167" x2="61250" y2="96667"/>
                        <a14:foregroundMark x1="61250" y1="96667" x2="61667" y2="94630"/>
                        <a14:foregroundMark x1="58594" y1="72963" x2="53021" y2="81852"/>
                        <a14:foregroundMark x1="54167" y1="65185" x2="51823" y2="70833"/>
                        <a14:foregroundMark x1="51823" y1="70833" x2="50573" y2="78148"/>
                        <a14:foregroundMark x1="57240" y1="65463" x2="56615" y2="90648"/>
                        <a14:foregroundMark x1="56615" y1="90648" x2="56875" y2="91019"/>
                        <a14:foregroundMark x1="52656" y1="74167" x2="59323" y2="90000"/>
                        <a14:foregroundMark x1="60365" y1="84630" x2="61302" y2="93796"/>
                        <a14:foregroundMark x1="61302" y1="93796" x2="61406" y2="93981"/>
                        <a14:foregroundMark x1="61302" y1="76667" x2="62708" y2="89167"/>
                        <a14:foregroundMark x1="62708" y1="89167" x2="62708" y2="89167"/>
                        <a14:foregroundMark x1="64115" y1="75833" x2="64948" y2="87315"/>
                        <a14:foregroundMark x1="64219" y1="80000" x2="65052" y2="87315"/>
                        <a14:foregroundMark x1="64583" y1="86019" x2="64115" y2="90463"/>
                        <a14:foregroundMark x1="64010" y1="77685" x2="65260" y2="85463"/>
                        <a14:foregroundMark x1="65260" y1="85463" x2="65365" y2="85648"/>
                        <a14:foregroundMark x1="65260" y1="88796" x2="64115" y2="89630"/>
                        <a14:foregroundMark x1="56510" y1="68333" x2="60885" y2="64722"/>
                        <a14:foregroundMark x1="60885" y1="64722" x2="61094" y2="64167"/>
                        <a14:foregroundMark x1="52552" y1="85648" x2="57083" y2="93796"/>
                        <a14:foregroundMark x1="50677" y1="72500" x2="51302" y2="83611"/>
                        <a14:foregroundMark x1="51302" y1="83611" x2="51042" y2="84352"/>
                        <a14:foregroundMark x1="50208" y1="88148" x2="52083" y2="91019"/>
                        <a14:foregroundMark x1="49844" y1="90185" x2="51615" y2="91852"/>
                      </a14:backgroundRemoval>
                    </a14:imgEffect>
                  </a14:imgLayer>
                </a14:imgProps>
              </a:ext>
              <a:ext uri="{28A0092B-C50C-407E-A947-70E740481C1C}">
                <a14:useLocalDpi xmlns:a14="http://schemas.microsoft.com/office/drawing/2010/main" val="0"/>
              </a:ext>
            </a:extLst>
          </a:blip>
          <a:srcRect l="39935" r="5535"/>
          <a:stretch/>
        </p:blipFill>
        <p:spPr>
          <a:xfrm flipH="1">
            <a:off x="6173537" y="1457324"/>
            <a:ext cx="4530154" cy="4656259"/>
          </a:xfrm>
          <a:prstGeom prst="rect">
            <a:avLst/>
          </a:prstGeom>
        </p:spPr>
      </p:pic>
      <p:pic>
        <p:nvPicPr>
          <p:cNvPr id="4" name="Hình ảnh 3">
            <a:extLst>
              <a:ext uri="{FF2B5EF4-FFF2-40B4-BE49-F238E27FC236}">
                <a16:creationId xmlns:a16="http://schemas.microsoft.com/office/drawing/2014/main" id="{04F3509C-8732-07B3-62B7-3B690DF0A586}"/>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28056" b="91019" l="2552" r="38802">
                        <a14:foregroundMark x1="9010" y1="73056" x2="9479" y2="73889"/>
                        <a14:foregroundMark x1="3125" y1="80741" x2="3750" y2="81019"/>
                        <a14:foregroundMark x1="2969" y1="77685" x2="2969" y2="77685"/>
                        <a14:foregroundMark x1="3438" y1="83796" x2="2552" y2="85648"/>
                      </a14:backgroundRemoval>
                    </a14:imgEffect>
                  </a14:imgLayer>
                </a14:imgProps>
              </a:ext>
              <a:ext uri="{28A0092B-C50C-407E-A947-70E740481C1C}">
                <a14:useLocalDpi xmlns:a14="http://schemas.microsoft.com/office/drawing/2010/main" val="0"/>
              </a:ext>
            </a:extLst>
          </a:blip>
          <a:srcRect l="-11256" t="20261" r="56726" b="1055"/>
          <a:stretch/>
        </p:blipFill>
        <p:spPr>
          <a:xfrm>
            <a:off x="6694843" y="2603980"/>
            <a:ext cx="5497157" cy="4445771"/>
          </a:xfrm>
          <a:prstGeom prst="rect">
            <a:avLst/>
          </a:prstGeom>
        </p:spPr>
      </p:pic>
      <p:grpSp>
        <p:nvGrpSpPr>
          <p:cNvPr id="21" name="Nhóm 20">
            <a:extLst>
              <a:ext uri="{FF2B5EF4-FFF2-40B4-BE49-F238E27FC236}">
                <a16:creationId xmlns:a16="http://schemas.microsoft.com/office/drawing/2014/main" id="{DAE47ABF-F106-7A4A-71E0-3A8B7505182B}"/>
              </a:ext>
            </a:extLst>
          </p:cNvPr>
          <p:cNvGrpSpPr/>
          <p:nvPr/>
        </p:nvGrpSpPr>
        <p:grpSpPr>
          <a:xfrm>
            <a:off x="-67251" y="2060660"/>
            <a:ext cx="5415529" cy="3732931"/>
            <a:chOff x="-67251" y="2060660"/>
            <a:chExt cx="5415529" cy="3732931"/>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ask="http://schemas.microsoft.com/office/drawing/2018/sketchyshapes" xmln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67251" y="2102817"/>
              <a:ext cx="5415529" cy="3507343"/>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rPr>
                <a:t>Tự ý lấy đồ chơi của bạn chơi; lấy bút của bạn cho người khác mượn khi chưa được sự đồng ý của bạn; ...</a:t>
              </a:r>
              <a:endParaRPr kumimoji="0" lang="en-US" sz="40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12">
              <a:extLst>
                <a:ext uri="{BEBA8EAE-BF5A-486C-A8C5-ECC9F3942E4B}">
                  <a14:imgProps xmlns:a14="http://schemas.microsoft.com/office/drawing/2010/main">
                    <a14:imgLayer r:embed="rId6">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5125" y="4312632"/>
            <a:ext cx="1390092" cy="1482558"/>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12">
              <a:extLst>
                <a:ext uri="{BEBA8EAE-BF5A-486C-A8C5-ECC9F3942E4B}">
                  <a14:imgProps xmlns:a14="http://schemas.microsoft.com/office/drawing/2010/main">
                    <a14:imgLayer r:embed="rId6">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spTree>
    <p:custDataLst>
      <p:tags r:id="rId1"/>
    </p:custDataLst>
    <p:extLst>
      <p:ext uri="{BB962C8B-B14F-4D97-AF65-F5344CB8AC3E}">
        <p14:creationId xmlns:p14="http://schemas.microsoft.com/office/powerpoint/2010/main" val="21866969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par>
                                <p:cTn id="14"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15" dur="2000" fill="hold"/>
                                        <p:tgtEl>
                                          <p:spTgt spid="14"/>
                                        </p:tgtEl>
                                        <p:attrNameLst>
                                          <p:attrName>ppt_x</p:attrName>
                                          <p:attrName>ppt_y</p:attrName>
                                        </p:attrNameLst>
                                      </p:cBhvr>
                                      <p:rCtr x="35612" y="231"/>
                                    </p:animMotion>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4"/>
                                        </p:tgtEl>
                                        <p:attrNameLst>
                                          <p:attrName>r</p:attrName>
                                        </p:attrNameLst>
                                      </p:cBhvr>
                                    </p:animRot>
                                    <p:animRot by="-240000">
                                      <p:cBhvr>
                                        <p:cTn id="24" dur="200" fill="hold">
                                          <p:stCondLst>
                                            <p:cond delay="200"/>
                                          </p:stCondLst>
                                        </p:cTn>
                                        <p:tgtEl>
                                          <p:spTgt spid="4"/>
                                        </p:tgtEl>
                                        <p:attrNameLst>
                                          <p:attrName>r</p:attrName>
                                        </p:attrNameLst>
                                      </p:cBhvr>
                                    </p:animRot>
                                    <p:animRot by="240000">
                                      <p:cBhvr>
                                        <p:cTn id="25" dur="200" fill="hold">
                                          <p:stCondLst>
                                            <p:cond delay="400"/>
                                          </p:stCondLst>
                                        </p:cTn>
                                        <p:tgtEl>
                                          <p:spTgt spid="4"/>
                                        </p:tgtEl>
                                        <p:attrNameLst>
                                          <p:attrName>r</p:attrName>
                                        </p:attrNameLst>
                                      </p:cBhvr>
                                    </p:animRot>
                                    <p:animRot by="-240000">
                                      <p:cBhvr>
                                        <p:cTn id="26" dur="200" fill="hold">
                                          <p:stCondLst>
                                            <p:cond delay="600"/>
                                          </p:stCondLst>
                                        </p:cTn>
                                        <p:tgtEl>
                                          <p:spTgt spid="4"/>
                                        </p:tgtEl>
                                        <p:attrNameLst>
                                          <p:attrName>r</p:attrName>
                                        </p:attrNameLst>
                                      </p:cBhvr>
                                    </p:animRot>
                                    <p:animRot by="120000">
                                      <p:cBhvr>
                                        <p:cTn id="27" dur="200" fill="hold">
                                          <p:stCondLst>
                                            <p:cond delay="800"/>
                                          </p:stCondLst>
                                        </p:cTn>
                                        <p:tgtEl>
                                          <p:spTgt spid="4"/>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37" presetClass="path" presetSubtype="0" accel="50000" decel="50000" fill="hold" nodeType="withEffect">
                                  <p:stCondLst>
                                    <p:cond delay="0"/>
                                  </p:stCondLst>
                                  <p:childTnLst>
                                    <p:animMotion origin="layout" path="M -4.58333E-6 -0.01829 L 0.08399 -0.05209 C 0.10131 -0.05949 0.128 -0.06343 0.15547 -0.06343 C 0.18685 -0.06343 0.2125 -0.05949 0.22995 -0.05209 L 0.31459 -0.01829 " pathEditMode="relative" rAng="0" ptsTypes="AAAAA">
                                      <p:cBhvr>
                                        <p:cTn id="36" dur="2000" fill="hold"/>
                                        <p:tgtEl>
                                          <p:spTgt spid="22"/>
                                        </p:tgtEl>
                                        <p:attrNameLst>
                                          <p:attrName>ppt_x</p:attrName>
                                          <p:attrName>ppt_y</p:attrName>
                                        </p:attrNameLst>
                                      </p:cBhvr>
                                      <p:rCtr x="15729" y="-2269"/>
                                    </p:animMotion>
                                  </p:childTnLst>
                                </p:cTn>
                              </p:par>
                            </p:childTnLst>
                          </p:cTn>
                        </p:par>
                        <p:par>
                          <p:cTn id="37" fill="hold">
                            <p:stCondLst>
                              <p:cond delay="2000"/>
                            </p:stCondLst>
                            <p:childTnLst>
                              <p:par>
                                <p:cTn id="38" presetID="1" presetClass="exit" presetSubtype="0" fill="hold" nodeType="afterEffect">
                                  <p:stCondLst>
                                    <p:cond delay="0"/>
                                  </p:stCondLst>
                                  <p:childTnLst>
                                    <p:set>
                                      <p:cBhvr>
                                        <p:cTn id="39" dur="1" fill="hold">
                                          <p:stCondLst>
                                            <p:cond delay="0"/>
                                          </p:stCondLst>
                                        </p:cTn>
                                        <p:tgtEl>
                                          <p:spTgt spid="14"/>
                                        </p:tgtEl>
                                        <p:attrNameLst>
                                          <p:attrName>style.visibility</p:attrName>
                                        </p:attrNameLst>
                                      </p:cBhvr>
                                      <p:to>
                                        <p:strVal val="hidden"/>
                                      </p:to>
                                    </p:set>
                                  </p:childTnLst>
                                </p:cTn>
                              </p:par>
                            </p:childTnLst>
                          </p:cTn>
                        </p:par>
                        <p:par>
                          <p:cTn id="40" fill="hold">
                            <p:stCondLst>
                              <p:cond delay="2000"/>
                            </p:stCondLst>
                            <p:childTnLst>
                              <p:par>
                                <p:cTn id="41" presetID="1"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44" dur="2000" fill="hold"/>
                                        <p:tgtEl>
                                          <p:spTgt spid="25"/>
                                        </p:tgtEl>
                                        <p:attrNameLst>
                                          <p:attrName>ppt_x</p:attrName>
                                          <p:attrName>ppt_y</p:attrName>
                                        </p:attrNameLst>
                                      </p:cBhvr>
                                      <p:rCtr x="29740" y="231"/>
                                    </p:animMotion>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25"/>
                                        </p:tgtEl>
                                        <p:attrNameLst>
                                          <p:attrName>r</p:attrName>
                                        </p:attrNameLst>
                                      </p:cBhvr>
                                    </p:animRot>
                                    <p:animRot by="-240000">
                                      <p:cBhvr>
                                        <p:cTn id="47" dur="200" fill="hold">
                                          <p:stCondLst>
                                            <p:cond delay="200"/>
                                          </p:stCondLst>
                                        </p:cTn>
                                        <p:tgtEl>
                                          <p:spTgt spid="25"/>
                                        </p:tgtEl>
                                        <p:attrNameLst>
                                          <p:attrName>r</p:attrName>
                                        </p:attrNameLst>
                                      </p:cBhvr>
                                    </p:animRot>
                                    <p:animRot by="240000">
                                      <p:cBhvr>
                                        <p:cTn id="48" dur="200" fill="hold">
                                          <p:stCondLst>
                                            <p:cond delay="400"/>
                                          </p:stCondLst>
                                        </p:cTn>
                                        <p:tgtEl>
                                          <p:spTgt spid="25"/>
                                        </p:tgtEl>
                                        <p:attrNameLst>
                                          <p:attrName>r</p:attrName>
                                        </p:attrNameLst>
                                      </p:cBhvr>
                                    </p:animRot>
                                    <p:animRot by="-240000">
                                      <p:cBhvr>
                                        <p:cTn id="49" dur="200" fill="hold">
                                          <p:stCondLst>
                                            <p:cond delay="600"/>
                                          </p:stCondLst>
                                        </p:cTn>
                                        <p:tgtEl>
                                          <p:spTgt spid="25"/>
                                        </p:tgtEl>
                                        <p:attrNameLst>
                                          <p:attrName>r</p:attrName>
                                        </p:attrNameLst>
                                      </p:cBhvr>
                                    </p:animRot>
                                    <p:animRot by="120000">
                                      <p:cBhvr>
                                        <p:cTn id="50"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4">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29291" cy="2311926"/>
            <a:chOff x="-70641" y="-340250"/>
            <a:chExt cx="12129291"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1303108" y="105033"/>
              <a:ext cx="1013140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C71A29"/>
                  </a:solidFill>
                  <a:effectLst/>
                  <a:uLnTx/>
                  <a:uFillTx/>
                  <a:ea typeface="+mn-ea"/>
                  <a:cs typeface="Calibri" panose="020F0502020204030204" pitchFamily="34" charset="0"/>
                </a:rPr>
                <a:t>Vì sao phải tôn trọng tài sản của người khác.</a:t>
              </a:r>
              <a:endParaRPr kumimoji="0" lang="en-US" sz="4800" b="1" i="0" u="none" strike="noStrike" kern="1200" cap="none" spc="0" normalizeH="0" baseline="0" noProof="0" dirty="0">
                <a:ln>
                  <a:noFill/>
                </a:ln>
                <a:solidFill>
                  <a:srgbClr val="C71A29"/>
                </a:solidFill>
                <a:effectLst/>
                <a:uLnTx/>
                <a:uFillTx/>
                <a:ea typeface="+mn-ea"/>
                <a:cs typeface="Calibri" panose="020F0502020204030204" pitchFamily="34" charset="0"/>
              </a:endParaRPr>
            </a:p>
          </p:txBody>
        </p:sp>
      </p:grpSp>
      <p:grpSp>
        <p:nvGrpSpPr>
          <p:cNvPr id="21" name="Nhóm 20">
            <a:extLst>
              <a:ext uri="{FF2B5EF4-FFF2-40B4-BE49-F238E27FC236}">
                <a16:creationId xmlns:a16="http://schemas.microsoft.com/office/drawing/2014/main" id="{DAE47ABF-F106-7A4A-71E0-3A8B7505182B}"/>
              </a:ext>
            </a:extLst>
          </p:cNvPr>
          <p:cNvGrpSpPr/>
          <p:nvPr/>
        </p:nvGrpSpPr>
        <p:grpSpPr>
          <a:xfrm>
            <a:off x="0" y="2060660"/>
            <a:ext cx="5415529" cy="3732931"/>
            <a:chOff x="0" y="2060660"/>
            <a:chExt cx="5415529" cy="3732931"/>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ask="http://schemas.microsoft.com/office/drawing/2018/sketchyshapes" xmln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0" y="2222087"/>
              <a:ext cx="5415529" cy="3439239"/>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rPr>
                <a:t>Chúng ta cần phải biết tôn trọng tài sản của người khác. Đây cũng chính là một biểu hiện của  phẩm chất thật thà, trung thực. Người biết tôn trọng tài sản của người khác sẽ được mọi người tin tưởng, yêu quý.</a:t>
              </a:r>
              <a:endParaRPr kumimoji="0" lang="en-US" sz="28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440980" y="5082982"/>
            <a:ext cx="799961" cy="853173"/>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8" name="Hình ảnh 7" descr="Ảnh có chứa búp bê, đồ chơi, đồ họa véc-tơ&#10;&#10;Mô tả được tạo tự động">
            <a:extLst>
              <a:ext uri="{FF2B5EF4-FFF2-40B4-BE49-F238E27FC236}">
                <a16:creationId xmlns:a16="http://schemas.microsoft.com/office/drawing/2014/main" id="{7EC62A66-2C20-4E01-EE20-90AAAB8305B0}"/>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3026" r="27238"/>
                    </a14:imgEffect>
                  </a14:imgLayer>
                </a14:imgProps>
              </a:ext>
              <a:ext uri="{28A0092B-C50C-407E-A947-70E740481C1C}">
                <a14:useLocalDpi xmlns:a14="http://schemas.microsoft.com/office/drawing/2010/main" val="0"/>
              </a:ext>
            </a:extLst>
          </a:blip>
          <a:srcRect r="69736"/>
          <a:stretch/>
        </p:blipFill>
        <p:spPr>
          <a:xfrm>
            <a:off x="8480178" y="1488976"/>
            <a:ext cx="1953395" cy="3630699"/>
          </a:xfrm>
          <a:prstGeom prst="rect">
            <a:avLst/>
          </a:prstGeom>
        </p:spPr>
      </p:pic>
      <p:pic>
        <p:nvPicPr>
          <p:cNvPr id="9" name="Hình ảnh 8" descr="Ảnh có chứa búp bê, đồ chơi, đồ họa véc-tơ&#10;&#10;Mô tả được tạo tự động">
            <a:extLst>
              <a:ext uri="{FF2B5EF4-FFF2-40B4-BE49-F238E27FC236}">
                <a16:creationId xmlns:a16="http://schemas.microsoft.com/office/drawing/2014/main" id="{5D0B42D4-7390-8FF8-3120-D718FF0876BD}"/>
              </a:ext>
            </a:extLst>
          </p:cNvPr>
          <p:cNvPicPr>
            <a:picLocks noChangeAspect="1"/>
          </p:cNvPicPr>
          <p:nvPr/>
        </p:nvPicPr>
        <p:blipFill rotWithShape="1">
          <a:blip r:embed="rId12">
            <a:extLst>
              <a:ext uri="{BEBA8EAE-BF5A-486C-A8C5-ECC9F3942E4B}">
                <a14:imgProps xmlns:a14="http://schemas.microsoft.com/office/drawing/2010/main">
                  <a14:imgLayer r:embed="rId11">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7945297" y="2889211"/>
            <a:ext cx="4592032" cy="3968789"/>
          </a:xfrm>
          <a:prstGeom prst="rect">
            <a:avLst/>
          </a:prstGeom>
        </p:spPr>
      </p:pic>
      <p:pic>
        <p:nvPicPr>
          <p:cNvPr id="10" name="Hình ảnh 9">
            <a:extLst>
              <a:ext uri="{FF2B5EF4-FFF2-40B4-BE49-F238E27FC236}">
                <a16:creationId xmlns:a16="http://schemas.microsoft.com/office/drawing/2014/main" id="{A506A1AA-F3BE-1DE9-B7A9-4C89B19AFBBA}"/>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277227" y="4488009"/>
            <a:ext cx="957846" cy="1021560"/>
          </a:xfrm>
          <a:prstGeom prst="rect">
            <a:avLst/>
          </a:prstGeom>
        </p:spPr>
      </p:pic>
      <p:pic>
        <p:nvPicPr>
          <p:cNvPr id="23" name="Hình ảnh 22">
            <a:extLst>
              <a:ext uri="{FF2B5EF4-FFF2-40B4-BE49-F238E27FC236}">
                <a16:creationId xmlns:a16="http://schemas.microsoft.com/office/drawing/2014/main" id="{37F8325C-F178-2E46-3465-B93468943FE2}"/>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817100" y="4435182"/>
            <a:ext cx="957846" cy="1021560"/>
          </a:xfrm>
          <a:prstGeom prst="rect">
            <a:avLst/>
          </a:prstGeom>
        </p:spPr>
      </p:pic>
      <p:pic>
        <p:nvPicPr>
          <p:cNvPr id="24" name="Hình ảnh 23">
            <a:extLst>
              <a:ext uri="{FF2B5EF4-FFF2-40B4-BE49-F238E27FC236}">
                <a16:creationId xmlns:a16="http://schemas.microsoft.com/office/drawing/2014/main" id="{1E6A00A4-5D4B-2927-FC28-8156A1F2C60D}"/>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817100" y="4982977"/>
            <a:ext cx="957846" cy="1021560"/>
          </a:xfrm>
          <a:prstGeom prst="rect">
            <a:avLst/>
          </a:prstGeom>
        </p:spPr>
      </p:pic>
      <p:pic>
        <p:nvPicPr>
          <p:cNvPr id="28" name="Hình ảnh 27">
            <a:extLst>
              <a:ext uri="{FF2B5EF4-FFF2-40B4-BE49-F238E27FC236}">
                <a16:creationId xmlns:a16="http://schemas.microsoft.com/office/drawing/2014/main" id="{9243C921-6FC2-D0BB-0DC2-BF6A0EFFC061}"/>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313234" y="4516693"/>
            <a:ext cx="957846" cy="1021560"/>
          </a:xfrm>
          <a:prstGeom prst="rect">
            <a:avLst/>
          </a:prstGeom>
        </p:spPr>
      </p:pic>
      <p:pic>
        <p:nvPicPr>
          <p:cNvPr id="29" name="Hình ảnh 28">
            <a:extLst>
              <a:ext uri="{FF2B5EF4-FFF2-40B4-BE49-F238E27FC236}">
                <a16:creationId xmlns:a16="http://schemas.microsoft.com/office/drawing/2014/main" id="{BEF9B35F-90D9-2915-92B5-49AA3D0C2E09}"/>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216600" y="4969008"/>
            <a:ext cx="957846" cy="1021560"/>
          </a:xfrm>
          <a:prstGeom prst="rect">
            <a:avLst/>
          </a:prstGeom>
        </p:spPr>
      </p:pic>
      <p:pic>
        <p:nvPicPr>
          <p:cNvPr id="30" name="Hình ảnh 29">
            <a:extLst>
              <a:ext uri="{FF2B5EF4-FFF2-40B4-BE49-F238E27FC236}">
                <a16:creationId xmlns:a16="http://schemas.microsoft.com/office/drawing/2014/main" id="{B43B9059-D4E4-2AEF-D3BB-9B357F6005ED}"/>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4138" y="3926479"/>
            <a:ext cx="957846" cy="1021560"/>
          </a:xfrm>
          <a:prstGeom prst="rect">
            <a:avLst/>
          </a:prstGeom>
        </p:spPr>
      </p:pic>
    </p:spTree>
    <p:custDataLst>
      <p:tags r:id="rId1"/>
    </p:custDataLst>
    <p:extLst>
      <p:ext uri="{BB962C8B-B14F-4D97-AF65-F5344CB8AC3E}">
        <p14:creationId xmlns:p14="http://schemas.microsoft.com/office/powerpoint/2010/main" val="940123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9"/>
                                        </p:tgtEl>
                                        <p:attrNameLst>
                                          <p:attrName>r</p:attrName>
                                        </p:attrNameLst>
                                      </p:cBhvr>
                                    </p:animRot>
                                    <p:animRot by="-240000">
                                      <p:cBhvr>
                                        <p:cTn id="16" dur="200" fill="hold">
                                          <p:stCondLst>
                                            <p:cond delay="200"/>
                                          </p:stCondLst>
                                        </p:cTn>
                                        <p:tgtEl>
                                          <p:spTgt spid="9"/>
                                        </p:tgtEl>
                                        <p:attrNameLst>
                                          <p:attrName>r</p:attrName>
                                        </p:attrNameLst>
                                      </p:cBhvr>
                                    </p:animRot>
                                    <p:animRot by="240000">
                                      <p:cBhvr>
                                        <p:cTn id="17" dur="200" fill="hold">
                                          <p:stCondLst>
                                            <p:cond delay="400"/>
                                          </p:stCondLst>
                                        </p:cTn>
                                        <p:tgtEl>
                                          <p:spTgt spid="9"/>
                                        </p:tgtEl>
                                        <p:attrNameLst>
                                          <p:attrName>r</p:attrName>
                                        </p:attrNameLst>
                                      </p:cBhvr>
                                    </p:animRot>
                                    <p:animRot by="-240000">
                                      <p:cBhvr>
                                        <p:cTn id="18" dur="200" fill="hold">
                                          <p:stCondLst>
                                            <p:cond delay="600"/>
                                          </p:stCondLst>
                                        </p:cTn>
                                        <p:tgtEl>
                                          <p:spTgt spid="9"/>
                                        </p:tgtEl>
                                        <p:attrNameLst>
                                          <p:attrName>r</p:attrName>
                                        </p:attrNameLst>
                                      </p:cBhvr>
                                    </p:animRot>
                                    <p:animRot by="120000">
                                      <p:cBhvr>
                                        <p:cTn id="19" dur="200" fill="hold">
                                          <p:stCondLst>
                                            <p:cond delay="800"/>
                                          </p:stCondLst>
                                        </p:cTn>
                                        <p:tgtEl>
                                          <p:spTgt spid="9"/>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par>
                                <p:cTn id="26"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27" dur="2000" fill="hold"/>
                                        <p:tgtEl>
                                          <p:spTgt spid="14"/>
                                        </p:tgtEl>
                                        <p:attrNameLst>
                                          <p:attrName>ppt_x</p:attrName>
                                          <p:attrName>ppt_y</p:attrName>
                                        </p:attrNameLst>
                                      </p:cBhvr>
                                      <p:rCtr x="35612" y="231"/>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42" presetClass="path" presetSubtype="0" accel="50000" decel="50000" fill="hold" nodeType="withEffect">
                                  <p:stCondLst>
                                    <p:cond delay="0"/>
                                  </p:stCondLst>
                                  <p:childTnLst>
                                    <p:animMotion origin="layout" path="M 2.29167E-6 -7.40741E-7 L 0.28268 0.11968 " pathEditMode="relative" rAng="0" ptsTypes="AA">
                                      <p:cBhvr>
                                        <p:cTn id="36" dur="2000" fill="hold"/>
                                        <p:tgtEl>
                                          <p:spTgt spid="22"/>
                                        </p:tgtEl>
                                        <p:attrNameLst>
                                          <p:attrName>ppt_x</p:attrName>
                                          <p:attrName>ppt_y</p:attrName>
                                        </p:attrNameLst>
                                      </p:cBhvr>
                                      <p:rCtr x="14128" y="5972"/>
                                    </p:animMotion>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42" presetClass="path" presetSubtype="0" accel="50000" decel="50000" fill="hold" nodeType="withEffect">
                                  <p:stCondLst>
                                    <p:cond delay="0"/>
                                  </p:stCondLst>
                                  <p:childTnLst>
                                    <p:animMotion origin="layout" path="M 3.33333E-6 4.81481E-6 L 0.41888 0.1868 " pathEditMode="relative" rAng="0" ptsTypes="AA">
                                      <p:cBhvr>
                                        <p:cTn id="40" dur="2000" fill="hold"/>
                                        <p:tgtEl>
                                          <p:spTgt spid="10"/>
                                        </p:tgtEl>
                                        <p:attrNameLst>
                                          <p:attrName>ppt_x</p:attrName>
                                          <p:attrName>ppt_y</p:attrName>
                                        </p:attrNameLst>
                                      </p:cBhvr>
                                      <p:rCtr x="20937" y="9329"/>
                                    </p:animMotion>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42" presetClass="path" presetSubtype="0" accel="50000" decel="50000" fill="hold" nodeType="withEffect">
                                  <p:stCondLst>
                                    <p:cond delay="0"/>
                                  </p:stCondLst>
                                  <p:childTnLst>
                                    <p:animMotion origin="layout" path="M 2.5E-6 -4.81481E-6 L 0.12877 0.20186 " pathEditMode="relative" rAng="0" ptsTypes="AA">
                                      <p:cBhvr>
                                        <p:cTn id="44" dur="2000" fill="hold"/>
                                        <p:tgtEl>
                                          <p:spTgt spid="23"/>
                                        </p:tgtEl>
                                        <p:attrNameLst>
                                          <p:attrName>ppt_x</p:attrName>
                                          <p:attrName>ppt_y</p:attrName>
                                        </p:attrNameLst>
                                      </p:cBhvr>
                                      <p:rCtr x="6432" y="10093"/>
                                    </p:animMotion>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2" presetClass="path" presetSubtype="0" accel="50000" decel="50000" fill="hold" nodeType="withEffect">
                                  <p:stCondLst>
                                    <p:cond delay="0"/>
                                  </p:stCondLst>
                                  <p:childTnLst>
                                    <p:animMotion origin="layout" path="M 2.5E-6 4.07407E-6 L 0.25729 -0.12431 " pathEditMode="relative" rAng="0" ptsTypes="AA">
                                      <p:cBhvr>
                                        <p:cTn id="48" dur="2000" fill="hold"/>
                                        <p:tgtEl>
                                          <p:spTgt spid="24"/>
                                        </p:tgtEl>
                                        <p:attrNameLst>
                                          <p:attrName>ppt_x</p:attrName>
                                          <p:attrName>ppt_y</p:attrName>
                                        </p:attrNameLst>
                                      </p:cBhvr>
                                      <p:rCtr x="12865" y="-6227"/>
                                    </p:animMotion>
                                  </p:childTnLst>
                                </p:cTn>
                              </p:par>
                              <p:par>
                                <p:cTn id="49" presetID="1"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42" presetClass="path" presetSubtype="0" accel="50000" decel="50000" fill="hold" nodeType="withEffect">
                                  <p:stCondLst>
                                    <p:cond delay="0"/>
                                  </p:stCondLst>
                                  <p:childTnLst>
                                    <p:animMotion origin="layout" path="M -2.5E-6 -1.85185E-6 L 0.13438 -0.2331 " pathEditMode="relative" rAng="0" ptsTypes="AA">
                                      <p:cBhvr>
                                        <p:cTn id="52" dur="2000" fill="hold"/>
                                        <p:tgtEl>
                                          <p:spTgt spid="28"/>
                                        </p:tgtEl>
                                        <p:attrNameLst>
                                          <p:attrName>ppt_x</p:attrName>
                                          <p:attrName>ppt_y</p:attrName>
                                        </p:attrNameLst>
                                      </p:cBhvr>
                                      <p:rCtr x="6719" y="-11667"/>
                                    </p:animMotion>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42" presetClass="path" presetSubtype="0" accel="50000" decel="50000" fill="hold" nodeType="withEffect">
                                  <p:stCondLst>
                                    <p:cond delay="0"/>
                                  </p:stCondLst>
                                  <p:childTnLst>
                                    <p:animMotion origin="layout" path="M 2.08333E-7 -4.07407E-6 L 0.08151 -0.07453 " pathEditMode="relative" rAng="0" ptsTypes="AA">
                                      <p:cBhvr>
                                        <p:cTn id="56" dur="2000" fill="hold"/>
                                        <p:tgtEl>
                                          <p:spTgt spid="29"/>
                                        </p:tgtEl>
                                        <p:attrNameLst>
                                          <p:attrName>ppt_x</p:attrName>
                                          <p:attrName>ppt_y</p:attrName>
                                        </p:attrNameLst>
                                      </p:cBhvr>
                                      <p:rCtr x="4076" y="-3727"/>
                                    </p:animMotion>
                                  </p:childTnLst>
                                </p:cTn>
                              </p:par>
                              <p:par>
                                <p:cTn id="57" presetID="1"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42" presetClass="path" presetSubtype="0" accel="50000" decel="50000" fill="hold" nodeType="withEffect">
                                  <p:stCondLst>
                                    <p:cond delay="0"/>
                                  </p:stCondLst>
                                  <p:childTnLst>
                                    <p:animMotion origin="layout" path="M 3.95833E-6 -7.40741E-7 L 0.36653 0.06157 " pathEditMode="relative" rAng="0" ptsTypes="AA">
                                      <p:cBhvr>
                                        <p:cTn id="60" dur="2000" fill="hold"/>
                                        <p:tgtEl>
                                          <p:spTgt spid="30"/>
                                        </p:tgtEl>
                                        <p:attrNameLst>
                                          <p:attrName>ppt_x</p:attrName>
                                          <p:attrName>ppt_y</p:attrName>
                                        </p:attrNameLst>
                                      </p:cBhvr>
                                      <p:rCtr x="18320" y="3079"/>
                                    </p:animMotion>
                                  </p:childTnLst>
                                </p:cTn>
                              </p:par>
                            </p:childTnLst>
                          </p:cTn>
                        </p:par>
                        <p:par>
                          <p:cTn id="61" fill="hold">
                            <p:stCondLst>
                              <p:cond delay="2000"/>
                            </p:stCondLst>
                            <p:childTnLst>
                              <p:par>
                                <p:cTn id="62" presetID="1" presetClass="exit" presetSubtype="0" fill="hold" nodeType="afterEffect">
                                  <p:stCondLst>
                                    <p:cond delay="0"/>
                                  </p:stCondLst>
                                  <p:childTnLst>
                                    <p:set>
                                      <p:cBhvr>
                                        <p:cTn id="63" dur="1" fill="hold">
                                          <p:stCondLst>
                                            <p:cond delay="0"/>
                                          </p:stCondLst>
                                        </p:cTn>
                                        <p:tgtEl>
                                          <p:spTgt spid="14"/>
                                        </p:tgtEl>
                                        <p:attrNameLst>
                                          <p:attrName>style.visibility</p:attrName>
                                        </p:attrNameLst>
                                      </p:cBhvr>
                                      <p:to>
                                        <p:strVal val="hidden"/>
                                      </p:to>
                                    </p:set>
                                  </p:childTnLst>
                                </p:cTn>
                              </p:par>
                            </p:childTnLst>
                          </p:cTn>
                        </p:par>
                        <p:par>
                          <p:cTn id="64" fill="hold">
                            <p:stCondLst>
                              <p:cond delay="2000"/>
                            </p:stCondLst>
                            <p:childTnLst>
                              <p:par>
                                <p:cTn id="65" presetID="1" presetClass="entr" presetSubtype="0" fill="hold" nodeType="after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68" dur="2000" fill="hold"/>
                                        <p:tgtEl>
                                          <p:spTgt spid="25"/>
                                        </p:tgtEl>
                                        <p:attrNameLst>
                                          <p:attrName>ppt_x</p:attrName>
                                          <p:attrName>ppt_y</p:attrName>
                                        </p:attrNameLst>
                                      </p:cBhvr>
                                      <p:rCtr x="29740" y="231"/>
                                    </p:animMotion>
                                  </p:childTnLst>
                                </p:cTn>
                              </p:par>
                              <p:par>
                                <p:cTn id="69" presetID="32" presetClass="emph" presetSubtype="0" repeatCount="indefinite" fill="hold" nodeType="withEffect">
                                  <p:stCondLst>
                                    <p:cond delay="0"/>
                                  </p:stCondLst>
                                  <p:childTnLst>
                                    <p:animRot by="120000">
                                      <p:cBhvr>
                                        <p:cTn id="70" dur="100" fill="hold">
                                          <p:stCondLst>
                                            <p:cond delay="0"/>
                                          </p:stCondLst>
                                        </p:cTn>
                                        <p:tgtEl>
                                          <p:spTgt spid="25"/>
                                        </p:tgtEl>
                                        <p:attrNameLst>
                                          <p:attrName>r</p:attrName>
                                        </p:attrNameLst>
                                      </p:cBhvr>
                                    </p:animRot>
                                    <p:animRot by="-240000">
                                      <p:cBhvr>
                                        <p:cTn id="71" dur="200" fill="hold">
                                          <p:stCondLst>
                                            <p:cond delay="200"/>
                                          </p:stCondLst>
                                        </p:cTn>
                                        <p:tgtEl>
                                          <p:spTgt spid="25"/>
                                        </p:tgtEl>
                                        <p:attrNameLst>
                                          <p:attrName>r</p:attrName>
                                        </p:attrNameLst>
                                      </p:cBhvr>
                                    </p:animRot>
                                    <p:animRot by="240000">
                                      <p:cBhvr>
                                        <p:cTn id="72" dur="200" fill="hold">
                                          <p:stCondLst>
                                            <p:cond delay="400"/>
                                          </p:stCondLst>
                                        </p:cTn>
                                        <p:tgtEl>
                                          <p:spTgt spid="25"/>
                                        </p:tgtEl>
                                        <p:attrNameLst>
                                          <p:attrName>r</p:attrName>
                                        </p:attrNameLst>
                                      </p:cBhvr>
                                    </p:animRot>
                                    <p:animRot by="-240000">
                                      <p:cBhvr>
                                        <p:cTn id="73" dur="200" fill="hold">
                                          <p:stCondLst>
                                            <p:cond delay="600"/>
                                          </p:stCondLst>
                                        </p:cTn>
                                        <p:tgtEl>
                                          <p:spTgt spid="25"/>
                                        </p:tgtEl>
                                        <p:attrNameLst>
                                          <p:attrName>r</p:attrName>
                                        </p:attrNameLst>
                                      </p:cBhvr>
                                    </p:animRot>
                                    <p:animRot by="120000">
                                      <p:cBhvr>
                                        <p:cTn id="7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đồ chơi&#10;&#10;Mô tả được tạo tự động">
            <a:extLst>
              <a:ext uri="{FF2B5EF4-FFF2-40B4-BE49-F238E27FC236}">
                <a16:creationId xmlns:a16="http://schemas.microsoft.com/office/drawing/2014/main" id="{366D12C7-9AB2-FB80-5C12-0ADCD0869C49}"/>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D186FE7-A236-6884-6D09-C4D9187B3599}"/>
              </a:ext>
            </a:extLst>
          </p:cNvPr>
          <p:cNvPicPr>
            <a:picLocks noChangeAspect="1"/>
          </p:cNvPicPr>
          <p:nvPr/>
        </p:nvPicPr>
        <p:blipFill>
          <a:blip r:embed="rId5"/>
          <a:stretch>
            <a:fillRect/>
          </a:stretch>
        </p:blipFill>
        <p:spPr>
          <a:xfrm>
            <a:off x="1242023" y="940181"/>
            <a:ext cx="9650804" cy="2920237"/>
          </a:xfrm>
          <a:prstGeom prst="rect">
            <a:avLst/>
          </a:prstGeom>
        </p:spPr>
      </p:pic>
    </p:spTree>
    <p:custDataLst>
      <p:tags r:id="rId1"/>
    </p:custDataLst>
    <p:extLst>
      <p:ext uri="{BB962C8B-B14F-4D97-AF65-F5344CB8AC3E}">
        <p14:creationId xmlns:p14="http://schemas.microsoft.com/office/powerpoint/2010/main" val="3072144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4">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1205935" y="547820"/>
            <a:ext cx="10348695" cy="769441"/>
          </a:xfrm>
          <a:prstGeom prst="rect">
            <a:avLst/>
          </a:prstGeom>
          <a:noFill/>
        </p:spPr>
        <p:txBody>
          <a:bodyPr wrap="square" rtlCol="0">
            <a:spAutoFit/>
          </a:bodyPr>
          <a:lstStyle/>
          <a:p>
            <a:pPr lvl="0" algn="ctr"/>
            <a:r>
              <a:rPr lang="en-US" sz="4400" b="1" dirty="0">
                <a:ln w="0"/>
                <a:solidFill>
                  <a:srgbClr val="C71A29"/>
                </a:solidFill>
                <a:ea typeface="LNTH-LuoLuoNotangYuanTi 1" pitchFamily="2" charset="-128"/>
                <a:cs typeface="LNTH-LuoLuoNotangYuanTi 1" pitchFamily="2" charset="-128"/>
              </a:rPr>
              <a:t>3. </a:t>
            </a:r>
            <a:r>
              <a:rPr lang="en-US" sz="4400" b="1" dirty="0" err="1">
                <a:ln w="0"/>
                <a:solidFill>
                  <a:srgbClr val="C71A29"/>
                </a:solidFill>
                <a:ea typeface="LNTH-LuoLuoNotangYuanTi 1" pitchFamily="2" charset="-128"/>
                <a:cs typeface="LNTH-LuoLuoNotangYuanTi 1" pitchFamily="2" charset="-128"/>
              </a:rPr>
              <a:t>Em</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sẽ</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khuyên</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bạn</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điều</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gì</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Vì</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sao</a:t>
            </a:r>
            <a:endParaRPr kumimoji="0" lang="en-US" sz="4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1086044" y="0"/>
            <a:ext cx="1390092" cy="1482558"/>
          </a:xfrm>
          <a:prstGeom prst="rect">
            <a:avLst/>
          </a:prstGeom>
        </p:spPr>
      </p:pic>
      <p:pic>
        <p:nvPicPr>
          <p:cNvPr id="6" name="Picture 5">
            <a:extLst>
              <a:ext uri="{FF2B5EF4-FFF2-40B4-BE49-F238E27FC236}">
                <a16:creationId xmlns:a16="http://schemas.microsoft.com/office/drawing/2014/main" id="{7B3B82F5-208D-45D8-028A-96B7FF55D266}"/>
              </a:ext>
            </a:extLst>
          </p:cNvPr>
          <p:cNvPicPr>
            <a:picLocks noChangeAspect="1"/>
          </p:cNvPicPr>
          <p:nvPr/>
        </p:nvPicPr>
        <p:blipFill>
          <a:blip r:embed="rId10"/>
          <a:stretch>
            <a:fillRect/>
          </a:stretch>
        </p:blipFill>
        <p:spPr>
          <a:xfrm>
            <a:off x="2052637" y="1809749"/>
            <a:ext cx="7685995" cy="3762375"/>
          </a:xfrm>
          <a:prstGeom prst="rect">
            <a:avLst/>
          </a:prstGeom>
        </p:spPr>
      </p:pic>
      <p:grpSp>
        <p:nvGrpSpPr>
          <p:cNvPr id="10" name="Nhóm 2">
            <a:extLst>
              <a:ext uri="{FF2B5EF4-FFF2-40B4-BE49-F238E27FC236}">
                <a16:creationId xmlns:a16="http://schemas.microsoft.com/office/drawing/2014/main" id="{9F0FD2CC-9F2C-8B3A-F8B5-C339A3BC2A34}"/>
              </a:ext>
            </a:extLst>
          </p:cNvPr>
          <p:cNvGrpSpPr/>
          <p:nvPr/>
        </p:nvGrpSpPr>
        <p:grpSpPr>
          <a:xfrm>
            <a:off x="384439" y="4494069"/>
            <a:ext cx="2793301" cy="1480704"/>
            <a:chOff x="2889346" y="808550"/>
            <a:chExt cx="7250368" cy="1480704"/>
          </a:xfrm>
        </p:grpSpPr>
        <p:sp>
          <p:nvSpPr>
            <p:cNvPr id="14" name="TextBox 12">
              <a:extLst>
                <a:ext uri="{FF2B5EF4-FFF2-40B4-BE49-F238E27FC236}">
                  <a16:creationId xmlns:a16="http://schemas.microsoft.com/office/drawing/2014/main" id="{47BE971B-31CD-753A-73D3-7E0C3C6A71C1}"/>
                </a:ext>
              </a:extLst>
            </p:cNvPr>
            <p:cNvSpPr txBox="1"/>
            <p:nvPr/>
          </p:nvSpPr>
          <p:spPr>
            <a:xfrm>
              <a:off x="2889346" y="842704"/>
              <a:ext cx="7250368" cy="144655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Kết</a:t>
              </a:r>
              <a:r>
                <a:rPr kumimoji="0" lang="en-US" sz="4400" b="1" i="0" u="none" strike="noStrike" kern="1200" cap="none" spc="0" normalizeH="0" baseline="0" noProof="0" dirty="0">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 </a:t>
              </a:r>
              <a:r>
                <a:rPr kumimoji="0" lang="en-US" sz="4400" b="1" i="0" u="none" strike="noStrike" kern="1200" cap="none" spc="0" normalizeH="0" baseline="0" noProof="0" dirty="0" err="1">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luận</a:t>
              </a:r>
              <a:endParaRPr kumimoji="0" lang="en-US" sz="4400" b="1" i="0" u="none" strike="noStrike" kern="1200" cap="none" spc="0" normalizeH="0" baseline="0" noProof="0" dirty="0">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endParaRPr>
            </a:p>
          </p:txBody>
        </p:sp>
        <p:sp>
          <p:nvSpPr>
            <p:cNvPr id="15" name="TextBox 12">
              <a:extLst>
                <a:ext uri="{FF2B5EF4-FFF2-40B4-BE49-F238E27FC236}">
                  <a16:creationId xmlns:a16="http://schemas.microsoft.com/office/drawing/2014/main" id="{323C72D4-6DA2-1424-29AB-5B5B176B1A9A}"/>
                </a:ext>
              </a:extLst>
            </p:cNvPr>
            <p:cNvSpPr txBox="1"/>
            <p:nvPr/>
          </p:nvSpPr>
          <p:spPr>
            <a:xfrm>
              <a:off x="2889346" y="808550"/>
              <a:ext cx="7250368" cy="144655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srgbClr val="C00000"/>
                  </a:solidFill>
                  <a:effectLst/>
                  <a:uLnTx/>
                  <a:uFillTx/>
                  <a:latin typeface="Calibri" panose="020F0502020204030204" pitchFamily="34" charset="0"/>
                  <a:ea typeface="LNTH-LuoLuoNotangYuanTi 1" pitchFamily="2" charset="-128"/>
                  <a:cs typeface="Calibri" panose="020F0502020204030204" pitchFamily="34" charset="0"/>
                </a:rPr>
                <a:t>Hoạt động nhóm </a:t>
              </a:r>
              <a:r>
                <a:rPr kumimoji="0" lang="en-US" sz="4400" b="1" i="0" u="none" strike="noStrike" kern="1200" cap="none" spc="0" normalizeH="0" baseline="0" noProof="0" dirty="0">
                  <a:ln w="0"/>
                  <a:solidFill>
                    <a:srgbClr val="C00000"/>
                  </a:solidFill>
                  <a:effectLst/>
                  <a:uLnTx/>
                  <a:uFillTx/>
                  <a:latin typeface="Calibri" panose="020F0502020204030204" pitchFamily="34" charset="0"/>
                  <a:ea typeface="LNTH-LuoLuoNotangYuanTi 1" pitchFamily="2" charset="-128"/>
                  <a:cs typeface="Calibri" panose="020F0502020204030204" pitchFamily="34" charset="0"/>
                </a:rPr>
                <a:t>2</a:t>
              </a:r>
            </a:p>
          </p:txBody>
        </p:sp>
      </p:grpSp>
    </p:spTree>
    <p:custDataLst>
      <p:tags r:id="rId1"/>
    </p:custDataLst>
    <p:extLst>
      <p:ext uri="{BB962C8B-B14F-4D97-AF65-F5344CB8AC3E}">
        <p14:creationId xmlns:p14="http://schemas.microsoft.com/office/powerpoint/2010/main" val="1359757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10"/>
                                        </p:tgtEl>
                                      </p:cBhvr>
                                    </p:animEffect>
                                    <p:animScale>
                                      <p:cBhvr>
                                        <p:cTn id="15"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CE_TITLE" val="Đạo đức 4 - T3. Bài 4. TÔN TRỌNG TÀI SẢN CỦA NGƯỜI KHÁC"/>
  <p:tag name="ISPRING_ULTRA_SCORM_COURSE_ID" val="F5E4936B-FEF0-404E-BAB5-1C1B82A0DAA8"/>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r\uFFFD$\uFFFD{B09C515C-14D3-4518-A862-3D99D48CE07F}&quot;,&quot;D:\\Spring 11 - BGĐT&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Đạo đức 4 - T3. Bài 4. TÔN TRỌNG TÀI SẢN CỦA NGƯỜI KHÁC"/>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682E3370-2E37-43A8-887D-8DCBCB35AD5A}:320"/>
</p:tagLst>
</file>

<file path=ppt/tags/tag11.xml><?xml version="1.0" encoding="utf-8"?>
<p:tagLst xmlns:a="http://schemas.openxmlformats.org/drawingml/2006/main" xmlns:r="http://schemas.openxmlformats.org/officeDocument/2006/relationships" xmlns:p="http://schemas.openxmlformats.org/presentationml/2006/main">
  <p:tag name="GENSWF_SLIDE_UID" val="{4549D4C8-8F32-404A-90FF-FAB75E46EA21}:271"/>
</p:tagLst>
</file>

<file path=ppt/tags/tag12.xml><?xml version="1.0" encoding="utf-8"?>
<p:tagLst xmlns:a="http://schemas.openxmlformats.org/drawingml/2006/main" xmlns:r="http://schemas.openxmlformats.org/officeDocument/2006/relationships" xmlns:p="http://schemas.openxmlformats.org/presentationml/2006/main">
  <p:tag name="GENSWF_SLIDE_UID" val="{B8F0CFE8-98A2-4861-AC59-250744B8E506}:312"/>
</p:tagLst>
</file>

<file path=ppt/tags/tag13.xml><?xml version="1.0" encoding="utf-8"?>
<p:tagLst xmlns:a="http://schemas.openxmlformats.org/drawingml/2006/main" xmlns:r="http://schemas.openxmlformats.org/officeDocument/2006/relationships" xmlns:p="http://schemas.openxmlformats.org/presentationml/2006/main">
  <p:tag name="GENSWF_SLIDE_UID" val="{B4E663C5-ABA2-4873-8959-734969AB804C}:313"/>
</p:tagLst>
</file>

<file path=ppt/tags/tag14.xml><?xml version="1.0" encoding="utf-8"?>
<p:tagLst xmlns:a="http://schemas.openxmlformats.org/drawingml/2006/main" xmlns:r="http://schemas.openxmlformats.org/officeDocument/2006/relationships" xmlns:p="http://schemas.openxmlformats.org/presentationml/2006/main">
  <p:tag name="GENSWF_SLIDE_UID" val="{D024846F-E6A9-4FEB-AE03-36FF1BCE039C}:273"/>
</p:tagLst>
</file>

<file path=ppt/tags/tag15.xml><?xml version="1.0" encoding="utf-8"?>
<p:tagLst xmlns:a="http://schemas.openxmlformats.org/drawingml/2006/main" xmlns:r="http://schemas.openxmlformats.org/officeDocument/2006/relationships" xmlns:p="http://schemas.openxmlformats.org/presentationml/2006/main">
  <p:tag name="GENSWF_SLIDE_UID" val="{5FA0C5C8-6723-4565-A97C-35D5FA8E179A}:302"/>
</p:tagLst>
</file>

<file path=ppt/tags/tag16.xml><?xml version="1.0" encoding="utf-8"?>
<p:tagLst xmlns:a="http://schemas.openxmlformats.org/drawingml/2006/main" xmlns:r="http://schemas.openxmlformats.org/officeDocument/2006/relationships" xmlns:p="http://schemas.openxmlformats.org/presentationml/2006/main">
  <p:tag name="GENSWF_SLIDE_UID" val="{D6242799-7C6D-4ADC-BF6E-32000BCB2007}:277"/>
</p:tagLst>
</file>

<file path=ppt/tags/tag17.xml><?xml version="1.0" encoding="utf-8"?>
<p:tagLst xmlns:a="http://schemas.openxmlformats.org/drawingml/2006/main" xmlns:r="http://schemas.openxmlformats.org/officeDocument/2006/relationships" xmlns:p="http://schemas.openxmlformats.org/presentationml/2006/main">
  <p:tag name="GENSWF_SLIDE_UID" val="{98599904-42A2-497E-B662-86EA45D59ECA}:279"/>
</p:tagLst>
</file>

<file path=ppt/tags/tag18.xml><?xml version="1.0" encoding="utf-8"?>
<p:tagLst xmlns:a="http://schemas.openxmlformats.org/drawingml/2006/main" xmlns:r="http://schemas.openxmlformats.org/officeDocument/2006/relationships" xmlns:p="http://schemas.openxmlformats.org/presentationml/2006/main">
  <p:tag name="GENSWF_SLIDE_UID" val="{3051C27B-D264-45AB-93B0-0E21692A4723}:278"/>
</p:tagLst>
</file>

<file path=ppt/tags/tag19.xml><?xml version="1.0" encoding="utf-8"?>
<p:tagLst xmlns:a="http://schemas.openxmlformats.org/drawingml/2006/main" xmlns:r="http://schemas.openxmlformats.org/officeDocument/2006/relationships" xmlns:p="http://schemas.openxmlformats.org/presentationml/2006/main">
  <p:tag name="GENSWF_SLIDE_UID" val="{B2AA77FB-BA5F-42D1-93A5-C0D81E592037}:282"/>
</p:tagLst>
</file>

<file path=ppt/tags/tag2.xml><?xml version="1.0" encoding="utf-8"?>
<p:tagLst xmlns:a="http://schemas.openxmlformats.org/drawingml/2006/main" xmlns:r="http://schemas.openxmlformats.org/officeDocument/2006/relationships" xmlns:p="http://schemas.openxmlformats.org/presentationml/2006/main">
  <p:tag name="GENSWF_SLIDE_UID" val="{69DF9B65-47F2-4028-A22A-D0AA3CD116AB}:257"/>
</p:tagLst>
</file>

<file path=ppt/tags/tag20.xml><?xml version="1.0" encoding="utf-8"?>
<p:tagLst xmlns:a="http://schemas.openxmlformats.org/drawingml/2006/main" xmlns:r="http://schemas.openxmlformats.org/officeDocument/2006/relationships" xmlns:p="http://schemas.openxmlformats.org/presentationml/2006/main">
  <p:tag name="GENSWF_SLIDE_UID" val="{470D137D-BD2D-4053-9E46-6EEA61E36D07}:314"/>
</p:tagLst>
</file>

<file path=ppt/tags/tag21.xml><?xml version="1.0" encoding="utf-8"?>
<p:tagLst xmlns:a="http://schemas.openxmlformats.org/drawingml/2006/main" xmlns:r="http://schemas.openxmlformats.org/officeDocument/2006/relationships" xmlns:p="http://schemas.openxmlformats.org/presentationml/2006/main">
  <p:tag name="GENSWF_SLIDE_UID" val="{F6E6B5D5-3BD9-45AB-8DE6-EC23CD77602F}:315"/>
</p:tagLst>
</file>

<file path=ppt/tags/tag22.xml><?xml version="1.0" encoding="utf-8"?>
<p:tagLst xmlns:a="http://schemas.openxmlformats.org/drawingml/2006/main" xmlns:r="http://schemas.openxmlformats.org/officeDocument/2006/relationships" xmlns:p="http://schemas.openxmlformats.org/presentationml/2006/main">
  <p:tag name="GENSWF_SLIDE_UID" val="{2CE133FA-EC44-4BB2-AAE5-BEF924611411}:316"/>
</p:tagLst>
</file>

<file path=ppt/tags/tag23.xml><?xml version="1.0" encoding="utf-8"?>
<p:tagLst xmlns:a="http://schemas.openxmlformats.org/drawingml/2006/main" xmlns:r="http://schemas.openxmlformats.org/officeDocument/2006/relationships" xmlns:p="http://schemas.openxmlformats.org/presentationml/2006/main">
  <p:tag name="GENSWF_SLIDE_UID" val="{50DF3729-CC05-487F-8121-19C329C5456B}:308"/>
</p:tagLst>
</file>

<file path=ppt/tags/tag24.xml><?xml version="1.0" encoding="utf-8"?>
<p:tagLst xmlns:a="http://schemas.openxmlformats.org/drawingml/2006/main" xmlns:r="http://schemas.openxmlformats.org/officeDocument/2006/relationships" xmlns:p="http://schemas.openxmlformats.org/presentationml/2006/main">
  <p:tag name="GENSWF_SLIDE_UID" val="{44D77C42-8AF4-4880-BF7A-FDC77E22B82B}:317"/>
</p:tagLst>
</file>

<file path=ppt/tags/tag25.xml><?xml version="1.0" encoding="utf-8"?>
<p:tagLst xmlns:a="http://schemas.openxmlformats.org/drawingml/2006/main" xmlns:r="http://schemas.openxmlformats.org/officeDocument/2006/relationships" xmlns:p="http://schemas.openxmlformats.org/presentationml/2006/main">
  <p:tag name="GENSWF_SLIDE_UID" val="{E1A985F4-DF7D-4B91-A604-7AC593967AE9}:318"/>
</p:tagLst>
</file>

<file path=ppt/tags/tag26.xml><?xml version="1.0" encoding="utf-8"?>
<p:tagLst xmlns:a="http://schemas.openxmlformats.org/drawingml/2006/main" xmlns:r="http://schemas.openxmlformats.org/officeDocument/2006/relationships" xmlns:p="http://schemas.openxmlformats.org/presentationml/2006/main">
  <p:tag name="GENSWF_SLIDE_UID" val="{207231FD-7E8C-46A8-89D3-578A729005C4}:319"/>
</p:tagLst>
</file>

<file path=ppt/tags/tag3.xml><?xml version="1.0" encoding="utf-8"?>
<p:tagLst xmlns:a="http://schemas.openxmlformats.org/drawingml/2006/main" xmlns:r="http://schemas.openxmlformats.org/officeDocument/2006/relationships" xmlns:p="http://schemas.openxmlformats.org/presentationml/2006/main">
  <p:tag name="GENSWF_SLIDE_UID" val="{7A6B2A3F-6FC6-4752-9C95-53B9FF72E1E1}:265"/>
</p:tagLst>
</file>

<file path=ppt/tags/tag4.xml><?xml version="1.0" encoding="utf-8"?>
<p:tagLst xmlns:a="http://schemas.openxmlformats.org/drawingml/2006/main" xmlns:r="http://schemas.openxmlformats.org/officeDocument/2006/relationships" xmlns:p="http://schemas.openxmlformats.org/presentationml/2006/main">
  <p:tag name="GENSWF_SLIDE_UID" val="{B80EB045-FF30-490D-8381-A6A84457247C}:304"/>
</p:tagLst>
</file>

<file path=ppt/tags/tag5.xml><?xml version="1.0" encoding="utf-8"?>
<p:tagLst xmlns:a="http://schemas.openxmlformats.org/drawingml/2006/main" xmlns:r="http://schemas.openxmlformats.org/officeDocument/2006/relationships" xmlns:p="http://schemas.openxmlformats.org/presentationml/2006/main">
  <p:tag name="GENSWF_SLIDE_UID" val="{EB37E07D-DFE9-4673-9635-E495D7031BE7}:288"/>
</p:tagLst>
</file>

<file path=ppt/tags/tag6.xml><?xml version="1.0" encoding="utf-8"?>
<p:tagLst xmlns:a="http://schemas.openxmlformats.org/drawingml/2006/main" xmlns:r="http://schemas.openxmlformats.org/officeDocument/2006/relationships" xmlns:p="http://schemas.openxmlformats.org/presentationml/2006/main">
  <p:tag name="GENSWF_SLIDE_UID" val="{4FC221E2-F7C2-4E13-B7D8-86B8FF81C57C}:291"/>
</p:tagLst>
</file>

<file path=ppt/tags/tag7.xml><?xml version="1.0" encoding="utf-8"?>
<p:tagLst xmlns:a="http://schemas.openxmlformats.org/drawingml/2006/main" xmlns:r="http://schemas.openxmlformats.org/officeDocument/2006/relationships" xmlns:p="http://schemas.openxmlformats.org/presentationml/2006/main">
  <p:tag name="GENSWF_SLIDE_UID" val="{2B013197-4C96-4C49-BA77-6AE12B9F4DA0}:292"/>
</p:tagLst>
</file>

<file path=ppt/tags/tag8.xml><?xml version="1.0" encoding="utf-8"?>
<p:tagLst xmlns:a="http://schemas.openxmlformats.org/drawingml/2006/main" xmlns:r="http://schemas.openxmlformats.org/officeDocument/2006/relationships" xmlns:p="http://schemas.openxmlformats.org/presentationml/2006/main">
  <p:tag name="GENSWF_SLIDE_UID" val="{FFB47D85-AFD6-470C-8918-E7BECFEE0337}:293"/>
</p:tagLst>
</file>

<file path=ppt/tags/tag9.xml><?xml version="1.0" encoding="utf-8"?>
<p:tagLst xmlns:a="http://schemas.openxmlformats.org/drawingml/2006/main" xmlns:r="http://schemas.openxmlformats.org/officeDocument/2006/relationships" xmlns:p="http://schemas.openxmlformats.org/presentationml/2006/main">
  <p:tag name="GENSWF_SLIDE_UID" val="{052069E5-0344-4A2B-A518-402955EC05C8}:267"/>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63</TotalTime>
  <Words>613</Words>
  <Application>Microsoft Office PowerPoint</Application>
  <PresentationFormat>Widescreen</PresentationFormat>
  <Paragraphs>70</Paragraphs>
  <Slides>25</Slides>
  <Notes>25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LNTH-Dinomiko</vt:lpstr>
      <vt:lpstr>LNTH-LuoLuoNotangYuanTi 1</vt:lpstr>
      <vt:lpstr>微软雅黑</vt:lpstr>
      <vt:lpstr>Times    New Roman</vt:lpstr>
      <vt:lpstr>Arial</vt:lpstr>
      <vt:lpstr>Calibri</vt:lpstr>
      <vt:lpstr>Calibri Light</vt:lpstr>
      <vt:lpstr>Raleway</vt:lpstr>
      <vt:lpstr>Times New Roman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Đạo đức 4 - T3. Bài 4. TÔN TRỌNG TÀI SẢN CỦA NGƯỜI KHÁC</dc:title>
  <dc:subject>9Slide.vn</dc:subject>
  <dc:creator>huong</dc:creator>
  <dc:description>9Slide.vn</dc:description>
  <cp:lastModifiedBy>STD</cp:lastModifiedBy>
  <cp:revision>34</cp:revision>
  <dcterms:created xsi:type="dcterms:W3CDTF">2023-09-19T04:51:04Z</dcterms:created>
  <dcterms:modified xsi:type="dcterms:W3CDTF">2024-12-21T07:39:26Z</dcterms:modified>
  <cp:category>9Slide.vn</cp:category>
</cp:coreProperties>
</file>