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92" r:id="rId2"/>
    <p:sldId id="293" r:id="rId3"/>
    <p:sldId id="291" r:id="rId4"/>
    <p:sldId id="286" r:id="rId5"/>
    <p:sldId id="287" r:id="rId6"/>
    <p:sldId id="289" r:id="rId7"/>
    <p:sldId id="288" r:id="rId8"/>
    <p:sldId id="290" r:id="rId9"/>
    <p:sldId id="267" r:id="rId10"/>
    <p:sldId id="270" r:id="rId11"/>
    <p:sldId id="271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0EBC7-E4C7-4A69-A301-41E9C14009E9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FA513-A48F-44E2-A965-C770279B4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57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23419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57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FA513-A48F-44E2-A965-C770279B4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3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9" y="3178965"/>
            <a:ext cx="12193964" cy="3674688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93293" y="3902821"/>
            <a:ext cx="3670116" cy="2977776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3506180" y="4835918"/>
            <a:ext cx="3094442" cy="221841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81332" y="-358590"/>
            <a:ext cx="4459667" cy="2325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141" y="1750381"/>
            <a:ext cx="10289551" cy="2353732"/>
          </a:xfrm>
          <a:prstGeom prst="rect">
            <a:avLst/>
          </a:prstGeom>
          <a:noFill/>
        </p:spPr>
        <p:txBody>
          <a:bodyPr wrap="square" lIns="91324" tIns="45662" rIns="91324" bIns="45662">
            <a:spAutoFit/>
          </a:bodyPr>
          <a:lstStyle/>
          <a:p>
            <a:pPr algn="ctr" defTabSz="913158">
              <a:defRPr/>
            </a:pPr>
            <a:endParaRPr lang="en-US" altLang="zh-CN" sz="2896" b="1" i="1" kern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 defTabSz="913158">
              <a:defRPr/>
            </a:pPr>
            <a:r>
              <a:rPr lang="en-US" altLang="zh-CN" sz="5400" b="1" kern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ĐẠO ĐỨC LỚP 2</a:t>
            </a:r>
            <a:endParaRPr lang="en-US" altLang="zh-CN" sz="5400" b="1" kern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 defTabSz="913158">
              <a:defRPr/>
            </a:pPr>
            <a:endParaRPr lang="en-US" altLang="zh-CN" sz="2800" b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algn="ctr" defTabSz="913158">
              <a:defRPr/>
            </a:pPr>
            <a:r>
              <a:rPr lang="en-US" altLang="zh-CN" sz="3600" b="1" kern="0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GV </a:t>
            </a:r>
            <a:r>
              <a:rPr lang="en-US" altLang="zh-CN" sz="3600" b="1" kern="0" dirty="0" err="1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dạy</a:t>
            </a:r>
            <a:r>
              <a:rPr lang="en-US" altLang="zh-CN" sz="3600" b="1" ker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Hoàng Thị Mai Hương</a:t>
            </a:r>
            <a:endParaRPr lang="en-US" altLang="zh-CN" sz="3600" b="1" kern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5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901248" cy="1274454"/>
            <a:chOff x="479771" y="4186500"/>
            <a:chExt cx="2901248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901248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207166" y="2390818"/>
            <a:ext cx="1015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3600" smtClean="0">
                <a:solidFill>
                  <a:srgbClr val="000000"/>
                </a:solidFill>
              </a:rPr>
              <a:t>Em đã làm gì để bảo quản đồ dùng gia đình?</a:t>
            </a:r>
            <a:endParaRPr lang="vi-VN" sz="3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72A67-202E-4A3B-91C7-078DA8827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204" y="204717"/>
            <a:ext cx="11490405" cy="6414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442" y="4068720"/>
            <a:ext cx="12270442" cy="2784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603" y="2128333"/>
            <a:ext cx="4892258" cy="35250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653" y="3169096"/>
            <a:ext cx="3791759" cy="34057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23831"/>
            <a:ext cx="8491372" cy="71774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 rot="21413628">
            <a:off x="1330443" y="3217059"/>
            <a:ext cx="5106771" cy="1082624"/>
          </a:xfrm>
          <a:prstGeom prst="rect">
            <a:avLst/>
          </a:prstGeom>
        </p:spPr>
        <p:txBody>
          <a:bodyPr wrap="square" lIns="66315" tIns="33157" rIns="66315" bIns="33157">
            <a:spAutoFit/>
          </a:bodyPr>
          <a:lstStyle/>
          <a:p>
            <a:r>
              <a:rPr lang="en-US" altLang="zh-CN" sz="6600" b="1"/>
              <a:t>KHỞI ĐỘNG</a:t>
            </a:r>
            <a:endParaRPr lang="zh-CN" altLang="en-US" sz="6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2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7953" y="3234652"/>
            <a:ext cx="10556095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việc làm để bảo quản đồ dùng trong gia đình?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76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7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101151" y="3903423"/>
            <a:ext cx="3674776" cy="2981556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3502892" y="4837703"/>
            <a:ext cx="3098370" cy="2221228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83090" y="-36339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4967" y="1766881"/>
            <a:ext cx="10972800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1" i="1" kern="0" dirty="0" smtClean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u="none" strike="noStrike" kern="0" cap="none" spc="0" normalizeH="0" baseline="0" noProof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4800" b="1" u="none" strike="noStrike" kern="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8: </a:t>
            </a:r>
            <a:r>
              <a:rPr lang="en-US" altLang="zh-CN" sz="4800" b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Bảo quản đồ dùng gia đình</a:t>
            </a:r>
            <a:r>
              <a:rPr kumimoji="0" lang="en-US" altLang="zh-CN" sz="4800" b="1" u="none" strike="noStrike" kern="0" cap="none" spc="0" normalizeH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(Tiết 2)</a:t>
            </a:r>
            <a:endParaRPr kumimoji="0" lang="en-US" altLang="zh-CN" sz="4800" b="1" u="none" strike="noStrike" kern="0" cap="none" spc="0" normalizeH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u="none" strike="noStrike" kern="0" cap="none" spc="0" normalizeH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 baseline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GV </a:t>
            </a:r>
            <a:r>
              <a:rPr lang="en-US" altLang="zh-CN" sz="3200" b="1" kern="0" dirty="0" err="1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dạy</a:t>
            </a:r>
            <a:r>
              <a:rPr lang="en-US" altLang="zh-CN" sz="3200" b="1" kern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Hoàng Thị Mai Hương</a:t>
            </a:r>
            <a:endParaRPr kumimoji="0" lang="en-US" altLang="zh-CN" sz="3200" b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1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46375" y="1824446"/>
            <a:ext cx="5397876" cy="2847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901" smtClean="0"/>
              <a:t>S/39</a:t>
            </a:r>
            <a:endParaRPr lang="en-US" sz="1790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7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791242" y="200220"/>
            <a:ext cx="1084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THẢO LUẬN 2 PHÚT</a:t>
            </a:r>
          </a:p>
          <a:p>
            <a:pPr algn="ctr"/>
            <a:r>
              <a:rPr lang="en-US" sz="2800" b="1" smtClean="0">
                <a:solidFill>
                  <a:srgbClr val="00B050"/>
                </a:solidFill>
              </a:rPr>
              <a:t>Tranh vẽ gì?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F03F5-4E5D-4F02-AFAA-17789A2E0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251" y="1112064"/>
            <a:ext cx="4954012" cy="2118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8B421-4368-489B-A1FE-5AC05F307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870" y="1112064"/>
            <a:ext cx="4531637" cy="22442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6149653" y="3331427"/>
            <a:ext cx="5193303" cy="707886"/>
            <a:chOff x="5909505" y="1960436"/>
            <a:chExt cx="5041341" cy="707886"/>
          </a:xfrm>
        </p:grpSpPr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4577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2"/>
                  </a:solidFill>
                </a:rPr>
                <a:t>Mặc dù phòng bật điều hòa nhưng Hoa thường không đóng cửa khi ra, vào.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746787" y="3341889"/>
            <a:ext cx="5101445" cy="707886"/>
            <a:chOff x="517096" y="4755128"/>
            <a:chExt cx="4950789" cy="598314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6" y="4760681"/>
              <a:ext cx="496874" cy="416285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4486965" cy="59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2"/>
                  </a:solidFill>
                </a:rPr>
                <a:t>Cuối tuần, Minh thường cùng mẹ lau dọn nhà cửa.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689F18-3EDA-4FDD-854F-CE198A1ED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70" y="4023924"/>
            <a:ext cx="5057427" cy="21961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8905EC-59A8-43C8-BE90-6C50877E30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86" y="4035049"/>
            <a:ext cx="4636768" cy="21813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6149653" y="6216413"/>
            <a:ext cx="4754210" cy="400110"/>
            <a:chOff x="5909505" y="1960436"/>
            <a:chExt cx="4615096" cy="612506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7"/>
              <a:ext cx="504000" cy="597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4151270" cy="61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2"/>
                  </a:solidFill>
                </a:rPr>
                <a:t>Hùng thường lau xe đạp giúp mẹ.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746785" y="6216413"/>
            <a:ext cx="5464944" cy="400110"/>
            <a:chOff x="517095" y="4755128"/>
            <a:chExt cx="4950790" cy="517697"/>
          </a:xfrm>
        </p:grpSpPr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4486965" cy="51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2"/>
                  </a:solidFill>
                </a:rPr>
                <a:t>Chị em Lan hay dùng gối để chơi đùa</a:t>
              </a:r>
              <a:r>
                <a:rPr lang="vi-VN" dirty="0">
                  <a:solidFill>
                    <a:schemeClr val="bg2"/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14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0F03F5-4E5D-4F02-AFAA-17789A2E0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251" y="1033686"/>
            <a:ext cx="4954012" cy="2118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58B421-4368-489B-A1FE-5AC05F307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870" y="1033686"/>
            <a:ext cx="4531637" cy="224422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6149653" y="3253049"/>
            <a:ext cx="5193303" cy="707886"/>
            <a:chOff x="5909505" y="1960436"/>
            <a:chExt cx="5041341" cy="707886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45775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2"/>
                  </a:solidFill>
                </a:rPr>
                <a:t>Mặc dù phòng bật điều hòa nhưng Hoa thường không đóng cửa khi ra, vào.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746787" y="3263511"/>
            <a:ext cx="5101445" cy="707886"/>
            <a:chOff x="517096" y="4755128"/>
            <a:chExt cx="4950789" cy="598314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6" y="4760681"/>
              <a:ext cx="496874" cy="416285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4486965" cy="59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2"/>
                  </a:solidFill>
                </a:rPr>
                <a:t>Cuối tuần, Minh thường cùng mẹ lau dọn nhà cửa.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3689F18-3EDA-4FDD-854F-CE198A1ED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70" y="3945546"/>
            <a:ext cx="5057427" cy="21961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8905EC-59A8-43C8-BE90-6C50877E30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86" y="3956671"/>
            <a:ext cx="4636768" cy="218136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6149653" y="6138035"/>
            <a:ext cx="4754210" cy="400110"/>
            <a:chOff x="5909505" y="1960436"/>
            <a:chExt cx="4615096" cy="612506"/>
          </a:xfrm>
        </p:grpSpPr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7"/>
              <a:ext cx="504000" cy="597318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4151270" cy="61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2"/>
                  </a:solidFill>
                </a:rPr>
                <a:t>Hùng thường lau xe đạp giúp mẹ.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746785" y="6138035"/>
            <a:ext cx="5464944" cy="400110"/>
            <a:chOff x="517095" y="4755128"/>
            <a:chExt cx="4950790" cy="517697"/>
          </a:xfrm>
        </p:grpSpPr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4486965" cy="51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2"/>
                  </a:solidFill>
                </a:rPr>
                <a:t>Chị em Lan hay dùng gối để chơi đùa</a:t>
              </a:r>
              <a:r>
                <a:rPr lang="vi-VN" dirty="0">
                  <a:solidFill>
                    <a:schemeClr val="bg2"/>
                  </a:solidFill>
                </a:rPr>
                <a:t>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894220" y="168605"/>
            <a:ext cx="1084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THẢO LUẬN 2 PHÚT</a:t>
            </a:r>
          </a:p>
          <a:p>
            <a:pPr algn="just"/>
            <a:r>
              <a:rPr lang="vi-VN" sz="2800" b="1" smtClean="0">
                <a:solidFill>
                  <a:srgbClr val="00B050"/>
                </a:solidFill>
              </a:rPr>
              <a:t>Em </a:t>
            </a:r>
            <a:r>
              <a:rPr lang="vi-VN" sz="2800" b="1" dirty="0">
                <a:solidFill>
                  <a:srgbClr val="00B050"/>
                </a:solidFill>
              </a:rPr>
              <a:t>đồng tình hoặc không đồng tình với việc làm nào? Vì sao?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8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BE6F59-CF0F-411D-A0FC-C1729420BE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586" y="1419366"/>
            <a:ext cx="5271701" cy="2441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3E36EB-56C6-4E28-8638-34C20EF20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6334" y="1419366"/>
            <a:ext cx="4892278" cy="24103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E6AC89-CBB8-46D9-B0B8-7CB3D1C6B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403"/>
          <a:stretch/>
        </p:blipFill>
        <p:spPr>
          <a:xfrm>
            <a:off x="3090259" y="4154901"/>
            <a:ext cx="5371353" cy="21704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50376" y="168605"/>
            <a:ext cx="11354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THẢO LUẬN 2 PHÚT</a:t>
            </a:r>
          </a:p>
          <a:p>
            <a:pPr algn="just"/>
            <a:r>
              <a:rPr lang="vi-VN" sz="2800" b="1">
                <a:solidFill>
                  <a:srgbClr val="00B050"/>
                </a:solidFill>
              </a:rPr>
              <a:t>Em hãy </a:t>
            </a:r>
            <a:r>
              <a:rPr lang="en-US" sz="2800" b="1" smtClean="0">
                <a:solidFill>
                  <a:srgbClr val="00B050"/>
                </a:solidFill>
              </a:rPr>
              <a:t>miêu</a:t>
            </a:r>
            <a:r>
              <a:rPr lang="vi-VN" sz="2800" b="1" smtClean="0">
                <a:solidFill>
                  <a:srgbClr val="00B050"/>
                </a:solidFill>
              </a:rPr>
              <a:t> </a:t>
            </a:r>
            <a:r>
              <a:rPr lang="vi-VN" sz="2800" b="1">
                <a:solidFill>
                  <a:srgbClr val="00B050"/>
                </a:solidFill>
              </a:rPr>
              <a:t>tả hành động, việc làm của mỗi bạn trong từng tranh?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0" y="3693236"/>
            <a:ext cx="60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2"/>
                </a:solidFill>
              </a:rPr>
              <a:t>Chi thường tắt, mở ti vi liên tục.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6336027" y="3724014"/>
            <a:ext cx="526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>
                <a:solidFill>
                  <a:schemeClr val="bg2"/>
                </a:solidFill>
              </a:rPr>
              <a:t>Hai chị em Nga dùng bút vẽ lên ghế.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2631830" y="6231291"/>
            <a:ext cx="662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2"/>
                </a:solidFill>
              </a:rPr>
              <a:t>Hùng thường đóng cửa mạnh khi ra vào.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7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0" y="3339816"/>
            <a:ext cx="60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2"/>
                </a:solidFill>
              </a:rPr>
              <a:t>Chi thường tắt, mở ti vi liên tục.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E6F59-CF0F-411D-A0FC-C1729420BE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586" y="1052024"/>
            <a:ext cx="5176165" cy="2318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6336027" y="3370594"/>
            <a:ext cx="526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i="1" dirty="0">
                <a:solidFill>
                  <a:schemeClr val="bg2"/>
                </a:solidFill>
              </a:rPr>
              <a:t>Hai chị em Nga dùng bút vẽ lên ghế.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3E36EB-56C6-4E28-8638-34C20EF20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9507" y="1050879"/>
            <a:ext cx="4711810" cy="22889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2161567" y="6231004"/>
            <a:ext cx="662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chemeClr val="bg2"/>
                </a:solidFill>
              </a:rPr>
              <a:t>Hùng thường đóng cửa mạnh khi ra vào.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E6AC89-CBB8-46D9-B0B8-7CB3D1C6B4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0259" y="3786834"/>
            <a:ext cx="4661669" cy="25365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894220" y="168605"/>
            <a:ext cx="1084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THẢO LUẬN 2 PHÚT</a:t>
            </a:r>
          </a:p>
          <a:p>
            <a:pPr algn="ctr"/>
            <a:r>
              <a:rPr lang="vi-VN" sz="2800" b="1">
                <a:solidFill>
                  <a:srgbClr val="00B050"/>
                </a:solidFill>
              </a:rPr>
              <a:t>Em sẽ khuyên bạn điều gì?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ai8.Baoquandodunggiadinh T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67544F-A498-450F-B69F-08D6B3B1D653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13856A-CFEA-4A63-83B4-0B1295345732}: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B76536-4C47-4E5C-8FD5-AE5C9E41674E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8BE3D2-8E4F-451B-8EE2-143FA2707472}: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984DC7-0AC4-458E-81BA-ECBB381CC891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02E68D-3B1B-4C9B-8250-E78C48066CA7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388457-BC06-457F-A5D0-D287C2400754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84E6A6-BB1D-4CEF-958C-30CE66C98135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D0FF2B-0072-4917-8630-5FA356E594BD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D9FA67-A606-49E6-88E8-C982AB723BA2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C8C683-84C3-4E08-A391-43C9103E605A}:29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300</Words>
  <Application>Microsoft Office PowerPoint</Application>
  <PresentationFormat>Widescreen</PresentationFormat>
  <Paragraphs>49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UTM Cookies</vt:lpstr>
      <vt:lpstr>Arial</vt:lpstr>
      <vt:lpstr>Calibri</vt:lpstr>
      <vt:lpstr>Times New Roman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Bai8.Baoquandodunggiadinh T2</dc:title>
  <dc:creator>Phạm Thanh Hằng (ADAS – GV)</dc:creator>
  <cp:lastModifiedBy>STD</cp:lastModifiedBy>
  <cp:revision>73</cp:revision>
  <dcterms:created xsi:type="dcterms:W3CDTF">2021-06-11T02:39:36Z</dcterms:created>
  <dcterms:modified xsi:type="dcterms:W3CDTF">2024-12-27T02:49:44Z</dcterms:modified>
</cp:coreProperties>
</file>