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9" r:id="rId5"/>
    <p:sldId id="265" r:id="rId6"/>
    <p:sldId id="266" r:id="rId7"/>
    <p:sldId id="267" r:id="rId8"/>
    <p:sldId id="272" r:id="rId9"/>
    <p:sldId id="264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DD0B7"/>
    <a:srgbClr val="F3D3B3"/>
    <a:srgbClr val="F5D8BA"/>
    <a:srgbClr val="F1D6BC"/>
    <a:srgbClr val="FFFFFF"/>
    <a:srgbClr val="F2D6BD"/>
    <a:srgbClr val="F7D2AD"/>
    <a:srgbClr val="ECD6C2"/>
    <a:srgbClr val="97B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>
      <p:cViewPr varScale="1">
        <p:scale>
          <a:sx n="47" d="100"/>
          <a:sy n="47" d="100"/>
        </p:scale>
        <p:origin x="624" y="5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1T09:17:40.5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91 84 24575,'2'43'0,"9"55"0,0-11 0,5 52 0,4 59 0,-18-178 0,3 21 0,2 7 0,-7-48 0,0 0 0,0 0 0,-1 0 0,1 0 0,0 0 0,0 0 0,0 0 0,0 0 0,0 0 0,0 0 0,0 0 0,0 0 0,0 0 0,0 0 0,0 0 0,0 0 0,-1 0 0,1 0 0,0 0 0,0 0 0,0 0 0,0 0 0,0 0 0,0 0 0,0 0 0,0 0 0,0 0 0,0 0 0,0 0 0,0 1 0,0-1 0,0 0 0,0 0 0,0 0 0,-6-16 0,-7-25 0,5 4 0,1 0 0,-3-70 0,11-79 0,1 87 0,-3 47 0,0 14 0,2 0 0,5-39 0,0 52 0,-2 20 0,0 8 0,-1 11 0,2 19 0,-2 0 0,-1 0 0,-3 34 0,-14 102 0,-1 11 0,16-150 0,-1 12 0,-11 71 0,11-101 0,-2-1 0,0 0 0,0-1 0,-1 1 0,0 0 0,-1-1 0,0 0 0,-1 0 0,0 0 0,0-1 0,-10 11 0,15-19 0,1-1 0,-1 1 0,0 0 0,0 0 0,1-1 0,-1 1 0,0 0 0,0-1 0,0 1 0,0 0 0,0-1 0,0 1 0,0-1 0,0 0 0,0 1 0,0-1 0,0 0 0,0 0 0,0 0 0,0 1 0,-2-1 0,2-1 0,0 1 0,0-1 0,0 1 0,0-1 0,1 1 0,-1-1 0,0 0 0,0 1 0,1-1 0,-1 0 0,0 0 0,1 1 0,-1-1 0,1 0 0,-1 0 0,1 0 0,-1 0 0,0-1 0,-1-5 0,0-1 0,0 0 0,1 1 0,-1-12 0,0-140 0,4 117 0,-2 30 0,1 1 0,1-1 0,0 1 0,0-1 0,1 1 0,1 0 0,5-12 0,5-5 0,23-34 0,-34 56 0,66-112 0,-60 101 0,-2 0 0,0 0 0,0-1 0,-2 0 0,4-19 0,-8 32 0,-1 0 0,0 0 0,1 0 0,-2-10 0,0 13 0,1 0 0,0 1 0,-1-1 0,1 0 0,-1 1 0,1-1 0,-1 0 0,0 1 0,0-1 0,0 1 0,0-1 0,0 1 0,0 0 0,0-1 0,-2-1 0,2 3 0,1-1 0,-1 1 0,1-1 0,-1 1 0,0 0 0,1 0 0,-1-1 0,1 1 0,-1 0 0,1 0 0,-1 0 0,0 0 0,1 0 0,-1 0 0,1 0 0,-1 0 0,0 0 0,1 0 0,-1 0 0,1 0 0,-1 0 0,0 0 0,1 0 0,-1 1 0,1-1 0,-1 0 0,1 0 0,-1 1 0,0 0 0,-1 0 0,1 0 0,-1 1 0,1-1 0,0 1 0,0-1 0,0 1 0,0 0 0,0-1 0,-1 3 0,-4 11 0,2 1 0,0 0 0,0 0 0,2 0 0,0 0 0,0 26 0,1-20 0,-2 299 0,5-186 0,-2-126 0,0-5 0,1-1 0,-1 1 0,0 0 0,0 0 0,-1 0 0,1-1 0,-1 1 0,0 0 0,0-1 0,-2 7 0,2-10 0,1 0 0,0 1 0,-1-1 0,1 0 0,0 0 0,-1 0 0,1 1 0,0-1 0,-1 0 0,1 0 0,0 0 0,-1 0 0,1 0 0,-1 0 0,1 0 0,0 0 0,-1 0 0,1 0 0,0 0 0,-1 0 0,1 0 0,-1 0 0,1 0 0,0-1 0,-1 1 0,1 0 0,0 0 0,-1 0 0,1 0 0,0-1 0,0 1 0,-1 0 0,1 0 0,0-1 0,-1 1 0,1 0 0,0-1 0,0 1 0,0 0 0,-1-1 0,1 1 0,0-1 0,-10-15 0,4 2 0,0 0 0,1-1 0,1 0 0,0 0 0,2 0 0,-3-25 0,4-98 0,2 90 0,-2 34 0,2 0 0,0 0 0,0-1 0,2 1 0,-1 1 0,2-1 0,0 0 0,1 1 0,0-1 0,0 2 0,14-23 0,101-125 0,-63 85 0,-55 72 0,1-1 0,0 1 0,0-1 0,6-4 0,-8 8 0,-1-1 0,0 1 0,1 0 0,-1-1 0,1 1 0,-1 0 0,1 0 0,-1-1 0,1 1 0,-1 0 0,1 0 0,-1 0 0,1 0 0,-1 0 0,1 0 0,-1 0 0,1 0 0,-1 0 0,1 0 0,-1 0 0,1 0 0,-1 0 0,1 0 0,-1 0 0,1 1 0,-1-1 0,1 0 0,-1 0 0,1 0 0,-1 1 0,1-1 0,-1 0 0,0 1 0,1-1 0,-1 0 0,1 1 0,-1-1 0,0 1 0,1-1 0,-1 1 0,0-1 0,0 1 0,1-1 0,-1 0 0,0 1 0,0-1 0,0 1 0,0-1 0,0 1 0,0 0 0,0 0 0,3 9 0,-1 0 0,-1 0 0,0 0 0,0 1 0,-1-1 0,-1 13 0,0 0 0,-4 994 0,4-983-682,-9 54-1,4-50-6143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1T09:17:33.1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568 1 24575,'-67'0'0,"-98"2"0,129 0 0,1 2 0,-55 13 0,84-16 0,0 1 0,-1 0 0,1 1 0,0-1 0,1 1 0,-1 0 0,0 1 0,1 0 0,0 0 0,0 0 0,0 0 0,-5 6 0,5-3 0,0 0 0,0 0 0,1 1 0,0-1 0,0 1 0,1 0 0,0 0 0,-3 15 0,-20 102 134,6-25-1633,8-50-5327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1T09:20:37.6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315 644 24575,'-1'0'0,"-1"0"0,0-1 0,0 1 0,1 0 0,-1-1 0,0 0 0,1 1 0,-1-1 0,1 0 0,-1 0 0,1 0 0,-1 0 0,1 0 0,-1 0 0,1 0 0,0 0 0,0-1 0,0 1 0,0 0 0,0-1 0,-2-2 0,-2-5 0,1 1 0,-7-19 0,3 5 0,-22-40 0,8 20 0,-26-77 0,39 96 0,0 1 0,-2 0 0,-1 0 0,-22-31 0,20 33 0,1 0 0,1-1 0,0-1 0,-11-32 0,22 51 0,0 0 0,0 0 0,1 0 0,-1 0 0,1 0 0,0 0 0,0-1 0,0 1 0,0 0 0,0 0 0,1-3 0,-1 5 0,1 0 0,-1 0 0,0 1 0,1-1 0,-1 0 0,0 1 0,1-1 0,-1 0 0,1 1 0,-1-1 0,1 1 0,-1-1 0,1 1 0,0-1 0,-1 1 0,1-1 0,-1 1 0,2-1 0,0 0 0,-1 1 0,1 0 0,-1 0 0,0 0 0,1 0 0,-1 0 0,1 0 0,-1 0 0,1 0 0,-1 0 0,0 1 0,1-1 0,1 1 0,20 9 0,-2 1 0,0 0 0,0 2 0,30 24 0,26 15 0,-9-7 0,-58-38 0,-1 0 0,0 1 0,0 1 0,11 14 0,-18-20 0,0 0 0,-1 0 0,1 0 0,-1 0 0,0 0 0,0 0 0,0 0 0,0 0 0,0 0 0,-1 0 0,1 1 0,-1-1 0,0 0 0,0 0 0,0 1 0,-1-1 0,1 0 0,-1 0 0,-1 6 0,-2 3 0,-1-1 0,0 1 0,-12 18 0,2-7 0,-1-1 0,-1-1 0,-35 32 0,-10 14 0,60-64 0,-1 0 0,1 0 0,0 0 0,0 0 0,0 0 0,1 1 0,-3 5 0,4-9 0,0 1 0,-1 0 0,1 0 0,0 0 0,0 0 0,0 0 0,0 0 0,0 0 0,0 0 0,1 0 0,-1 0 0,0-1 0,0 1 0,1 0 0,-1 0 0,0 0 0,1 0 0,-1 0 0,1-1 0,-1 1 0,1 0 0,0-1 0,-1 1 0,1 0 0,-1-1 0,1 1 0,0 0 0,0-1 0,-1 1 0,1-1 0,0 0 0,0 1 0,0-1 0,1 1 0,2 0 0,1 1 0,0-1 0,-1 0 0,1-1 0,0 1 0,-1-1 0,1 0 0,0 0 0,-1 0 0,1-1 0,0 0 0,-1 0 0,1 0 0,-1 0 0,1-1 0,-1 0 0,1 1 0,-1-2 0,0 1 0,4-3 0,-1 0 0,-1 1 0,1-1 0,-1 0 0,-1-1 0,1 1 0,-1-1 0,0 0 0,0-1 0,0 1 0,-1-1 0,5-10 0,-5 5 0,1 0 0,-2 0 0,0-1 0,0 0 0,-1 0 0,-1 0 0,0-22 0,-3 1 0,-11-58 0,5 37 0,-2-97 0,12 819 0,-2-1007-1365,0 302-5461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1T09:20:39.6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24575,'0'2'0,"1"1"0,-1-1 0,1 0 0,-1 0 0,1 1 0,0-1 0,1 3 0,4 11 0,1 25 0,-1 1 0,-2 0 0,-1 43 0,7 73 0,-1-82 0,-1 97 0,-8-164-96,0 4 210,3 25-1,-2-34-249,0 0 0,0 0 0,0-1 0,0 1 0,0 0 0,1 0 0,0-1 0,0 1 0,0-1 0,3 5 0,14 10-6690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1T09:17:33.1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568 1 24575,'-67'0'0,"-98"2"0,129 0 0,1 2 0,-55 13 0,84-16 0,0 1 0,-1 0 0,1 1 0,0-1 0,1 1 0,-1 0 0,0 1 0,1 0 0,0 0 0,0 0 0,0 0 0,-5 6 0,5-3 0,0 0 0,0 0 0,1 1 0,0-1 0,0 1 0,1 0 0,0 0 0,-3 15 0,-20 102 134,6-25-1633,8-50-5327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1T09:20:37.6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315 644 24575,'-1'0'0,"-1"0"0,0-1 0,0 1 0,1 0 0,-1-1 0,0 0 0,1 1 0,-1-1 0,1 0 0,-1 0 0,1 0 0,-1 0 0,1 0 0,-1 0 0,1 0 0,0 0 0,0-1 0,0 1 0,0 0 0,0-1 0,-2-2 0,-2-5 0,1 1 0,-7-19 0,3 5 0,-22-40 0,8 20 0,-26-77 0,39 96 0,0 1 0,-2 0 0,-1 0 0,-22-31 0,20 33 0,1 0 0,1-1 0,0-1 0,-11-32 0,22 51 0,0 0 0,0 0 0,1 0 0,-1 0 0,1 0 0,0 0 0,0-1 0,0 1 0,0 0 0,0 0 0,1-3 0,-1 5 0,1 0 0,-1 0 0,0 1 0,1-1 0,-1 0 0,0 1 0,1-1 0,-1 0 0,1 1 0,-1-1 0,1 1 0,-1-1 0,1 1 0,0-1 0,-1 1 0,1-1 0,-1 1 0,2-1 0,0 0 0,-1 1 0,1 0 0,-1 0 0,0 0 0,1 0 0,-1 0 0,1 0 0,-1 0 0,1 0 0,-1 0 0,0 1 0,1-1 0,1 1 0,20 9 0,-2 1 0,0 0 0,0 2 0,30 24 0,26 15 0,-9-7 0,-58-38 0,-1 0 0,0 1 0,0 1 0,11 14 0,-18-20 0,0 0 0,-1 0 0,1 0 0,-1 0 0,0 0 0,0 0 0,0 0 0,0 0 0,0 0 0,-1 0 0,1 1 0,-1-1 0,0 0 0,0 0 0,0 1 0,-1-1 0,1 0 0,-1 0 0,-1 6 0,-2 3 0,-1-1 0,0 1 0,-12 18 0,2-7 0,-1-1 0,-1-1 0,-35 32 0,-10 14 0,60-64 0,-1 0 0,1 0 0,0 0 0,0 0 0,0 0 0,1 1 0,-3 5 0,4-9 0,0 1 0,-1 0 0,1 0 0,0 0 0,0 0 0,0 0 0,0 0 0,0 0 0,0 0 0,1 0 0,-1 0 0,0-1 0,0 1 0,1 0 0,-1 0 0,0 0 0,1 0 0,-1 0 0,1-1 0,-1 1 0,1 0 0,0-1 0,-1 1 0,1 0 0,-1-1 0,1 1 0,0 0 0,0-1 0,-1 1 0,1-1 0,0 0 0,0 1 0,0-1 0,1 1 0,2 0 0,1 1 0,0-1 0,-1 0 0,1-1 0,0 1 0,-1-1 0,1 0 0,0 0 0,-1 0 0,1-1 0,0 0 0,-1 0 0,1 0 0,-1 0 0,1-1 0,-1 0 0,1 1 0,-1-2 0,0 1 0,4-3 0,-1 0 0,-1 1 0,1-1 0,-1 0 0,-1-1 0,1 1 0,-1-1 0,0 0 0,0-1 0,0 1 0,-1-1 0,5-10 0,-5 5 0,1 0 0,-2 0 0,0-1 0,0 0 0,-1 0 0,-1 0 0,0-22 0,-3 1 0,-11-58 0,5 37 0,-2-97 0,12 819 0,-2-1007-1365,0 302-5461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1T09:20:39.6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24575,'0'2'0,"1"1"0,-1-1 0,1 0 0,-1 0 0,1 1 0,0-1 0,1 3 0,4 11 0,1 25 0,-1 1 0,-2 0 0,-1 43 0,7 73 0,-1-82 0,-1 97 0,-8-164-96,0 4 210,3 25-1,-2-34-249,0 0 0,0 0 0,0-1 0,0 1 0,0 0 0,1 0 0,0-1 0,0 1 0,0-1 0,3 5 0,14 10-6690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B&#192;I%202/B&#192;I%202%20(Published)/index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image" Target="../media/image11.png"/><Relationship Id="rId4" Type="http://schemas.openxmlformats.org/officeDocument/2006/relationships/customXml" Target="../ink/ink2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.xml"/><Relationship Id="rId5" Type="http://schemas.openxmlformats.org/officeDocument/2006/relationships/image" Target="../media/image15.png"/><Relationship Id="rId4" Type="http://schemas.openxmlformats.org/officeDocument/2006/relationships/customXml" Target="../ink/ink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274637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BÁT TRANG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984863" y="5137331"/>
            <a:ext cx="109286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15: LUYỆN TẬP CHUNG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95927" y="2065657"/>
            <a:ext cx="13639799" cy="193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CHUYỂN ĐỔI SỐ </a:t>
            </a:r>
          </a:p>
          <a:p>
            <a:pPr algn="ctr" eaLnBrk="1" hangingPunct="1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DẠY HỌC MÔN TOÁN 3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255191" y="95885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62398" y="5906708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12027" y="7711340"/>
            <a:ext cx="7178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3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08919" y="1789650"/>
            <a:ext cx="3309006" cy="681454"/>
            <a:chOff x="1470819" y="1943100"/>
            <a:chExt cx="3309006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266130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CA646C3-9929-5104-C759-F18D1858389A}"/>
              </a:ext>
            </a:extLst>
          </p:cNvPr>
          <p:cNvSpPr txBox="1"/>
          <p:nvPr/>
        </p:nvSpPr>
        <p:spPr>
          <a:xfrm>
            <a:off x="1939209" y="3200400"/>
            <a:ext cx="14644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6  x 3                7 x 5                          9 x 4                   8 x 10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210FBC-6F90-E6F8-6F36-40E25BDD58A7}"/>
              </a:ext>
            </a:extLst>
          </p:cNvPr>
          <p:cNvSpPr txBox="1"/>
          <p:nvPr/>
        </p:nvSpPr>
        <p:spPr>
          <a:xfrm>
            <a:off x="2027238" y="4343400"/>
            <a:ext cx="14882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8 x 7                3 x 9                          5 x 6                   4 x 8 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8608802-73A0-806E-E506-FECBF75BB5DD}"/>
              </a:ext>
            </a:extLst>
          </p:cNvPr>
          <p:cNvSpPr/>
          <p:nvPr/>
        </p:nvSpPr>
        <p:spPr>
          <a:xfrm>
            <a:off x="1391133" y="1792069"/>
            <a:ext cx="727386" cy="64633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57BFE0-E365-5AE5-7B7A-A22956B842DD}"/>
              </a:ext>
            </a:extLst>
          </p:cNvPr>
          <p:cNvSpPr txBox="1"/>
          <p:nvPr/>
        </p:nvSpPr>
        <p:spPr>
          <a:xfrm>
            <a:off x="1578223" y="1779958"/>
            <a:ext cx="35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91133" y="913537"/>
            <a:ext cx="12078570" cy="681454"/>
            <a:chOff x="1391133" y="1947446"/>
            <a:chExt cx="1207857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391133" y="1970458"/>
              <a:ext cx="727386" cy="658442"/>
              <a:chOff x="1657833" y="1970458"/>
              <a:chExt cx="727386" cy="65844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657833" y="1982569"/>
                <a:ext cx="727386" cy="64633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4923" y="1970458"/>
                <a:ext cx="3532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135118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8?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49724D-7001-FD40-A6CB-F316BE14A046}"/>
              </a:ext>
            </a:extLst>
          </p:cNvPr>
          <p:cNvCxnSpPr/>
          <p:nvPr/>
        </p:nvCxnSpPr>
        <p:spPr>
          <a:xfrm>
            <a:off x="9316393" y="1518791"/>
            <a:ext cx="3317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E46156E-913F-4B8B-8A6F-B8D33DC39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9503" b="6549"/>
          <a:stretch/>
        </p:blipFill>
        <p:spPr>
          <a:xfrm>
            <a:off x="1464015" y="2438400"/>
            <a:ext cx="14012523" cy="4433501"/>
          </a:xfrm>
          <a:prstGeom prst="rect">
            <a:avLst/>
          </a:prstGeom>
        </p:spPr>
      </p:pic>
      <p:sp>
        <p:nvSpPr>
          <p:cNvPr id="4" name="Arrow: Right 3">
            <a:hlinkClick r:id="rId3" action="ppaction://hlinkfile"/>
            <a:extLst>
              <a:ext uri="{FF2B5EF4-FFF2-40B4-BE49-F238E27FC236}">
                <a16:creationId xmlns:a16="http://schemas.microsoft.com/office/drawing/2014/main" id="{EFCF8B99-80F2-4244-BE87-E49FE143173E}"/>
              </a:ext>
            </a:extLst>
          </p:cNvPr>
          <p:cNvSpPr/>
          <p:nvPr/>
        </p:nvSpPr>
        <p:spPr>
          <a:xfrm>
            <a:off x="14081919" y="8458200"/>
            <a:ext cx="13716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32719" y="787172"/>
            <a:ext cx="12140955" cy="5328002"/>
            <a:chOff x="1391133" y="1970458"/>
            <a:chExt cx="12140955" cy="5328002"/>
          </a:xfrm>
        </p:grpSpPr>
        <p:grpSp>
          <p:nvGrpSpPr>
            <p:cNvPr id="10" name="Group 9"/>
            <p:cNvGrpSpPr/>
            <p:nvPr/>
          </p:nvGrpSpPr>
          <p:grpSpPr>
            <a:xfrm>
              <a:off x="1391133" y="1970458"/>
              <a:ext cx="727386" cy="658442"/>
              <a:chOff x="1657833" y="1970458"/>
              <a:chExt cx="727386" cy="65844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657833" y="1982569"/>
                <a:ext cx="727386" cy="64633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4923" y="1970458"/>
                <a:ext cx="3532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534133" y="4282250"/>
              <a:ext cx="10997955" cy="30162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:</a:t>
              </a:r>
            </a:p>
            <a:p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810EC30-F6BE-7F93-F9A1-1752A33EE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51918" y="1221472"/>
            <a:ext cx="2072828" cy="1454074"/>
          </a:xfrm>
          <a:prstGeom prst="rect">
            <a:avLst/>
          </a:prstGeom>
          <a:solidFill>
            <a:srgbClr val="7C9BCA"/>
          </a:solidFill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76A3B7F3-6219-214B-961A-DADA0FC79351}"/>
              </a:ext>
            </a:extLst>
          </p:cNvPr>
          <p:cNvSpPr/>
          <p:nvPr/>
        </p:nvSpPr>
        <p:spPr>
          <a:xfrm>
            <a:off x="4326055" y="1039704"/>
            <a:ext cx="1819375" cy="759856"/>
          </a:xfrm>
          <a:prstGeom prst="wedgeEllipseCallout">
            <a:avLst>
              <a:gd name="adj1" fmla="val -53387"/>
              <a:gd name="adj2" fmla="val 3988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: 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143B40-8320-F7AF-2F66-7BEE8E392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640" y="1595191"/>
            <a:ext cx="1763409" cy="1417157"/>
          </a:xfrm>
          <a:prstGeom prst="rect">
            <a:avLst/>
          </a:prstGeom>
          <a:solidFill>
            <a:srgbClr val="7C9BCA"/>
          </a:solidFill>
        </p:spPr>
      </p:pic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0AB53CA7-513F-2695-9DD5-6FD44EF05452}"/>
              </a:ext>
            </a:extLst>
          </p:cNvPr>
          <p:cNvSpPr/>
          <p:nvPr/>
        </p:nvSpPr>
        <p:spPr>
          <a:xfrm flipH="1">
            <a:off x="10733730" y="1220274"/>
            <a:ext cx="1739253" cy="908318"/>
          </a:xfrm>
          <a:prstGeom prst="wedgeEllipseCallout">
            <a:avLst>
              <a:gd name="adj1" fmla="val -53387"/>
              <a:gd name="adj2" fmla="val 3988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: 8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52D8A6-C109-0220-30D9-E9E19DC62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620" y="1262214"/>
            <a:ext cx="1897117" cy="1330814"/>
          </a:xfrm>
          <a:prstGeom prst="rect">
            <a:avLst/>
          </a:prstGeom>
          <a:solidFill>
            <a:srgbClr val="7C9BCA"/>
          </a:solidFill>
        </p:spPr>
      </p:pic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63AE7176-4B2B-EC66-D7F5-82AFC7C06A58}"/>
              </a:ext>
            </a:extLst>
          </p:cNvPr>
          <p:cNvSpPr/>
          <p:nvPr/>
        </p:nvSpPr>
        <p:spPr>
          <a:xfrm flipH="1">
            <a:off x="7289090" y="1354819"/>
            <a:ext cx="1837381" cy="802211"/>
          </a:xfrm>
          <a:prstGeom prst="wedgeEllipseCallout">
            <a:avLst>
              <a:gd name="adj1" fmla="val -53387"/>
              <a:gd name="adj2" fmla="val 3988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: 9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386C5A-1325-D32C-A18D-82296642E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56360" y="6709079"/>
            <a:ext cx="1719532" cy="1416037"/>
          </a:xfrm>
          <a:prstGeom prst="rect">
            <a:avLst/>
          </a:prstGeom>
          <a:solidFill>
            <a:srgbClr val="7C9BCA"/>
          </a:solidFill>
        </p:spPr>
      </p:pic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0E025EE9-1FD7-D356-6D5C-891345B34813}"/>
              </a:ext>
            </a:extLst>
          </p:cNvPr>
          <p:cNvSpPr/>
          <p:nvPr/>
        </p:nvSpPr>
        <p:spPr>
          <a:xfrm>
            <a:off x="4784874" y="6934200"/>
            <a:ext cx="1741571" cy="708572"/>
          </a:xfrm>
          <a:prstGeom prst="wedgeEllipseCallout">
            <a:avLst>
              <a:gd name="adj1" fmla="val -53387"/>
              <a:gd name="adj2" fmla="val 3988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: 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535B1A-ACA8-D191-A713-AFFC99EF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320" y="7123059"/>
            <a:ext cx="2057400" cy="1443251"/>
          </a:xfrm>
          <a:prstGeom prst="rect">
            <a:avLst/>
          </a:prstGeom>
          <a:solidFill>
            <a:srgbClr val="7C9BCA"/>
          </a:solidFill>
        </p:spPr>
      </p:pic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9456C37E-A195-45DD-1147-DB9BF3D6DCE8}"/>
              </a:ext>
            </a:extLst>
          </p:cNvPr>
          <p:cNvSpPr/>
          <p:nvPr/>
        </p:nvSpPr>
        <p:spPr>
          <a:xfrm flipH="1">
            <a:off x="11186319" y="6771265"/>
            <a:ext cx="1821865" cy="772535"/>
          </a:xfrm>
          <a:prstGeom prst="wedgeEllipseCallout">
            <a:avLst>
              <a:gd name="adj1" fmla="val -53387"/>
              <a:gd name="adj2" fmla="val 3988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: 6</a:t>
            </a:r>
          </a:p>
        </p:txBody>
      </p:sp>
    </p:spTree>
    <p:extLst>
      <p:ext uri="{BB962C8B-B14F-4D97-AF65-F5344CB8AC3E}">
        <p14:creationId xmlns:p14="http://schemas.microsoft.com/office/powerpoint/2010/main" val="38418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662E-6 -8.33333E-7 L 0.00195 0.278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139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26E-6 1.66667E-6 L -0.00117 0.361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180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2132E-6 2.77778E-7 L 3.82132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2746E-6 2.77778E-7 L -0.00214 0.350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57876" y="1740489"/>
            <a:ext cx="1670273" cy="681454"/>
            <a:chOff x="1391133" y="1947446"/>
            <a:chExt cx="1670273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391133" y="1970458"/>
              <a:ext cx="727386" cy="658442"/>
              <a:chOff x="1657833" y="1970458"/>
              <a:chExt cx="727386" cy="65844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657833" y="1982569"/>
                <a:ext cx="727386" cy="64633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4923" y="1970458"/>
                <a:ext cx="3532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88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Số?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31F6C0DD-5638-1A27-7C48-4E392AE48E3D}"/>
                  </a:ext>
                </a:extLst>
              </p14:cNvPr>
              <p14:cNvContentPartPr/>
              <p14:nvPr/>
            </p14:nvContentPartPr>
            <p14:xfrm>
              <a:off x="9876516" y="3499401"/>
              <a:ext cx="120600" cy="468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31F6C0DD-5638-1A27-7C48-4E392AE48E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58516" y="3481761"/>
                <a:ext cx="156240" cy="50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9DB9616E-BF96-638B-1931-186A6AE7F654}"/>
              </a:ext>
            </a:extLst>
          </p:cNvPr>
          <p:cNvGrpSpPr/>
          <p:nvPr/>
        </p:nvGrpSpPr>
        <p:grpSpPr>
          <a:xfrm>
            <a:off x="9426696" y="2371771"/>
            <a:ext cx="518040" cy="345585"/>
            <a:chOff x="10029516" y="3571761"/>
            <a:chExt cx="51804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A9EEFED-45ED-33FD-1A06-7B4C80F1FF32}"/>
                    </a:ext>
                  </a:extLst>
                </p14:cNvPr>
                <p14:cNvContentPartPr/>
                <p14:nvPr/>
              </p14:nvContentPartPr>
              <p14:xfrm>
                <a:off x="10342716" y="3571761"/>
                <a:ext cx="204840" cy="1530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A9EEFED-45ED-33FD-1A06-7B4C80F1FF3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324716" y="3554326"/>
                  <a:ext cx="240480" cy="1882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8164B39-4BD2-F64A-77D4-8EB23C23B2D5}"/>
                    </a:ext>
                  </a:extLst>
                </p14:cNvPr>
                <p14:cNvContentPartPr/>
                <p14:nvPr/>
              </p14:nvContentPartPr>
              <p14:xfrm>
                <a:off x="10029516" y="3609561"/>
                <a:ext cx="139320" cy="259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8164B39-4BD2-F64A-77D4-8EB23C23B2D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11876" y="3592163"/>
                  <a:ext cx="174960" cy="2943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9AB091F-82F0-9F61-F591-424413674078}"/>
                    </a:ext>
                  </a:extLst>
                </p14:cNvPr>
                <p14:cNvContentPartPr/>
                <p14:nvPr/>
              </p14:nvContentPartPr>
              <p14:xfrm>
                <a:off x="10111596" y="3636201"/>
                <a:ext cx="36360" cy="276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9AB091F-82F0-9F61-F591-42441367407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93596" y="3618788"/>
                  <a:ext cx="72000" cy="31166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8882C84C-FCF4-040D-B37B-C5FE4F955131}"/>
              </a:ext>
            </a:extLst>
          </p:cNvPr>
          <p:cNvSpPr/>
          <p:nvPr/>
        </p:nvSpPr>
        <p:spPr>
          <a:xfrm>
            <a:off x="6103031" y="5996044"/>
            <a:ext cx="1223797" cy="13006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A942AE1-3EE8-7EFF-8FFA-1982A420ED4E}"/>
              </a:ext>
            </a:extLst>
          </p:cNvPr>
          <p:cNvSpPr/>
          <p:nvPr/>
        </p:nvSpPr>
        <p:spPr>
          <a:xfrm>
            <a:off x="1947175" y="5938381"/>
            <a:ext cx="1180974" cy="12307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6117934-9485-5842-3690-0BA3D7779327}"/>
              </a:ext>
            </a:extLst>
          </p:cNvPr>
          <p:cNvSpPr/>
          <p:nvPr/>
        </p:nvSpPr>
        <p:spPr>
          <a:xfrm>
            <a:off x="13407175" y="3201354"/>
            <a:ext cx="1223797" cy="1300619"/>
          </a:xfrm>
          <a:prstGeom prst="ellipse">
            <a:avLst/>
          </a:prstGeom>
          <a:solidFill>
            <a:srgbClr val="FFFF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9966B4F-85C2-1E5E-8D08-5075C1CB8A72}"/>
              </a:ext>
            </a:extLst>
          </p:cNvPr>
          <p:cNvSpPr/>
          <p:nvPr/>
        </p:nvSpPr>
        <p:spPr>
          <a:xfrm>
            <a:off x="13402485" y="5918040"/>
            <a:ext cx="1223797" cy="1300619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C7C044E-636A-7641-B055-5D4CDF6903D8}"/>
              </a:ext>
            </a:extLst>
          </p:cNvPr>
          <p:cNvCxnSpPr>
            <a:cxnSpLocks/>
          </p:cNvCxnSpPr>
          <p:nvPr/>
        </p:nvCxnSpPr>
        <p:spPr>
          <a:xfrm>
            <a:off x="3212146" y="6639067"/>
            <a:ext cx="2917712" cy="145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2F588BAB-D7BE-44DE-33BF-89BB8C54DBBE}"/>
              </a:ext>
            </a:extLst>
          </p:cNvPr>
          <p:cNvSpPr/>
          <p:nvPr/>
        </p:nvSpPr>
        <p:spPr>
          <a:xfrm>
            <a:off x="6080919" y="3118981"/>
            <a:ext cx="1223797" cy="13006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827F9CA-DB85-3425-B40A-995D62BD8324}"/>
              </a:ext>
            </a:extLst>
          </p:cNvPr>
          <p:cNvCxnSpPr>
            <a:cxnSpLocks/>
          </p:cNvCxnSpPr>
          <p:nvPr/>
        </p:nvCxnSpPr>
        <p:spPr>
          <a:xfrm>
            <a:off x="3185319" y="3733800"/>
            <a:ext cx="2917712" cy="145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6F9342BA-8652-015F-876F-223C0799B2FA}"/>
              </a:ext>
            </a:extLst>
          </p:cNvPr>
          <p:cNvSpPr/>
          <p:nvPr/>
        </p:nvSpPr>
        <p:spPr>
          <a:xfrm>
            <a:off x="1925106" y="3052407"/>
            <a:ext cx="1223797" cy="1230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30643DB-0348-BA17-0B79-1DEAAD18C58B}"/>
              </a:ext>
            </a:extLst>
          </p:cNvPr>
          <p:cNvSpPr/>
          <p:nvPr/>
        </p:nvSpPr>
        <p:spPr>
          <a:xfrm>
            <a:off x="9205119" y="3248592"/>
            <a:ext cx="1226900" cy="1148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EB4DE2A-2F72-52A8-B3EB-A197638E406D}"/>
              </a:ext>
            </a:extLst>
          </p:cNvPr>
          <p:cNvCxnSpPr>
            <a:cxnSpLocks/>
          </p:cNvCxnSpPr>
          <p:nvPr/>
        </p:nvCxnSpPr>
        <p:spPr>
          <a:xfrm>
            <a:off x="10489463" y="3814141"/>
            <a:ext cx="2917712" cy="145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B9D4969-0593-9E58-BED0-FB6DB58B777F}"/>
              </a:ext>
            </a:extLst>
          </p:cNvPr>
          <p:cNvCxnSpPr>
            <a:cxnSpLocks/>
          </p:cNvCxnSpPr>
          <p:nvPr/>
        </p:nvCxnSpPr>
        <p:spPr>
          <a:xfrm>
            <a:off x="10489463" y="6673709"/>
            <a:ext cx="2917712" cy="145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Multiplication Sign 77">
            <a:extLst>
              <a:ext uri="{FF2B5EF4-FFF2-40B4-BE49-F238E27FC236}">
                <a16:creationId xmlns:a16="http://schemas.microsoft.com/office/drawing/2014/main" id="{F8B36FA6-488E-1928-2A99-031A95060AEE}"/>
              </a:ext>
            </a:extLst>
          </p:cNvPr>
          <p:cNvSpPr/>
          <p:nvPr/>
        </p:nvSpPr>
        <p:spPr>
          <a:xfrm>
            <a:off x="3675241" y="3065107"/>
            <a:ext cx="370421" cy="427303"/>
          </a:xfrm>
          <a:prstGeom prst="mathMultiply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Multiplication Sign 78">
            <a:extLst>
              <a:ext uri="{FF2B5EF4-FFF2-40B4-BE49-F238E27FC236}">
                <a16:creationId xmlns:a16="http://schemas.microsoft.com/office/drawing/2014/main" id="{15088880-E707-1326-272A-E5E1BAC07976}"/>
              </a:ext>
            </a:extLst>
          </p:cNvPr>
          <p:cNvSpPr/>
          <p:nvPr/>
        </p:nvSpPr>
        <p:spPr>
          <a:xfrm>
            <a:off x="3595146" y="5943600"/>
            <a:ext cx="370421" cy="427303"/>
          </a:xfrm>
          <a:prstGeom prst="mathMultiply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3AB76E6-DA76-25B2-560C-62408837200D}"/>
              </a:ext>
            </a:extLst>
          </p:cNvPr>
          <p:cNvSpPr/>
          <p:nvPr/>
        </p:nvSpPr>
        <p:spPr>
          <a:xfrm>
            <a:off x="4343403" y="2971800"/>
            <a:ext cx="755161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C83EC68-CA38-8502-CA2F-06019AECD521}"/>
              </a:ext>
            </a:extLst>
          </p:cNvPr>
          <p:cNvSpPr/>
          <p:nvPr/>
        </p:nvSpPr>
        <p:spPr>
          <a:xfrm>
            <a:off x="11753563" y="5852451"/>
            <a:ext cx="755161" cy="6096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F2D41C5-B75C-152F-154C-C8F093605314}"/>
              </a:ext>
            </a:extLst>
          </p:cNvPr>
          <p:cNvSpPr/>
          <p:nvPr/>
        </p:nvSpPr>
        <p:spPr>
          <a:xfrm>
            <a:off x="12105086" y="3138274"/>
            <a:ext cx="755161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F2EA28-7F3E-7093-3AE8-76118A3A854B}"/>
              </a:ext>
            </a:extLst>
          </p:cNvPr>
          <p:cNvSpPr/>
          <p:nvPr/>
        </p:nvSpPr>
        <p:spPr>
          <a:xfrm>
            <a:off x="18458125" y="3151371"/>
            <a:ext cx="755161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4965E65-B82D-B788-90D6-FBE46FA3419E}"/>
              </a:ext>
            </a:extLst>
          </p:cNvPr>
          <p:cNvSpPr/>
          <p:nvPr/>
        </p:nvSpPr>
        <p:spPr>
          <a:xfrm>
            <a:off x="9270356" y="5938381"/>
            <a:ext cx="1221425" cy="1300619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9AF29F7-7A7C-24F6-D8E0-7287C46C074B}"/>
              </a:ext>
            </a:extLst>
          </p:cNvPr>
          <p:cNvSpPr/>
          <p:nvPr/>
        </p:nvSpPr>
        <p:spPr>
          <a:xfrm>
            <a:off x="11109861" y="3191279"/>
            <a:ext cx="755161" cy="369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B1B5E8-034D-9866-1154-5549EA9BC806}"/>
              </a:ext>
            </a:extLst>
          </p:cNvPr>
          <p:cNvSpPr/>
          <p:nvPr/>
        </p:nvSpPr>
        <p:spPr>
          <a:xfrm>
            <a:off x="11122672" y="6039134"/>
            <a:ext cx="755161" cy="369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3969D1F-8873-D210-EC71-EE5C1240DA7A}"/>
              </a:ext>
            </a:extLst>
          </p:cNvPr>
          <p:cNvSpPr/>
          <p:nvPr/>
        </p:nvSpPr>
        <p:spPr>
          <a:xfrm>
            <a:off x="4539544" y="5761303"/>
            <a:ext cx="755161" cy="6096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7CE45FC-DB7E-8BF5-71F4-CD025B5512BF}"/>
              </a:ext>
            </a:extLst>
          </p:cNvPr>
          <p:cNvSpPr/>
          <p:nvPr/>
        </p:nvSpPr>
        <p:spPr>
          <a:xfrm>
            <a:off x="894162" y="3762868"/>
            <a:ext cx="755161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08D0B3B-DEC9-F80E-EE0B-3549615E8146}"/>
              </a:ext>
            </a:extLst>
          </p:cNvPr>
          <p:cNvSpPr/>
          <p:nvPr/>
        </p:nvSpPr>
        <p:spPr>
          <a:xfrm>
            <a:off x="8282726" y="3835064"/>
            <a:ext cx="755161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BB531E3-780B-686F-F184-13F2B073E5AA}"/>
              </a:ext>
            </a:extLst>
          </p:cNvPr>
          <p:cNvSpPr/>
          <p:nvPr/>
        </p:nvSpPr>
        <p:spPr>
          <a:xfrm>
            <a:off x="8203172" y="6639067"/>
            <a:ext cx="755161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151A3D0-691D-1DDF-63B6-B124EFACF660}"/>
              </a:ext>
            </a:extLst>
          </p:cNvPr>
          <p:cNvSpPr/>
          <p:nvPr/>
        </p:nvSpPr>
        <p:spPr>
          <a:xfrm>
            <a:off x="920895" y="6568349"/>
            <a:ext cx="755161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</a:t>
            </a:r>
          </a:p>
        </p:txBody>
      </p:sp>
    </p:spTree>
    <p:extLst>
      <p:ext uri="{BB962C8B-B14F-4D97-AF65-F5344CB8AC3E}">
        <p14:creationId xmlns:p14="http://schemas.microsoft.com/office/powerpoint/2010/main" val="8216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75519" y="1600200"/>
            <a:ext cx="912117" cy="681454"/>
            <a:chOff x="1391133" y="1947446"/>
            <a:chExt cx="912117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391133" y="1970458"/>
              <a:ext cx="727386" cy="658442"/>
              <a:chOff x="1657833" y="1970458"/>
              <a:chExt cx="727386" cy="65844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657833" y="1982569"/>
                <a:ext cx="727386" cy="64633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4923" y="1970458"/>
                <a:ext cx="3532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8473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DB9616E-BF96-638B-1931-186A6AE7F654}"/>
              </a:ext>
            </a:extLst>
          </p:cNvPr>
          <p:cNvGrpSpPr/>
          <p:nvPr/>
        </p:nvGrpSpPr>
        <p:grpSpPr>
          <a:xfrm>
            <a:off x="9426696" y="2524171"/>
            <a:ext cx="518040" cy="345585"/>
            <a:chOff x="10029516" y="3571761"/>
            <a:chExt cx="51804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A9EEFED-45ED-33FD-1A06-7B4C80F1FF32}"/>
                    </a:ext>
                  </a:extLst>
                </p14:cNvPr>
                <p14:cNvContentPartPr/>
                <p14:nvPr/>
              </p14:nvContentPartPr>
              <p14:xfrm>
                <a:off x="10342716" y="3571761"/>
                <a:ext cx="204840" cy="1530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A9EEFED-45ED-33FD-1A06-7B4C80F1FF3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324716" y="3553970"/>
                  <a:ext cx="240480" cy="1882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8164B39-4BD2-F64A-77D4-8EB23C23B2D5}"/>
                    </a:ext>
                  </a:extLst>
                </p14:cNvPr>
                <p14:cNvContentPartPr/>
                <p14:nvPr/>
              </p14:nvContentPartPr>
              <p14:xfrm>
                <a:off x="10029516" y="3609561"/>
                <a:ext cx="139320" cy="259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8164B39-4BD2-F64A-77D4-8EB23C23B2D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011516" y="3591808"/>
                  <a:ext cx="174960" cy="2943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9AB091F-82F0-9F61-F591-424413674078}"/>
                    </a:ext>
                  </a:extLst>
                </p14:cNvPr>
                <p14:cNvContentPartPr/>
                <p14:nvPr/>
              </p14:nvContentPartPr>
              <p14:xfrm>
                <a:off x="10111596" y="3636201"/>
                <a:ext cx="36360" cy="276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9AB091F-82F0-9F61-F591-42441367407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93596" y="3618432"/>
                  <a:ext cx="72000" cy="31166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210D3E0-FA2C-D2EC-6B0D-93401720A1CA}"/>
              </a:ext>
            </a:extLst>
          </p:cNvPr>
          <p:cNvSpPr txBox="1"/>
          <p:nvPr/>
        </p:nvSpPr>
        <p:spPr>
          <a:xfrm>
            <a:off x="2289524" y="1752838"/>
            <a:ext cx="13316395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chuẩn bị buổi chúc mừng sinh nhật cho Nam, Việt xếp li vào 5 bàn. Mỗi bàn Việt xếp 6 cái li. Hỏi Việt xếp tất cả bao nhiêu cái li?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A1296F-39B2-6FD1-8884-EAB13D172741}"/>
              </a:ext>
            </a:extLst>
          </p:cNvPr>
          <p:cNvCxnSpPr>
            <a:cxnSpLocks/>
          </p:cNvCxnSpPr>
          <p:nvPr/>
        </p:nvCxnSpPr>
        <p:spPr>
          <a:xfrm>
            <a:off x="14310519" y="24384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C781492-25C6-DD02-3871-F8896FE89DAE}"/>
              </a:ext>
            </a:extLst>
          </p:cNvPr>
          <p:cNvCxnSpPr>
            <a:cxnSpLocks/>
          </p:cNvCxnSpPr>
          <p:nvPr/>
        </p:nvCxnSpPr>
        <p:spPr>
          <a:xfrm>
            <a:off x="3484073" y="3276600"/>
            <a:ext cx="16062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F6A34C6-2BAF-219D-6649-82579F26BEE9}"/>
              </a:ext>
            </a:extLst>
          </p:cNvPr>
          <p:cNvCxnSpPr>
            <a:cxnSpLocks/>
          </p:cNvCxnSpPr>
          <p:nvPr/>
        </p:nvCxnSpPr>
        <p:spPr>
          <a:xfrm>
            <a:off x="6975956" y="3298053"/>
            <a:ext cx="12385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9D960A8-024D-72B9-2E79-2551CC36944A}"/>
              </a:ext>
            </a:extLst>
          </p:cNvPr>
          <p:cNvCxnSpPr>
            <a:cxnSpLocks/>
          </p:cNvCxnSpPr>
          <p:nvPr/>
        </p:nvCxnSpPr>
        <p:spPr>
          <a:xfrm>
            <a:off x="11033919" y="3298053"/>
            <a:ext cx="403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5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56519" y="914400"/>
            <a:ext cx="1652032" cy="681454"/>
            <a:chOff x="1391133" y="1947446"/>
            <a:chExt cx="1694528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391133" y="1970458"/>
              <a:ext cx="727386" cy="658442"/>
              <a:chOff x="1657833" y="1970458"/>
              <a:chExt cx="727386" cy="65844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657833" y="1982569"/>
                <a:ext cx="727386" cy="64633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4923" y="1970458"/>
                <a:ext cx="3532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96714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7AB1C-D4CF-E0DC-7351-7F74C19A0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331" y="3124200"/>
            <a:ext cx="11794638" cy="3456615"/>
          </a:xfrm>
          <a:prstGeom prst="rect">
            <a:avLst/>
          </a:prstGeom>
          <a:solidFill>
            <a:srgbClr val="ECD6C2"/>
          </a:solidFill>
          <a:ln w="38100">
            <a:solidFill>
              <a:schemeClr val="tx1"/>
            </a:solidFill>
          </a:ln>
        </p:spPr>
      </p:pic>
      <p:pic>
        <p:nvPicPr>
          <p:cNvPr id="3" name="Chao_cac_ban___cac_ban_con_nho_toi_khong___toi_inferred">
            <a:hlinkClick r:id="" action="ppaction://media"/>
            <a:extLst>
              <a:ext uri="{FF2B5EF4-FFF2-40B4-BE49-F238E27FC236}">
                <a16:creationId xmlns:a16="http://schemas.microsoft.com/office/drawing/2014/main" id="{39FDD99D-2485-CFA4-0828-18D0962509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71" y="2514600"/>
            <a:ext cx="4148160" cy="51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26DB9-3430-0616-EA76-12E7CB44A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A1EE56A-3110-5E18-0C5B-D5DF44AF40B3}"/>
              </a:ext>
            </a:extLst>
          </p:cNvPr>
          <p:cNvGrpSpPr/>
          <p:nvPr/>
        </p:nvGrpSpPr>
        <p:grpSpPr>
          <a:xfrm>
            <a:off x="1356519" y="914400"/>
            <a:ext cx="1652032" cy="681454"/>
            <a:chOff x="1391133" y="1947446"/>
            <a:chExt cx="1694528" cy="6814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8F8D303-701C-9009-CF2E-64743D9F9DB7}"/>
                </a:ext>
              </a:extLst>
            </p:cNvPr>
            <p:cNvGrpSpPr/>
            <p:nvPr/>
          </p:nvGrpSpPr>
          <p:grpSpPr>
            <a:xfrm>
              <a:off x="1391133" y="1970458"/>
              <a:ext cx="727386" cy="658442"/>
              <a:chOff x="1657833" y="1970458"/>
              <a:chExt cx="727386" cy="65844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9AF25D0-F8E5-8503-E664-88AE462B795E}"/>
                  </a:ext>
                </a:extLst>
              </p:cNvPr>
              <p:cNvSpPr/>
              <p:nvPr/>
            </p:nvSpPr>
            <p:spPr>
              <a:xfrm>
                <a:off x="1657833" y="1982569"/>
                <a:ext cx="727386" cy="64633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00DC76-EC1E-BD5E-5076-4B8329309DB1}"/>
                  </a:ext>
                </a:extLst>
              </p:cNvPr>
              <p:cNvSpPr txBox="1"/>
              <p:nvPr/>
            </p:nvSpPr>
            <p:spPr>
              <a:xfrm>
                <a:off x="1844923" y="1970458"/>
                <a:ext cx="3532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247818F-4939-DEC9-7A7C-E59C6493897F}"/>
                </a:ext>
              </a:extLst>
            </p:cNvPr>
            <p:cNvSpPr txBox="1"/>
            <p:nvPr/>
          </p:nvSpPr>
          <p:spPr>
            <a:xfrm>
              <a:off x="2118520" y="1947446"/>
              <a:ext cx="96714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9089085-03B3-66DC-B99A-2740D128A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681" y="2590800"/>
            <a:ext cx="11413638" cy="3657600"/>
          </a:xfrm>
          <a:prstGeom prst="rect">
            <a:avLst/>
          </a:prstGeom>
          <a:solidFill>
            <a:srgbClr val="ECD6C2"/>
          </a:solidFill>
          <a:ln w="38100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A876241-AFAE-82E5-95BE-72150D341C7F}"/>
              </a:ext>
            </a:extLst>
          </p:cNvPr>
          <p:cNvSpPr/>
          <p:nvPr/>
        </p:nvSpPr>
        <p:spPr>
          <a:xfrm>
            <a:off x="10432500" y="3856486"/>
            <a:ext cx="990600" cy="849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028D13-6BA0-EF91-0EF1-0A19F49B4174}"/>
              </a:ext>
            </a:extLst>
          </p:cNvPr>
          <p:cNvSpPr/>
          <p:nvPr/>
        </p:nvSpPr>
        <p:spPr>
          <a:xfrm>
            <a:off x="14691519" y="3876613"/>
            <a:ext cx="990600" cy="849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A9A5B3-59EB-6A54-6CFC-D875793D18B8}"/>
              </a:ext>
            </a:extLst>
          </p:cNvPr>
          <p:cNvSpPr/>
          <p:nvPr/>
        </p:nvSpPr>
        <p:spPr>
          <a:xfrm>
            <a:off x="14005719" y="5257800"/>
            <a:ext cx="990600" cy="849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7BAF0C-0EDC-90CB-A3E9-B9388862A228}"/>
              </a:ext>
            </a:extLst>
          </p:cNvPr>
          <p:cNvSpPr/>
          <p:nvPr/>
        </p:nvSpPr>
        <p:spPr>
          <a:xfrm>
            <a:off x="13243719" y="3876612"/>
            <a:ext cx="990600" cy="849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u_vay__de_lam_duoc_bai_nay__cac_ban_can_van__inferred">
            <a:hlinkClick r:id="" action="ppaction://media"/>
            <a:extLst>
              <a:ext uri="{FF2B5EF4-FFF2-40B4-BE49-F238E27FC236}">
                <a16:creationId xmlns:a16="http://schemas.microsoft.com/office/drawing/2014/main" id="{E3CB32DF-8704-C142-5CD4-6309481865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612" y="1999753"/>
            <a:ext cx="4122990" cy="51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4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219075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1966913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193</Words>
  <Application>Microsoft Office PowerPoint</Application>
  <PresentationFormat>Custom</PresentationFormat>
  <Paragraphs>54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123</cp:revision>
  <dcterms:created xsi:type="dcterms:W3CDTF">2022-07-10T01:37:20Z</dcterms:created>
  <dcterms:modified xsi:type="dcterms:W3CDTF">2024-11-15T16:39:26Z</dcterms:modified>
</cp:coreProperties>
</file>