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notesMasterIdLst>
    <p:notesMasterId r:id="rId32"/>
  </p:notesMasterIdLst>
  <p:sldIdLst>
    <p:sldId id="273" r:id="rId2"/>
    <p:sldId id="351" r:id="rId3"/>
    <p:sldId id="353" r:id="rId4"/>
    <p:sldId id="257" r:id="rId5"/>
    <p:sldId id="352" r:id="rId6"/>
    <p:sldId id="355" r:id="rId7"/>
    <p:sldId id="261" r:id="rId8"/>
    <p:sldId id="338" r:id="rId9"/>
    <p:sldId id="376" r:id="rId10"/>
    <p:sldId id="379" r:id="rId11"/>
    <p:sldId id="377" r:id="rId12"/>
    <p:sldId id="380" r:id="rId13"/>
    <p:sldId id="356" r:id="rId14"/>
    <p:sldId id="357" r:id="rId15"/>
    <p:sldId id="358" r:id="rId16"/>
    <p:sldId id="359" r:id="rId17"/>
    <p:sldId id="360" r:id="rId18"/>
    <p:sldId id="381" r:id="rId19"/>
    <p:sldId id="372" r:id="rId20"/>
    <p:sldId id="369" r:id="rId21"/>
    <p:sldId id="361" r:id="rId22"/>
    <p:sldId id="362" r:id="rId23"/>
    <p:sldId id="363" r:id="rId24"/>
    <p:sldId id="561" r:id="rId25"/>
    <p:sldId id="567" r:id="rId26"/>
    <p:sldId id="562" r:id="rId27"/>
    <p:sldId id="565" r:id="rId28"/>
    <p:sldId id="367" r:id="rId29"/>
    <p:sldId id="374" r:id="rId30"/>
    <p:sldId id="350" r:id="rId31"/>
  </p:sldIdLst>
  <p:sldSz cx="12192000" cy="6858000"/>
  <p:notesSz cx="6858000" cy="9144000"/>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3842" autoAdjust="0"/>
  </p:normalViewPr>
  <p:slideViewPr>
    <p:cSldViewPr snapToGrid="0">
      <p:cViewPr varScale="1">
        <p:scale>
          <a:sx n="63" d="100"/>
          <a:sy n="63" d="100"/>
        </p:scale>
        <p:origin x="7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8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a:t>
            </a:fld>
            <a:endParaRPr lang="en-US"/>
          </a:p>
        </p:txBody>
      </p:sp>
    </p:spTree>
    <p:extLst>
      <p:ext uri="{BB962C8B-B14F-4D97-AF65-F5344CB8AC3E}">
        <p14:creationId xmlns:p14="http://schemas.microsoft.com/office/powerpoint/2010/main" val="376528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4</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20</a:t>
            </a:fld>
            <a:endParaRPr lang="en-US"/>
          </a:p>
        </p:txBody>
      </p:sp>
    </p:spTree>
    <p:extLst>
      <p:ext uri="{BB962C8B-B14F-4D97-AF65-F5344CB8AC3E}">
        <p14:creationId xmlns:p14="http://schemas.microsoft.com/office/powerpoint/2010/main" val="1926232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28</a:t>
            </a:fld>
            <a:endParaRPr lang="en-US"/>
          </a:p>
        </p:txBody>
      </p:sp>
    </p:spTree>
    <p:extLst>
      <p:ext uri="{BB962C8B-B14F-4D97-AF65-F5344CB8AC3E}">
        <p14:creationId xmlns:p14="http://schemas.microsoft.com/office/powerpoint/2010/main" val="3310055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30</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11/7/2024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r>
              <a:rPr lang="en-US"/>
              <a:t>
              </a:t>
            </a:r>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2073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11/7/2024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14819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11/7/2024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40911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856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842857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11/7/2024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70805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11/7/2024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15641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11/7/2024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13393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11/7/2024</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61843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11/7/2024</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71223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11/7/2024</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1145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11/7/2024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0400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5E72C73-2D91-4E12-BA25-F0AA0C03599B}" type="datetimeFigureOut">
              <a:rPr lang="en-US" smtClean="0"/>
              <a:t>11/7/2024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5835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BE451C3-0FF4-47C4-B829-773ADF60F88C}" type="datetimeFigureOut">
              <a:rPr lang="en-US" smtClean="0"/>
              <a:t>11/7/2024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16323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2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5.xml"/><Relationship Id="rId7" Type="http://schemas.openxmlformats.org/officeDocument/2006/relationships/image" Target="../media/image40.png"/><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image" Target="../media/image26.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tags" Target="../tags/tag24.xml"/><Relationship Id="rId5" Type="http://schemas.openxmlformats.org/officeDocument/2006/relationships/image" Target="../media/image24.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6.xml"/><Relationship Id="rId5" Type="http://schemas.openxmlformats.org/officeDocument/2006/relationships/image" Target="../media/image49.png"/><Relationship Id="rId4"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3.png"/><Relationship Id="rId2" Type="http://schemas.openxmlformats.org/officeDocument/2006/relationships/slideLayout" Target="../slideLayouts/slideLayout12.xml"/><Relationship Id="rId1" Type="http://schemas.openxmlformats.org/officeDocument/2006/relationships/tags" Target="../tags/tag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30.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0.png"/><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31.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3" Type="http://schemas.openxmlformats.org/officeDocument/2006/relationships/notesSlide" Target="../notesSlides/notesSlide4.xml"/><Relationship Id="rId7" Type="http://schemas.openxmlformats.org/officeDocument/2006/relationships/image" Target="../media/image14.png"/><Relationship Id="rId12" Type="http://schemas.openxmlformats.org/officeDocument/2006/relationships/image" Target="../media/image18.sv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17"/>
          <p:cNvPicPr>
            <a:picLocks noChangeAspect="1"/>
          </p:cNvPicPr>
          <p:nvPr/>
        </p:nvPicPr>
        <p:blipFill>
          <a:blip r:embed="rId4"/>
          <a:stretch>
            <a:fillRect/>
          </a:stretch>
        </p:blipFill>
        <p:spPr>
          <a:xfrm>
            <a:off x="29477" y="3178647"/>
            <a:ext cx="12209444" cy="3679353"/>
          </a:xfrm>
          <a:prstGeom prst="rect">
            <a:avLst/>
          </a:prstGeom>
        </p:spPr>
      </p:pic>
      <p:pic>
        <p:nvPicPr>
          <p:cNvPr id="3" name="1"/>
          <p:cNvPicPr>
            <a:picLocks noChangeAspect="1"/>
          </p:cNvPicPr>
          <p:nvPr/>
        </p:nvPicPr>
        <p:blipFill>
          <a:blip r:embed="rId5" cstate="screen"/>
          <a:stretch>
            <a:fillRect/>
          </a:stretch>
        </p:blipFill>
        <p:spPr>
          <a:xfrm>
            <a:off x="-101151" y="3903423"/>
            <a:ext cx="3674776" cy="2981556"/>
          </a:xfrm>
          <a:prstGeom prst="rect">
            <a:avLst/>
          </a:prstGeom>
        </p:spPr>
      </p:pic>
      <p:pic>
        <p:nvPicPr>
          <p:cNvPr id="4" name="19"/>
          <p:cNvPicPr>
            <a:picLocks noChangeAspect="1"/>
          </p:cNvPicPr>
          <p:nvPr/>
        </p:nvPicPr>
        <p:blipFill>
          <a:blip r:embed="rId6" cstate="screen"/>
          <a:stretch>
            <a:fillRect/>
          </a:stretch>
        </p:blipFill>
        <p:spPr>
          <a:xfrm flipH="1">
            <a:off x="3502892" y="4837703"/>
            <a:ext cx="3098370" cy="2221228"/>
          </a:xfrm>
          <a:prstGeom prst="rect">
            <a:avLst/>
          </a:prstGeom>
        </p:spPr>
      </p:pic>
      <p:pic>
        <p:nvPicPr>
          <p:cNvPr id="19" name="69"/>
          <p:cNvPicPr>
            <a:picLocks noChangeAspect="1"/>
          </p:cNvPicPr>
          <p:nvPr/>
        </p:nvPicPr>
        <p:blipFill>
          <a:blip r:embed="rId7" cstate="screen"/>
          <a:stretch>
            <a:fillRect/>
          </a:stretch>
        </p:blipFill>
        <p:spPr>
          <a:xfrm>
            <a:off x="7483090" y="-363399"/>
            <a:ext cx="4465329" cy="2328677"/>
          </a:xfrm>
          <a:prstGeom prst="rect">
            <a:avLst/>
          </a:prstGeom>
        </p:spPr>
      </p:pic>
      <p:sp>
        <p:nvSpPr>
          <p:cNvPr id="6" name="Rectangle 5"/>
          <p:cNvSpPr/>
          <p:nvPr/>
        </p:nvSpPr>
        <p:spPr>
          <a:xfrm>
            <a:off x="960472" y="3628707"/>
            <a:ext cx="10655722" cy="1536751"/>
          </a:xfrm>
          <a:prstGeom prst="rect">
            <a:avLst/>
          </a:prstGeom>
          <a:noFill/>
        </p:spPr>
        <p:txBody>
          <a:bodyPr wrap="squar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6600" b="1" i="1" kern="0" dirty="0">
                <a:ln w="9525">
                  <a:solidFill>
                    <a:srgbClr val="FF0000"/>
                  </a:solidFill>
                  <a:prstDash val="solid"/>
                </a:ln>
                <a:latin typeface="Times New Roman" panose="02020603050405020304" pitchFamily="18" charset="0"/>
                <a:ea typeface="等线" panose="02010600030101010101" pitchFamily="2" charset="-122"/>
                <a:cs typeface="Times New Roman" panose="02020603050405020304" pitchFamily="18" charset="0"/>
                <a:sym typeface="+mn-lt"/>
              </a:rPr>
              <a:t>CHÀO MỪNG CÁC THẦY CÔ ĐẾN VỚI TIẾT DỰ GIỜ </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6600" b="1" i="1" kern="0" dirty="0">
                <a:ln w="9525">
                  <a:solidFill>
                    <a:srgbClr val="FF0000"/>
                  </a:solidFill>
                  <a:prstDash val="solid"/>
                </a:ln>
                <a:latin typeface="Times New Roman" panose="02020603050405020304" pitchFamily="18" charset="0"/>
                <a:ea typeface="等线" panose="02010600030101010101" pitchFamily="2" charset="-122"/>
                <a:cs typeface="Times New Roman" panose="02020603050405020304" pitchFamily="18" charset="0"/>
                <a:sym typeface="+mn-lt"/>
              </a:rPr>
              <a:t>MÔN ĐẠO ĐỨC LỚP 5</a:t>
            </a:r>
            <a:endParaRPr lang="en-US" altLang="zh-CN" sz="2400" b="1" i="1" kern="0" dirty="0">
              <a:ln w="9525">
                <a:solidFill>
                  <a:srgbClr val="FF0000"/>
                </a:solidFill>
                <a:prstDash val="solid"/>
              </a:ln>
              <a:latin typeface="Times New Roman" panose="02020603050405020304" pitchFamily="18" charset="0"/>
              <a:ea typeface="等线" panose="02010600030101010101" pitchFamily="2" charset="-122"/>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000" b="1" u="none" strike="noStrike" kern="0" cap="none" spc="0" normalizeH="0" noProof="0" dirty="0">
              <a:ln w="9525">
                <a:solidFill>
                  <a:srgbClr val="FF0000"/>
                </a:solidFill>
                <a:prstDash val="solid"/>
              </a:ln>
              <a:uLnTx/>
              <a:uFillTx/>
              <a:latin typeface="Times New Roman" panose="02020603050405020304" pitchFamily="18" charset="0"/>
              <a:ea typeface="等线" panose="02010600030101010101" pitchFamily="2" charset="-122"/>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800" b="1" kern="0" baseline="0" dirty="0">
                <a:ln w="9525">
                  <a:solidFill>
                    <a:srgbClr val="FF0000"/>
                  </a:solidFill>
                  <a:prstDash val="solid"/>
                </a:ln>
                <a:latin typeface="Times New Roman" panose="02020603050405020304" pitchFamily="18" charset="0"/>
                <a:ea typeface="等线" panose="02010600030101010101" pitchFamily="2" charset="-122"/>
                <a:cs typeface="Times New Roman" panose="02020603050405020304" pitchFamily="18" charset="0"/>
                <a:sym typeface="+mn-lt"/>
              </a:rPr>
              <a:t>GV </a:t>
            </a:r>
            <a:r>
              <a:rPr lang="en-US" altLang="zh-CN" sz="4800" b="1" kern="0" dirty="0" err="1">
                <a:ln w="9525">
                  <a:solidFill>
                    <a:srgbClr val="FF0000"/>
                  </a:solidFill>
                  <a:prstDash val="solid"/>
                </a:ln>
                <a:latin typeface="Times New Roman" panose="02020603050405020304" pitchFamily="18" charset="0"/>
                <a:ea typeface="等线" panose="02010600030101010101" pitchFamily="2" charset="-122"/>
                <a:cs typeface="Times New Roman" panose="02020603050405020304" pitchFamily="18" charset="0"/>
                <a:sym typeface="+mn-lt"/>
              </a:rPr>
              <a:t>dạy</a:t>
            </a:r>
            <a:r>
              <a:rPr lang="en-US" altLang="zh-CN" sz="4800" b="1" kern="0" dirty="0">
                <a:ln w="9525">
                  <a:solidFill>
                    <a:srgbClr val="FF0000"/>
                  </a:solidFill>
                  <a:prstDash val="solid"/>
                </a:ln>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kern="0" dirty="0" err="1">
                <a:ln w="9525">
                  <a:solidFill>
                    <a:srgbClr val="FF0000"/>
                  </a:solidFill>
                  <a:prstDash val="solid"/>
                </a:ln>
                <a:latin typeface="Times New Roman" panose="02020603050405020304" pitchFamily="18" charset="0"/>
                <a:ea typeface="等线" panose="02010600030101010101" pitchFamily="2" charset="-122"/>
                <a:cs typeface="Times New Roman" panose="02020603050405020304" pitchFamily="18" charset="0"/>
                <a:sym typeface="+mn-lt"/>
              </a:rPr>
              <a:t>Đỗ</a:t>
            </a:r>
            <a:r>
              <a:rPr lang="en-US" altLang="zh-CN" sz="4800" b="1" kern="0" dirty="0">
                <a:ln w="9525">
                  <a:solidFill>
                    <a:srgbClr val="FF0000"/>
                  </a:solidFill>
                  <a:prstDash val="solid"/>
                </a:ln>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800" b="1" kern="0" dirty="0" err="1">
                <a:ln w="9525">
                  <a:solidFill>
                    <a:srgbClr val="FF0000"/>
                  </a:solidFill>
                  <a:prstDash val="solid"/>
                </a:ln>
                <a:latin typeface="Times New Roman" panose="02020603050405020304" pitchFamily="18" charset="0"/>
                <a:ea typeface="等线" panose="02010600030101010101" pitchFamily="2" charset="-122"/>
                <a:cs typeface="Times New Roman" panose="02020603050405020304" pitchFamily="18" charset="0"/>
                <a:sym typeface="+mn-lt"/>
              </a:rPr>
              <a:t>Thị</a:t>
            </a:r>
            <a:r>
              <a:rPr lang="en-US" altLang="zh-CN" sz="4800" b="1" kern="0" dirty="0">
                <a:ln w="9525">
                  <a:solidFill>
                    <a:srgbClr val="FF0000"/>
                  </a:solidFill>
                  <a:prstDash val="solid"/>
                </a:ln>
                <a:latin typeface="Times New Roman" panose="02020603050405020304" pitchFamily="18" charset="0"/>
                <a:ea typeface="等线" panose="02010600030101010101" pitchFamily="2" charset="-122"/>
                <a:cs typeface="Times New Roman" panose="02020603050405020304" pitchFamily="18" charset="0"/>
                <a:sym typeface="+mn-lt"/>
              </a:rPr>
              <a:t> Chi</a:t>
            </a:r>
            <a:endParaRPr kumimoji="0" lang="en-US" altLang="zh-CN" sz="4800" b="1" u="none" strike="noStrike" kern="0" cap="none" spc="0" normalizeH="0" baseline="0" noProof="0" dirty="0">
              <a:ln w="9525">
                <a:solidFill>
                  <a:srgbClr val="FF0000"/>
                </a:solidFill>
                <a:prstDash val="solid"/>
              </a:ln>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custDataLst>
      <p:tags r:id="rId1"/>
    </p:custDataLst>
    <p:extLst>
      <p:ext uri="{BB962C8B-B14F-4D97-AF65-F5344CB8AC3E}">
        <p14:creationId xmlns:p14="http://schemas.microsoft.com/office/powerpoint/2010/main" val="3482769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4D08E-B172-F42F-266D-86C1F720917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594A203-E3A8-DF36-56F2-BA624C43E97D}"/>
              </a:ext>
            </a:extLst>
          </p:cNvPr>
          <p:cNvPicPr>
            <a:picLocks noChangeAspect="1"/>
          </p:cNvPicPr>
          <p:nvPr/>
        </p:nvPicPr>
        <p:blipFill>
          <a:blip r:embed="rId3"/>
          <a:stretch>
            <a:fillRect/>
          </a:stretch>
        </p:blipFill>
        <p:spPr>
          <a:xfrm>
            <a:off x="284480" y="1272728"/>
            <a:ext cx="6096000" cy="4690066"/>
          </a:xfrm>
          <a:prstGeom prst="rect">
            <a:avLst/>
          </a:prstGeom>
          <a:ln>
            <a:noFill/>
          </a:ln>
          <a:effectLst>
            <a:softEdge rad="112500"/>
          </a:effectLst>
        </p:spPr>
      </p:pic>
      <p:pic>
        <p:nvPicPr>
          <p:cNvPr id="4" name="Picture 3">
            <a:extLst>
              <a:ext uri="{FF2B5EF4-FFF2-40B4-BE49-F238E27FC236}">
                <a16:creationId xmlns:a16="http://schemas.microsoft.com/office/drawing/2014/main" id="{BB6C1C8A-762A-2AE5-E53E-840BDB3F646D}"/>
              </a:ext>
            </a:extLst>
          </p:cNvPr>
          <p:cNvPicPr>
            <a:picLocks noChangeAspect="1"/>
          </p:cNvPicPr>
          <p:nvPr/>
        </p:nvPicPr>
        <p:blipFill>
          <a:blip r:embed="rId4"/>
          <a:stretch>
            <a:fillRect/>
          </a:stretch>
        </p:blipFill>
        <p:spPr>
          <a:xfrm>
            <a:off x="6289345" y="1196312"/>
            <a:ext cx="5802252" cy="469006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48277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839CF-C999-8DC6-291A-660B50C959C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CB51609-0A1D-4DD4-9A38-07DDAB2A6D9D}"/>
              </a:ext>
            </a:extLst>
          </p:cNvPr>
          <p:cNvPicPr>
            <a:picLocks noChangeAspect="1"/>
          </p:cNvPicPr>
          <p:nvPr/>
        </p:nvPicPr>
        <p:blipFill>
          <a:blip r:embed="rId3"/>
          <a:stretch>
            <a:fillRect/>
          </a:stretch>
        </p:blipFill>
        <p:spPr>
          <a:xfrm>
            <a:off x="0" y="1375875"/>
            <a:ext cx="5906565" cy="4271497"/>
          </a:xfrm>
          <a:prstGeom prst="rect">
            <a:avLst/>
          </a:prstGeom>
          <a:ln>
            <a:noFill/>
          </a:ln>
          <a:effectLst>
            <a:softEdge rad="112500"/>
          </a:effectLst>
        </p:spPr>
      </p:pic>
      <p:pic>
        <p:nvPicPr>
          <p:cNvPr id="4" name="Picture 3">
            <a:extLst>
              <a:ext uri="{FF2B5EF4-FFF2-40B4-BE49-F238E27FC236}">
                <a16:creationId xmlns:a16="http://schemas.microsoft.com/office/drawing/2014/main" id="{2D6E73FA-A3BA-FC3D-EAE2-93CC461A53D4}"/>
              </a:ext>
            </a:extLst>
          </p:cNvPr>
          <p:cNvPicPr>
            <a:picLocks noChangeAspect="1"/>
          </p:cNvPicPr>
          <p:nvPr/>
        </p:nvPicPr>
        <p:blipFill>
          <a:blip r:embed="rId4"/>
          <a:stretch>
            <a:fillRect/>
          </a:stretch>
        </p:blipFill>
        <p:spPr>
          <a:xfrm>
            <a:off x="5718935" y="1375875"/>
            <a:ext cx="6367962" cy="419460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948772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5C5AC-9186-DF7B-4AA3-1E32A6518DC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C1B7715-BD67-437C-83B8-B1DE3137BAC1}"/>
              </a:ext>
            </a:extLst>
          </p:cNvPr>
          <p:cNvGrpSpPr/>
          <p:nvPr/>
        </p:nvGrpSpPr>
        <p:grpSpPr>
          <a:xfrm>
            <a:off x="0" y="-367192"/>
            <a:ext cx="7349827" cy="1159576"/>
            <a:chOff x="-1525030" y="1911333"/>
            <a:chExt cx="5650162" cy="3501871"/>
          </a:xfrm>
        </p:grpSpPr>
        <p:sp>
          <p:nvSpPr>
            <p:cNvPr id="4" name="Google Shape;718;p33">
              <a:extLst>
                <a:ext uri="{FF2B5EF4-FFF2-40B4-BE49-F238E27FC236}">
                  <a16:creationId xmlns:a16="http://schemas.microsoft.com/office/drawing/2014/main" id="{F67883D6-EAA4-3A9C-0436-A6446A1D2ACE}"/>
                </a:ext>
              </a:extLst>
            </p:cNvPr>
            <p:cNvSpPr/>
            <p:nvPr/>
          </p:nvSpPr>
          <p:spPr>
            <a:xfrm>
              <a:off x="-1525030" y="2582250"/>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28C2992C-6FA0-B346-CCE0-7CC8A038CCB1}"/>
                </a:ext>
              </a:extLst>
            </p:cNvPr>
            <p:cNvSpPr/>
            <p:nvPr/>
          </p:nvSpPr>
          <p:spPr>
            <a:xfrm>
              <a:off x="-1340823" y="2804824"/>
              <a:ext cx="5274601" cy="2608380"/>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9BC007B3-15A5-A96B-CE9E-2F14B02CC15A}"/>
                </a:ext>
              </a:extLst>
            </p:cNvPr>
            <p:cNvPicPr>
              <a:picLocks noChangeAspect="1"/>
            </p:cNvPicPr>
            <p:nvPr/>
          </p:nvPicPr>
          <p:blipFill rotWithShape="1">
            <a:blip r:embed="rId3"/>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45E4E64F-82B0-21C3-2EEA-B6CD2F9B497B}"/>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7A93E7FA-9952-71E1-9130-C068A197E22D}"/>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EEF56D0F-2337-55D2-B5F2-117B800D68A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2A305D29-74BE-75FD-0BA0-306ED9C8D6D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id="{5B1D412F-7E0D-9F49-D2AF-AB64BC305545}"/>
              </a:ext>
            </a:extLst>
          </p:cNvPr>
          <p:cNvPicPr>
            <a:picLocks noChangeAspect="1"/>
          </p:cNvPicPr>
          <p:nvPr/>
        </p:nvPicPr>
        <p:blipFill>
          <a:blip r:embed="rId4"/>
          <a:stretch>
            <a:fillRect/>
          </a:stretch>
        </p:blipFill>
        <p:spPr>
          <a:xfrm>
            <a:off x="109006" y="595240"/>
            <a:ext cx="7968194" cy="2942858"/>
          </a:xfrm>
          <a:prstGeom prst="rect">
            <a:avLst/>
          </a:prstGeom>
          <a:ln>
            <a:noFill/>
          </a:ln>
          <a:effectLst>
            <a:softEdge rad="112500"/>
          </a:effectLst>
        </p:spPr>
      </p:pic>
      <p:pic>
        <p:nvPicPr>
          <p:cNvPr id="20" name="Picture 19">
            <a:extLst>
              <a:ext uri="{FF2B5EF4-FFF2-40B4-BE49-F238E27FC236}">
                <a16:creationId xmlns:a16="http://schemas.microsoft.com/office/drawing/2014/main" id="{9FC38B2B-FAE3-BA1E-65AE-16BDAB37E67C}"/>
              </a:ext>
            </a:extLst>
          </p:cNvPr>
          <p:cNvPicPr>
            <a:picLocks noChangeAspect="1"/>
          </p:cNvPicPr>
          <p:nvPr/>
        </p:nvPicPr>
        <p:blipFill>
          <a:blip r:embed="rId5"/>
          <a:stretch>
            <a:fillRect/>
          </a:stretch>
        </p:blipFill>
        <p:spPr>
          <a:xfrm>
            <a:off x="17566" y="3340954"/>
            <a:ext cx="3577981" cy="28914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76ED5AB4-F2B0-39FD-6EE7-C64DC163F9BE}"/>
              </a:ext>
            </a:extLst>
          </p:cNvPr>
          <p:cNvPicPr>
            <a:picLocks noChangeAspect="1"/>
          </p:cNvPicPr>
          <p:nvPr/>
        </p:nvPicPr>
        <p:blipFill>
          <a:blip r:embed="rId6"/>
          <a:stretch>
            <a:fillRect/>
          </a:stretch>
        </p:blipFill>
        <p:spPr>
          <a:xfrm>
            <a:off x="7349827" y="3211742"/>
            <a:ext cx="4855345" cy="2922614"/>
          </a:xfrm>
          <a:prstGeom prst="rect">
            <a:avLst/>
          </a:prstGeom>
          <a:ln>
            <a:noFill/>
          </a:ln>
          <a:effectLst>
            <a:softEdge rad="112500"/>
          </a:effectLst>
        </p:spPr>
      </p:pic>
      <p:pic>
        <p:nvPicPr>
          <p:cNvPr id="26" name="Picture 25">
            <a:extLst>
              <a:ext uri="{FF2B5EF4-FFF2-40B4-BE49-F238E27FC236}">
                <a16:creationId xmlns:a16="http://schemas.microsoft.com/office/drawing/2014/main" id="{3848E693-39B3-73BD-E789-AD1583C6CE2A}"/>
              </a:ext>
            </a:extLst>
          </p:cNvPr>
          <p:cNvPicPr>
            <a:picLocks noChangeAspect="1"/>
          </p:cNvPicPr>
          <p:nvPr/>
        </p:nvPicPr>
        <p:blipFill>
          <a:blip r:embed="rId7"/>
          <a:stretch>
            <a:fillRect/>
          </a:stretch>
        </p:blipFill>
        <p:spPr>
          <a:xfrm>
            <a:off x="3501571" y="3284850"/>
            <a:ext cx="3976045" cy="2891461"/>
          </a:xfrm>
          <a:prstGeom prst="rect">
            <a:avLst/>
          </a:prstGeom>
          <a:ln>
            <a:noFill/>
          </a:ln>
          <a:effectLst>
            <a:softEdge rad="112500"/>
          </a:effectLst>
        </p:spPr>
      </p:pic>
      <p:sp>
        <p:nvSpPr>
          <p:cNvPr id="3" name="Scroll: Horizontal 2">
            <a:extLst>
              <a:ext uri="{FF2B5EF4-FFF2-40B4-BE49-F238E27FC236}">
                <a16:creationId xmlns:a16="http://schemas.microsoft.com/office/drawing/2014/main" id="{5B5CC8B4-8D02-2DF2-9605-DFB42E8BB1F5}"/>
              </a:ext>
            </a:extLst>
          </p:cNvPr>
          <p:cNvSpPr/>
          <p:nvPr/>
        </p:nvSpPr>
        <p:spPr>
          <a:xfrm>
            <a:off x="563952" y="6134356"/>
            <a:ext cx="11060984" cy="561142"/>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chỉ ra khó khăn của các bạn trong bức tranh trên.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B5E2F34-F969-2558-6527-6A965FDE9A14}"/>
              </a:ext>
            </a:extLst>
          </p:cNvPr>
          <p:cNvPicPr>
            <a:picLocks noChangeAspect="1"/>
          </p:cNvPicPr>
          <p:nvPr/>
        </p:nvPicPr>
        <p:blipFill>
          <a:blip r:embed="rId8"/>
          <a:stretch>
            <a:fillRect/>
          </a:stretch>
        </p:blipFill>
        <p:spPr>
          <a:xfrm>
            <a:off x="8318536" y="-106337"/>
            <a:ext cx="3440803" cy="32504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0168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3"/>
          <a:stretch>
            <a:fillRect/>
          </a:stretch>
        </p:blipFill>
        <p:spPr>
          <a:xfrm>
            <a:off x="2692358" y="253924"/>
            <a:ext cx="6956139" cy="1182727"/>
          </a:xfrm>
          <a:prstGeom prst="rect">
            <a:avLst/>
          </a:prstGeom>
        </p:spPr>
      </p:pic>
      <p:pic>
        <p:nvPicPr>
          <p:cNvPr id="5" name="Picture 4">
            <a:extLst>
              <a:ext uri="{FF2B5EF4-FFF2-40B4-BE49-F238E27FC236}">
                <a16:creationId xmlns:a16="http://schemas.microsoft.com/office/drawing/2014/main" id="{9881A3B3-A2EF-6ACA-B61F-B24F066123B7}"/>
              </a:ext>
            </a:extLst>
          </p:cNvPr>
          <p:cNvPicPr>
            <a:picLocks noChangeAspect="1"/>
          </p:cNvPicPr>
          <p:nvPr/>
        </p:nvPicPr>
        <p:blipFill>
          <a:blip r:embed="rId4"/>
          <a:stretch>
            <a:fillRect/>
          </a:stretch>
        </p:blipFill>
        <p:spPr>
          <a:xfrm>
            <a:off x="2458926" y="1095803"/>
            <a:ext cx="6634274" cy="5508273"/>
          </a:xfrm>
          <a:prstGeom prst="rect">
            <a:avLst/>
          </a:prstGeom>
        </p:spPr>
      </p:pic>
    </p:spTree>
    <p:custDataLst>
      <p:tags r:id="rId1"/>
    </p:custDataLst>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3"/>
          <a:stretch>
            <a:fillRect/>
          </a:stretch>
        </p:blipFill>
        <p:spPr>
          <a:xfrm>
            <a:off x="2692358" y="253924"/>
            <a:ext cx="6956139" cy="1182727"/>
          </a:xfrm>
          <a:prstGeom prst="rect">
            <a:avLst/>
          </a:prstGeom>
        </p:spPr>
      </p:pic>
      <p:pic>
        <p:nvPicPr>
          <p:cNvPr id="4" name="Picture 3">
            <a:extLst>
              <a:ext uri="{FF2B5EF4-FFF2-40B4-BE49-F238E27FC236}">
                <a16:creationId xmlns:a16="http://schemas.microsoft.com/office/drawing/2014/main" id="{C2D378A5-21AB-B36D-197B-BBA4398595A8}"/>
              </a:ext>
            </a:extLst>
          </p:cNvPr>
          <p:cNvPicPr>
            <a:picLocks noChangeAspect="1"/>
          </p:cNvPicPr>
          <p:nvPr/>
        </p:nvPicPr>
        <p:blipFill>
          <a:blip r:embed="rId4"/>
          <a:stretch>
            <a:fillRect/>
          </a:stretch>
        </p:blipFill>
        <p:spPr>
          <a:xfrm>
            <a:off x="2747496" y="1241929"/>
            <a:ext cx="6845861" cy="5270707"/>
          </a:xfrm>
          <a:prstGeom prst="rect">
            <a:avLst/>
          </a:prstGeom>
        </p:spPr>
      </p:pic>
    </p:spTree>
    <p:custDataLst>
      <p:tags r:id="rId1"/>
    </p:custDataLst>
    <p:extLst>
      <p:ext uri="{BB962C8B-B14F-4D97-AF65-F5344CB8AC3E}">
        <p14:creationId xmlns:p14="http://schemas.microsoft.com/office/powerpoint/2010/main" val="361423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3"/>
          <a:stretch>
            <a:fillRect/>
          </a:stretch>
        </p:blipFill>
        <p:spPr>
          <a:xfrm>
            <a:off x="2692358" y="253924"/>
            <a:ext cx="6956139" cy="1182727"/>
          </a:xfrm>
          <a:prstGeom prst="rect">
            <a:avLst/>
          </a:prstGeom>
        </p:spPr>
      </p:pic>
      <p:pic>
        <p:nvPicPr>
          <p:cNvPr id="2" name="Picture 1">
            <a:extLst>
              <a:ext uri="{FF2B5EF4-FFF2-40B4-BE49-F238E27FC236}">
                <a16:creationId xmlns:a16="http://schemas.microsoft.com/office/drawing/2014/main" id="{58D71FDB-2D05-9EDB-BEC3-9FAB25B37A2C}"/>
              </a:ext>
            </a:extLst>
          </p:cNvPr>
          <p:cNvPicPr>
            <a:picLocks noChangeAspect="1"/>
          </p:cNvPicPr>
          <p:nvPr/>
        </p:nvPicPr>
        <p:blipFill>
          <a:blip r:embed="rId4"/>
          <a:stretch>
            <a:fillRect/>
          </a:stretch>
        </p:blipFill>
        <p:spPr>
          <a:xfrm>
            <a:off x="2799058" y="1155093"/>
            <a:ext cx="6742737" cy="5448983"/>
          </a:xfrm>
          <a:prstGeom prst="rect">
            <a:avLst/>
          </a:prstGeom>
        </p:spPr>
      </p:pic>
    </p:spTree>
    <p:custDataLst>
      <p:tags r:id="rId1"/>
    </p:custDataLst>
    <p:extLst>
      <p:ext uri="{BB962C8B-B14F-4D97-AF65-F5344CB8AC3E}">
        <p14:creationId xmlns:p14="http://schemas.microsoft.com/office/powerpoint/2010/main" val="235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3"/>
          <a:stretch>
            <a:fillRect/>
          </a:stretch>
        </p:blipFill>
        <p:spPr>
          <a:xfrm>
            <a:off x="2692358" y="253924"/>
            <a:ext cx="6956139" cy="1182727"/>
          </a:xfrm>
          <a:prstGeom prst="rect">
            <a:avLst/>
          </a:prstGeom>
        </p:spPr>
      </p:pic>
      <p:pic>
        <p:nvPicPr>
          <p:cNvPr id="4" name="Picture 3">
            <a:extLst>
              <a:ext uri="{FF2B5EF4-FFF2-40B4-BE49-F238E27FC236}">
                <a16:creationId xmlns:a16="http://schemas.microsoft.com/office/drawing/2014/main" id="{8A3B31D6-E780-9CD4-ECE6-FE4DE369A03D}"/>
              </a:ext>
            </a:extLst>
          </p:cNvPr>
          <p:cNvPicPr>
            <a:picLocks noChangeAspect="1"/>
          </p:cNvPicPr>
          <p:nvPr/>
        </p:nvPicPr>
        <p:blipFill>
          <a:blip r:embed="rId4"/>
          <a:stretch>
            <a:fillRect/>
          </a:stretch>
        </p:blipFill>
        <p:spPr>
          <a:xfrm>
            <a:off x="2692358" y="1219589"/>
            <a:ext cx="7448004" cy="5384487"/>
          </a:xfrm>
          <a:prstGeom prst="rect">
            <a:avLst/>
          </a:prstGeom>
        </p:spPr>
      </p:pic>
    </p:spTree>
    <p:custDataLst>
      <p:tags r:id="rId1"/>
    </p:custDataLst>
    <p:extLst>
      <p:ext uri="{BB962C8B-B14F-4D97-AF65-F5344CB8AC3E}">
        <p14:creationId xmlns:p14="http://schemas.microsoft.com/office/powerpoint/2010/main" val="13169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3"/>
          <a:stretch>
            <a:fillRect/>
          </a:stretch>
        </p:blipFill>
        <p:spPr>
          <a:xfrm>
            <a:off x="2692358" y="253924"/>
            <a:ext cx="6956139" cy="1182727"/>
          </a:xfrm>
          <a:prstGeom prst="rect">
            <a:avLst/>
          </a:prstGeom>
        </p:spPr>
      </p:pic>
      <p:pic>
        <p:nvPicPr>
          <p:cNvPr id="2" name="Picture 1">
            <a:extLst>
              <a:ext uri="{FF2B5EF4-FFF2-40B4-BE49-F238E27FC236}">
                <a16:creationId xmlns:a16="http://schemas.microsoft.com/office/drawing/2014/main" id="{56BD8C84-2EEF-4A4E-18C2-ADA417ABB695}"/>
              </a:ext>
            </a:extLst>
          </p:cNvPr>
          <p:cNvPicPr>
            <a:picLocks noChangeAspect="1"/>
          </p:cNvPicPr>
          <p:nvPr/>
        </p:nvPicPr>
        <p:blipFill>
          <a:blip r:embed="rId4"/>
          <a:stretch>
            <a:fillRect/>
          </a:stretch>
        </p:blipFill>
        <p:spPr>
          <a:xfrm>
            <a:off x="1642342" y="1156405"/>
            <a:ext cx="9206162" cy="518343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3234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0D2FF-939B-C112-F253-66CDCB3071EB}"/>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238C4679-BC87-1AEC-D7C5-53DDEAB0CCE6}"/>
              </a:ext>
            </a:extLst>
          </p:cNvPr>
          <p:cNvPicPr>
            <a:picLocks noChangeAspect="1"/>
          </p:cNvPicPr>
          <p:nvPr/>
        </p:nvPicPr>
        <p:blipFill>
          <a:blip r:embed="rId3"/>
          <a:stretch>
            <a:fillRect/>
          </a:stretch>
        </p:blipFill>
        <p:spPr>
          <a:xfrm>
            <a:off x="142240" y="203747"/>
            <a:ext cx="7963158" cy="3225253"/>
          </a:xfrm>
          <a:prstGeom prst="rect">
            <a:avLst/>
          </a:prstGeom>
          <a:ln>
            <a:noFill/>
          </a:ln>
          <a:effectLst>
            <a:softEdge rad="112500"/>
          </a:effectLst>
        </p:spPr>
      </p:pic>
      <p:pic>
        <p:nvPicPr>
          <p:cNvPr id="20" name="Picture 19">
            <a:extLst>
              <a:ext uri="{FF2B5EF4-FFF2-40B4-BE49-F238E27FC236}">
                <a16:creationId xmlns:a16="http://schemas.microsoft.com/office/drawing/2014/main" id="{57C85818-3EDB-B9CD-4833-CF1FB111AB72}"/>
              </a:ext>
            </a:extLst>
          </p:cNvPr>
          <p:cNvPicPr>
            <a:picLocks noChangeAspect="1"/>
          </p:cNvPicPr>
          <p:nvPr/>
        </p:nvPicPr>
        <p:blipFill>
          <a:blip r:embed="rId4"/>
          <a:stretch>
            <a:fillRect/>
          </a:stretch>
        </p:blipFill>
        <p:spPr>
          <a:xfrm>
            <a:off x="7963158" y="106415"/>
            <a:ext cx="3954759" cy="3306725"/>
          </a:xfrm>
          <a:prstGeom prst="rect">
            <a:avLst/>
          </a:prstGeom>
          <a:ln>
            <a:noFill/>
          </a:ln>
          <a:effectLst>
            <a:softEdge rad="112500"/>
          </a:effectLst>
        </p:spPr>
      </p:pic>
      <p:pic>
        <p:nvPicPr>
          <p:cNvPr id="22" name="Picture 21">
            <a:extLst>
              <a:ext uri="{FF2B5EF4-FFF2-40B4-BE49-F238E27FC236}">
                <a16:creationId xmlns:a16="http://schemas.microsoft.com/office/drawing/2014/main" id="{0DEB10C4-85BE-226B-B81E-262F8C774692}"/>
              </a:ext>
            </a:extLst>
          </p:cNvPr>
          <p:cNvPicPr>
            <a:picLocks noChangeAspect="1"/>
          </p:cNvPicPr>
          <p:nvPr/>
        </p:nvPicPr>
        <p:blipFill>
          <a:blip r:embed="rId5"/>
          <a:stretch>
            <a:fillRect/>
          </a:stretch>
        </p:blipFill>
        <p:spPr>
          <a:xfrm>
            <a:off x="5918192" y="3444860"/>
            <a:ext cx="5044448" cy="2840225"/>
          </a:xfrm>
          <a:prstGeom prst="rect">
            <a:avLst/>
          </a:prstGeom>
        </p:spPr>
      </p:pic>
      <p:pic>
        <p:nvPicPr>
          <p:cNvPr id="26" name="Picture 25">
            <a:extLst>
              <a:ext uri="{FF2B5EF4-FFF2-40B4-BE49-F238E27FC236}">
                <a16:creationId xmlns:a16="http://schemas.microsoft.com/office/drawing/2014/main" id="{CE85F78E-8398-822F-1BD5-143CC3C654BC}"/>
              </a:ext>
            </a:extLst>
          </p:cNvPr>
          <p:cNvPicPr>
            <a:picLocks noChangeAspect="1"/>
          </p:cNvPicPr>
          <p:nvPr/>
        </p:nvPicPr>
        <p:blipFill>
          <a:blip r:embed="rId6"/>
          <a:stretch>
            <a:fillRect/>
          </a:stretch>
        </p:blipFill>
        <p:spPr>
          <a:xfrm>
            <a:off x="1345140" y="3467868"/>
            <a:ext cx="4070660" cy="2942858"/>
          </a:xfrm>
          <a:prstGeom prst="rect">
            <a:avLst/>
          </a:prstGeom>
        </p:spPr>
      </p:pic>
    </p:spTree>
    <p:custDataLst>
      <p:tags r:id="rId1"/>
    </p:custDataLst>
    <p:extLst>
      <p:ext uri="{BB962C8B-B14F-4D97-AF65-F5344CB8AC3E}">
        <p14:creationId xmlns:p14="http://schemas.microsoft.com/office/powerpoint/2010/main" val="1817716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E729585-2963-5C59-A356-1AEC064D18C1}"/>
              </a:ext>
            </a:extLst>
          </p:cNvPr>
          <p:cNvSpPr/>
          <p:nvPr/>
        </p:nvSpPr>
        <p:spPr>
          <a:xfrm>
            <a:off x="8107680" y="262930"/>
            <a:ext cx="3251199" cy="8709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1574BF91-99E5-FFE9-A5D5-500766E26E34}"/>
              </a:ext>
            </a:extLst>
          </p:cNvPr>
          <p:cNvSpPr/>
          <p:nvPr/>
        </p:nvSpPr>
        <p:spPr>
          <a:xfrm>
            <a:off x="7965439" y="223520"/>
            <a:ext cx="3519305" cy="923330"/>
          </a:xfrm>
          <a:prstGeom prst="rect">
            <a:avLst/>
          </a:prstGeom>
          <a:noFill/>
        </p:spPr>
        <p:txBody>
          <a:bodyPr wrap="square" lIns="91440" tIns="45720" rIns="91440" bIns="45720">
            <a:spAutoFit/>
          </a:bodyPr>
          <a:lstStyle/>
          <a:p>
            <a:pPr algn="ct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Cuộc</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sống</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9" name="Rectangle: Rounded Corners 8">
            <a:extLst>
              <a:ext uri="{FF2B5EF4-FFF2-40B4-BE49-F238E27FC236}">
                <a16:creationId xmlns:a16="http://schemas.microsoft.com/office/drawing/2014/main" id="{48F2E099-4F4B-EAC5-25A6-2B0D457239CF}"/>
              </a:ext>
            </a:extLst>
          </p:cNvPr>
          <p:cNvSpPr/>
          <p:nvPr/>
        </p:nvSpPr>
        <p:spPr>
          <a:xfrm>
            <a:off x="1276215" y="243840"/>
            <a:ext cx="2642070" cy="92333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411F5AC1-3CE2-774C-5907-D57D05182F60}"/>
              </a:ext>
            </a:extLst>
          </p:cNvPr>
          <p:cNvSpPr/>
          <p:nvPr/>
        </p:nvSpPr>
        <p:spPr>
          <a:xfrm>
            <a:off x="1183703" y="223520"/>
            <a:ext cx="2941258" cy="923330"/>
          </a:xfrm>
          <a:prstGeom prst="rect">
            <a:avLst/>
          </a:prstGeom>
          <a:noFill/>
        </p:spPr>
        <p:txBody>
          <a:bodyPr wrap="square" lIns="91440" tIns="45720" rIns="91440" bIns="45720">
            <a:spAutoFit/>
          </a:bodyPr>
          <a:lstStyle/>
          <a:p>
            <a:pPr algn="ct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Học</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tập</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cxnSp>
        <p:nvCxnSpPr>
          <p:cNvPr id="16" name="Straight Connector 15">
            <a:extLst>
              <a:ext uri="{FF2B5EF4-FFF2-40B4-BE49-F238E27FC236}">
                <a16:creationId xmlns:a16="http://schemas.microsoft.com/office/drawing/2014/main" id="{234DC7DC-906F-012C-A79D-61864EE38814}"/>
              </a:ext>
            </a:extLst>
          </p:cNvPr>
          <p:cNvCxnSpPr>
            <a:cxnSpLocks/>
          </p:cNvCxnSpPr>
          <p:nvPr/>
        </p:nvCxnSpPr>
        <p:spPr>
          <a:xfrm>
            <a:off x="6024880" y="1398014"/>
            <a:ext cx="25400" cy="4809746"/>
          </a:xfrm>
          <a:prstGeom prst="line">
            <a:avLst/>
          </a:prstGeom>
        </p:spPr>
        <p:style>
          <a:lnRef idx="3">
            <a:schemeClr val="dk1"/>
          </a:lnRef>
          <a:fillRef idx="0">
            <a:schemeClr val="dk1"/>
          </a:fillRef>
          <a:effectRef idx="2">
            <a:schemeClr val="dk1"/>
          </a:effectRef>
          <a:fontRef idx="minor">
            <a:schemeClr val="tx1"/>
          </a:fontRef>
        </p:style>
      </p:cxnSp>
      <p:pic>
        <p:nvPicPr>
          <p:cNvPr id="17" name="Picture 16">
            <a:extLst>
              <a:ext uri="{FF2B5EF4-FFF2-40B4-BE49-F238E27FC236}">
                <a16:creationId xmlns:a16="http://schemas.microsoft.com/office/drawing/2014/main" id="{956AFF7F-E554-253E-13AD-A00336E9E345}"/>
              </a:ext>
            </a:extLst>
          </p:cNvPr>
          <p:cNvPicPr>
            <a:picLocks noChangeAspect="1"/>
          </p:cNvPicPr>
          <p:nvPr/>
        </p:nvPicPr>
        <p:blipFill>
          <a:blip r:embed="rId3"/>
          <a:stretch>
            <a:fillRect/>
          </a:stretch>
        </p:blipFill>
        <p:spPr>
          <a:xfrm>
            <a:off x="300813" y="1146850"/>
            <a:ext cx="3595246" cy="2981182"/>
          </a:xfrm>
          <a:prstGeom prst="rect">
            <a:avLst/>
          </a:prstGeom>
          <a:ln>
            <a:noFill/>
          </a:ln>
          <a:effectLst>
            <a:softEdge rad="112500"/>
          </a:effectLst>
        </p:spPr>
      </p:pic>
      <p:pic>
        <p:nvPicPr>
          <p:cNvPr id="18" name="Picture 17">
            <a:extLst>
              <a:ext uri="{FF2B5EF4-FFF2-40B4-BE49-F238E27FC236}">
                <a16:creationId xmlns:a16="http://schemas.microsoft.com/office/drawing/2014/main" id="{082F6F8B-723C-C302-CA30-099EE9809014}"/>
              </a:ext>
            </a:extLst>
          </p:cNvPr>
          <p:cNvPicPr>
            <a:picLocks noChangeAspect="1"/>
          </p:cNvPicPr>
          <p:nvPr/>
        </p:nvPicPr>
        <p:blipFill>
          <a:blip r:embed="rId4"/>
          <a:stretch>
            <a:fillRect/>
          </a:stretch>
        </p:blipFill>
        <p:spPr>
          <a:xfrm>
            <a:off x="2214667" y="3893504"/>
            <a:ext cx="3760720" cy="2893377"/>
          </a:xfrm>
          <a:prstGeom prst="rect">
            <a:avLst/>
          </a:prstGeom>
          <a:ln>
            <a:noFill/>
          </a:ln>
          <a:effectLst>
            <a:softEdge rad="112500"/>
          </a:effectLst>
        </p:spPr>
      </p:pic>
      <p:pic>
        <p:nvPicPr>
          <p:cNvPr id="19" name="Picture 18">
            <a:extLst>
              <a:ext uri="{FF2B5EF4-FFF2-40B4-BE49-F238E27FC236}">
                <a16:creationId xmlns:a16="http://schemas.microsoft.com/office/drawing/2014/main" id="{2C690F95-7DED-D9D3-7B7A-24FC9C42C595}"/>
              </a:ext>
            </a:extLst>
          </p:cNvPr>
          <p:cNvPicPr>
            <a:picLocks noChangeAspect="1"/>
          </p:cNvPicPr>
          <p:nvPr/>
        </p:nvPicPr>
        <p:blipFill>
          <a:blip r:embed="rId5"/>
          <a:stretch>
            <a:fillRect/>
          </a:stretch>
        </p:blipFill>
        <p:spPr>
          <a:xfrm>
            <a:off x="6050280" y="1133854"/>
            <a:ext cx="3050599" cy="2465855"/>
          </a:xfrm>
          <a:prstGeom prst="rect">
            <a:avLst/>
          </a:prstGeom>
          <a:ln>
            <a:noFill/>
          </a:ln>
          <a:effectLst>
            <a:softEdge rad="112500"/>
          </a:effectLst>
        </p:spPr>
      </p:pic>
      <p:pic>
        <p:nvPicPr>
          <p:cNvPr id="20" name="Picture 19">
            <a:extLst>
              <a:ext uri="{FF2B5EF4-FFF2-40B4-BE49-F238E27FC236}">
                <a16:creationId xmlns:a16="http://schemas.microsoft.com/office/drawing/2014/main" id="{A4D085C2-3C2C-73B3-D111-2D1A21B65D1F}"/>
              </a:ext>
            </a:extLst>
          </p:cNvPr>
          <p:cNvPicPr>
            <a:picLocks noChangeAspect="1"/>
          </p:cNvPicPr>
          <p:nvPr/>
        </p:nvPicPr>
        <p:blipFill>
          <a:blip r:embed="rId6"/>
          <a:stretch>
            <a:fillRect/>
          </a:stretch>
        </p:blipFill>
        <p:spPr>
          <a:xfrm>
            <a:off x="8880336" y="2190899"/>
            <a:ext cx="3311664" cy="2394922"/>
          </a:xfrm>
          <a:prstGeom prst="rect">
            <a:avLst/>
          </a:prstGeom>
          <a:ln>
            <a:noFill/>
          </a:ln>
          <a:effectLst>
            <a:softEdge rad="112500"/>
          </a:effectLst>
        </p:spPr>
      </p:pic>
      <p:pic>
        <p:nvPicPr>
          <p:cNvPr id="21" name="Picture 20">
            <a:extLst>
              <a:ext uri="{FF2B5EF4-FFF2-40B4-BE49-F238E27FC236}">
                <a16:creationId xmlns:a16="http://schemas.microsoft.com/office/drawing/2014/main" id="{E5FA6523-9102-BB86-CA4B-3564DE340B8B}"/>
              </a:ext>
            </a:extLst>
          </p:cNvPr>
          <p:cNvPicPr>
            <a:picLocks noChangeAspect="1"/>
          </p:cNvPicPr>
          <p:nvPr/>
        </p:nvPicPr>
        <p:blipFill>
          <a:blip r:embed="rId7"/>
          <a:stretch>
            <a:fillRect/>
          </a:stretch>
        </p:blipFill>
        <p:spPr>
          <a:xfrm>
            <a:off x="6125173" y="4171554"/>
            <a:ext cx="3311663" cy="2462926"/>
          </a:xfrm>
          <a:prstGeom prst="rect">
            <a:avLst/>
          </a:prstGeom>
        </p:spPr>
      </p:pic>
    </p:spTree>
    <p:custDataLst>
      <p:tags r:id="rId1"/>
    </p:custDataLst>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4"/>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5"/>
          <a:stretch>
            <a:fillRect/>
          </a:stretch>
        </p:blipFill>
        <p:spPr>
          <a:xfrm>
            <a:off x="1631518" y="2346260"/>
            <a:ext cx="6822015" cy="2139881"/>
          </a:xfrm>
          <a:prstGeom prst="rect">
            <a:avLst/>
          </a:prstGeom>
        </p:spPr>
      </p:pic>
    </p:spTree>
    <p:custDataLst>
      <p:tags r:id="rId1"/>
    </p:custDataLst>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B970AB-4AD1-A160-059E-47AA51F1F00F}"/>
              </a:ext>
            </a:extLst>
          </p:cNvPr>
          <p:cNvPicPr>
            <a:picLocks noChangeAspect="1"/>
          </p:cNvPicPr>
          <p:nvPr/>
        </p:nvPicPr>
        <p:blipFill>
          <a:blip r:embed="rId4"/>
          <a:stretch>
            <a:fillRect/>
          </a:stretch>
        </p:blipFill>
        <p:spPr>
          <a:xfrm>
            <a:off x="4703924" y="160399"/>
            <a:ext cx="3596952" cy="2981202"/>
          </a:xfrm>
          <a:prstGeom prst="rect">
            <a:avLst/>
          </a:prstGeom>
        </p:spPr>
      </p:pic>
      <p:pic>
        <p:nvPicPr>
          <p:cNvPr id="3" name="Picture 2">
            <a:extLst>
              <a:ext uri="{FF2B5EF4-FFF2-40B4-BE49-F238E27FC236}">
                <a16:creationId xmlns:a16="http://schemas.microsoft.com/office/drawing/2014/main" id="{62EE89A0-B189-E78C-9566-BE138113147C}"/>
              </a:ext>
            </a:extLst>
          </p:cNvPr>
          <p:cNvPicPr>
            <a:picLocks noChangeAspect="1"/>
          </p:cNvPicPr>
          <p:nvPr/>
        </p:nvPicPr>
        <p:blipFill>
          <a:blip r:embed="rId5"/>
          <a:stretch>
            <a:fillRect/>
          </a:stretch>
        </p:blipFill>
        <p:spPr>
          <a:xfrm>
            <a:off x="8300876" y="245750"/>
            <a:ext cx="3761558" cy="2895851"/>
          </a:xfrm>
          <a:prstGeom prst="rect">
            <a:avLst/>
          </a:prstGeom>
        </p:spPr>
      </p:pic>
      <p:pic>
        <p:nvPicPr>
          <p:cNvPr id="4" name="Picture 3">
            <a:extLst>
              <a:ext uri="{FF2B5EF4-FFF2-40B4-BE49-F238E27FC236}">
                <a16:creationId xmlns:a16="http://schemas.microsoft.com/office/drawing/2014/main" id="{F3CF4F95-9BC7-24B5-AE0F-58A978FFDC8E}"/>
              </a:ext>
            </a:extLst>
          </p:cNvPr>
          <p:cNvPicPr>
            <a:picLocks noChangeAspect="1"/>
          </p:cNvPicPr>
          <p:nvPr/>
        </p:nvPicPr>
        <p:blipFill>
          <a:blip r:embed="rId6"/>
          <a:stretch>
            <a:fillRect/>
          </a:stretch>
        </p:blipFill>
        <p:spPr>
          <a:xfrm>
            <a:off x="279379" y="3403877"/>
            <a:ext cx="3733444" cy="3017094"/>
          </a:xfrm>
          <a:prstGeom prst="rect">
            <a:avLst/>
          </a:prstGeom>
        </p:spPr>
      </p:pic>
      <p:pic>
        <p:nvPicPr>
          <p:cNvPr id="5" name="Picture 4">
            <a:extLst>
              <a:ext uri="{FF2B5EF4-FFF2-40B4-BE49-F238E27FC236}">
                <a16:creationId xmlns:a16="http://schemas.microsoft.com/office/drawing/2014/main" id="{126CC549-67AD-31EE-13AE-FC0289878411}"/>
              </a:ext>
            </a:extLst>
          </p:cNvPr>
          <p:cNvPicPr>
            <a:picLocks noChangeAspect="1"/>
          </p:cNvPicPr>
          <p:nvPr/>
        </p:nvPicPr>
        <p:blipFill>
          <a:blip r:embed="rId7"/>
          <a:stretch>
            <a:fillRect/>
          </a:stretch>
        </p:blipFill>
        <p:spPr>
          <a:xfrm>
            <a:off x="3954277" y="3429000"/>
            <a:ext cx="4166464" cy="3017095"/>
          </a:xfrm>
          <a:prstGeom prst="rect">
            <a:avLst/>
          </a:prstGeom>
        </p:spPr>
      </p:pic>
      <p:pic>
        <p:nvPicPr>
          <p:cNvPr id="6" name="Picture 5">
            <a:extLst>
              <a:ext uri="{FF2B5EF4-FFF2-40B4-BE49-F238E27FC236}">
                <a16:creationId xmlns:a16="http://schemas.microsoft.com/office/drawing/2014/main" id="{36F62804-2DC9-5FBF-5BE1-B3B491735E63}"/>
              </a:ext>
            </a:extLst>
          </p:cNvPr>
          <p:cNvPicPr>
            <a:picLocks noChangeAspect="1"/>
          </p:cNvPicPr>
          <p:nvPr/>
        </p:nvPicPr>
        <p:blipFill>
          <a:blip r:embed="rId8"/>
          <a:stretch>
            <a:fillRect/>
          </a:stretch>
        </p:blipFill>
        <p:spPr>
          <a:xfrm>
            <a:off x="8020661" y="3403877"/>
            <a:ext cx="3891960" cy="2912799"/>
          </a:xfrm>
          <a:prstGeom prst="rect">
            <a:avLst/>
          </a:prstGeom>
        </p:spPr>
      </p:pic>
      <p:sp>
        <p:nvSpPr>
          <p:cNvPr id="7" name="TextBox 6">
            <a:extLst>
              <a:ext uri="{FF2B5EF4-FFF2-40B4-BE49-F238E27FC236}">
                <a16:creationId xmlns:a16="http://schemas.microsoft.com/office/drawing/2014/main" id="{46CC289C-D4F4-EEFA-BF59-FC61DD0B6C04}"/>
              </a:ext>
            </a:extLst>
          </p:cNvPr>
          <p:cNvSpPr txBox="1"/>
          <p:nvPr/>
        </p:nvSpPr>
        <p:spPr>
          <a:xfrm>
            <a:off x="162397" y="324069"/>
            <a:ext cx="4541527" cy="2739211"/>
          </a:xfrm>
          <a:prstGeom prst="rect">
            <a:avLst/>
          </a:prstGeom>
          <a:noFill/>
        </p:spPr>
        <p:txBody>
          <a:bodyPr wrap="square" rtlCol="0">
            <a:spAutoFit/>
          </a:bodyPr>
          <a:lstStyle/>
          <a:p>
            <a:pPr algn="just"/>
            <a:r>
              <a:rPr lang="en-US" sz="32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khăn</a:t>
            </a:r>
            <a:r>
              <a:rPr lang="en-US" sz="2800" b="1" dirty="0">
                <a:latin typeface="Arial" panose="020B0604020202020204" pitchFamily="34" charset="0"/>
                <a:cs typeface="Arial" panose="020B0604020202020204" pitchFamily="34" charset="0"/>
              </a:rPr>
              <a:t> ở </a:t>
            </a:r>
            <a:r>
              <a:rPr lang="en-US" sz="2800" b="1" dirty="0" err="1">
                <a:latin typeface="Arial" panose="020B0604020202020204" pitchFamily="34" charset="0"/>
                <a:cs typeface="Arial" panose="020B0604020202020204" pitchFamily="34" charset="0"/>
              </a:rPr>
              <a:t>bức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đến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yếu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mỗi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khăn</a:t>
            </a:r>
            <a:r>
              <a:rPr lang="en-US" sz="2800" b="1" dirty="0">
                <a:latin typeface="Arial" panose="020B0604020202020204" pitchFamily="34" charset="0"/>
                <a:cs typeface="Arial" panose="020B0604020202020204" pitchFamily="34" charset="0"/>
              </a:rPr>
              <a:t> ở </a:t>
            </a:r>
            <a:r>
              <a:rPr lang="en-US" sz="2800" b="1" dirty="0" err="1">
                <a:latin typeface="Arial" panose="020B0604020202020204" pitchFamily="34" charset="0"/>
                <a:cs typeface="Arial" panose="020B0604020202020204" pitchFamily="34" charset="0"/>
              </a:rPr>
              <a:t>bức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tranh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đến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từ</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yếu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ngoài</a:t>
            </a:r>
            <a:r>
              <a:rPr lang="en-US" sz="28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48674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3"/>
          <a:stretch>
            <a:fillRect/>
          </a:stretch>
        </p:blipFill>
        <p:spPr>
          <a:xfrm>
            <a:off x="203201" y="2705976"/>
            <a:ext cx="3850640" cy="3045467"/>
          </a:xfrm>
          <a:prstGeom prst="rect">
            <a:avLst/>
          </a:prstGeom>
        </p:spPr>
      </p:pic>
    </p:spTree>
    <p:custDataLst>
      <p:tags r:id="rId1"/>
    </p:custDataLst>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626781" y="0"/>
            <a:ext cx="8984512"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3"/>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TextBox 2">
            <a:extLst>
              <a:ext uri="{FF2B5EF4-FFF2-40B4-BE49-F238E27FC236}">
                <a16:creationId xmlns:a16="http://schemas.microsoft.com/office/drawing/2014/main" id="{80270108-C97C-2E3D-F1A2-6DC768800F20}"/>
              </a:ext>
            </a:extLst>
          </p:cNvPr>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D22B0534-AB8B-1C94-DA75-B794AFA2AB5C}"/>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3" name="Group 2">
            <a:extLst>
              <a:ext uri="{FF2B5EF4-FFF2-40B4-BE49-F238E27FC236}">
                <a16:creationId xmlns:a16="http://schemas.microsoft.com/office/drawing/2014/main" id="{D8852573-6C8C-FB06-B3C0-2ABB12C434AA}"/>
              </a:ext>
            </a:extLst>
          </p:cNvPr>
          <p:cNvGrpSpPr/>
          <p:nvPr/>
        </p:nvGrpSpPr>
        <p:grpSpPr>
          <a:xfrm>
            <a:off x="2614101" y="1372666"/>
            <a:ext cx="8963555" cy="2377440"/>
            <a:chOff x="110250" y="1911333"/>
            <a:chExt cx="5650162" cy="3047186"/>
          </a:xfrm>
        </p:grpSpPr>
        <p:sp>
          <p:nvSpPr>
            <p:cNvPr id="4" name="Google Shape;718;p33">
              <a:extLst>
                <a:ext uri="{FF2B5EF4-FFF2-40B4-BE49-F238E27FC236}">
                  <a16:creationId xmlns:a16="http://schemas.microsoft.com/office/drawing/2014/main" id="{501D6D7E-6CF7-2DF0-8EEE-7E28905455A4}"/>
                </a:ext>
              </a:extLst>
            </p:cNvPr>
            <p:cNvSpPr/>
            <p:nvPr/>
          </p:nvSpPr>
          <p:spPr>
            <a:xfrm>
              <a:off x="110250" y="2056472"/>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97D51C0F-210D-08B5-F88B-B6CB99241EF1}"/>
                </a:ext>
              </a:extLst>
            </p:cNvPr>
            <p:cNvSpPr/>
            <p:nvPr/>
          </p:nvSpPr>
          <p:spPr>
            <a:xfrm>
              <a:off x="478016" y="2117256"/>
              <a:ext cx="4991920" cy="2709387"/>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73597B70-1874-AEF6-F01F-1904819F25DA}"/>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3F31690D-B64F-0E15-4740-1536937F059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86F31F41-FE5D-EBEA-1F3A-53A21A4406B7}"/>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BFFAFC3-F515-0C4E-4A68-CFF633F2FE0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7;p33">
                <a:extLst>
                  <a:ext uri="{FF2B5EF4-FFF2-40B4-BE49-F238E27FC236}">
                    <a16:creationId xmlns:a16="http://schemas.microsoft.com/office/drawing/2014/main" id="{B582CDBD-7BB0-6AC2-E165-59AD19CA2AA1}"/>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 name="Group 13">
            <a:extLst>
              <a:ext uri="{FF2B5EF4-FFF2-40B4-BE49-F238E27FC236}">
                <a16:creationId xmlns:a16="http://schemas.microsoft.com/office/drawing/2014/main" id="{9893997E-9C45-84AB-8D54-D2BEE59F9E07}"/>
              </a:ext>
            </a:extLst>
          </p:cNvPr>
          <p:cNvGrpSpPr/>
          <p:nvPr/>
        </p:nvGrpSpPr>
        <p:grpSpPr>
          <a:xfrm>
            <a:off x="3783172" y="3892745"/>
            <a:ext cx="8112641" cy="2477575"/>
            <a:chOff x="310800" y="1911333"/>
            <a:chExt cx="5650162" cy="3047186"/>
          </a:xfrm>
        </p:grpSpPr>
        <p:sp>
          <p:nvSpPr>
            <p:cNvPr id="15" name="Google Shape;718;p33">
              <a:extLst>
                <a:ext uri="{FF2B5EF4-FFF2-40B4-BE49-F238E27FC236}">
                  <a16:creationId xmlns:a16="http://schemas.microsoft.com/office/drawing/2014/main" id="{176E952A-47BA-F3D4-A573-88C26C8F451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7410CE4E-67E7-77AA-8F60-E16B22C82EE9}"/>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r>
                <a:rPr lang="en-US" sz="3600" kern="0" dirty="0">
                  <a:solidFill>
                    <a:srgbClr val="000000"/>
                  </a:solidFill>
                  <a:latin typeface="Cambria" panose="02040503050406030204" pitchFamily="18" charset="0"/>
                  <a:ea typeface="Cambria" panose="02040503050406030204" pitchFamily="18" charset="0"/>
                  <a:cs typeface="Arial"/>
                  <a:sym typeface="Arial"/>
                </a:rPr>
                <a:t>.</a:t>
              </a:r>
              <a:endParaRPr kumimoji="0"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4" name="Picture 23">
              <a:extLst>
                <a:ext uri="{FF2B5EF4-FFF2-40B4-BE49-F238E27FC236}">
                  <a16:creationId xmlns:a16="http://schemas.microsoft.com/office/drawing/2014/main" id="{85B862CF-5926-AD13-7022-559BAD1C312B}"/>
                </a:ext>
              </a:extLst>
            </p:cNvPr>
            <p:cNvPicPr>
              <a:picLocks noChangeAspect="1"/>
            </p:cNvPicPr>
            <p:nvPr/>
          </p:nvPicPr>
          <p:blipFill rotWithShape="1">
            <a:blip r:embed="rId5"/>
            <a:srcRect t="16340" b="43951"/>
            <a:stretch/>
          </p:blipFill>
          <p:spPr>
            <a:xfrm>
              <a:off x="2570163" y="4315459"/>
              <a:ext cx="730339" cy="643060"/>
            </a:xfrm>
            <a:prstGeom prst="rect">
              <a:avLst/>
            </a:prstGeom>
          </p:spPr>
        </p:pic>
        <p:grpSp>
          <p:nvGrpSpPr>
            <p:cNvPr id="18" name="Google Shape;724;p33">
              <a:extLst>
                <a:ext uri="{FF2B5EF4-FFF2-40B4-BE49-F238E27FC236}">
                  <a16:creationId xmlns:a16="http://schemas.microsoft.com/office/drawing/2014/main" id="{D4AF9EAF-F6F4-3005-5381-118ECDEBF778}"/>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59AE75EB-C5D6-C712-29E1-B23EF4D151E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43D20A87-221E-BA61-A4B2-98658721915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CD9ED2FA-8144-EA6D-8D70-A63BDF92C84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 name="Flowchart: Alternate Process 5">
            <a:extLst>
              <a:ext uri="{FF2B5EF4-FFF2-40B4-BE49-F238E27FC236}">
                <a16:creationId xmlns:a16="http://schemas.microsoft.com/office/drawing/2014/main" id="{D66E8CC8-6FDD-5655-E39B-7B139D7ECFD3}"/>
              </a:ext>
            </a:extLst>
          </p:cNvPr>
          <p:cNvSpPr/>
          <p:nvPr/>
        </p:nvSpPr>
        <p:spPr>
          <a:xfrm>
            <a:off x="660400" y="314960"/>
            <a:ext cx="10728960" cy="1001175"/>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err="1"/>
              <a:t>Thảo</a:t>
            </a:r>
            <a:r>
              <a:rPr lang="en-US" sz="4800" b="1" dirty="0"/>
              <a:t> </a:t>
            </a:r>
            <a:r>
              <a:rPr lang="en-US" sz="4800" b="1" dirty="0" err="1"/>
              <a:t>luận</a:t>
            </a:r>
            <a:r>
              <a:rPr lang="en-US" sz="4800" b="1" dirty="0"/>
              <a:t> </a:t>
            </a:r>
            <a:r>
              <a:rPr lang="en-US" sz="4800" b="1" dirty="0" err="1"/>
              <a:t>nhóm</a:t>
            </a:r>
            <a:r>
              <a:rPr lang="en-US" sz="4800" b="1" dirty="0"/>
              <a:t> (2 </a:t>
            </a:r>
            <a:r>
              <a:rPr lang="en-US" sz="4800" b="1" dirty="0" err="1"/>
              <a:t>phút</a:t>
            </a:r>
            <a:r>
              <a:rPr lang="en-US" sz="4800" b="1" dirty="0"/>
              <a:t>)</a:t>
            </a:r>
          </a:p>
        </p:txBody>
      </p:sp>
    </p:spTree>
    <p:custDataLst>
      <p:tags r:id="rId1"/>
    </p:custDataLst>
    <p:extLst>
      <p:ext uri="{BB962C8B-B14F-4D97-AF65-F5344CB8AC3E}">
        <p14:creationId xmlns:p14="http://schemas.microsoft.com/office/powerpoint/2010/main" val="87306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9"/>
          <a:stretch>
            <a:fillRect/>
          </a:stretch>
        </p:blipFill>
        <p:spPr>
          <a:xfrm>
            <a:off x="1548849" y="631245"/>
            <a:ext cx="6846401" cy="1652159"/>
          </a:xfrm>
          <a:prstGeom prst="rect">
            <a:avLst/>
          </a:prstGeom>
        </p:spPr>
      </p:pic>
    </p:spTree>
    <p:custDataLst>
      <p:tags r:id="rId1"/>
    </p:custDataLst>
    <p:extLst>
      <p:ext uri="{BB962C8B-B14F-4D97-AF65-F5344CB8AC3E}">
        <p14:creationId xmlns:p14="http://schemas.microsoft.com/office/powerpoint/2010/main" val="320375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àng Thu Huế - Chăm ngoan">
            <a:hlinkClick r:id="" action="ppaction://media"/>
            <a:extLst>
              <a:ext uri="{FF2B5EF4-FFF2-40B4-BE49-F238E27FC236}">
                <a16:creationId xmlns:a16="http://schemas.microsoft.com/office/drawing/2014/main" id="{B7DF1278-0B0A-1A55-DCF5-3CA4AAA6E6C0}"/>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82880" y="113895"/>
            <a:ext cx="11826240" cy="6630209"/>
          </a:xfrm>
          <a:prstGeom prst="rect">
            <a:avLst/>
          </a:prstGeom>
        </p:spPr>
      </p:pic>
    </p:spTree>
    <p:custDataLst>
      <p:tags r:id="rId1"/>
    </p:custDataLst>
    <p:extLst>
      <p:ext uri="{BB962C8B-B14F-4D97-AF65-F5344CB8AC3E}">
        <p14:creationId xmlns:p14="http://schemas.microsoft.com/office/powerpoint/2010/main" val="973958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5306">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D7676-1A39-5E6D-CBC2-74D8B20CE148}"/>
            </a:ext>
          </a:extLst>
        </p:cNvPr>
        <p:cNvGrpSpPr/>
        <p:nvPr/>
      </p:nvGrpSpPr>
      <p:grpSpPr>
        <a:xfrm>
          <a:off x="0" y="0"/>
          <a:ext cx="0" cy="0"/>
          <a:chOff x="0" y="0"/>
          <a:chExt cx="0" cy="0"/>
        </a:xfrm>
      </p:grpSpPr>
      <p:grpSp>
        <p:nvGrpSpPr>
          <p:cNvPr id="38" name="Group 37">
            <a:extLst>
              <a:ext uri="{FF2B5EF4-FFF2-40B4-BE49-F238E27FC236}">
                <a16:creationId xmlns:a16="http://schemas.microsoft.com/office/drawing/2014/main" id="{5F25A191-AF42-03FE-51D2-E3EB24BA673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1B65E4C6-9F57-F5C1-638F-189DEA97A1A7}"/>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872BDAE9-29FC-A6E9-1521-859B427ECA21}"/>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CED93EE-F1CA-D0AB-7721-E291E965AE6F}"/>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DE336F4F-6E3A-6B88-DC48-85E75EF08D3B}"/>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42E33878-1E20-E2BA-6962-07F37A8FA369}"/>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0C054B90-C248-47D3-33F6-667DA327B6F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653729F-50B2-26F5-45ED-A66657FA959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F3E3691-3096-9C4B-FC18-1CC75C8E570B}"/>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2E3B74DB-6506-C47E-E4DA-0D1A65F316F7}"/>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517D8352-A4F1-BFD4-BD0F-F19E551ADC63}"/>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A5F77E51-A6B8-A801-B07A-FD6F6A25D8CC}"/>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7A1A52C-92DC-90FF-2159-EDF7E1E9E580}"/>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3AE7EC-49D9-16FB-F480-E4ED66A55BC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96E2DCDE-6F33-BD76-BC2E-4C332FD9CCD5}"/>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55D861E9-77EC-AD82-6AC6-245F335EAD51}"/>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90AF34EF-1241-3DB0-5573-29D81C412A25}"/>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F1F3FD-06B1-CABF-DDEF-04424BF411AF}"/>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36695EC-5F49-A503-0316-1A224F5B24D4}"/>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59D8CCC2-149D-8089-C770-A918C6F5F693}"/>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B598559D-37C4-92EE-C332-3FDDECBC98F6}"/>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A9E5AEF3-7E33-3170-75FB-C7A8F8AAD584}"/>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27C5A844-92F9-1B84-5454-2A314F4A47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3FBA4255-B58B-8870-BD3C-FAE408358F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FCB9F46F-CE5C-402C-3868-1C42A72726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63F3AE3B-2DDF-70C4-AD3B-D080D0C331D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F93E3D46-4F78-8E0A-07A1-ABCA457E4580}"/>
              </a:ext>
            </a:extLst>
          </p:cNvPr>
          <p:cNvPicPr>
            <a:picLocks noChangeAspect="1"/>
          </p:cNvPicPr>
          <p:nvPr/>
        </p:nvPicPr>
        <p:blipFill>
          <a:blip r:embed="rId9"/>
          <a:stretch>
            <a:fillRect/>
          </a:stretch>
        </p:blipFill>
        <p:spPr>
          <a:xfrm>
            <a:off x="1548849" y="631245"/>
            <a:ext cx="6846401" cy="1652159"/>
          </a:xfrm>
          <a:prstGeom prst="rect">
            <a:avLst/>
          </a:prstGeom>
        </p:spPr>
      </p:pic>
    </p:spTree>
    <p:custDataLst>
      <p:tags r:id="rId1"/>
    </p:custDataLst>
    <p:extLst>
      <p:ext uri="{BB962C8B-B14F-4D97-AF65-F5344CB8AC3E}">
        <p14:creationId xmlns:p14="http://schemas.microsoft.com/office/powerpoint/2010/main" val="3237495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F413C-3C34-EE6C-DF80-07D1575C43E8}"/>
            </a:ext>
          </a:extLst>
        </p:cNvPr>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D51C1A3D-0398-94E8-085E-102E1A870599}"/>
              </a:ext>
            </a:extLst>
          </p:cNvPr>
          <p:cNvSpPr/>
          <p:nvPr/>
        </p:nvSpPr>
        <p:spPr>
          <a:xfrm>
            <a:off x="1015909" y="1762242"/>
            <a:ext cx="10434754" cy="1556755"/>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图片 35">
            <a:extLst>
              <a:ext uri="{FF2B5EF4-FFF2-40B4-BE49-F238E27FC236}">
                <a16:creationId xmlns:a16="http://schemas.microsoft.com/office/drawing/2014/main" id="{43A50905-7137-8362-7487-34AA00357082}"/>
              </a:ext>
            </a:extLst>
          </p:cNvPr>
          <p:cNvPicPr>
            <a:picLocks noChangeAspect="1"/>
          </p:cNvPicPr>
          <p:nvPr/>
        </p:nvPicPr>
        <p:blipFill>
          <a:blip r:embed="rId3"/>
          <a:stretch>
            <a:fillRect/>
          </a:stretch>
        </p:blipFill>
        <p:spPr>
          <a:xfrm>
            <a:off x="203201" y="3598291"/>
            <a:ext cx="3850640" cy="3045467"/>
          </a:xfrm>
          <a:prstGeom prst="rect">
            <a:avLst/>
          </a:prstGeom>
        </p:spPr>
      </p:pic>
      <p:sp>
        <p:nvSpPr>
          <p:cNvPr id="2" name="Rectangle: Rounded Corners 1">
            <a:extLst>
              <a:ext uri="{FF2B5EF4-FFF2-40B4-BE49-F238E27FC236}">
                <a16:creationId xmlns:a16="http://schemas.microsoft.com/office/drawing/2014/main" id="{2FEEE47C-52E1-145A-506F-1CE43E29FF04}"/>
              </a:ext>
            </a:extLst>
          </p:cNvPr>
          <p:cNvSpPr/>
          <p:nvPr/>
        </p:nvSpPr>
        <p:spPr>
          <a:xfrm>
            <a:off x="4053840" y="214242"/>
            <a:ext cx="4592319" cy="12687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err="1">
                <a:latin typeface="Arial" panose="020B0604020202020204" pitchFamily="34" charset="0"/>
                <a:cs typeface="Arial" panose="020B0604020202020204" pitchFamily="34" charset="0"/>
              </a:rPr>
              <a:t>Thảo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luận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nhóm</a:t>
            </a:r>
            <a:endParaRPr lang="en-US" sz="4000" b="1" dirty="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C0C218DA-B2CA-28B9-80A2-10B257666728}"/>
              </a:ext>
            </a:extLst>
          </p:cNvPr>
          <p:cNvSpPr/>
          <p:nvPr/>
        </p:nvSpPr>
        <p:spPr>
          <a:xfrm>
            <a:off x="4053839" y="214242"/>
            <a:ext cx="4592319" cy="1268706"/>
          </a:xfrm>
          <a:prstGeom prst="roundRect">
            <a:avLst/>
          </a:prstGeom>
          <a:solidFill>
            <a:schemeClr val="accent1">
              <a:lumMod val="60000"/>
              <a:lumOff val="4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Chia </a:t>
            </a:r>
            <a:r>
              <a:rPr lang="en-US" sz="4800" b="1" dirty="0" err="1">
                <a:latin typeface="Arial" panose="020B0604020202020204" pitchFamily="34" charset="0"/>
                <a:cs typeface="Arial" panose="020B0604020202020204" pitchFamily="34" charset="0"/>
              </a:rPr>
              <a:t>sẻ</a:t>
            </a:r>
            <a:endParaRPr lang="en-US" sz="48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D1EC2A4-5C46-694B-C923-D044680BFB6F}"/>
              </a:ext>
            </a:extLst>
          </p:cNvPr>
          <p:cNvSpPr txBox="1"/>
          <p:nvPr/>
        </p:nvSpPr>
        <p:spPr>
          <a:xfrm>
            <a:off x="1290481" y="1992862"/>
            <a:ext cx="10160182"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cần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vượt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khăn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cuộc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custDataLst>
      <p:tags r:id="rId1"/>
    </p:custDataLst>
    <p:extLst>
      <p:ext uri="{BB962C8B-B14F-4D97-AF65-F5344CB8AC3E}">
        <p14:creationId xmlns:p14="http://schemas.microsoft.com/office/powerpoint/2010/main" val="853816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408145" y="2129511"/>
            <a:ext cx="9643730" cy="1426353"/>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4"/>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28327" y="1844723"/>
              <a:ext cx="5814512" cy="37649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Vượt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khăn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4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custDataLst>
      <p:tags r:id="rId1"/>
    </p:custDataLst>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D5F2E57B-C4E8-732F-C9B6-9ABB4EBD0FDF}"/>
              </a:ext>
            </a:extLst>
          </p:cNvPr>
          <p:cNvPicPr>
            <a:picLocks noChangeAspect="1"/>
          </p:cNvPicPr>
          <p:nvPr/>
        </p:nvPicPr>
        <p:blipFill>
          <a:blip r:embed="rId4"/>
          <a:stretch>
            <a:fillRect/>
          </a:stretch>
        </p:blipFill>
        <p:spPr>
          <a:xfrm>
            <a:off x="1469840" y="2105041"/>
            <a:ext cx="7200000" cy="2566638"/>
          </a:xfrm>
          <a:prstGeom prst="rect">
            <a:avLst/>
          </a:prstGeom>
        </p:spPr>
      </p:pic>
    </p:spTree>
    <p:custDataLst>
      <p:tags r:id="rId1"/>
    </p:custDataLst>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OP 10 mẫu Quan sát tranh và nêu cảm nghĩ của em về việc đi học của các bạn  nhỏ (2024) SIÊU HAY">
            <a:extLst>
              <a:ext uri="{FF2B5EF4-FFF2-40B4-BE49-F238E27FC236}">
                <a16:creationId xmlns:a16="http://schemas.microsoft.com/office/drawing/2014/main" id="{1D2E3EC8-9FE8-B8BA-E0B5-6942EB12B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379" y="120808"/>
            <a:ext cx="11719242" cy="6616383"/>
          </a:xfrm>
          <a:prstGeom prst="rect">
            <a:avLst/>
          </a:prstGeom>
          <a:noFill/>
          <a:extLst>
            <a:ext uri="{909E8E84-426E-40DD-AFC4-6F175D3DCCD1}">
              <a14:hiddenFill xmlns:a14="http://schemas.microsoft.com/office/drawing/2010/main">
                <a:solidFill>
                  <a:srgbClr val="FFFFFF"/>
                </a:solidFill>
              </a14:hiddenFill>
            </a:ext>
          </a:extLst>
        </p:spPr>
      </p:pic>
      <p:pic>
        <p:nvPicPr>
          <p:cNvPr id="6" name="Con Đường Tôi Đi">
            <a:hlinkClick r:id="" action="ppaction://media"/>
            <a:extLst>
              <a:ext uri="{FF2B5EF4-FFF2-40B4-BE49-F238E27FC236}">
                <a16:creationId xmlns:a16="http://schemas.microsoft.com/office/drawing/2014/main" id="{B6346CB5-4965-782E-FADC-9E0A98D662ED}"/>
              </a:ext>
            </a:extLst>
          </p:cNvPr>
          <p:cNvPicPr>
            <a:picLocks noChangeAspect="1"/>
          </p:cNvPicPr>
          <p:nvPr>
            <a:videoFile r:link="rId2"/>
            <p:extLst>
              <p:ext uri="{DAA4B4D4-6D71-4841-9C94-3DE7FCFB9230}">
                <p14:media xmlns:p14="http://schemas.microsoft.com/office/powerpoint/2010/main" r:embed="rId3">
                  <p14:trim st="10000" end="144377.5781"/>
                </p14:media>
              </p:ext>
            </p:extLst>
          </p:nvPr>
        </p:nvPicPr>
        <p:blipFill>
          <a:blip r:embed="rId7"/>
          <a:stretch>
            <a:fillRect/>
          </a:stretch>
        </p:blipFill>
        <p:spPr>
          <a:xfrm flipH="1">
            <a:off x="11554301" y="6335871"/>
            <a:ext cx="401320" cy="401320"/>
          </a:xfrm>
          <a:prstGeom prst="rect">
            <a:avLst/>
          </a:prstGeom>
        </p:spPr>
      </p:pic>
      <p:sp>
        <p:nvSpPr>
          <p:cNvPr id="2" name="Rectangle 1">
            <a:extLst>
              <a:ext uri="{FF2B5EF4-FFF2-40B4-BE49-F238E27FC236}">
                <a16:creationId xmlns:a16="http://schemas.microsoft.com/office/drawing/2014/main" id="{FE2AAE37-4DB8-045A-D138-05CC2B9D125D}"/>
              </a:ext>
            </a:extLst>
          </p:cNvPr>
          <p:cNvSpPr/>
          <p:nvPr/>
        </p:nvSpPr>
        <p:spPr>
          <a:xfrm>
            <a:off x="5067582" y="5750004"/>
            <a:ext cx="6888039" cy="1107996"/>
          </a:xfrm>
          <a:prstGeom prst="rect">
            <a:avLst/>
          </a:prstGeom>
          <a:noFill/>
        </p:spPr>
        <p:txBody>
          <a:bodyPr wrap="none" lIns="91440" tIns="45720" rIns="91440" bIns="45720">
            <a:spAutoFit/>
          </a:bodyPr>
          <a:lstStyle/>
          <a:p>
            <a:pPr algn="ctr"/>
            <a:r>
              <a:rPr lang="en-US" sz="6600" b="1" i="1" dirty="0">
                <a:ln w="9525">
                  <a:solidFill>
                    <a:schemeClr val="bg1"/>
                  </a:solidFill>
                  <a:prstDash val="solid"/>
                </a:ln>
                <a:effectLst>
                  <a:outerShdw blurRad="12700" dist="38100" dir="2700000" algn="tl" rotWithShape="0">
                    <a:schemeClr val="bg1">
                      <a:lumMod val="50000"/>
                    </a:schemeClr>
                  </a:outerShdw>
                </a:effectLst>
              </a:rPr>
              <a:t>“Con </a:t>
            </a:r>
            <a:r>
              <a:rPr lang="en-US" sz="6600" b="1" i="1" dirty="0" err="1">
                <a:ln w="9525">
                  <a:solidFill>
                    <a:schemeClr val="bg1"/>
                  </a:solidFill>
                  <a:prstDash val="solid"/>
                </a:ln>
                <a:effectLst>
                  <a:outerShdw blurRad="12700" dist="38100" dir="2700000" algn="tl" rotWithShape="0">
                    <a:schemeClr val="bg1">
                      <a:lumMod val="50000"/>
                    </a:schemeClr>
                  </a:outerShdw>
                </a:effectLst>
              </a:rPr>
              <a:t>đường</a:t>
            </a:r>
            <a:r>
              <a:rPr lang="en-US" sz="6600" b="1" i="1" dirty="0">
                <a:ln w="9525">
                  <a:solidFill>
                    <a:schemeClr val="bg1"/>
                  </a:solidFill>
                  <a:prstDash val="solid"/>
                </a:ln>
                <a:effectLst>
                  <a:outerShdw blurRad="12700" dist="38100" dir="2700000" algn="tl" rotWithShape="0">
                    <a:schemeClr val="bg1">
                      <a:lumMod val="50000"/>
                    </a:schemeClr>
                  </a:outerShdw>
                </a:effectLst>
              </a:rPr>
              <a:t> </a:t>
            </a:r>
            <a:r>
              <a:rPr lang="en-US" sz="6600" b="1" i="1" dirty="0" err="1">
                <a:ln w="9525">
                  <a:solidFill>
                    <a:schemeClr val="bg1"/>
                  </a:solidFill>
                  <a:prstDash val="solid"/>
                </a:ln>
                <a:effectLst>
                  <a:outerShdw blurRad="12700" dist="38100" dir="2700000" algn="tl" rotWithShape="0">
                    <a:schemeClr val="bg1">
                      <a:lumMod val="50000"/>
                    </a:schemeClr>
                  </a:outerShdw>
                </a:effectLst>
              </a:rPr>
              <a:t>tôi</a:t>
            </a:r>
            <a:r>
              <a:rPr lang="en-US" sz="6600" b="1" i="1" dirty="0">
                <a:ln w="9525">
                  <a:solidFill>
                    <a:schemeClr val="bg1"/>
                  </a:solidFill>
                  <a:prstDash val="solid"/>
                </a:ln>
                <a:effectLst>
                  <a:outerShdw blurRad="12700" dist="38100" dir="2700000" algn="tl" rotWithShape="0">
                    <a:schemeClr val="bg1">
                      <a:lumMod val="50000"/>
                    </a:schemeClr>
                  </a:outerShdw>
                </a:effectLst>
              </a:rPr>
              <a:t> </a:t>
            </a:r>
            <a:r>
              <a:rPr lang="en-US" sz="6600" b="1" i="1" dirty="0" err="1">
                <a:ln w="9525">
                  <a:solidFill>
                    <a:schemeClr val="bg1"/>
                  </a:solidFill>
                  <a:prstDash val="solid"/>
                </a:ln>
                <a:effectLst>
                  <a:outerShdw blurRad="12700" dist="38100" dir="2700000" algn="tl" rotWithShape="0">
                    <a:schemeClr val="bg1">
                      <a:lumMod val="50000"/>
                    </a:schemeClr>
                  </a:outerShdw>
                </a:effectLst>
              </a:rPr>
              <a:t>đi</a:t>
            </a:r>
            <a:r>
              <a:rPr lang="en-US" sz="6600" b="1" i="1" dirty="0">
                <a:ln w="9525">
                  <a:solidFill>
                    <a:schemeClr val="bg1"/>
                  </a:solidFill>
                  <a:prstDash val="solid"/>
                </a:ln>
                <a:effectLst>
                  <a:outerShdw blurRad="12700" dist="38100" dir="2700000" algn="tl" rotWithShape="0">
                    <a:schemeClr val="bg1">
                      <a:lumMod val="50000"/>
                    </a:schemeClr>
                  </a:outerShdw>
                </a:effectLst>
              </a:rPr>
              <a:t>”</a:t>
            </a:r>
            <a:endParaRPr lang="en-US" sz="6600" b="1" i="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ustDataLst>
      <p:tags r:id="rId1"/>
    </p:custDataLst>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custDataLst>
      <p:tags r:id="rId1"/>
    </p:custDataLst>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4"/>
          <a:stretch>
            <a:fillRect/>
          </a:stretch>
        </p:blipFill>
        <p:spPr>
          <a:xfrm>
            <a:off x="-1268945" y="280076"/>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9"/>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10"/>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CDF7411-773C-66FF-CD31-B412F5FE430E}"/>
              </a:ext>
            </a:extLst>
          </p:cNvPr>
          <p:cNvPicPr>
            <a:picLocks noChangeAspect="1"/>
          </p:cNvPicPr>
          <p:nvPr/>
        </p:nvPicPr>
        <p:blipFill>
          <a:blip r:embed="rId13"/>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sp>
        <p:nvSpPr>
          <p:cNvPr id="4" name="TextBox 3">
            <a:extLst>
              <a:ext uri="{FF2B5EF4-FFF2-40B4-BE49-F238E27FC236}">
                <a16:creationId xmlns:a16="http://schemas.microsoft.com/office/drawing/2014/main" id="{F1A2AD98-BD1E-14A5-5564-69BA3CB13112}"/>
              </a:ext>
            </a:extLst>
          </p:cNvPr>
          <p:cNvSpPr txBox="1"/>
          <p:nvPr/>
        </p:nvSpPr>
        <p:spPr>
          <a:xfrm>
            <a:off x="4988560" y="4023360"/>
            <a:ext cx="2156503" cy="1059616"/>
          </a:xfrm>
          <a:prstGeom prst="rect">
            <a:avLst/>
          </a:prstGeom>
          <a:noFill/>
        </p:spPr>
        <p:txBody>
          <a:bodyPr wrap="square" rtlCol="0">
            <a:spAutoFit/>
          </a:bodyPr>
          <a:lstStyle/>
          <a:p>
            <a:endParaRPr lang="en-US" dirty="0"/>
          </a:p>
        </p:txBody>
      </p:sp>
      <p:sp>
        <p:nvSpPr>
          <p:cNvPr id="5" name="Rectangle 4">
            <a:extLst>
              <a:ext uri="{FF2B5EF4-FFF2-40B4-BE49-F238E27FC236}">
                <a16:creationId xmlns:a16="http://schemas.microsoft.com/office/drawing/2014/main" id="{619DF4EC-6A38-8DB3-8301-5B732FBE9A7B}"/>
              </a:ext>
            </a:extLst>
          </p:cNvPr>
          <p:cNvSpPr/>
          <p:nvPr/>
        </p:nvSpPr>
        <p:spPr>
          <a:xfrm>
            <a:off x="5459265" y="3788464"/>
            <a:ext cx="2404826" cy="1015663"/>
          </a:xfrm>
          <a:prstGeom prst="rect">
            <a:avLst/>
          </a:prstGeom>
          <a:noFill/>
          <a:effectLst>
            <a:reflection blurRad="6350" stA="52000" endA="300" endPos="35000" dir="5400000" sy="-100000" algn="bl" rotWithShape="0"/>
          </a:effectLst>
          <a:scene3d>
            <a:camera prst="perspectiveRelaxedModerately"/>
            <a:lightRig rig="threePt" dir="t"/>
          </a:scene3d>
        </p:spPr>
        <p:txBody>
          <a:bodyPr wrap="none" lIns="91440" tIns="45720" rIns="91440" bIns="45720">
            <a:spAutoFit/>
          </a:bodyPr>
          <a:lstStyle/>
          <a:p>
            <a:pPr algn="ctr"/>
            <a:r>
              <a:rPr lang="en-US" sz="6000" b="1" i="1" dirty="0" err="1">
                <a:ln w="22225">
                  <a:solidFill>
                    <a:schemeClr val="accent2"/>
                  </a:solidFill>
                  <a:prstDash val="solid"/>
                </a:ln>
                <a:solidFill>
                  <a:schemeClr val="accent2">
                    <a:lumMod val="40000"/>
                    <a:lumOff val="60000"/>
                  </a:schemeClr>
                </a:solidFill>
                <a:latin typeface="Comic Sans MS" panose="030F0702030302020204" pitchFamily="66" charset="0"/>
              </a:rPr>
              <a:t>Tiết</a:t>
            </a:r>
            <a:r>
              <a:rPr lang="en-US" sz="5400" b="1" i="1" dirty="0">
                <a:ln w="22225">
                  <a:solidFill>
                    <a:schemeClr val="accent2"/>
                  </a:solidFill>
                  <a:prstDash val="solid"/>
                </a:ln>
                <a:solidFill>
                  <a:schemeClr val="accent2">
                    <a:lumMod val="40000"/>
                    <a:lumOff val="60000"/>
                  </a:schemeClr>
                </a:solidFill>
                <a:latin typeface="Comic Sans MS" panose="030F0702030302020204" pitchFamily="66" charset="0"/>
              </a:rPr>
              <a:t> 1</a:t>
            </a:r>
            <a:endParaRPr lang="en-US" sz="5400" b="1" i="1" cap="none" spc="0" dirty="0">
              <a:ln w="22225">
                <a:solidFill>
                  <a:schemeClr val="accent2"/>
                </a:solidFill>
                <a:prstDash val="solid"/>
              </a:ln>
              <a:solidFill>
                <a:schemeClr val="accent2">
                  <a:lumMod val="40000"/>
                  <a:lumOff val="60000"/>
                </a:schemeClr>
              </a:solidFill>
              <a:effectLst/>
              <a:latin typeface="Comic Sans MS" panose="030F0702030302020204" pitchFamily="66" charset="0"/>
            </a:endParaRPr>
          </a:p>
        </p:txBody>
      </p:sp>
    </p:spTree>
    <p:custDataLst>
      <p:tags r:id="rId1"/>
    </p:custDataLst>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095489CA-7E2D-59E5-9C2F-03A8FE98CDD3}"/>
              </a:ext>
            </a:extLst>
          </p:cNvPr>
          <p:cNvSpPr txBox="1"/>
          <p:nvPr/>
        </p:nvSpPr>
        <p:spPr>
          <a:xfrm>
            <a:off x="851314" y="2161191"/>
            <a:ext cx="10916885" cy="3447098"/>
          </a:xfrm>
          <a:prstGeom prst="rect">
            <a:avLst/>
          </a:prstGeom>
        </p:spPr>
        <p:txBody>
          <a:bodyPr lIns="0" tIns="0" rIns="0" bIns="0" rtlCol="0" anchor="t">
            <a:spAutoFit/>
          </a:bodyPr>
          <a:lstStyle/>
          <a:p>
            <a:pPr algn="just" defTabSz="609630"/>
            <a:r>
              <a:rPr lang="vi-VN" sz="3200" dirty="0">
                <a:solidFill>
                  <a:srgbClr val="000000"/>
                </a:solidFill>
                <a:latin typeface="Cambria"/>
              </a:rPr>
              <a:t>– Nhận biết được những khó khăn cần phải vượt qua trong học tập và trong cuộc sống.</a:t>
            </a:r>
          </a:p>
          <a:p>
            <a:pPr algn="just" defTabSz="609630"/>
            <a:r>
              <a:rPr lang="vi-VN" sz="3200" dirty="0">
                <a:solidFill>
                  <a:srgbClr val="000000"/>
                </a:solidFill>
                <a:latin typeface="Cambria"/>
              </a:rPr>
              <a:t>– Kể được một số biểu hiện của vượt qua khó khăn.</a:t>
            </a:r>
            <a:r>
              <a:rPr lang="en-US" sz="3200" dirty="0">
                <a:solidFill>
                  <a:srgbClr val="000000"/>
                </a:solidFill>
                <a:latin typeface="Cambria"/>
              </a:rPr>
              <a:t> Ý </a:t>
            </a:r>
            <a:r>
              <a:rPr lang="en-US" sz="3200" dirty="0" err="1">
                <a:solidFill>
                  <a:srgbClr val="000000"/>
                </a:solidFill>
                <a:latin typeface="Cambria"/>
              </a:rPr>
              <a:t>nghĩa</a:t>
            </a:r>
            <a:r>
              <a:rPr lang="en-US" sz="3200" dirty="0">
                <a:solidFill>
                  <a:srgbClr val="000000"/>
                </a:solidFill>
                <a:latin typeface="Cambria"/>
              </a:rPr>
              <a:t> </a:t>
            </a:r>
            <a:r>
              <a:rPr lang="en-US" sz="3200" dirty="0" err="1">
                <a:solidFill>
                  <a:srgbClr val="000000"/>
                </a:solidFill>
                <a:latin typeface="Cambria"/>
              </a:rPr>
              <a:t>khi</a:t>
            </a:r>
            <a:r>
              <a:rPr lang="en-US" sz="3200" dirty="0">
                <a:solidFill>
                  <a:srgbClr val="000000"/>
                </a:solidFill>
                <a:latin typeface="Cambria"/>
              </a:rPr>
              <a:t> </a:t>
            </a:r>
            <a:r>
              <a:rPr lang="en-US" sz="3200" dirty="0" err="1">
                <a:solidFill>
                  <a:srgbClr val="000000"/>
                </a:solidFill>
                <a:latin typeface="Cambria"/>
              </a:rPr>
              <a:t>vượt</a:t>
            </a:r>
            <a:r>
              <a:rPr lang="en-US" sz="3200" dirty="0">
                <a:solidFill>
                  <a:srgbClr val="000000"/>
                </a:solidFill>
                <a:latin typeface="Cambria"/>
              </a:rPr>
              <a:t> qua </a:t>
            </a:r>
            <a:r>
              <a:rPr lang="en-US" sz="3200" dirty="0" err="1">
                <a:solidFill>
                  <a:srgbClr val="000000"/>
                </a:solidFill>
                <a:latin typeface="Cambria"/>
              </a:rPr>
              <a:t>khó</a:t>
            </a:r>
            <a:r>
              <a:rPr lang="en-US" sz="3200" dirty="0">
                <a:solidFill>
                  <a:srgbClr val="000000"/>
                </a:solidFill>
                <a:latin typeface="Cambria"/>
              </a:rPr>
              <a:t> </a:t>
            </a:r>
            <a:r>
              <a:rPr lang="en-US" sz="3200" dirty="0" err="1">
                <a:solidFill>
                  <a:srgbClr val="000000"/>
                </a:solidFill>
                <a:latin typeface="Cambria"/>
              </a:rPr>
              <a:t>khăn</a:t>
            </a:r>
            <a:r>
              <a:rPr lang="en-US" sz="3200" dirty="0">
                <a:solidFill>
                  <a:srgbClr val="000000"/>
                </a:solidFill>
                <a:latin typeface="Cambria"/>
              </a:rPr>
              <a:t> </a:t>
            </a:r>
            <a:r>
              <a:rPr lang="en-US" sz="3200" dirty="0" err="1">
                <a:solidFill>
                  <a:srgbClr val="000000"/>
                </a:solidFill>
                <a:latin typeface="Cambria"/>
              </a:rPr>
              <a:t>đó</a:t>
            </a:r>
            <a:r>
              <a:rPr lang="en-US" sz="3200" dirty="0">
                <a:solidFill>
                  <a:srgbClr val="000000"/>
                </a:solidFill>
                <a:latin typeface="Cambria"/>
              </a:rPr>
              <a:t>.</a:t>
            </a:r>
            <a:endParaRPr lang="vi-VN" sz="3200" dirty="0">
              <a:solidFill>
                <a:srgbClr val="000000"/>
              </a:solidFill>
              <a:latin typeface="Cambria"/>
            </a:endParaRPr>
          </a:p>
          <a:p>
            <a:pPr algn="just" defTabSz="609630"/>
            <a:r>
              <a:rPr lang="vi-VN" sz="3200" dirty="0">
                <a:solidFill>
                  <a:srgbClr val="000000"/>
                </a:solidFill>
                <a:latin typeface="Cambria"/>
              </a:rPr>
              <a:t>– Biết vượt qua một số khó khăn của bản thân trong học tập và sinh hoạt.</a:t>
            </a:r>
          </a:p>
          <a:p>
            <a:pPr algn="just" defTabSz="609630"/>
            <a:r>
              <a:rPr lang="vi-VN" sz="3200" dirty="0">
                <a:solidFill>
                  <a:srgbClr val="000000"/>
                </a:solidFill>
                <a:latin typeface="Cambria"/>
              </a:rPr>
              <a:t>– Quý trọng gương vượt khó trong học tập và cuộc sống</a:t>
            </a:r>
            <a:endParaRPr lang="en-US" sz="3200" dirty="0">
              <a:solidFill>
                <a:srgbClr val="000000"/>
              </a:solidFill>
              <a:latin typeface="Cambria"/>
            </a:endParaRPr>
          </a:p>
        </p:txBody>
      </p:sp>
      <p:pic>
        <p:nvPicPr>
          <p:cNvPr id="3" name="Hình ảnh 8">
            <a:extLst>
              <a:ext uri="{FF2B5EF4-FFF2-40B4-BE49-F238E27FC236}">
                <a16:creationId xmlns:a16="http://schemas.microsoft.com/office/drawing/2014/main" id="{AF377F9D-54DF-91C1-A3F5-AE86AEFB2F67}"/>
              </a:ext>
            </a:extLst>
          </p:cNvPr>
          <p:cNvPicPr>
            <a:picLocks noChangeAspect="1"/>
          </p:cNvPicPr>
          <p:nvPr/>
        </p:nvPicPr>
        <p:blipFill>
          <a:blip r:embed="rId3"/>
          <a:stretch>
            <a:fillRect/>
          </a:stretch>
        </p:blipFill>
        <p:spPr>
          <a:xfrm>
            <a:off x="2245724" y="468291"/>
            <a:ext cx="7724301" cy="1639966"/>
          </a:xfrm>
          <a:prstGeom prst="rect">
            <a:avLst/>
          </a:prstGeom>
        </p:spPr>
      </p:pic>
    </p:spTree>
    <p:custDataLst>
      <p:tags r:id="rId1"/>
    </p:custDataLst>
    <p:extLst>
      <p:ext uri="{BB962C8B-B14F-4D97-AF65-F5344CB8AC3E}">
        <p14:creationId xmlns:p14="http://schemas.microsoft.com/office/powerpoint/2010/main" val="260848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a:extLst>
              <a:ext uri="{FF2B5EF4-FFF2-40B4-BE49-F238E27FC236}">
                <a16:creationId xmlns:a16="http://schemas.microsoft.com/office/drawing/2014/main" id="{94C81FC2-F51E-0A6F-6BA9-8563AC37E8D1}"/>
              </a:ext>
            </a:extLst>
          </p:cNvPr>
          <p:cNvPicPr>
            <a:picLocks noChangeAspect="1"/>
          </p:cNvPicPr>
          <p:nvPr/>
        </p:nvPicPr>
        <p:blipFill>
          <a:blip r:embed="rId4"/>
          <a:stretch>
            <a:fillRect/>
          </a:stretch>
        </p:blipFill>
        <p:spPr>
          <a:xfrm>
            <a:off x="1501895" y="2333079"/>
            <a:ext cx="6921087" cy="2298298"/>
          </a:xfrm>
          <a:prstGeom prst="rect">
            <a:avLst/>
          </a:prstGeom>
        </p:spPr>
      </p:pic>
    </p:spTree>
    <p:custDataLst>
      <p:tags r:id="rId1"/>
    </p:custDataLst>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a:extLst>
              <a:ext uri="{FF2B5EF4-FFF2-40B4-BE49-F238E27FC236}">
                <a16:creationId xmlns:a16="http://schemas.microsoft.com/office/drawing/2014/main"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3"/>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2388078" y="-265640"/>
            <a:ext cx="7349827" cy="1046792"/>
            <a:chOff x="310800" y="1911333"/>
            <a:chExt cx="5650162" cy="3161268"/>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241647"/>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543476" y="2380653"/>
              <a:ext cx="5274601" cy="2608380"/>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3"/>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4"/>
          <a:stretch>
            <a:fillRect/>
          </a:stretch>
        </p:blipFill>
        <p:spPr>
          <a:xfrm>
            <a:off x="-38471" y="743376"/>
            <a:ext cx="7963158" cy="3225253"/>
          </a:xfrm>
          <a:prstGeom prst="rect">
            <a:avLst/>
          </a:prstGeom>
          <a:effectLst>
            <a:glow rad="139700">
              <a:schemeClr val="bg1">
                <a:alpha val="40000"/>
              </a:schemeClr>
            </a:glow>
          </a:effectLst>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5"/>
          <a:stretch>
            <a:fillRect/>
          </a:stretch>
        </p:blipFill>
        <p:spPr>
          <a:xfrm>
            <a:off x="7924687" y="743376"/>
            <a:ext cx="4320741" cy="3491705"/>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6"/>
          <a:stretch>
            <a:fillRect/>
          </a:stretch>
        </p:blipFill>
        <p:spPr>
          <a:xfrm>
            <a:off x="6121392" y="3820358"/>
            <a:ext cx="5298448" cy="2983237"/>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7"/>
          <a:stretch>
            <a:fillRect/>
          </a:stretch>
        </p:blipFill>
        <p:spPr>
          <a:xfrm>
            <a:off x="1992332" y="3838903"/>
            <a:ext cx="4070660" cy="2942858"/>
          </a:xfrm>
          <a:prstGeom prst="rect">
            <a:avLst/>
          </a:prstGeom>
        </p:spPr>
      </p:pic>
    </p:spTree>
    <p:custDataLst>
      <p:tags r:id="rId1"/>
    </p:custDataLst>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D2405-6F11-CDA7-38DE-6C831B9B4C2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80F4182-9EDF-D7BF-AC32-E68FCFF790BA}"/>
              </a:ext>
            </a:extLst>
          </p:cNvPr>
          <p:cNvPicPr>
            <a:picLocks noChangeAspect="1"/>
          </p:cNvPicPr>
          <p:nvPr/>
        </p:nvPicPr>
        <p:blipFill>
          <a:blip r:embed="rId3"/>
          <a:stretch>
            <a:fillRect/>
          </a:stretch>
        </p:blipFill>
        <p:spPr>
          <a:xfrm>
            <a:off x="2265782" y="91401"/>
            <a:ext cx="8039741" cy="6675197"/>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61032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455407A-8663-4942-B09A-0189D15F9E7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uFFFDt{F4A10C81-457A-4584-82FC-AFC9B043A417}&quot;,&quot;C:\\Users\\Admin\\Downloads\\Đạo đức- tuần 8\\Đạo đức- tuần 8&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Bai3Vuotquakhokhan"/>
</p:tagLst>
</file>

<file path=ppt/tags/tag10.xml><?xml version="1.0" encoding="utf-8"?>
<p:tagLst xmlns:a="http://schemas.openxmlformats.org/drawingml/2006/main" xmlns:r="http://schemas.openxmlformats.org/officeDocument/2006/relationships" xmlns:p="http://schemas.openxmlformats.org/presentationml/2006/main">
  <p:tag name="GENSWF_SLIDE_UID" val="{2BDAEBB7-9D59-4D34-BD69-96428C2F9EF0}:376"/>
</p:tagLst>
</file>

<file path=ppt/tags/tag11.xml><?xml version="1.0" encoding="utf-8"?>
<p:tagLst xmlns:a="http://schemas.openxmlformats.org/drawingml/2006/main" xmlns:r="http://schemas.openxmlformats.org/officeDocument/2006/relationships" xmlns:p="http://schemas.openxmlformats.org/presentationml/2006/main">
  <p:tag name="GENSWF_SLIDE_UID" val="{CF59496D-DCE8-4151-8867-A37451A713F1}:379"/>
</p:tagLst>
</file>

<file path=ppt/tags/tag12.xml><?xml version="1.0" encoding="utf-8"?>
<p:tagLst xmlns:a="http://schemas.openxmlformats.org/drawingml/2006/main" xmlns:r="http://schemas.openxmlformats.org/officeDocument/2006/relationships" xmlns:p="http://schemas.openxmlformats.org/presentationml/2006/main">
  <p:tag name="GENSWF_SLIDE_UID" val="{C696190E-415E-40EA-B893-B75B259E15AA}:377"/>
</p:tagLst>
</file>

<file path=ppt/tags/tag13.xml><?xml version="1.0" encoding="utf-8"?>
<p:tagLst xmlns:a="http://schemas.openxmlformats.org/drawingml/2006/main" xmlns:r="http://schemas.openxmlformats.org/officeDocument/2006/relationships" xmlns:p="http://schemas.openxmlformats.org/presentationml/2006/main">
  <p:tag name="GENSWF_SLIDE_UID" val="{DF664485-6D9A-40C9-949B-0E7DD49F9040}:380"/>
</p:tagLst>
</file>

<file path=ppt/tags/tag14.xml><?xml version="1.0" encoding="utf-8"?>
<p:tagLst xmlns:a="http://schemas.openxmlformats.org/drawingml/2006/main" xmlns:r="http://schemas.openxmlformats.org/officeDocument/2006/relationships" xmlns:p="http://schemas.openxmlformats.org/presentationml/2006/main">
  <p:tag name="GENSWF_SLIDE_UID" val="{F59881B3-8969-4495-893D-B3C389749B6C}:356"/>
</p:tagLst>
</file>

<file path=ppt/tags/tag15.xml><?xml version="1.0" encoding="utf-8"?>
<p:tagLst xmlns:a="http://schemas.openxmlformats.org/drawingml/2006/main" xmlns:r="http://schemas.openxmlformats.org/officeDocument/2006/relationships" xmlns:p="http://schemas.openxmlformats.org/presentationml/2006/main">
  <p:tag name="GENSWF_SLIDE_UID" val="{614E5BFE-820B-40FC-A633-77CD909D57EA}:357"/>
</p:tagLst>
</file>

<file path=ppt/tags/tag16.xml><?xml version="1.0" encoding="utf-8"?>
<p:tagLst xmlns:a="http://schemas.openxmlformats.org/drawingml/2006/main" xmlns:r="http://schemas.openxmlformats.org/officeDocument/2006/relationships" xmlns:p="http://schemas.openxmlformats.org/presentationml/2006/main">
  <p:tag name="GENSWF_SLIDE_UID" val="{41141BD1-17E2-4477-A5FE-790D40C56D08}:358"/>
</p:tagLst>
</file>

<file path=ppt/tags/tag17.xml><?xml version="1.0" encoding="utf-8"?>
<p:tagLst xmlns:a="http://schemas.openxmlformats.org/drawingml/2006/main" xmlns:r="http://schemas.openxmlformats.org/officeDocument/2006/relationships" xmlns:p="http://schemas.openxmlformats.org/presentationml/2006/main">
  <p:tag name="GENSWF_SLIDE_UID" val="{719B3687-E936-4BE6-BB95-A8E8F376D533}:359"/>
</p:tagLst>
</file>

<file path=ppt/tags/tag18.xml><?xml version="1.0" encoding="utf-8"?>
<p:tagLst xmlns:a="http://schemas.openxmlformats.org/drawingml/2006/main" xmlns:r="http://schemas.openxmlformats.org/officeDocument/2006/relationships" xmlns:p="http://schemas.openxmlformats.org/presentationml/2006/main">
  <p:tag name="GENSWF_SLIDE_UID" val="{D1E6AB13-84F5-4F7D-8EC9-EFAD242B6B19}:360"/>
</p:tagLst>
</file>

<file path=ppt/tags/tag19.xml><?xml version="1.0" encoding="utf-8"?>
<p:tagLst xmlns:a="http://schemas.openxmlformats.org/drawingml/2006/main" xmlns:r="http://schemas.openxmlformats.org/officeDocument/2006/relationships" xmlns:p="http://schemas.openxmlformats.org/presentationml/2006/main">
  <p:tag name="GENSWF_SLIDE_UID" val="{D7CD228C-DE45-400A-8926-23585C7A4BAC}:381"/>
</p:tagLst>
</file>

<file path=ppt/tags/tag2.xml><?xml version="1.0" encoding="utf-8"?>
<p:tagLst xmlns:a="http://schemas.openxmlformats.org/drawingml/2006/main" xmlns:r="http://schemas.openxmlformats.org/officeDocument/2006/relationships" xmlns:p="http://schemas.openxmlformats.org/presentationml/2006/main">
  <p:tag name="GENSWF_SLIDE_UID" val="{57E2D2E6-B08F-4EB8-8D52-1043234BCE2F}:273"/>
</p:tagLst>
</file>

<file path=ppt/tags/tag20.xml><?xml version="1.0" encoding="utf-8"?>
<p:tagLst xmlns:a="http://schemas.openxmlformats.org/drawingml/2006/main" xmlns:r="http://schemas.openxmlformats.org/officeDocument/2006/relationships" xmlns:p="http://schemas.openxmlformats.org/presentationml/2006/main">
  <p:tag name="GENSWF_SLIDE_UID" val="{E3EC0836-6C25-45FD-9BBA-F421AAD57904}:372"/>
</p:tagLst>
</file>

<file path=ppt/tags/tag21.xml><?xml version="1.0" encoding="utf-8"?>
<p:tagLst xmlns:a="http://schemas.openxmlformats.org/drawingml/2006/main" xmlns:r="http://schemas.openxmlformats.org/officeDocument/2006/relationships" xmlns:p="http://schemas.openxmlformats.org/presentationml/2006/main">
  <p:tag name="GENSWF_SLIDE_UID" val="{C44AD0BE-EE84-4D39-A1D2-9D4F9624FFDF}:369"/>
</p:tagLst>
</file>

<file path=ppt/tags/tag22.xml><?xml version="1.0" encoding="utf-8"?>
<p:tagLst xmlns:a="http://schemas.openxmlformats.org/drawingml/2006/main" xmlns:r="http://schemas.openxmlformats.org/officeDocument/2006/relationships" xmlns:p="http://schemas.openxmlformats.org/presentationml/2006/main">
  <p:tag name="GENSWF_SLIDE_UID" val="{434A2AFB-C8A9-4480-A2E3-28EC3792B206}:361"/>
</p:tagLst>
</file>

<file path=ppt/tags/tag23.xml><?xml version="1.0" encoding="utf-8"?>
<p:tagLst xmlns:a="http://schemas.openxmlformats.org/drawingml/2006/main" xmlns:r="http://schemas.openxmlformats.org/officeDocument/2006/relationships" xmlns:p="http://schemas.openxmlformats.org/presentationml/2006/main">
  <p:tag name="GENSWF_SLIDE_UID" val="{E1E07F03-A50C-496F-9D39-A8092B5A6650}:362"/>
</p:tagLst>
</file>

<file path=ppt/tags/tag24.xml><?xml version="1.0" encoding="utf-8"?>
<p:tagLst xmlns:a="http://schemas.openxmlformats.org/drawingml/2006/main" xmlns:r="http://schemas.openxmlformats.org/officeDocument/2006/relationships" xmlns:p="http://schemas.openxmlformats.org/presentationml/2006/main">
  <p:tag name="GENSWF_SLIDE_UID" val="{EDB76AFA-B5EC-4D84-BC90-2B5ECC80DC71}:363"/>
</p:tagLst>
</file>

<file path=ppt/tags/tag25.xml><?xml version="1.0" encoding="utf-8"?>
<p:tagLst xmlns:a="http://schemas.openxmlformats.org/drawingml/2006/main" xmlns:r="http://schemas.openxmlformats.org/officeDocument/2006/relationships" xmlns:p="http://schemas.openxmlformats.org/presentationml/2006/main">
  <p:tag name="GENSWF_SLIDE_UID" val="{42E81C41-BC9A-441F-9F26-A5B4087D4990}:561"/>
</p:tagLst>
</file>

<file path=ppt/tags/tag26.xml><?xml version="1.0" encoding="utf-8"?>
<p:tagLst xmlns:a="http://schemas.openxmlformats.org/drawingml/2006/main" xmlns:r="http://schemas.openxmlformats.org/officeDocument/2006/relationships" xmlns:p="http://schemas.openxmlformats.org/presentationml/2006/main">
  <p:tag name="GENSWF_SLIDE_UID" val="{8D0174B2-F2C2-4027-8366-DE6EE5FA5E93}:567"/>
</p:tagLst>
</file>

<file path=ppt/tags/tag27.xml><?xml version="1.0" encoding="utf-8"?>
<p:tagLst xmlns:a="http://schemas.openxmlformats.org/drawingml/2006/main" xmlns:r="http://schemas.openxmlformats.org/officeDocument/2006/relationships" xmlns:p="http://schemas.openxmlformats.org/presentationml/2006/main">
  <p:tag name="GENSWF_SLIDE_UID" val="{1C77F722-53BE-4DE7-8B26-CD6A93AE373D}:562"/>
</p:tagLst>
</file>

<file path=ppt/tags/tag28.xml><?xml version="1.0" encoding="utf-8"?>
<p:tagLst xmlns:a="http://schemas.openxmlformats.org/drawingml/2006/main" xmlns:r="http://schemas.openxmlformats.org/officeDocument/2006/relationships" xmlns:p="http://schemas.openxmlformats.org/presentationml/2006/main">
  <p:tag name="GENSWF_SLIDE_UID" val="{4704F341-1467-4DB0-B8D8-C91F3E4CA1E9}:565"/>
</p:tagLst>
</file>

<file path=ppt/tags/tag29.xml><?xml version="1.0" encoding="utf-8"?>
<p:tagLst xmlns:a="http://schemas.openxmlformats.org/drawingml/2006/main" xmlns:r="http://schemas.openxmlformats.org/officeDocument/2006/relationships" xmlns:p="http://schemas.openxmlformats.org/presentationml/2006/main">
  <p:tag name="GENSWF_SLIDE_UID" val="{41C9A8BD-3AE8-4686-9F26-CAD2DDE218E1}:367"/>
</p:tagLst>
</file>

<file path=ppt/tags/tag3.xml><?xml version="1.0" encoding="utf-8"?>
<p:tagLst xmlns:a="http://schemas.openxmlformats.org/drawingml/2006/main" xmlns:r="http://schemas.openxmlformats.org/officeDocument/2006/relationships" xmlns:p="http://schemas.openxmlformats.org/presentationml/2006/main">
  <p:tag name="GENSWF_SLIDE_UID" val="{285AE944-53DF-4FEC-AECA-675AF3F498AB}:351"/>
</p:tagLst>
</file>

<file path=ppt/tags/tag30.xml><?xml version="1.0" encoding="utf-8"?>
<p:tagLst xmlns:a="http://schemas.openxmlformats.org/drawingml/2006/main" xmlns:r="http://schemas.openxmlformats.org/officeDocument/2006/relationships" xmlns:p="http://schemas.openxmlformats.org/presentationml/2006/main">
  <p:tag name="GENSWF_SLIDE_UID" val="{5262B2E5-824C-41AC-9781-DD0ED6870D0E}:374"/>
</p:tagLst>
</file>

<file path=ppt/tags/tag31.xml><?xml version="1.0" encoding="utf-8"?>
<p:tagLst xmlns:a="http://schemas.openxmlformats.org/drawingml/2006/main" xmlns:r="http://schemas.openxmlformats.org/officeDocument/2006/relationships" xmlns:p="http://schemas.openxmlformats.org/presentationml/2006/main">
  <p:tag name="GENSWF_SLIDE_UID" val="{9D302698-728E-46B4-A558-9065D3620E05}:350"/>
</p:tagLst>
</file>

<file path=ppt/tags/tag4.xml><?xml version="1.0" encoding="utf-8"?>
<p:tagLst xmlns:a="http://schemas.openxmlformats.org/drawingml/2006/main" xmlns:r="http://schemas.openxmlformats.org/officeDocument/2006/relationships" xmlns:p="http://schemas.openxmlformats.org/presentationml/2006/main">
  <p:tag name="GENSWF_SLIDE_UID" val="{7AE91BCA-30BC-4E7A-8500-40CCEB6B2D1B}:353"/>
</p:tagLst>
</file>

<file path=ppt/tags/tag5.xml><?xml version="1.0" encoding="utf-8"?>
<p:tagLst xmlns:a="http://schemas.openxmlformats.org/drawingml/2006/main" xmlns:r="http://schemas.openxmlformats.org/officeDocument/2006/relationships" xmlns:p="http://schemas.openxmlformats.org/presentationml/2006/main">
  <p:tag name="GENSWF_SLIDE_UID" val="{003BCD86-5632-4BF1-AFCA-01E7DCF688C7}:257"/>
</p:tagLst>
</file>

<file path=ppt/tags/tag6.xml><?xml version="1.0" encoding="utf-8"?>
<p:tagLst xmlns:a="http://schemas.openxmlformats.org/drawingml/2006/main" xmlns:r="http://schemas.openxmlformats.org/officeDocument/2006/relationships" xmlns:p="http://schemas.openxmlformats.org/presentationml/2006/main">
  <p:tag name="GENSWF_SLIDE_UID" val="{28EE4982-DD1D-4E31-84F3-F4DC5DAD9557}:352"/>
</p:tagLst>
</file>

<file path=ppt/tags/tag7.xml><?xml version="1.0" encoding="utf-8"?>
<p:tagLst xmlns:a="http://schemas.openxmlformats.org/drawingml/2006/main" xmlns:r="http://schemas.openxmlformats.org/officeDocument/2006/relationships" xmlns:p="http://schemas.openxmlformats.org/presentationml/2006/main">
  <p:tag name="GENSWF_SLIDE_UID" val="{24DD6B4A-93DE-4DEA-A40A-66186DB42C27}:355"/>
</p:tagLst>
</file>

<file path=ppt/tags/tag8.xml><?xml version="1.0" encoding="utf-8"?>
<p:tagLst xmlns:a="http://schemas.openxmlformats.org/drawingml/2006/main" xmlns:r="http://schemas.openxmlformats.org/officeDocument/2006/relationships" xmlns:p="http://schemas.openxmlformats.org/presentationml/2006/main">
  <p:tag name="GENSWF_SLIDE_UID" val="{2C2440F7-B7F3-4FAB-B748-B061FEA632DD}:261"/>
</p:tagLst>
</file>

<file path=ppt/tags/tag9.xml><?xml version="1.0" encoding="utf-8"?>
<p:tagLst xmlns:a="http://schemas.openxmlformats.org/drawingml/2006/main" xmlns:r="http://schemas.openxmlformats.org/officeDocument/2006/relationships" xmlns:p="http://schemas.openxmlformats.org/presentationml/2006/main">
  <p:tag name="GENSWF_SLIDE_UID" val="{BAD60058-4C81-493B-A070-4347DF160667}:338"/>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866</TotalTime>
  <Words>701</Words>
  <Application>Microsoft Office PowerPoint</Application>
  <PresentationFormat>Widescreen</PresentationFormat>
  <Paragraphs>43</Paragraphs>
  <Slides>30</Slides>
  <Notes>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等线</vt:lpstr>
      <vt:lpstr>Arial</vt:lpstr>
      <vt:lpstr>Calibri</vt:lpstr>
      <vt:lpstr>Cambria</vt:lpstr>
      <vt:lpstr>Comic Sans MS</vt:lpstr>
      <vt:lpstr>Gill Sans MT</vt:lpstr>
      <vt:lpstr>Times New Roman</vt:lpstr>
      <vt:lpstr>UTM Avo</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T1.Bai3Vuotquakhokhan</dc:title>
  <dc:creator>Thao Tran</dc:creator>
  <cp:lastModifiedBy>Admin</cp:lastModifiedBy>
  <cp:revision>52</cp:revision>
  <dcterms:created xsi:type="dcterms:W3CDTF">2024-07-25T04:00:23Z</dcterms:created>
  <dcterms:modified xsi:type="dcterms:W3CDTF">2024-11-07T13:36:07Z</dcterms:modified>
</cp:coreProperties>
</file>