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38" r:id="rId4"/>
    <p:sldId id="439" r:id="rId5"/>
    <p:sldId id="441" r:id="rId6"/>
    <p:sldId id="440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33FF"/>
    <a:srgbClr val="FF0066"/>
    <a:srgbClr val="FF7C80"/>
    <a:srgbClr val="0000CC"/>
    <a:srgbClr val="EDF6F7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0" d="100"/>
          <a:sy n="50" d="100"/>
        </p:scale>
        <p:origin x="568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TIỂU HỌC BÁT TRANG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221897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649405" y="1438015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35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320" y="3034992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dấu ? hay dấu ~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46520" y="3743116"/>
            <a:ext cx="216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trời mưa bao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346520" y="3743113"/>
            <a:ext cx="2165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trời mưa bão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98088" y="6117166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dấu x hay 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81017" y="682528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….anh …..ao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88439" y="6838297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xanh xao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765709" y="611716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ch hay tr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20581" y="67818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….ằn ….ọc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853557" y="67818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trằn trọc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93455" y="279707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l hay 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183650" y="3505201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….óng ….ánh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327836" y="35052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lóng lánh</a:t>
            </a:r>
          </a:p>
        </p:txBody>
      </p:sp>
      <p:pic>
        <p:nvPicPr>
          <p:cNvPr id="64" name="Picture 4" descr="Truyện Cổ Tích Việt Nam - Sự Tích Chim Quốc - Truyện Hay Cho Bé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ổ tích Việt Nam cho bé mẫu giáo - Sự tích dưa hấu – Nhà xuất bản Kim Đồ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Kể tóm tắt truyện Sọ Dừa | Văn mẫu lớp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Kho Tàng Truyện Cổ Tích Việt Nam - Cây Khế | Tik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5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96498"/>
            <a:ext cx="13966284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8" y="3207365"/>
            <a:ext cx="7013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Có một giờ Văn như thế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 em im phắc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lặng nghe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vắng nhà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 bão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giảng miệt mài say mê.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519" y="7167357"/>
            <a:ext cx="14850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thích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 (đảm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đang tảo tần là: thường nói về người phụ nữ làm lụng vất vả chăm lo cho gia đình )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Vụng về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vụng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(nghĩa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 bài: không thạo, không quen làm ....).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2219" y="6324600"/>
            <a:ext cx="89154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8692" y="3207365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dàng, đảm đang, tần tảo</a:t>
            </a: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 thương thương bố mình</a:t>
            </a: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Vụng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 chăm con ngày bão.</a:t>
            </a: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(Nguyễn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 Mai)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Ghép mỗi câu sau với kiểu câu thích hợp</a:t>
            </a:r>
            <a:endParaRPr lang="vi-VN" sz="3600" b="1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23519" y="125866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33818" t="55783" r="32771" b="31446"/>
          <a:stretch/>
        </p:blipFill>
        <p:spPr bwMode="auto">
          <a:xfrm>
            <a:off x="2210736" y="5969000"/>
            <a:ext cx="1193136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379538" y="3197086"/>
            <a:ext cx="13835142" cy="1937028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xóa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chị!</a:t>
            </a:r>
            <a:b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2804320" y="5105400"/>
            <a:ext cx="10363199" cy="685800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Câu kể                 câu cảm                Câu khiến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946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Nêu dấu hiệu nhận biết câu khiến</a:t>
            </a:r>
            <a:r>
              <a:rPr lang="vi-VN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3435" y="3276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tích câu khiến: Chị xóa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chị!</a:t>
            </a:r>
            <a:endParaRPr lang="en-US" sz="3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235" y="490902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m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 muốn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</p:spTree>
    <p:extLst>
      <p:ext uri="{BB962C8B-B14F-4D97-AF65-F5344CB8AC3E}">
        <p14:creationId xmlns:p14="http://schemas.microsoft.com/office/powerpoint/2010/main" val="523751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1981200"/>
            <a:ext cx="1457588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Sử dụng các từ </a:t>
            </a:r>
            <a:r>
              <a:rPr lang="nl-NL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hãy, đứng, chớ, đi, thôi, nào, nhé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để đặt câu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khiến trong mỗi tình huống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65964"/>
              </p:ext>
            </p:extLst>
          </p:nvPr>
        </p:nvGraphicFramePr>
        <p:xfrm>
          <a:off x="904270" y="3910727"/>
          <a:ext cx="14782800" cy="416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753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các em nhỏ trật tự để xem phim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bố mẹ cho về thăm quê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bố mua cho cuốn truyện mình thích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123864" y="4724400"/>
            <a:ext cx="73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nào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3863" y="5780782"/>
            <a:ext cx="596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69760" y="6847582"/>
            <a:ext cx="7553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09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9641</TotalTime>
  <Words>553</Words>
  <Application>Microsoft Office PowerPoint</Application>
  <PresentationFormat>Custom</PresentationFormat>
  <Paragraphs>69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- Chị xóa dòng “Nấu ăn không ngon” đi chị! - A, bố rất đẹp trai nữa ạ! - Chị cắm cúi viết thêm vào tấm thiệp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1071</cp:revision>
  <dcterms:created xsi:type="dcterms:W3CDTF">2008-09-09T22:52:10Z</dcterms:created>
  <dcterms:modified xsi:type="dcterms:W3CDTF">2024-11-16T15:31:00Z</dcterms:modified>
</cp:coreProperties>
</file>