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</p:sldMasterIdLst>
  <p:notesMasterIdLst>
    <p:notesMasterId r:id="rId30"/>
  </p:notesMasterIdLst>
  <p:sldIdLst>
    <p:sldId id="317" r:id="rId5"/>
    <p:sldId id="309" r:id="rId6"/>
    <p:sldId id="307" r:id="rId7"/>
    <p:sldId id="258" r:id="rId8"/>
    <p:sldId id="308" r:id="rId9"/>
    <p:sldId id="260" r:id="rId10"/>
    <p:sldId id="261" r:id="rId11"/>
    <p:sldId id="262" r:id="rId12"/>
    <p:sldId id="257" r:id="rId13"/>
    <p:sldId id="259" r:id="rId14"/>
    <p:sldId id="271" r:id="rId15"/>
    <p:sldId id="294" r:id="rId16"/>
    <p:sldId id="272" r:id="rId17"/>
    <p:sldId id="310" r:id="rId18"/>
    <p:sldId id="311" r:id="rId19"/>
    <p:sldId id="312" r:id="rId20"/>
    <p:sldId id="313" r:id="rId21"/>
    <p:sldId id="314" r:id="rId22"/>
    <p:sldId id="293" r:id="rId23"/>
    <p:sldId id="315" r:id="rId24"/>
    <p:sldId id="300" r:id="rId25"/>
    <p:sldId id="290" r:id="rId26"/>
    <p:sldId id="316" r:id="rId27"/>
    <p:sldId id="268" r:id="rId28"/>
    <p:sldId id="304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25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29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25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49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71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53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68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7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09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0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6A8AEC-E28C-4AC5-808D-1208D4DD7B3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E17806-9A5D-409E-BC19-5E03C013A5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5.emf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microsoft.com/office/2007/relationships/hdphoto" Target="../media/hdphoto4.wdp"/><Relationship Id="rId10" Type="http://schemas.openxmlformats.org/officeDocument/2006/relationships/image" Target="../media/image36.jp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25.emf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e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microsoft.com/office/2007/relationships/hdphoto" Target="../media/hdphoto4.wdp"/><Relationship Id="rId10" Type="http://schemas.openxmlformats.org/officeDocument/2006/relationships/image" Target="../media/image36.jp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8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media2.mp3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notesSlide" Target="../notesSlides/notesSlide4.xml"/><Relationship Id="rId7" Type="http://schemas.openxmlformats.org/officeDocument/2006/relationships/slide" Target="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image" Target="../media/image14.gif"/><Relationship Id="rId11" Type="http://schemas.openxmlformats.org/officeDocument/2006/relationships/slide" Target="slide9.xml"/><Relationship Id="rId5" Type="http://schemas.openxmlformats.org/officeDocument/2006/relationships/image" Target="../media/image12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openxmlformats.org/officeDocument/2006/relationships/slide" Target="slide4.xml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slide" Target="slide4.xml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openxmlformats.org/officeDocument/2006/relationships/slide" Target="slide4.xml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6" Type="http://schemas.openxmlformats.org/officeDocument/2006/relationships/slide" Target="slide4.xml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" y="-9082"/>
            <a:ext cx="12152758" cy="6862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73271" y="209242"/>
            <a:ext cx="7762541" cy="42958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468902" y="4359187"/>
            <a:ext cx="9254223" cy="1198673"/>
          </a:xfrm>
          <a:prstGeom prst="rect">
            <a:avLst/>
          </a:prstGeom>
          <a:noFill/>
        </p:spPr>
        <p:txBody>
          <a:bodyPr wrap="none" lIns="91324" tIns="45662" rIns="91324" bIns="45662">
            <a:spAutoFit/>
          </a:bodyPr>
          <a:lstStyle/>
          <a:p>
            <a:pPr algn="ctr"/>
            <a:r>
              <a:rPr lang="en-US" sz="3595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QUÝ THẦY CÔ VỀ DỰ GIỜ </a:t>
            </a:r>
          </a:p>
          <a:p>
            <a:pPr algn="ctr"/>
            <a:endParaRPr lang="en-US" sz="3595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6264" y="-799085"/>
            <a:ext cx="608827" cy="608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9641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7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Nêu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việc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hoặc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không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và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giải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thích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BCFF41-9C4D-411F-8B2D-628139E21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49" y="1945094"/>
            <a:ext cx="5254493" cy="423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A9D6E-244C-4218-8719-285A0D73D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460" y="2013800"/>
            <a:ext cx="4679545" cy="435136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6D8144-6668-4474-B7CC-61A55E92DA3C}"/>
              </a:ext>
            </a:extLst>
          </p:cNvPr>
          <p:cNvSpPr/>
          <p:nvPr/>
        </p:nvSpPr>
        <p:spPr>
          <a:xfrm>
            <a:off x="1046712" y="5776851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gái cho cô hàng xóm</a:t>
            </a:r>
          </a:p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 mượn thước đo.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91EAE4-936F-4056-BA49-235D1C4EED2F}"/>
              </a:ext>
            </a:extLst>
          </p:cNvPr>
          <p:cNvSpPr/>
          <p:nvPr/>
        </p:nvSpPr>
        <p:spPr>
          <a:xfrm>
            <a:off x="6852088" y="5753630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tặng đồ dùng cho bạn nữ gặp khó khăn.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0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149B8-A943-4A1D-8B39-1A71B874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862" y="-74428"/>
            <a:ext cx="3724275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C5B07-75A6-4A5C-B3C9-8FFC4217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952" y="25584"/>
            <a:ext cx="3686175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D7A74-3D44-4D8E-A8F4-3564A1414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962" y="3178360"/>
            <a:ext cx="352425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D0904-E0E6-4022-B222-062DE5753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8627" y="3178360"/>
            <a:ext cx="3876675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C9C3DA3-FC8C-4618-8DE8-0A213EA7AEC5}"/>
              </a:ext>
            </a:extLst>
          </p:cNvPr>
          <p:cNvGrpSpPr/>
          <p:nvPr/>
        </p:nvGrpSpPr>
        <p:grpSpPr>
          <a:xfrm>
            <a:off x="602507" y="401821"/>
            <a:ext cx="3524250" cy="6084039"/>
            <a:chOff x="1373316" y="1844040"/>
            <a:chExt cx="7417868" cy="327660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96A3400F-5D46-4C76-B27E-C15C90822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6DDAFF-CD5C-48BD-B490-34C54F6584CA}"/>
                </a:ext>
              </a:extLst>
            </p:cNvPr>
            <p:cNvSpPr txBox="1"/>
            <p:nvPr/>
          </p:nvSpPr>
          <p:spPr>
            <a:xfrm>
              <a:off x="2141937" y="2461030"/>
              <a:ext cx="5955928" cy="21978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tỏ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181F20-B6A4-4FB3-B289-DC787C15EFDC}"/>
              </a:ext>
            </a:extLst>
          </p:cNvPr>
          <p:cNvSpPr/>
          <p:nvPr/>
        </p:nvSpPr>
        <p:spPr>
          <a:xfrm>
            <a:off x="4271962" y="23676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an ủi bác hàng xóm.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0159FC-E330-47E3-BCA3-D5A61DF40F1E}"/>
              </a:ext>
            </a:extLst>
          </p:cNvPr>
          <p:cNvSpPr/>
          <p:nvPr/>
        </p:nvSpPr>
        <p:spPr>
          <a:xfrm>
            <a:off x="8221042" y="243250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nữ đang cười khi nhìn thấy em bé bị ngã.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B90A2DF-29DE-48DC-875C-9AEE9106AFC9}"/>
              </a:ext>
            </a:extLst>
          </p:cNvPr>
          <p:cNvSpPr/>
          <p:nvPr/>
        </p:nvSpPr>
        <p:spPr>
          <a:xfrm>
            <a:off x="4221472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vứt rác sang nhà bác hàng xóm.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FE4D7F8-BBB9-4B56-A560-232E6CCA7D3E}"/>
              </a:ext>
            </a:extLst>
          </p:cNvPr>
          <p:cNvSpPr/>
          <p:nvPr/>
        </p:nvSpPr>
        <p:spPr>
          <a:xfrm>
            <a:off x="8061900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đang hỏi thăm sức khỏe của bà</a:t>
            </a:r>
            <a:r>
              <a:rPr lang="en-US" sz="2000" dirty="0">
                <a:latin typeface="UTMavobold" panose="02040603050506020204" pitchFamily="18" charset="0"/>
              </a:rPr>
              <a:t>.</a:t>
            </a:r>
            <a:endParaRPr lang="vi-VN" sz="2000" dirty="0">
              <a:latin typeface="UTMavobol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65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bức tranh 1, 2, 3, 6 vì các bức tranh thể 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787978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7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8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9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10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E1B45C-02ED-47B3-A39A-E3CBD9266A8F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9EDE623-1218-4EEB-BF3E-21408FC8409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3 Quan tam hang xom lang gieng (Tiết 3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D73BEC-AF45-40A9-8FCC-523CDE5632E0}:2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C5C53E-01A7-4766-B3EC-FABEA166AFD8}:2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6AE65B-977E-4E16-9D1A-2E2EE5934812}: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  <p:tag name="GENSWF_SLIDE_UID" val="{78321228-034E-48E6-ADB6-11B8535613CA}:25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GENSWF_SLIDE_UID" val="{B2636515-9DFB-41FC-89FE-FBDAE61A091F}:25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GENSWF_SLIDE_UID" val="{41AAE102-7E87-424A-8C7B-CD35340411E4}:2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992DCB-2F59-45E1-872A-6F33684F23CA}:29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GENSWF_SLIDE_UID" val="{E89566BA-7E00-4892-80BC-612218FAEAF1}:2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GENSWF_SLIDE_UID" val="{959BF0B5-CCAF-45E5-A4B2-03984ECB11F6}:3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GENSWF_SLIDE_UID" val="{43C40347-E2E2-43DE-8F1D-C90508FC3C97}:3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GENSWF_SLIDE_UID" val="{B5B0B610-A01B-4BEC-AA7D-756E78EFC747}:3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GENSWF_SLIDE_UID" val="{49F6B024-AA02-4D61-9BCC-080496458EC9}:3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516EA7-243D-48B8-8F55-8D19553E865E}:3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GENSWF_SLIDE_UID" val="{23FA0C04-FBCA-41F1-AAE6-8FDB378F0B9E}:29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GENSWF_SLIDE_UID" val="{FA796D03-A9EB-418E-BB08-47FE7D633949}:3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GENSWF_SLIDE_UID" val="{2E2B714A-B3D7-4BCF-9C68-918137249F6B}:30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GENSWF_SLIDE_UID" val="{F86DC23B-822E-4DF1-B2D4-695E0CFAB639}:29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DE2B29-4B5E-42D7-97C5-DADB028F42D3}:3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A63829-0F2E-43F8-AD58-051FB6EB8C68}:26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  <p:tag name="GENSWF_SLIDE_UID" val="{AF014E18-82D7-4ECF-82EE-2044DBEC11A4}:3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E214F6-4E64-4F8A-991F-AB23D364E6F4}:3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GENSWF_SLIDE_UID" val="{604F028C-7AD8-4407-B2C4-1A603B05B0DC}:30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B95D44-918D-47B6-9ABB-474D6618D084}:30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807706-99BD-4894-871E-E9AB4E94C5A9}:2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C1E6CD-A7A8-4F0B-805C-F943BB1A462D}:3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599</Words>
  <Application>Microsoft Office PowerPoint</Application>
  <PresentationFormat>Widescreen</PresentationFormat>
  <Paragraphs>77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等线 Light</vt:lpstr>
      <vt:lpstr>微软雅黑</vt:lpstr>
      <vt:lpstr>#9Slide02 Noi dung dai</vt:lpstr>
      <vt:lpstr>#9Slide02 Tieu de dai</vt:lpstr>
      <vt:lpstr>Arial</vt:lpstr>
      <vt:lpstr>Calibri</vt:lpstr>
      <vt:lpstr>Calibri Light</vt:lpstr>
      <vt:lpstr>Georgia</vt:lpstr>
      <vt:lpstr>iCiel Cadena</vt:lpstr>
      <vt:lpstr>Tahoma</vt:lpstr>
      <vt:lpstr>Times New Roman</vt:lpstr>
      <vt:lpstr>UTMavobold</vt:lpstr>
      <vt:lpstr>仓耳羽辰体-谷力 W05</vt:lpstr>
      <vt:lpstr>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3 Quan tam hang xom lang gieng (Tiết 3)</dc:title>
  <dc:creator>Thao Tran</dc:creator>
  <cp:lastModifiedBy>Admin</cp:lastModifiedBy>
  <cp:revision>33</cp:revision>
  <dcterms:created xsi:type="dcterms:W3CDTF">2022-07-20T23:44:39Z</dcterms:created>
  <dcterms:modified xsi:type="dcterms:W3CDTF">2024-10-27T13:13:38Z</dcterms:modified>
</cp:coreProperties>
</file>