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7" r:id="rId2"/>
    <p:sldId id="407" r:id="rId3"/>
    <p:sldId id="439" r:id="rId4"/>
    <p:sldId id="427" r:id="rId5"/>
    <p:sldId id="428" r:id="rId6"/>
    <p:sldId id="426" r:id="rId7"/>
    <p:sldId id="436" r:id="rId8"/>
    <p:sldId id="437" r:id="rId9"/>
    <p:sldId id="441" r:id="rId10"/>
    <p:sldId id="438" r:id="rId11"/>
    <p:sldId id="433" r:id="rId12"/>
    <p:sldId id="443" r:id="rId13"/>
    <p:sldId id="445" r:id="rId14"/>
    <p:sldId id="444" r:id="rId15"/>
    <p:sldId id="446" r:id="rId16"/>
    <p:sldId id="440" r:id="rId17"/>
    <p:sldId id="340" r:id="rId18"/>
  </p:sldIdLst>
  <p:sldSz cx="16276638" cy="9144000"/>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6600CC"/>
    <a:srgbClr val="FF0066"/>
    <a:srgbClr val="FF7C80"/>
    <a:srgbClr val="FF6600"/>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42" d="100"/>
          <a:sy n="42" d="100"/>
        </p:scale>
        <p:origin x="924" y="5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Cau%20hoi/Cau%201.pptx" TargetMode="External"/><Relationship Id="rId1" Type="http://schemas.openxmlformats.org/officeDocument/2006/relationships/slideLayout" Target="../slideLayouts/slideLayout2.xml"/><Relationship Id="rId6" Type="http://schemas.openxmlformats.org/officeDocument/2006/relationships/hyperlink" Target="Cau%20hoi/Cau%204.pptx" TargetMode="External"/><Relationship Id="rId5" Type="http://schemas.openxmlformats.org/officeDocument/2006/relationships/hyperlink" Target="Cau%20hoi/Cau%202.pptx" TargetMode="External"/><Relationship Id="rId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BÁT TRANG</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492525" y="4343401"/>
            <a:ext cx="11375719"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165874"/>
            <a:ext cx="4334745" cy="203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451874"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753147" y="26670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6060127" y="3503653"/>
            <a:ext cx="9525001" cy="4503736"/>
            <a:chOff x="6060127" y="350365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70760" y="99302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93730" y="4038600"/>
              <a:ext cx="8137525" cy="3454792"/>
            </a:xfrm>
            <a:prstGeom prst="rect">
              <a:avLst/>
            </a:prstGeom>
          </p:spPr>
          <p:txBody>
            <a:bodyPr>
              <a:spAutoFit/>
            </a:bodyPr>
            <a:lstStyle/>
            <a:p>
              <a:pPr algn="just">
                <a:lnSpc>
                  <a:spcPct val="115000"/>
                </a:lnSpc>
                <a:spcAft>
                  <a:spcPts val="0"/>
                </a:spcAft>
              </a:pPr>
              <a:r>
                <a:rPr lang="en-US" sz="3800" b="1">
                  <a:solidFill>
                    <a:srgbClr val="FF0000"/>
                  </a:solidFill>
                  <a:latin typeface="Times New Roman"/>
                  <a:ea typeface="Times New Roman"/>
                </a:rPr>
                <a:t>   </a:t>
              </a:r>
              <a:r>
                <a:rPr lang="vi-VN" sz="3800" b="1">
                  <a:solidFill>
                    <a:srgbClr val="FF0000"/>
                  </a:solidFill>
                  <a:latin typeface="Times New Roman"/>
                  <a:ea typeface="Times New Roman"/>
                </a:rPr>
                <a:t>Bài </a:t>
              </a:r>
              <a:r>
                <a:rPr lang="en-US" sz="3800" b="1">
                  <a:solidFill>
                    <a:srgbClr val="FF0000"/>
                  </a:solidFill>
                  <a:latin typeface="Times New Roman"/>
                  <a:ea typeface="Times New Roman"/>
                </a:rPr>
                <a:t>văn thể hiện tình cảm của na dành cho bà, qua đó </a:t>
              </a:r>
              <a:r>
                <a:rPr lang="vi-VN" sz="3800" b="1">
                  <a:solidFill>
                    <a:srgbClr val="FF0000"/>
                  </a:solidFill>
                  <a:latin typeface="Times New Roman"/>
                  <a:ea typeface="Times New Roman"/>
                </a:rPr>
                <a:t>cho</a:t>
              </a:r>
              <a:r>
                <a:rPr lang="en-US" sz="3800" b="1">
                  <a:solidFill>
                    <a:srgbClr val="FF0000"/>
                  </a:solidFill>
                  <a:latin typeface="Times New Roman"/>
                  <a:ea typeface="Times New Roman"/>
                </a:rPr>
                <a:t> thấy khi biết yêu </a:t>
              </a:r>
              <a:r>
                <a:rPr lang="en-US" sz="3800" b="1" dirty="0" err="1">
                  <a:solidFill>
                    <a:srgbClr val="FF0000"/>
                  </a:solidFill>
                  <a:latin typeface="Times New Roman"/>
                  <a:ea typeface="Times New Roman"/>
                </a:rPr>
                <a:t>thương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và</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quan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tâm</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đến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những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người</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thân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trong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gia</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đình</a:t>
              </a:r>
              <a:r>
                <a:rPr lang="en-US" sz="3800" b="1" dirty="0">
                  <a:solidFill>
                    <a:srgbClr val="FF0000"/>
                  </a:solidFill>
                  <a:latin typeface="Times New Roman"/>
                  <a:ea typeface="Times New Roman"/>
                </a:rPr>
                <a:t>, </a:t>
              </a:r>
              <a:r>
                <a:rPr lang="en-US" sz="3800" b="1" err="1">
                  <a:solidFill>
                    <a:srgbClr val="FF0000"/>
                  </a:solidFill>
                  <a:latin typeface="Times New Roman"/>
                  <a:ea typeface="Times New Roman"/>
                </a:rPr>
                <a:t>thì</a:t>
              </a:r>
              <a:r>
                <a:rPr lang="en-US" sz="3800" b="1">
                  <a:solidFill>
                    <a:srgbClr val="FF0000"/>
                  </a:solidFill>
                  <a:latin typeface="Times New Roman"/>
                  <a:ea typeface="Times New Roman"/>
                </a:rPr>
                <a:t> họ sẽ </a:t>
              </a:r>
              <a:r>
                <a:rPr lang="en-US" sz="3800" b="1" dirty="0" err="1">
                  <a:solidFill>
                    <a:srgbClr val="FF0000"/>
                  </a:solidFill>
                  <a:latin typeface="Times New Roman"/>
                  <a:ea typeface="Times New Roman"/>
                </a:rPr>
                <a:t>rất</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vui</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và</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hạnh</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phúc</a:t>
              </a:r>
              <a:r>
                <a:rPr lang="en-US" sz="3800" b="1" dirty="0">
                  <a:solidFill>
                    <a:srgbClr val="FF0000"/>
                  </a:solidFill>
                  <a:latin typeface="Times New Roman"/>
                  <a:ea typeface="Times New Roman"/>
                </a:rPr>
                <a:t>. </a:t>
              </a:r>
              <a:endParaRPr lang="en-US" sz="3800" dirty="0">
                <a:solidFill>
                  <a:srgbClr val="FF0000"/>
                </a:solidFill>
                <a:effectLst/>
                <a:latin typeface="Times New Roman"/>
                <a:ea typeface="Times New Roman"/>
              </a:endParaRPr>
            </a:p>
          </p:txBody>
        </p:sp>
      </p:grpSp>
      <p:cxnSp>
        <p:nvCxnSpPr>
          <p:cNvPr id="50" name="Straight Connector 49"/>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1" name="Rectangle 50"/>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2" name="Rectangle 51"/>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8" name="Rectangle 57"/>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33" name="Group 32"/>
          <p:cNvGrpSpPr/>
          <p:nvPr/>
        </p:nvGrpSpPr>
        <p:grpSpPr>
          <a:xfrm>
            <a:off x="4861719" y="682143"/>
            <a:ext cx="6934200" cy="1070457"/>
            <a:chOff x="4328320" y="682143"/>
            <a:chExt cx="6934200" cy="1070457"/>
          </a:xfrm>
        </p:grpSpPr>
        <p:grpSp>
          <p:nvGrpSpPr>
            <p:cNvPr id="34" name="Group 33"/>
            <p:cNvGrpSpPr/>
            <p:nvPr/>
          </p:nvGrpSpPr>
          <p:grpSpPr>
            <a:xfrm>
              <a:off x="6765270" y="682143"/>
              <a:ext cx="2001702" cy="461665"/>
              <a:chOff x="6651116" y="743102"/>
              <a:chExt cx="1967927" cy="461665"/>
            </a:xfrm>
          </p:grpSpPr>
          <p:sp>
            <p:nvSpPr>
              <p:cNvPr id="39" name="TextBox 38"/>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37" name="Straight Connector 3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53498" r="31641" b="20482"/>
          <a:stretch/>
        </p:blipFill>
        <p:spPr bwMode="auto">
          <a:xfrm>
            <a:off x="1904999" y="3048000"/>
            <a:ext cx="13837921" cy="6059268"/>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grpSp>
        <p:nvGrpSpPr>
          <p:cNvPr id="16" name="Group 15"/>
          <p:cNvGrpSpPr/>
          <p:nvPr/>
        </p:nvGrpSpPr>
        <p:grpSpPr>
          <a:xfrm>
            <a:off x="4861719" y="682143"/>
            <a:ext cx="6934200" cy="1070457"/>
            <a:chOff x="4328320" y="682143"/>
            <a:chExt cx="6934200" cy="1070457"/>
          </a:xfrm>
        </p:grpSpPr>
        <p:grpSp>
          <p:nvGrpSpPr>
            <p:cNvPr id="17" name="Group 16"/>
            <p:cNvGrpSpPr/>
            <p:nvPr/>
          </p:nvGrpSpPr>
          <p:grpSpPr>
            <a:xfrm>
              <a:off x="6765270" y="682143"/>
              <a:ext cx="2001702" cy="461665"/>
              <a:chOff x="6651116" y="743102"/>
              <a:chExt cx="1967927" cy="461665"/>
            </a:xfrm>
          </p:grpSpPr>
          <p:sp>
            <p:nvSpPr>
              <p:cNvPr id="29" name="TextBox 28"/>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27" name="Straight Connector 2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332805865"/>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0"/>
            <a:ext cx="12359481" cy="646331"/>
            <a:chOff x="1608719" y="1792771"/>
            <a:chExt cx="11248517" cy="1083059"/>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87689" y="2819912"/>
              <a:ext cx="22926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53498" r="43468" b="35404"/>
          <a:stretch/>
        </p:blipFill>
        <p:spPr bwMode="auto">
          <a:xfrm>
            <a:off x="9738519" y="3657600"/>
            <a:ext cx="6187281" cy="3445312"/>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8" name="Rectangle 7"/>
          <p:cNvSpPr/>
          <p:nvPr/>
        </p:nvSpPr>
        <p:spPr>
          <a:xfrm>
            <a:off x="1014297" y="3476685"/>
            <a:ext cx="8724222" cy="4524315"/>
          </a:xfrm>
          <a:prstGeom prst="rect">
            <a:avLst/>
          </a:prstGeom>
        </p:spPr>
        <p:txBody>
          <a:bodyPr wrap="square">
            <a:spAutoFit/>
          </a:bodyPr>
          <a:lstStyle/>
          <a:p>
            <a:pPr algn="just"/>
            <a:r>
              <a:rPr lang="vi-VN" sz="3600">
                <a:solidFill>
                  <a:srgbClr val="0000CC"/>
                </a:solidFill>
                <a:latin typeface="Times New Roman" pitchFamily="18" charset="0"/>
                <a:cs typeface="Times New Roman" pitchFamily="18" charset="0"/>
              </a:rPr>
              <a:t>Bà nội của Na đã già yếu. Bà đi lại rất khó khăn.</a:t>
            </a:r>
          </a:p>
          <a:p>
            <a:pPr algn="just"/>
            <a:r>
              <a:rPr lang="vi-VN" sz="3600">
                <a:solidFill>
                  <a:srgbClr val="0000CC"/>
                </a:solidFill>
                <a:latin typeface="Times New Roman" pitchFamily="18" charset="0"/>
                <a:cs typeface="Times New Roman" pitchFamily="18" charset="0"/>
              </a:rPr>
              <a:t>Ngôi nhà của Na nằm trên một ngọn đồi. </a:t>
            </a:r>
            <a:r>
              <a:rPr lang="en-US" sz="3600">
                <a:solidFill>
                  <a:srgbClr val="0000CC"/>
                </a:solidFill>
                <a:latin typeface="Times New Roman" pitchFamily="18" charset="0"/>
                <a:cs typeface="Times New Roman" pitchFamily="18" charset="0"/>
              </a:rPr>
              <a:t>Nắng rất đẹp… n</a:t>
            </a:r>
            <a:r>
              <a:rPr lang="vi-VN" sz="3600">
                <a:solidFill>
                  <a:srgbClr val="0000CC"/>
                </a:solidFill>
                <a:latin typeface="Times New Roman" pitchFamily="18" charset="0"/>
                <a:cs typeface="Times New Roman" pitchFamily="18" charset="0"/>
              </a:rPr>
              <a:t>hưng phòng ngủ của tất cả mọi người trong gia đình không có nắng. Bà nội rất thích nắng nhưng nắng không lọt vào phòng bà. Na chưa biết làm cách nào để đem nắng cho bà.</a:t>
            </a:r>
          </a:p>
        </p:txBody>
      </p:sp>
      <p:grpSp>
        <p:nvGrpSpPr>
          <p:cNvPr id="17" name="Group 16"/>
          <p:cNvGrpSpPr/>
          <p:nvPr/>
        </p:nvGrpSpPr>
        <p:grpSpPr>
          <a:xfrm>
            <a:off x="4861719" y="682143"/>
            <a:ext cx="6934200" cy="1070457"/>
            <a:chOff x="4328320" y="682143"/>
            <a:chExt cx="6934200" cy="1070457"/>
          </a:xfrm>
        </p:grpSpPr>
        <p:grpSp>
          <p:nvGrpSpPr>
            <p:cNvPr id="18" name="Group 17"/>
            <p:cNvGrpSpPr/>
            <p:nvPr/>
          </p:nvGrpSpPr>
          <p:grpSpPr>
            <a:xfrm>
              <a:off x="6765270" y="682143"/>
              <a:ext cx="2001702" cy="461665"/>
              <a:chOff x="6651116" y="743102"/>
              <a:chExt cx="1967927" cy="461665"/>
            </a:xfrm>
          </p:grpSpPr>
          <p:sp>
            <p:nvSpPr>
              <p:cNvPr id="30" name="TextBox 2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5755672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0"/>
            <a:ext cx="12359481" cy="646331"/>
            <a:chOff x="1608719" y="1792771"/>
            <a:chExt cx="11248517" cy="1083059"/>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87689" y="2819912"/>
              <a:ext cx="22926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58935" t="53498" r="31641" b="35554"/>
          <a:stretch/>
        </p:blipFill>
        <p:spPr bwMode="auto">
          <a:xfrm>
            <a:off x="9071771" y="3039010"/>
            <a:ext cx="6915308" cy="442858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454087" y="3545144"/>
            <a:ext cx="7397290" cy="3416320"/>
          </a:xfrm>
          <a:prstGeom prst="rect">
            <a:avLst/>
          </a:prstGeom>
        </p:spPr>
        <p:txBody>
          <a:bodyPr wrap="square">
            <a:spAutoFit/>
          </a:bodyPr>
          <a:lstStyle/>
          <a:p>
            <a:pPr indent="854075" algn="just"/>
            <a:r>
              <a:rPr lang="vi-VN" sz="3600">
                <a:solidFill>
                  <a:srgbClr val="0000CC"/>
                </a:solidFill>
                <a:latin typeface="Times New Roman" pitchFamily="18" charset="0"/>
                <a:cs typeface="Times New Roman" pitchFamily="18" charset="0"/>
              </a:rPr>
              <a:t>Một buổi sáng, khi đang dạo chơi trên đồng cỏ, Na cảm thấy nắng sưởi ấm mái tóc mình và nhảy nhót trên vạt áo. Cô bé vui mừng reo lên</a:t>
            </a:r>
          </a:p>
          <a:p>
            <a:pPr indent="854075" algn="just"/>
            <a:r>
              <a:rPr lang="vi-VN" sz="3600">
                <a:solidFill>
                  <a:srgbClr val="0000CC"/>
                </a:solidFill>
                <a:latin typeface="Times New Roman" pitchFamily="18" charset="0"/>
                <a:cs typeface="Times New Roman" pitchFamily="18" charset="0"/>
              </a:rPr>
              <a:t>- Mình sẽ bắt nắng trên vạt áo mang về cho bà!</a:t>
            </a:r>
          </a:p>
        </p:txBody>
      </p:sp>
      <p:grpSp>
        <p:nvGrpSpPr>
          <p:cNvPr id="17" name="Group 16"/>
          <p:cNvGrpSpPr/>
          <p:nvPr/>
        </p:nvGrpSpPr>
        <p:grpSpPr>
          <a:xfrm>
            <a:off x="4861719" y="682143"/>
            <a:ext cx="6934200" cy="1070457"/>
            <a:chOff x="4328320" y="682143"/>
            <a:chExt cx="6934200" cy="1070457"/>
          </a:xfrm>
        </p:grpSpPr>
        <p:grpSp>
          <p:nvGrpSpPr>
            <p:cNvPr id="18" name="Group 17"/>
            <p:cNvGrpSpPr/>
            <p:nvPr/>
          </p:nvGrpSpPr>
          <p:grpSpPr>
            <a:xfrm>
              <a:off x="6765270" y="682143"/>
              <a:ext cx="2001702" cy="461665"/>
              <a:chOff x="6651116" y="743102"/>
              <a:chExt cx="1967927" cy="461665"/>
            </a:xfrm>
          </p:grpSpPr>
          <p:sp>
            <p:nvSpPr>
              <p:cNvPr id="30" name="TextBox 2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985544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66470" r="43557" b="22482"/>
          <a:stretch/>
        </p:blipFill>
        <p:spPr bwMode="auto">
          <a:xfrm>
            <a:off x="9273660" y="3307139"/>
            <a:ext cx="6625044" cy="423046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290963" y="3437215"/>
            <a:ext cx="7952058" cy="3970318"/>
          </a:xfrm>
          <a:prstGeom prst="rect">
            <a:avLst/>
          </a:prstGeom>
        </p:spPr>
        <p:txBody>
          <a:bodyPr wrap="square">
            <a:spAutoFit/>
          </a:bodyPr>
          <a:lstStyle/>
          <a:p>
            <a:pPr algn="just"/>
            <a:r>
              <a:rPr lang="en-US" sz="3600">
                <a:solidFill>
                  <a:srgbClr val="0000CC"/>
                </a:solidFill>
                <a:latin typeface="Times New Roman" pitchFamily="18" charset="0"/>
                <a:cs typeface="Times New Roman" pitchFamily="18" charset="0"/>
              </a:rPr>
              <a:t>Na </a:t>
            </a:r>
            <a:r>
              <a:rPr lang="vi-VN" sz="3600">
                <a:solidFill>
                  <a:srgbClr val="0000CC"/>
                </a:solidFill>
                <a:latin typeface="Times New Roman" pitchFamily="18" charset="0"/>
                <a:cs typeface="Times New Roman" pitchFamily="18" charset="0"/>
              </a:rPr>
              <a:t>chạy ùa vào phòng bà</a:t>
            </a:r>
            <a:r>
              <a:rPr lang="en-US" sz="3600">
                <a:solidFill>
                  <a:srgbClr val="0000CC"/>
                </a:solidFill>
                <a:latin typeface="Times New Roman" pitchFamily="18" charset="0"/>
                <a:cs typeface="Times New Roman" pitchFamily="18" charset="0"/>
              </a:rPr>
              <a:t> </a:t>
            </a:r>
            <a:r>
              <a:rPr lang="vi-VN" sz="3600">
                <a:solidFill>
                  <a:srgbClr val="0000CC"/>
                </a:solidFill>
                <a:latin typeface="Times New Roman" pitchFamily="18" charset="0"/>
                <a:cs typeface="Times New Roman" pitchFamily="18" charset="0"/>
              </a:rPr>
              <a:t>và xổ vạt áo ra nhưng chẳng có tia nắng nào ở đó cả.</a:t>
            </a:r>
          </a:p>
          <a:p>
            <a:pPr algn="just"/>
            <a:r>
              <a:rPr lang="en-US" sz="3600">
                <a:solidFill>
                  <a:srgbClr val="0000CC"/>
                </a:solidFill>
                <a:latin typeface="Times New Roman" pitchFamily="18" charset="0"/>
                <a:cs typeface="Times New Roman" pitchFamily="18" charset="0"/>
              </a:rPr>
              <a:t>Nhưng bà rất vui và chỉ cho Na là nắng có trong mắt của em.</a:t>
            </a:r>
            <a:endParaRPr lang="vi-VN" sz="3600">
              <a:solidFill>
                <a:srgbClr val="0000CC"/>
              </a:solidFill>
              <a:latin typeface="Times New Roman" pitchFamily="18" charset="0"/>
              <a:cs typeface="Times New Roman" pitchFamily="18" charset="0"/>
            </a:endParaRPr>
          </a:p>
          <a:p>
            <a:pPr algn="just"/>
            <a:r>
              <a:rPr lang="vi-VN" sz="3600">
                <a:solidFill>
                  <a:srgbClr val="0000CC"/>
                </a:solidFill>
                <a:latin typeface="Times New Roman" pitchFamily="18" charset="0"/>
                <a:cs typeface="Times New Roman" pitchFamily="18" charset="0"/>
              </a:rPr>
              <a:t>Na không hiểu được tại sao nắng lại chiếu từ mắt mình nhưng cô bé rất mừng vì làm cho bà vui.</a:t>
            </a:r>
          </a:p>
        </p:txBody>
      </p:sp>
      <p:grpSp>
        <p:nvGrpSpPr>
          <p:cNvPr id="17" name="Group 16"/>
          <p:cNvGrpSpPr/>
          <p:nvPr/>
        </p:nvGrpSpPr>
        <p:grpSpPr>
          <a:xfrm>
            <a:off x="4861719" y="682143"/>
            <a:ext cx="6934200" cy="1070457"/>
            <a:chOff x="4328320" y="682143"/>
            <a:chExt cx="6934200" cy="1070457"/>
          </a:xfrm>
        </p:grpSpPr>
        <p:grpSp>
          <p:nvGrpSpPr>
            <p:cNvPr id="18" name="Group 17"/>
            <p:cNvGrpSpPr/>
            <p:nvPr/>
          </p:nvGrpSpPr>
          <p:grpSpPr>
            <a:xfrm>
              <a:off x="6765270" y="682143"/>
              <a:ext cx="2001702" cy="461665"/>
              <a:chOff x="6651116" y="743102"/>
              <a:chExt cx="1967927" cy="461665"/>
            </a:xfrm>
          </p:grpSpPr>
          <p:sp>
            <p:nvSpPr>
              <p:cNvPr id="30" name="TextBox 2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20840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58888" t="66390" r="31641" b="22746"/>
          <a:stretch/>
        </p:blipFill>
        <p:spPr bwMode="auto">
          <a:xfrm>
            <a:off x="9509919" y="3352800"/>
            <a:ext cx="6278880" cy="399288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885879" y="4572000"/>
            <a:ext cx="7159261" cy="1200329"/>
          </a:xfrm>
          <a:prstGeom prst="rect">
            <a:avLst/>
          </a:prstGeom>
        </p:spPr>
        <p:txBody>
          <a:bodyPr wrap="square">
            <a:spAutoFit/>
          </a:bodyPr>
          <a:lstStyle/>
          <a:p>
            <a:pPr algn="just"/>
            <a:r>
              <a:rPr lang="vi-VN" sz="3600">
                <a:solidFill>
                  <a:srgbClr val="0000CC"/>
                </a:solidFill>
                <a:latin typeface="Times New Roman" pitchFamily="18" charset="0"/>
                <a:cs typeface="Times New Roman" pitchFamily="18" charset="0"/>
              </a:rPr>
              <a:t>Mỗi sáng, Na dạo chơi trong vườn rồi chạy vào phòng để đem nắng cho bà.</a:t>
            </a:r>
            <a:endParaRPr lang="en-US" sz="3600">
              <a:solidFill>
                <a:srgbClr val="0000CC"/>
              </a:solidFill>
              <a:latin typeface="Times New Roman" pitchFamily="18" charset="0"/>
              <a:cs typeface="Times New Roman" pitchFamily="18" charset="0"/>
            </a:endParaRPr>
          </a:p>
        </p:txBody>
      </p:sp>
      <p:grpSp>
        <p:nvGrpSpPr>
          <p:cNvPr id="18" name="Group 17"/>
          <p:cNvGrpSpPr/>
          <p:nvPr/>
        </p:nvGrpSpPr>
        <p:grpSpPr>
          <a:xfrm>
            <a:off x="7298669" y="682143"/>
            <a:ext cx="2001702" cy="461665"/>
            <a:chOff x="6651116" y="743102"/>
            <a:chExt cx="1967927" cy="461665"/>
          </a:xfrm>
        </p:grpSpPr>
        <p:sp>
          <p:nvSpPr>
            <p:cNvPr id="30" name="TextBox 2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698776390"/>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85502" y="2063544"/>
            <a:ext cx="14122805"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2. </a:t>
            </a:r>
            <a:r>
              <a:rPr lang="vi-VN" sz="3600" b="1" i="1" dirty="0">
                <a:solidFill>
                  <a:srgbClr val="0000CC"/>
                </a:solidFill>
                <a:latin typeface="Times New Roman" pitchFamily="18" charset="0"/>
                <a:cs typeface="Times New Roman" pitchFamily="18" charset="0"/>
              </a:rPr>
              <a:t>Kể lại câu chuyện</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p:nvPr/>
        </p:nvPicPr>
        <p:blipFill rotWithShape="1">
          <a:blip r:embed="rId2"/>
          <a:srcRect l="47081" t="53480" r="31514" b="20482"/>
          <a:stretch/>
        </p:blipFill>
        <p:spPr bwMode="auto">
          <a:xfrm>
            <a:off x="1257358" y="2709875"/>
            <a:ext cx="13555922" cy="6296965"/>
          </a:xfrm>
          <a:prstGeom prst="rect">
            <a:avLst/>
          </a:prstGeom>
          <a:ln>
            <a:noFill/>
          </a:ln>
          <a:extLst>
            <a:ext uri="{53640926-AAD7-44D8-BBD7-CCE9431645EC}">
              <a14:shadowObscured xmlns:a14="http://schemas.microsoft.com/office/drawing/2010/main"/>
            </a:ext>
          </a:extLst>
        </p:spPr>
      </p:pic>
      <p:grpSp>
        <p:nvGrpSpPr>
          <p:cNvPr id="28" name="Group 27"/>
          <p:cNvGrpSpPr/>
          <p:nvPr/>
        </p:nvGrpSpPr>
        <p:grpSpPr>
          <a:xfrm>
            <a:off x="1722437" y="1295400"/>
            <a:ext cx="12359481" cy="658682"/>
            <a:chOff x="1608719" y="1792771"/>
            <a:chExt cx="11248517" cy="1103755"/>
          </a:xfrm>
        </p:grpSpPr>
        <p:sp>
          <p:nvSpPr>
            <p:cNvPr id="29" name="Rectangle 28"/>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30" name="Straight Connector 29"/>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15" name="Group 14"/>
          <p:cNvGrpSpPr/>
          <p:nvPr/>
        </p:nvGrpSpPr>
        <p:grpSpPr>
          <a:xfrm>
            <a:off x="7298669" y="456370"/>
            <a:ext cx="2001702" cy="461665"/>
            <a:chOff x="6651116" y="743102"/>
            <a:chExt cx="1967927" cy="461665"/>
          </a:xfrm>
        </p:grpSpPr>
        <p:sp>
          <p:nvSpPr>
            <p:cNvPr id="21" name="TextBox 20"/>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18" name="Straight Connector 1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089477505"/>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5"/>
          <p:cNvSpPr>
            <a:spLocks noChangeArrowheads="1"/>
          </p:cNvSpPr>
          <p:nvPr/>
        </p:nvSpPr>
        <p:spPr bwMode="auto">
          <a:xfrm>
            <a:off x="4861719" y="1258669"/>
            <a:ext cx="6026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Ô CỬA BÍ MẬT</a:t>
            </a:r>
          </a:p>
        </p:txBody>
      </p:sp>
      <p:grpSp>
        <p:nvGrpSpPr>
          <p:cNvPr id="3" name="Group 2"/>
          <p:cNvGrpSpPr/>
          <p:nvPr/>
        </p:nvGrpSpPr>
        <p:grpSpPr>
          <a:xfrm>
            <a:off x="1239608" y="2362200"/>
            <a:ext cx="2409579" cy="2888956"/>
            <a:chOff x="990600" y="2621280"/>
            <a:chExt cx="2735176" cy="3207159"/>
          </a:xfrm>
        </p:grpSpPr>
        <p:pic>
          <p:nvPicPr>
            <p:cNvPr id="4" name="Picture 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 name="TextBox 4"/>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1</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6" name="Group 5"/>
          <p:cNvGrpSpPr/>
          <p:nvPr/>
        </p:nvGrpSpPr>
        <p:grpSpPr>
          <a:xfrm>
            <a:off x="1204119" y="5592664"/>
            <a:ext cx="2409579" cy="2888956"/>
            <a:chOff x="990600" y="2621280"/>
            <a:chExt cx="2735176" cy="3207159"/>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8" name="TextBox 7"/>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5</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9" name="Group 8"/>
          <p:cNvGrpSpPr/>
          <p:nvPr/>
        </p:nvGrpSpPr>
        <p:grpSpPr>
          <a:xfrm>
            <a:off x="4827657" y="2392680"/>
            <a:ext cx="2409579" cy="2888956"/>
            <a:chOff x="990600" y="2621280"/>
            <a:chExt cx="2735176" cy="3207159"/>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1" name="TextBox 10"/>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2</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2" name="Group 11"/>
          <p:cNvGrpSpPr/>
          <p:nvPr/>
        </p:nvGrpSpPr>
        <p:grpSpPr>
          <a:xfrm>
            <a:off x="4827657" y="5593080"/>
            <a:ext cx="2409579" cy="2888956"/>
            <a:chOff x="990600" y="2621280"/>
            <a:chExt cx="2735176" cy="3207159"/>
          </a:xfrm>
        </p:grpSpPr>
        <p:pic>
          <p:nvPicPr>
            <p:cNvPr id="13" name="Picture 12">
              <a:hlinkClick r:id="rId4"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4" name="TextBox 13"/>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6</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5" name="Group 14"/>
          <p:cNvGrpSpPr/>
          <p:nvPr/>
        </p:nvGrpSpPr>
        <p:grpSpPr>
          <a:xfrm>
            <a:off x="8644305" y="2392680"/>
            <a:ext cx="2409579" cy="2888956"/>
            <a:chOff x="990600" y="2621280"/>
            <a:chExt cx="2735176" cy="3207159"/>
          </a:xfrm>
        </p:grpSpPr>
        <p:pic>
          <p:nvPicPr>
            <p:cNvPr id="16" name="Picture 15">
              <a:hlinkClick r:id="rId5"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7" name="TextBox 16"/>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3</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8" name="Group 17"/>
          <p:cNvGrpSpPr/>
          <p:nvPr/>
        </p:nvGrpSpPr>
        <p:grpSpPr>
          <a:xfrm>
            <a:off x="8644305" y="5593080"/>
            <a:ext cx="2409579" cy="2888956"/>
            <a:chOff x="990600" y="2621280"/>
            <a:chExt cx="2735176" cy="3207159"/>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0" name="TextBox 19"/>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7</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1" name="Group 20"/>
          <p:cNvGrpSpPr/>
          <p:nvPr/>
        </p:nvGrpSpPr>
        <p:grpSpPr>
          <a:xfrm>
            <a:off x="12281940" y="2423160"/>
            <a:ext cx="2409579" cy="2888956"/>
            <a:chOff x="990600" y="2621280"/>
            <a:chExt cx="2735176" cy="3207159"/>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3" name="TextBox 22"/>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4</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4" name="Group 23"/>
          <p:cNvGrpSpPr/>
          <p:nvPr/>
        </p:nvGrpSpPr>
        <p:grpSpPr>
          <a:xfrm>
            <a:off x="12281940" y="5604709"/>
            <a:ext cx="2409579" cy="2888956"/>
            <a:chOff x="990600" y="2621280"/>
            <a:chExt cx="2735176" cy="3207159"/>
          </a:xfrm>
        </p:grpSpPr>
        <p:pic>
          <p:nvPicPr>
            <p:cNvPr id="25" name="Picture 24">
              <a:hlinkClick r:id="rId6"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6" name="TextBox 25"/>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8</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sp>
        <p:nvSpPr>
          <p:cNvPr id="27" name="Rectangle 26"/>
          <p:cNvSpPr/>
          <p:nvPr/>
        </p:nvSpPr>
        <p:spPr>
          <a:xfrm>
            <a:off x="8565039" y="2240280"/>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41271"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48997" y="2230025"/>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176919"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6765270" y="682143"/>
            <a:ext cx="2001702" cy="461665"/>
            <a:chOff x="6651116" y="743102"/>
            <a:chExt cx="1967927" cy="461665"/>
          </a:xfrm>
        </p:grpSpPr>
        <p:sp>
          <p:nvSpPr>
            <p:cNvPr id="37" name="TextBox 36"/>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35" name="Straight Connector 34"/>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15"/>
                                        </p:tgtEl>
                                      </p:cBhvr>
                                    </p:animEffect>
                                    <p:animScale>
                                      <p:cBhvr>
                                        <p:cTn id="23" dur="250" autoRev="1" fill="hold"/>
                                        <p:tgtEl>
                                          <p:spTgt spid="15"/>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18"/>
                                        </p:tgtEl>
                                      </p:cBhvr>
                                    </p:animEffect>
                                    <p:animScale>
                                      <p:cBhvr>
                                        <p:cTn id="27" dur="250" autoRev="1" fill="hold"/>
                                        <p:tgtEl>
                                          <p:spTgt spid="18"/>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4"/>
                                        </p:tgtEl>
                                      </p:cBhvr>
                                    </p:animEffect>
                                    <p:animScale>
                                      <p:cBhvr>
                                        <p:cTn id="35" dur="250" autoRev="1" fill="hold"/>
                                        <p:tgtEl>
                                          <p:spTgt spid="24"/>
                                        </p:tgtEl>
                                      </p:cBhvr>
                                      <p:by x="105000" y="105000"/>
                                    </p:animScale>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21" presetClass="emph" presetSubtype="0" repeatCount="100000" fill="hold" grpId="1" nodeType="afterEffect">
                                  <p:stCondLst>
                                    <p:cond delay="0"/>
                                  </p:stCondLst>
                                  <p:childTnLst>
                                    <p:animClr clrSpc="hsl" dir="cw">
                                      <p:cBhvr override="childStyle">
                                        <p:cTn id="42" dur="500" fill="hold"/>
                                        <p:tgtEl>
                                          <p:spTgt spid="27"/>
                                        </p:tgtEl>
                                        <p:attrNameLst>
                                          <p:attrName>style.color</p:attrName>
                                        </p:attrNameLst>
                                      </p:cBhvr>
                                      <p:by>
                                        <p:hsl h="7200000" s="0" l="0"/>
                                      </p:by>
                                    </p:animClr>
                                    <p:animClr clrSpc="hsl" dir="cw">
                                      <p:cBhvr>
                                        <p:cTn id="43" dur="500" fill="hold"/>
                                        <p:tgtEl>
                                          <p:spTgt spid="27"/>
                                        </p:tgtEl>
                                        <p:attrNameLst>
                                          <p:attrName>fillcolor</p:attrName>
                                        </p:attrNameLst>
                                      </p:cBhvr>
                                      <p:by>
                                        <p:hsl h="7200000" s="0" l="0"/>
                                      </p:by>
                                    </p:animClr>
                                    <p:animClr clrSpc="hsl" dir="cw">
                                      <p:cBhvr>
                                        <p:cTn id="44" dur="500" fill="hold"/>
                                        <p:tgtEl>
                                          <p:spTgt spid="27"/>
                                        </p:tgtEl>
                                        <p:attrNameLst>
                                          <p:attrName>stroke.color</p:attrName>
                                        </p:attrNameLst>
                                      </p:cBhvr>
                                      <p:by>
                                        <p:hsl h="7200000" s="0" l="0"/>
                                      </p:by>
                                    </p:animClr>
                                    <p:set>
                                      <p:cBhvr>
                                        <p:cTn id="45" dur="500" fill="hold"/>
                                        <p:tgtEl>
                                          <p:spTgt spid="27"/>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3"/>
                                        </p:tgtEl>
                                      </p:cBhvr>
                                    </p:animEffect>
                                    <p:animScale>
                                      <p:cBhvr>
                                        <p:cTn id="50" dur="250" autoRev="1" fill="hold"/>
                                        <p:tgtEl>
                                          <p:spTgt spid="3"/>
                                        </p:tgtEl>
                                      </p:cBhvr>
                                      <p:by x="105000" y="105000"/>
                                    </p:animScale>
                                  </p:childTnLst>
                                </p:cTn>
                              </p:par>
                            </p:childTnLst>
                          </p:cTn>
                        </p:par>
                        <p:par>
                          <p:cTn id="51" fill="hold">
                            <p:stCondLst>
                              <p:cond delay="500"/>
                            </p:stCondLst>
                            <p:childTnLst>
                              <p:par>
                                <p:cTn id="52" presetID="26" presetClass="emph" presetSubtype="0" fill="hold" nodeType="afterEffect">
                                  <p:stCondLst>
                                    <p:cond delay="0"/>
                                  </p:stCondLst>
                                  <p:childTnLst>
                                    <p:animEffect transition="out" filter="fade">
                                      <p:cBhvr>
                                        <p:cTn id="53" dur="500" tmFilter="0, 0; .2, .5; .8, .5; 1, 0"/>
                                        <p:tgtEl>
                                          <p:spTgt spid="6"/>
                                        </p:tgtEl>
                                      </p:cBhvr>
                                    </p:animEffect>
                                    <p:animScale>
                                      <p:cBhvr>
                                        <p:cTn id="54" dur="250" autoRev="1" fill="hold"/>
                                        <p:tgtEl>
                                          <p:spTgt spid="6"/>
                                        </p:tgtEl>
                                      </p:cBhvr>
                                      <p:by x="105000" y="105000"/>
                                    </p:animScale>
                                  </p:childTnLst>
                                </p:cTn>
                              </p:par>
                            </p:childTnLst>
                          </p:cTn>
                        </p:par>
                        <p:par>
                          <p:cTn id="55" fill="hold">
                            <p:stCondLst>
                              <p:cond delay="1000"/>
                            </p:stCondLst>
                            <p:childTnLst>
                              <p:par>
                                <p:cTn id="56" presetID="26" presetClass="emph" presetSubtype="0" fill="hold" nodeType="afterEffect">
                                  <p:stCondLst>
                                    <p:cond delay="0"/>
                                  </p:stCondLst>
                                  <p:childTnLst>
                                    <p:animEffect transition="out" filter="fade">
                                      <p:cBhvr>
                                        <p:cTn id="57" dur="500" tmFilter="0, 0; .2, .5; .8, .5; 1, 0"/>
                                        <p:tgtEl>
                                          <p:spTgt spid="9"/>
                                        </p:tgtEl>
                                      </p:cBhvr>
                                    </p:animEffect>
                                    <p:animScale>
                                      <p:cBhvr>
                                        <p:cTn id="58" dur="250" autoRev="1" fill="hold"/>
                                        <p:tgtEl>
                                          <p:spTgt spid="9"/>
                                        </p:tgtEl>
                                      </p:cBhvr>
                                      <p:by x="105000" y="105000"/>
                                    </p:animScale>
                                  </p:childTnLst>
                                </p:cTn>
                              </p:par>
                            </p:childTnLst>
                          </p:cTn>
                        </p:par>
                        <p:par>
                          <p:cTn id="59" fill="hold">
                            <p:stCondLst>
                              <p:cond delay="1500"/>
                            </p:stCondLst>
                            <p:childTnLst>
                              <p:par>
                                <p:cTn id="60" presetID="26" presetClass="emph" presetSubtype="0" fill="hold" nodeType="afterEffect">
                                  <p:stCondLst>
                                    <p:cond delay="0"/>
                                  </p:stCondLst>
                                  <p:childTnLst>
                                    <p:animEffect transition="out" filter="fade">
                                      <p:cBhvr>
                                        <p:cTn id="61" dur="500" tmFilter="0, 0; .2, .5; .8, .5; 1, 0"/>
                                        <p:tgtEl>
                                          <p:spTgt spid="12"/>
                                        </p:tgtEl>
                                      </p:cBhvr>
                                    </p:animEffect>
                                    <p:animScale>
                                      <p:cBhvr>
                                        <p:cTn id="62" dur="250" autoRev="1" fill="hold"/>
                                        <p:tgtEl>
                                          <p:spTgt spid="12"/>
                                        </p:tgtEl>
                                      </p:cBhvr>
                                      <p:by x="105000" y="105000"/>
                                    </p:animScale>
                                  </p:childTnLst>
                                </p:cTn>
                              </p:par>
                            </p:childTnLst>
                          </p:cTn>
                        </p:par>
                        <p:par>
                          <p:cTn id="63" fill="hold">
                            <p:stCondLst>
                              <p:cond delay="2000"/>
                            </p:stCondLst>
                            <p:childTnLst>
                              <p:par>
                                <p:cTn id="64" presetID="26" presetClass="emph" presetSubtype="0" fill="hold" nodeType="afterEffect">
                                  <p:stCondLst>
                                    <p:cond delay="0"/>
                                  </p:stCondLst>
                                  <p:childTnLst>
                                    <p:animEffect transition="out" filter="fade">
                                      <p:cBhvr>
                                        <p:cTn id="65" dur="500" tmFilter="0, 0; .2, .5; .8, .5; 1, 0"/>
                                        <p:tgtEl>
                                          <p:spTgt spid="18"/>
                                        </p:tgtEl>
                                      </p:cBhvr>
                                    </p:animEffect>
                                    <p:animScale>
                                      <p:cBhvr>
                                        <p:cTn id="66" dur="250" autoRev="1" fill="hold"/>
                                        <p:tgtEl>
                                          <p:spTgt spid="18"/>
                                        </p:tgtEl>
                                      </p:cBhvr>
                                      <p:by x="105000" y="105000"/>
                                    </p:animScale>
                                  </p:childTnLst>
                                </p:cTn>
                              </p:par>
                            </p:childTnLst>
                          </p:cTn>
                        </p:par>
                        <p:par>
                          <p:cTn id="67" fill="hold">
                            <p:stCondLst>
                              <p:cond delay="2500"/>
                            </p:stCondLst>
                            <p:childTnLst>
                              <p:par>
                                <p:cTn id="68" presetID="26" presetClass="emph" presetSubtype="0" fill="hold" nodeType="afterEffect">
                                  <p:stCondLst>
                                    <p:cond delay="0"/>
                                  </p:stCondLst>
                                  <p:childTnLst>
                                    <p:animEffect transition="out" filter="fade">
                                      <p:cBhvr>
                                        <p:cTn id="69" dur="500" tmFilter="0, 0; .2, .5; .8, .5; 1, 0"/>
                                        <p:tgtEl>
                                          <p:spTgt spid="21"/>
                                        </p:tgtEl>
                                      </p:cBhvr>
                                    </p:animEffect>
                                    <p:animScale>
                                      <p:cBhvr>
                                        <p:cTn id="70" dur="250" autoRev="1" fill="hold"/>
                                        <p:tgtEl>
                                          <p:spTgt spid="21"/>
                                        </p:tgtEl>
                                      </p:cBhvr>
                                      <p:by x="105000" y="105000"/>
                                    </p:animScale>
                                  </p:childTnLst>
                                </p:cTn>
                              </p:par>
                            </p:childTnLst>
                          </p:cTn>
                        </p:par>
                        <p:par>
                          <p:cTn id="71" fill="hold">
                            <p:stCondLst>
                              <p:cond delay="3000"/>
                            </p:stCondLst>
                            <p:childTnLst>
                              <p:par>
                                <p:cTn id="72" presetID="26" presetClass="emph" presetSubtype="0" fill="hold" nodeType="afterEffect">
                                  <p:stCondLst>
                                    <p:cond delay="0"/>
                                  </p:stCondLst>
                                  <p:childTnLst>
                                    <p:animEffect transition="out" filter="fade">
                                      <p:cBhvr>
                                        <p:cTn id="73" dur="500" tmFilter="0, 0; .2, .5; .8, .5; 1, 0"/>
                                        <p:tgtEl>
                                          <p:spTgt spid="24"/>
                                        </p:tgtEl>
                                      </p:cBhvr>
                                    </p:animEffect>
                                    <p:animScale>
                                      <p:cBhvr>
                                        <p:cTn id="74" dur="250" autoRev="1" fill="hold"/>
                                        <p:tgtEl>
                                          <p:spTgt spid="24"/>
                                        </p:tgtEl>
                                      </p:cBhvr>
                                      <p:by x="105000" y="105000"/>
                                    </p:animScale>
                                  </p:child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par>
                          <p:cTn id="79" fill="hold">
                            <p:stCondLst>
                              <p:cond delay="4000"/>
                            </p:stCondLst>
                            <p:childTnLst>
                              <p:par>
                                <p:cTn id="80" presetID="21" presetClass="emph" presetSubtype="0" repeatCount="100000" fill="hold" grpId="1" nodeType="afterEffect">
                                  <p:stCondLst>
                                    <p:cond delay="0"/>
                                  </p:stCondLst>
                                  <p:childTnLst>
                                    <p:animClr clrSpc="hsl" dir="cw">
                                      <p:cBhvr override="childStyle">
                                        <p:cTn id="81" dur="500" fill="hold"/>
                                        <p:tgtEl>
                                          <p:spTgt spid="30"/>
                                        </p:tgtEl>
                                        <p:attrNameLst>
                                          <p:attrName>style.color</p:attrName>
                                        </p:attrNameLst>
                                      </p:cBhvr>
                                      <p:by>
                                        <p:hsl h="7200000" s="0" l="0"/>
                                      </p:by>
                                    </p:animClr>
                                    <p:animClr clrSpc="hsl" dir="cw">
                                      <p:cBhvr>
                                        <p:cTn id="82" dur="500" fill="hold"/>
                                        <p:tgtEl>
                                          <p:spTgt spid="30"/>
                                        </p:tgtEl>
                                        <p:attrNameLst>
                                          <p:attrName>fillcolor</p:attrName>
                                        </p:attrNameLst>
                                      </p:cBhvr>
                                      <p:by>
                                        <p:hsl h="7200000" s="0" l="0"/>
                                      </p:by>
                                    </p:animClr>
                                    <p:animClr clrSpc="hsl" dir="cw">
                                      <p:cBhvr>
                                        <p:cTn id="83" dur="500" fill="hold"/>
                                        <p:tgtEl>
                                          <p:spTgt spid="30"/>
                                        </p:tgtEl>
                                        <p:attrNameLst>
                                          <p:attrName>stroke.color</p:attrName>
                                        </p:attrNameLst>
                                      </p:cBhvr>
                                      <p:by>
                                        <p:hsl h="7200000" s="0" l="0"/>
                                      </p:by>
                                    </p:animClr>
                                    <p:set>
                                      <p:cBhvr>
                                        <p:cTn id="84" dur="500" fill="hold"/>
                                        <p:tgtEl>
                                          <p:spTgt spid="30"/>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
                                        </p:tgtEl>
                                      </p:cBhvr>
                                    </p:animEffect>
                                    <p:animScale>
                                      <p:cBhvr>
                                        <p:cTn id="89" dur="250" autoRev="1" fill="hold"/>
                                        <p:tgtEl>
                                          <p:spTgt spid="3"/>
                                        </p:tgtEl>
                                      </p:cBhvr>
                                      <p:by x="105000" y="105000"/>
                                    </p:animScale>
                                  </p:childTnLst>
                                </p:cTn>
                              </p:par>
                            </p:childTnLst>
                          </p:cTn>
                        </p:par>
                        <p:par>
                          <p:cTn id="90" fill="hold">
                            <p:stCondLst>
                              <p:cond delay="500"/>
                            </p:stCondLst>
                            <p:childTnLst>
                              <p:par>
                                <p:cTn id="91" presetID="26" presetClass="emph" presetSubtype="0" fill="hold" nodeType="afterEffect">
                                  <p:stCondLst>
                                    <p:cond delay="0"/>
                                  </p:stCondLst>
                                  <p:childTnLst>
                                    <p:animEffect transition="out" filter="fade">
                                      <p:cBhvr>
                                        <p:cTn id="92" dur="500" tmFilter="0, 0; .2, .5; .8, .5; 1, 0"/>
                                        <p:tgtEl>
                                          <p:spTgt spid="6"/>
                                        </p:tgtEl>
                                      </p:cBhvr>
                                    </p:animEffect>
                                    <p:animScale>
                                      <p:cBhvr>
                                        <p:cTn id="93" dur="250" autoRev="1" fill="hold"/>
                                        <p:tgtEl>
                                          <p:spTgt spid="6"/>
                                        </p:tgtEl>
                                      </p:cBhvr>
                                      <p:by x="105000" y="105000"/>
                                    </p:animScale>
                                  </p:childTnLst>
                                </p:cTn>
                              </p:par>
                            </p:childTnLst>
                          </p:cTn>
                        </p:par>
                        <p:par>
                          <p:cTn id="94" fill="hold">
                            <p:stCondLst>
                              <p:cond delay="1000"/>
                            </p:stCondLst>
                            <p:childTnLst>
                              <p:par>
                                <p:cTn id="95" presetID="26" presetClass="emph" presetSubtype="0" fill="hold" nodeType="afterEffect">
                                  <p:stCondLst>
                                    <p:cond delay="0"/>
                                  </p:stCondLst>
                                  <p:childTnLst>
                                    <p:animEffect transition="out" filter="fade">
                                      <p:cBhvr>
                                        <p:cTn id="96" dur="500" tmFilter="0, 0; .2, .5; .8, .5; 1, 0"/>
                                        <p:tgtEl>
                                          <p:spTgt spid="9"/>
                                        </p:tgtEl>
                                      </p:cBhvr>
                                    </p:animEffect>
                                    <p:animScale>
                                      <p:cBhvr>
                                        <p:cTn id="97" dur="250" autoRev="1" fill="hold"/>
                                        <p:tgtEl>
                                          <p:spTgt spid="9"/>
                                        </p:tgtEl>
                                      </p:cBhvr>
                                      <p:by x="105000" y="105000"/>
                                    </p:animScale>
                                  </p:childTnLst>
                                </p:cTn>
                              </p:par>
                            </p:childTnLst>
                          </p:cTn>
                        </p:par>
                        <p:par>
                          <p:cTn id="98" fill="hold">
                            <p:stCondLst>
                              <p:cond delay="1500"/>
                            </p:stCondLst>
                            <p:childTnLst>
                              <p:par>
                                <p:cTn id="99" presetID="26" presetClass="emph" presetSubtype="0" fill="hold" nodeType="afterEffect">
                                  <p:stCondLst>
                                    <p:cond delay="0"/>
                                  </p:stCondLst>
                                  <p:childTnLst>
                                    <p:animEffect transition="out" filter="fade">
                                      <p:cBhvr>
                                        <p:cTn id="100" dur="500" tmFilter="0, 0; .2, .5; .8, .5; 1, 0"/>
                                        <p:tgtEl>
                                          <p:spTgt spid="12"/>
                                        </p:tgtEl>
                                      </p:cBhvr>
                                    </p:animEffect>
                                    <p:animScale>
                                      <p:cBhvr>
                                        <p:cTn id="101" dur="250" autoRev="1" fill="hold"/>
                                        <p:tgtEl>
                                          <p:spTgt spid="12"/>
                                        </p:tgtEl>
                                      </p:cBhvr>
                                      <p:by x="105000" y="105000"/>
                                    </p:animScale>
                                  </p:childTnLst>
                                </p:cTn>
                              </p:par>
                            </p:childTnLst>
                          </p:cTn>
                        </p:par>
                        <p:par>
                          <p:cTn id="102" fill="hold">
                            <p:stCondLst>
                              <p:cond delay="2000"/>
                            </p:stCondLst>
                            <p:childTnLst>
                              <p:par>
                                <p:cTn id="103" presetID="26" presetClass="emph" presetSubtype="0" fill="hold" nodeType="afterEffect">
                                  <p:stCondLst>
                                    <p:cond delay="0"/>
                                  </p:stCondLst>
                                  <p:childTnLst>
                                    <p:animEffect transition="out" filter="fade">
                                      <p:cBhvr>
                                        <p:cTn id="104" dur="500" tmFilter="0, 0; .2, .5; .8, .5; 1, 0"/>
                                        <p:tgtEl>
                                          <p:spTgt spid="18"/>
                                        </p:tgtEl>
                                      </p:cBhvr>
                                    </p:animEffect>
                                    <p:animScale>
                                      <p:cBhvr>
                                        <p:cTn id="105" dur="250" autoRev="1" fill="hold"/>
                                        <p:tgtEl>
                                          <p:spTgt spid="18"/>
                                        </p:tgtEl>
                                      </p:cBhvr>
                                      <p:by x="105000" y="105000"/>
                                    </p:animScale>
                                  </p:childTnLst>
                                </p:cTn>
                              </p:par>
                            </p:childTnLst>
                          </p:cTn>
                        </p:par>
                        <p:par>
                          <p:cTn id="106" fill="hold">
                            <p:stCondLst>
                              <p:cond delay="2500"/>
                            </p:stCondLst>
                            <p:childTnLst>
                              <p:par>
                                <p:cTn id="107" presetID="26" presetClass="emph" presetSubtype="0" fill="hold" nodeType="afterEffect">
                                  <p:stCondLst>
                                    <p:cond delay="0"/>
                                  </p:stCondLst>
                                  <p:childTnLst>
                                    <p:animEffect transition="out" filter="fade">
                                      <p:cBhvr>
                                        <p:cTn id="108" dur="500" tmFilter="0, 0; .2, .5; .8, .5; 1, 0"/>
                                        <p:tgtEl>
                                          <p:spTgt spid="21"/>
                                        </p:tgtEl>
                                      </p:cBhvr>
                                    </p:animEffect>
                                    <p:animScale>
                                      <p:cBhvr>
                                        <p:cTn id="109" dur="250" autoRev="1" fill="hold"/>
                                        <p:tgtEl>
                                          <p:spTgt spid="21"/>
                                        </p:tgtEl>
                                      </p:cBhvr>
                                      <p:by x="105000" y="105000"/>
                                    </p:animScale>
                                  </p:childTnLst>
                                </p:cTn>
                              </p:par>
                            </p:childTnLst>
                          </p:cTn>
                        </p:par>
                        <p:par>
                          <p:cTn id="110" fill="hold">
                            <p:stCondLst>
                              <p:cond delay="3000"/>
                            </p:stCondLst>
                            <p:childTnLst>
                              <p:par>
                                <p:cTn id="111" presetID="10" presetClass="entr" presetSubtype="0" repeatCount="100000"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par>
                          <p:cTn id="114" fill="hold">
                            <p:stCondLst>
                              <p:cond delay="53000"/>
                            </p:stCondLst>
                            <p:childTnLst>
                              <p:par>
                                <p:cTn id="115" presetID="21" presetClass="emph" presetSubtype="0" repeatCount="100000" fill="hold" grpId="1" nodeType="afterEffect">
                                  <p:stCondLst>
                                    <p:cond delay="0"/>
                                  </p:stCondLst>
                                  <p:childTnLst>
                                    <p:animClr clrSpc="hsl" dir="cw">
                                      <p:cBhvr override="childStyle">
                                        <p:cTn id="116" dur="500" fill="hold"/>
                                        <p:tgtEl>
                                          <p:spTgt spid="29"/>
                                        </p:tgtEl>
                                        <p:attrNameLst>
                                          <p:attrName>style.color</p:attrName>
                                        </p:attrNameLst>
                                      </p:cBhvr>
                                      <p:by>
                                        <p:hsl h="7200000" s="0" l="0"/>
                                      </p:by>
                                    </p:animClr>
                                    <p:animClr clrSpc="hsl" dir="cw">
                                      <p:cBhvr>
                                        <p:cTn id="117" dur="500" fill="hold"/>
                                        <p:tgtEl>
                                          <p:spTgt spid="29"/>
                                        </p:tgtEl>
                                        <p:attrNameLst>
                                          <p:attrName>fillcolor</p:attrName>
                                        </p:attrNameLst>
                                      </p:cBhvr>
                                      <p:by>
                                        <p:hsl h="7200000" s="0" l="0"/>
                                      </p:by>
                                    </p:animClr>
                                    <p:animClr clrSpc="hsl" dir="cw">
                                      <p:cBhvr>
                                        <p:cTn id="118" dur="500" fill="hold"/>
                                        <p:tgtEl>
                                          <p:spTgt spid="29"/>
                                        </p:tgtEl>
                                        <p:attrNameLst>
                                          <p:attrName>stroke.color</p:attrName>
                                        </p:attrNameLst>
                                      </p:cBhvr>
                                      <p:by>
                                        <p:hsl h="7200000" s="0" l="0"/>
                                      </p:by>
                                    </p:animClr>
                                    <p:set>
                                      <p:cBhvr>
                                        <p:cTn id="119" dur="500" fill="hold"/>
                                        <p:tgtEl>
                                          <p:spTgt spid="29"/>
                                        </p:tgtEl>
                                        <p:attrNameLst>
                                          <p:attrName>fill.type</p:attrName>
                                        </p:attrNameLst>
                                      </p:cBhvr>
                                      <p:to>
                                        <p:strVal val="solid"/>
                                      </p:to>
                                    </p:set>
                                  </p:childTnLst>
                                </p:cTn>
                              </p:par>
                            </p:childTnLst>
                          </p:cTn>
                        </p:par>
                      </p:childTnLst>
                    </p:cTn>
                  </p:par>
                  <p:par>
                    <p:cTn id="120" fill="hold">
                      <p:stCondLst>
                        <p:cond delay="indefinite"/>
                      </p:stCondLst>
                      <p:childTnLst>
                        <p:par>
                          <p:cTn id="121" fill="hold">
                            <p:stCondLst>
                              <p:cond delay="0"/>
                            </p:stCondLst>
                            <p:childTnLst>
                              <p:par>
                                <p:cTn id="122" presetID="26" presetClass="emph" presetSubtype="0" fill="hold" nodeType="clickEffect">
                                  <p:stCondLst>
                                    <p:cond delay="0"/>
                                  </p:stCondLst>
                                  <p:childTnLst>
                                    <p:animEffect transition="out" filter="fade">
                                      <p:cBhvr>
                                        <p:cTn id="123" dur="500" tmFilter="0, 0; .2, .5; .8, .5; 1, 0"/>
                                        <p:tgtEl>
                                          <p:spTgt spid="6"/>
                                        </p:tgtEl>
                                      </p:cBhvr>
                                    </p:animEffect>
                                    <p:animScale>
                                      <p:cBhvr>
                                        <p:cTn id="124" dur="250" autoRev="1" fill="hold"/>
                                        <p:tgtEl>
                                          <p:spTgt spid="6"/>
                                        </p:tgtEl>
                                      </p:cBhvr>
                                      <p:by x="105000" y="105000"/>
                                    </p:animScale>
                                  </p:childTnLst>
                                </p:cTn>
                              </p:par>
                            </p:childTnLst>
                          </p:cTn>
                        </p:par>
                        <p:par>
                          <p:cTn id="125" fill="hold">
                            <p:stCondLst>
                              <p:cond delay="500"/>
                            </p:stCondLst>
                            <p:childTnLst>
                              <p:par>
                                <p:cTn id="126" presetID="26" presetClass="emph" presetSubtype="0" fill="hold" nodeType="afterEffect">
                                  <p:stCondLst>
                                    <p:cond delay="0"/>
                                  </p:stCondLst>
                                  <p:childTnLst>
                                    <p:animEffect transition="out" filter="fade">
                                      <p:cBhvr>
                                        <p:cTn id="127" dur="500" tmFilter="0, 0; .2, .5; .8, .5; 1, 0"/>
                                        <p:tgtEl>
                                          <p:spTgt spid="9"/>
                                        </p:tgtEl>
                                      </p:cBhvr>
                                    </p:animEffect>
                                    <p:animScale>
                                      <p:cBhvr>
                                        <p:cTn id="128" dur="250" autoRev="1" fill="hold"/>
                                        <p:tgtEl>
                                          <p:spTgt spid="9"/>
                                        </p:tgtEl>
                                      </p:cBhvr>
                                      <p:by x="105000" y="105000"/>
                                    </p:animScale>
                                  </p:childTnLst>
                                </p:cTn>
                              </p:par>
                            </p:childTnLst>
                          </p:cTn>
                        </p:par>
                        <p:par>
                          <p:cTn id="129" fill="hold">
                            <p:stCondLst>
                              <p:cond delay="1000"/>
                            </p:stCondLst>
                            <p:childTnLst>
                              <p:par>
                                <p:cTn id="130" presetID="26" presetClass="emph" presetSubtype="0" fill="hold" nodeType="afterEffect">
                                  <p:stCondLst>
                                    <p:cond delay="0"/>
                                  </p:stCondLst>
                                  <p:childTnLst>
                                    <p:animEffect transition="out" filter="fade">
                                      <p:cBhvr>
                                        <p:cTn id="131" dur="500" tmFilter="0, 0; .2, .5; .8, .5; 1, 0"/>
                                        <p:tgtEl>
                                          <p:spTgt spid="12"/>
                                        </p:tgtEl>
                                      </p:cBhvr>
                                    </p:animEffect>
                                    <p:animScale>
                                      <p:cBhvr>
                                        <p:cTn id="132" dur="250" autoRev="1" fill="hold"/>
                                        <p:tgtEl>
                                          <p:spTgt spid="12"/>
                                        </p:tgtEl>
                                      </p:cBhvr>
                                      <p:by x="105000" y="105000"/>
                                    </p:animScale>
                                  </p:childTnLst>
                                </p:cTn>
                              </p:par>
                            </p:childTnLst>
                          </p:cTn>
                        </p:par>
                        <p:par>
                          <p:cTn id="133" fill="hold">
                            <p:stCondLst>
                              <p:cond delay="1500"/>
                            </p:stCondLst>
                            <p:childTnLst>
                              <p:par>
                                <p:cTn id="134" presetID="26" presetClass="emph" presetSubtype="0" fill="hold" nodeType="afterEffect">
                                  <p:stCondLst>
                                    <p:cond delay="0"/>
                                  </p:stCondLst>
                                  <p:childTnLst>
                                    <p:animEffect transition="out" filter="fade">
                                      <p:cBhvr>
                                        <p:cTn id="135" dur="500" tmFilter="0, 0; .2, .5; .8, .5; 1, 0"/>
                                        <p:tgtEl>
                                          <p:spTgt spid="18"/>
                                        </p:tgtEl>
                                      </p:cBhvr>
                                    </p:animEffect>
                                    <p:animScale>
                                      <p:cBhvr>
                                        <p:cTn id="136" dur="250" autoRev="1" fill="hold"/>
                                        <p:tgtEl>
                                          <p:spTgt spid="18"/>
                                        </p:tgtEl>
                                      </p:cBhvr>
                                      <p:by x="105000" y="105000"/>
                                    </p:animScale>
                                  </p:childTnLst>
                                </p:cTn>
                              </p:par>
                            </p:childTnLst>
                          </p:cTn>
                        </p:par>
                        <p:par>
                          <p:cTn id="137" fill="hold">
                            <p:stCondLst>
                              <p:cond delay="2000"/>
                            </p:stCondLst>
                            <p:childTnLst>
                              <p:par>
                                <p:cTn id="138" presetID="26" presetClass="emph" presetSubtype="0" fill="hold" nodeType="afterEffect">
                                  <p:stCondLst>
                                    <p:cond delay="0"/>
                                  </p:stCondLst>
                                  <p:childTnLst>
                                    <p:animEffect transition="out" filter="fade">
                                      <p:cBhvr>
                                        <p:cTn id="139" dur="500" tmFilter="0, 0; .2, .5; .8, .5; 1, 0"/>
                                        <p:tgtEl>
                                          <p:spTgt spid="21"/>
                                        </p:tgtEl>
                                      </p:cBhvr>
                                    </p:animEffect>
                                    <p:animScale>
                                      <p:cBhvr>
                                        <p:cTn id="140" dur="250" autoRev="1" fill="hold"/>
                                        <p:tgtEl>
                                          <p:spTgt spid="21"/>
                                        </p:tgtEl>
                                      </p:cBhvr>
                                      <p:by x="105000" y="105000"/>
                                    </p:animScale>
                                  </p:childTnLst>
                                </p:cTn>
                              </p:par>
                            </p:childTnLst>
                          </p:cTn>
                        </p:par>
                        <p:par>
                          <p:cTn id="141" fill="hold">
                            <p:stCondLst>
                              <p:cond delay="2500"/>
                            </p:stCondLst>
                            <p:childTnLst>
                              <p:par>
                                <p:cTn id="142" presetID="10" presetClass="entr" presetSubtype="0" fill="hold" grpId="0" nodeType="after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fade">
                                      <p:cBhvr>
                                        <p:cTn id="144" dur="500"/>
                                        <p:tgtEl>
                                          <p:spTgt spid="28"/>
                                        </p:tgtEl>
                                      </p:cBhvr>
                                    </p:animEffect>
                                  </p:childTnLst>
                                </p:cTn>
                              </p:par>
                            </p:childTnLst>
                          </p:cTn>
                        </p:par>
                        <p:par>
                          <p:cTn id="145" fill="hold">
                            <p:stCondLst>
                              <p:cond delay="3000"/>
                            </p:stCondLst>
                            <p:childTnLst>
                              <p:par>
                                <p:cTn id="146" presetID="21" presetClass="emph" presetSubtype="0" fill="hold" grpId="1" nodeType="afterEffect">
                                  <p:stCondLst>
                                    <p:cond delay="0"/>
                                  </p:stCondLst>
                                  <p:childTnLst>
                                    <p:animClr clrSpc="hsl" dir="cw">
                                      <p:cBhvr override="childStyle">
                                        <p:cTn id="147" dur="500" fill="hold"/>
                                        <p:tgtEl>
                                          <p:spTgt spid="28"/>
                                        </p:tgtEl>
                                        <p:attrNameLst>
                                          <p:attrName>style.color</p:attrName>
                                        </p:attrNameLst>
                                      </p:cBhvr>
                                      <p:by>
                                        <p:hsl h="7200000" s="0" l="0"/>
                                      </p:by>
                                    </p:animClr>
                                    <p:animClr clrSpc="hsl" dir="cw">
                                      <p:cBhvr>
                                        <p:cTn id="148" dur="500" fill="hold"/>
                                        <p:tgtEl>
                                          <p:spTgt spid="28"/>
                                        </p:tgtEl>
                                        <p:attrNameLst>
                                          <p:attrName>fillcolor</p:attrName>
                                        </p:attrNameLst>
                                      </p:cBhvr>
                                      <p:by>
                                        <p:hsl h="7200000" s="0" l="0"/>
                                      </p:by>
                                    </p:animClr>
                                    <p:animClr clrSpc="hsl" dir="cw">
                                      <p:cBhvr>
                                        <p:cTn id="149" dur="500" fill="hold"/>
                                        <p:tgtEl>
                                          <p:spTgt spid="28"/>
                                        </p:tgtEl>
                                        <p:attrNameLst>
                                          <p:attrName>stroke.color</p:attrName>
                                        </p:attrNameLst>
                                      </p:cBhvr>
                                      <p:by>
                                        <p:hsl h="7200000" s="0" l="0"/>
                                      </p:by>
                                    </p:animClr>
                                    <p:set>
                                      <p:cBhvr>
                                        <p:cTn id="150" dur="5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3"/>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nodeType="afterEffect">
                                  <p:stCondLst>
                                    <p:cond delay="0"/>
                                  </p:stCondLst>
                                  <p:childTnLst>
                                    <p:animEffect transition="out" filter="fade">
                                      <p:cBhvr>
                                        <p:cTn id="155" dur="500"/>
                                        <p:tgtEl>
                                          <p:spTgt spid="3"/>
                                        </p:tgtEl>
                                      </p:cBhvr>
                                    </p:animEffect>
                                    <p:set>
                                      <p:cBhvr>
                                        <p:cTn id="156" dur="1" fill="hold">
                                          <p:stCondLst>
                                            <p:cond delay="499"/>
                                          </p:stCondLst>
                                        </p:cTn>
                                        <p:tgtEl>
                                          <p:spTgt spid="3"/>
                                        </p:tgtEl>
                                        <p:attrNameLst>
                                          <p:attrName>style.visibility</p:attrName>
                                        </p:attrNameLst>
                                      </p:cBhvr>
                                      <p:to>
                                        <p:strVal val="hidden"/>
                                      </p:to>
                                    </p:set>
                                  </p:childTnLst>
                                </p:cTn>
                              </p:par>
                            </p:childTnLst>
                          </p:cTn>
                        </p:par>
                        <p:par>
                          <p:cTn id="157" fill="hold">
                            <p:stCondLst>
                              <p:cond delay="500"/>
                            </p:stCondLst>
                            <p:childTnLst>
                              <p:par>
                                <p:cTn id="158" presetID="10" presetClass="exit" presetSubtype="0" fill="hold" grpId="2" nodeType="afterEffect">
                                  <p:stCondLst>
                                    <p:cond delay="0"/>
                                  </p:stCondLst>
                                  <p:childTnLst>
                                    <p:animEffect transition="out" filter="fade">
                                      <p:cBhvr>
                                        <p:cTn id="159" dur="500"/>
                                        <p:tgtEl>
                                          <p:spTgt spid="29"/>
                                        </p:tgtEl>
                                      </p:cBhvr>
                                    </p:animEffect>
                                    <p:set>
                                      <p:cBhvr>
                                        <p:cTn id="16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61" restart="whenNotActive" fill="hold" evtFilter="cancelBubble" nodeType="interactiveSeq">
                <p:stCondLst>
                  <p:cond evt="onClick" delay="0">
                    <p:tgtEl>
                      <p:spTgt spid="6"/>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afterEffect">
                                  <p:stCondLst>
                                    <p:cond delay="0"/>
                                  </p:stCondLst>
                                  <p:childTnLst>
                                    <p:animEffect transition="out" filter="fade">
                                      <p:cBhvr>
                                        <p:cTn id="165" dur="500"/>
                                        <p:tgtEl>
                                          <p:spTgt spid="6"/>
                                        </p:tgtEl>
                                      </p:cBhvr>
                                    </p:animEffect>
                                    <p:set>
                                      <p:cBhvr>
                                        <p:cTn id="16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7" restart="whenNotActive" fill="hold" evtFilter="cancelBubble" nodeType="interactiveSeq">
                <p:stCondLst>
                  <p:cond evt="onClick" delay="0">
                    <p:tgtEl>
                      <p:spTgt spid="9"/>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afterEffect">
                                  <p:stCondLst>
                                    <p:cond delay="0"/>
                                  </p:stCondLst>
                                  <p:childTnLst>
                                    <p:animEffect transition="out" filter="fade">
                                      <p:cBhvr>
                                        <p:cTn id="171" dur="500"/>
                                        <p:tgtEl>
                                          <p:spTgt spid="9"/>
                                        </p:tgtEl>
                                      </p:cBhvr>
                                    </p:animEffect>
                                    <p:set>
                                      <p:cBhvr>
                                        <p:cTn id="17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3" restart="whenNotActive" fill="hold" evtFilter="cancelBubble" nodeType="interactiveSeq">
                <p:stCondLst>
                  <p:cond evt="onClick" delay="0">
                    <p:tgtEl>
                      <p:spTgt spid="12"/>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nodeType="afterEffect">
                                  <p:stCondLst>
                                    <p:cond delay="0"/>
                                  </p:stCondLst>
                                  <p:childTnLst>
                                    <p:animEffect transition="out" filter="fade">
                                      <p:cBhvr>
                                        <p:cTn id="177" dur="500"/>
                                        <p:tgtEl>
                                          <p:spTgt spid="12"/>
                                        </p:tgtEl>
                                      </p:cBhvr>
                                    </p:animEffect>
                                    <p:set>
                                      <p:cBhvr>
                                        <p:cTn id="178" dur="1" fill="hold">
                                          <p:stCondLst>
                                            <p:cond delay="499"/>
                                          </p:stCondLst>
                                        </p:cTn>
                                        <p:tgtEl>
                                          <p:spTgt spid="12"/>
                                        </p:tgtEl>
                                        <p:attrNameLst>
                                          <p:attrName>style.visibility</p:attrName>
                                        </p:attrNameLst>
                                      </p:cBhvr>
                                      <p:to>
                                        <p:strVal val="hidden"/>
                                      </p:to>
                                    </p:set>
                                  </p:childTnLst>
                                </p:cTn>
                              </p:par>
                            </p:childTnLst>
                          </p:cTn>
                        </p:par>
                        <p:par>
                          <p:cTn id="179" fill="hold">
                            <p:stCondLst>
                              <p:cond delay="500"/>
                            </p:stCondLst>
                            <p:childTnLst>
                              <p:par>
                                <p:cTn id="180" presetID="10" presetClass="exit" presetSubtype="0" fill="hold" grpId="2" nodeType="afterEffect">
                                  <p:stCondLst>
                                    <p:cond delay="0"/>
                                  </p:stCondLst>
                                  <p:childTnLst>
                                    <p:animEffect transition="out" filter="fade">
                                      <p:cBhvr>
                                        <p:cTn id="181" dur="500"/>
                                        <p:tgtEl>
                                          <p:spTgt spid="28"/>
                                        </p:tgtEl>
                                      </p:cBhvr>
                                    </p:animEffect>
                                    <p:set>
                                      <p:cBhvr>
                                        <p:cTn id="18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83" restart="whenNotActive" fill="hold" evtFilter="cancelBubble" nodeType="interactiveSeq">
                <p:stCondLst>
                  <p:cond evt="onClick" delay="0">
                    <p:tgtEl>
                      <p:spTgt spid="15"/>
                    </p:tgtEl>
                  </p:cond>
                </p:stCondLst>
                <p:endSync evt="end" delay="0">
                  <p:rtn val="all"/>
                </p:endSync>
                <p:childTnLst>
                  <p:par>
                    <p:cTn id="184" fill="hold">
                      <p:stCondLst>
                        <p:cond delay="0"/>
                      </p:stCondLst>
                      <p:childTnLst>
                        <p:par>
                          <p:cTn id="185" fill="hold">
                            <p:stCondLst>
                              <p:cond delay="0"/>
                            </p:stCondLst>
                            <p:childTnLst>
                              <p:par>
                                <p:cTn id="186" presetID="10" presetClass="exit" presetSubtype="0" fill="hold" nodeType="afterEffect">
                                  <p:stCondLst>
                                    <p:cond delay="0"/>
                                  </p:stCondLst>
                                  <p:childTnLst>
                                    <p:animEffect transition="out" filter="fade">
                                      <p:cBhvr>
                                        <p:cTn id="187" dur="500"/>
                                        <p:tgtEl>
                                          <p:spTgt spid="15"/>
                                        </p:tgtEl>
                                      </p:cBhvr>
                                    </p:animEffect>
                                    <p:set>
                                      <p:cBhvr>
                                        <p:cTn id="188" dur="1" fill="hold">
                                          <p:stCondLst>
                                            <p:cond delay="499"/>
                                          </p:stCondLst>
                                        </p:cTn>
                                        <p:tgtEl>
                                          <p:spTgt spid="15"/>
                                        </p:tgtEl>
                                        <p:attrNameLst>
                                          <p:attrName>style.visibility</p:attrName>
                                        </p:attrNameLst>
                                      </p:cBhvr>
                                      <p:to>
                                        <p:strVal val="hidden"/>
                                      </p:to>
                                    </p:set>
                                  </p:childTnLst>
                                </p:cTn>
                              </p:par>
                            </p:childTnLst>
                          </p:cTn>
                        </p:par>
                        <p:par>
                          <p:cTn id="189" fill="hold">
                            <p:stCondLst>
                              <p:cond delay="500"/>
                            </p:stCondLst>
                            <p:childTnLst>
                              <p:par>
                                <p:cTn id="190" presetID="10" presetClass="exit" presetSubtype="0" fill="hold" grpId="2" nodeType="afterEffect">
                                  <p:stCondLst>
                                    <p:cond delay="0"/>
                                  </p:stCondLst>
                                  <p:childTnLst>
                                    <p:animEffect transition="out" filter="fade">
                                      <p:cBhvr>
                                        <p:cTn id="191" dur="500"/>
                                        <p:tgtEl>
                                          <p:spTgt spid="27"/>
                                        </p:tgtEl>
                                      </p:cBhvr>
                                    </p:animEffect>
                                    <p:set>
                                      <p:cBhvr>
                                        <p:cTn id="19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93" restart="whenNotActive" fill="hold" evtFilter="cancelBubble" nodeType="interactiveSeq">
                <p:stCondLst>
                  <p:cond evt="onClick" delay="0">
                    <p:tgtEl>
                      <p:spTgt spid="18"/>
                    </p:tgtEl>
                  </p:cond>
                </p:stCondLst>
                <p:endSync evt="end" delay="0">
                  <p:rtn val="all"/>
                </p:endSync>
                <p:childTnLst>
                  <p:par>
                    <p:cTn id="194" fill="hold">
                      <p:stCondLst>
                        <p:cond delay="0"/>
                      </p:stCondLst>
                      <p:childTnLst>
                        <p:par>
                          <p:cTn id="195" fill="hold">
                            <p:stCondLst>
                              <p:cond delay="0"/>
                            </p:stCondLst>
                            <p:childTnLst>
                              <p:par>
                                <p:cTn id="196" presetID="10" presetClass="exit" presetSubtype="0" fill="hold" nodeType="afterEffect">
                                  <p:stCondLst>
                                    <p:cond delay="0"/>
                                  </p:stCondLst>
                                  <p:childTnLst>
                                    <p:animEffect transition="out" filter="fade">
                                      <p:cBhvr>
                                        <p:cTn id="197" dur="500"/>
                                        <p:tgtEl>
                                          <p:spTgt spid="18"/>
                                        </p:tgtEl>
                                      </p:cBhvr>
                                    </p:animEffect>
                                    <p:set>
                                      <p:cBhvr>
                                        <p:cTn id="19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99" restart="whenNotActive" fill="hold" evtFilter="cancelBubble" nodeType="interactiveSeq">
                <p:stCondLst>
                  <p:cond evt="onClick" delay="0">
                    <p:tgtEl>
                      <p:spTgt spid="21"/>
                    </p:tgtEl>
                  </p:cond>
                </p:stCondLst>
                <p:endSync evt="end" delay="0">
                  <p:rtn val="all"/>
                </p:endSync>
                <p:childTnLst>
                  <p:par>
                    <p:cTn id="200" fill="hold">
                      <p:stCondLst>
                        <p:cond delay="0"/>
                      </p:stCondLst>
                      <p:childTnLst>
                        <p:par>
                          <p:cTn id="201" fill="hold">
                            <p:stCondLst>
                              <p:cond delay="0"/>
                            </p:stCondLst>
                            <p:childTnLst>
                              <p:par>
                                <p:cTn id="202" presetID="10" presetClass="exit" presetSubtype="0" fill="hold" nodeType="afterEffect">
                                  <p:stCondLst>
                                    <p:cond delay="0"/>
                                  </p:stCondLst>
                                  <p:childTnLst>
                                    <p:animEffect transition="out" filter="fade">
                                      <p:cBhvr>
                                        <p:cTn id="203" dur="500"/>
                                        <p:tgtEl>
                                          <p:spTgt spid="21"/>
                                        </p:tgtEl>
                                      </p:cBhvr>
                                    </p:animEffect>
                                    <p:set>
                                      <p:cBhvr>
                                        <p:cTn id="20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5" restart="whenNotActive" fill="hold" evtFilter="cancelBubble" nodeType="interactiveSeq">
                <p:stCondLst>
                  <p:cond evt="onClick" delay="0">
                    <p:tgtEl>
                      <p:spTgt spid="24"/>
                    </p:tgtEl>
                  </p:cond>
                </p:stCondLst>
                <p:endSync evt="end" delay="0">
                  <p:rtn val="all"/>
                </p:endSync>
                <p:childTnLst>
                  <p:par>
                    <p:cTn id="206" fill="hold">
                      <p:stCondLst>
                        <p:cond delay="0"/>
                      </p:stCondLst>
                      <p:childTnLst>
                        <p:par>
                          <p:cTn id="207" fill="hold">
                            <p:stCondLst>
                              <p:cond delay="0"/>
                            </p:stCondLst>
                            <p:childTnLst>
                              <p:par>
                                <p:cTn id="208" presetID="10" presetClass="exit" presetSubtype="0" fill="hold" nodeType="afterEffect">
                                  <p:stCondLst>
                                    <p:cond delay="0"/>
                                  </p:stCondLst>
                                  <p:childTnLst>
                                    <p:animEffect transition="out" filter="fade">
                                      <p:cBhvr>
                                        <p:cTn id="209" dur="500"/>
                                        <p:tgtEl>
                                          <p:spTgt spid="24"/>
                                        </p:tgtEl>
                                      </p:cBhvr>
                                    </p:animEffect>
                                    <p:set>
                                      <p:cBhvr>
                                        <p:cTn id="210" dur="1" fill="hold">
                                          <p:stCondLst>
                                            <p:cond delay="499"/>
                                          </p:stCondLst>
                                        </p:cTn>
                                        <p:tgtEl>
                                          <p:spTgt spid="24"/>
                                        </p:tgtEl>
                                        <p:attrNameLst>
                                          <p:attrName>style.visibility</p:attrName>
                                        </p:attrNameLst>
                                      </p:cBhvr>
                                      <p:to>
                                        <p:strVal val="hidden"/>
                                      </p:to>
                                    </p:set>
                                  </p:childTnLst>
                                </p:cTn>
                              </p:par>
                            </p:childTnLst>
                          </p:cTn>
                        </p:par>
                        <p:par>
                          <p:cTn id="211" fill="hold">
                            <p:stCondLst>
                              <p:cond delay="500"/>
                            </p:stCondLst>
                            <p:childTnLst>
                              <p:par>
                                <p:cTn id="212" presetID="10" presetClass="exit" presetSubtype="0" fill="hold" grpId="2" nodeType="afterEffect">
                                  <p:stCondLst>
                                    <p:cond delay="0"/>
                                  </p:stCondLst>
                                  <p:childTnLst>
                                    <p:animEffect transition="out" filter="fade">
                                      <p:cBhvr>
                                        <p:cTn id="213" dur="500"/>
                                        <p:tgtEl>
                                          <p:spTgt spid="30"/>
                                        </p:tgtEl>
                                      </p:cBhvr>
                                    </p:animEffect>
                                    <p:set>
                                      <p:cBhvr>
                                        <p:cTn id="21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43035" t="43735" r="27078" b="37711"/>
          <a:stretch/>
        </p:blipFill>
        <p:spPr bwMode="auto">
          <a:xfrm>
            <a:off x="442119" y="381000"/>
            <a:ext cx="15544800" cy="845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861719" y="682143"/>
            <a:ext cx="6934200" cy="1070457"/>
            <a:chOff x="4328320" y="682143"/>
            <a:chExt cx="6934200" cy="1070457"/>
          </a:xfrm>
        </p:grpSpPr>
        <p:grpSp>
          <p:nvGrpSpPr>
            <p:cNvPr id="14" name="Group 13"/>
            <p:cNvGrpSpPr/>
            <p:nvPr/>
          </p:nvGrpSpPr>
          <p:grpSpPr>
            <a:xfrm>
              <a:off x="6765270" y="682143"/>
              <a:ext cx="2001702" cy="461665"/>
              <a:chOff x="6651116" y="743102"/>
              <a:chExt cx="1967927" cy="461665"/>
            </a:xfrm>
          </p:grpSpPr>
          <p:sp>
            <p:nvSpPr>
              <p:cNvPr id="18" name="TextBox 17"/>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828092"/>
            <a:ext cx="13966284" cy="1846659"/>
          </a:xfrm>
          <a:prstGeom prst="rect">
            <a:avLst/>
          </a:prstGeom>
        </p:spPr>
        <p:txBody>
          <a:bodyPr wrap="square">
            <a:spAutoFit/>
          </a:bodyPr>
          <a:lstStyle/>
          <a:p>
            <a:pPr algn="just">
              <a:spcAft>
                <a:spcPts val="0"/>
              </a:spcAft>
            </a:pPr>
            <a:r>
              <a:rPr lang="en-US" sz="3800" b="1">
                <a:solidFill>
                  <a:srgbClr val="0000CC"/>
                </a:solidFill>
                <a:latin typeface="Times New Roman"/>
                <a:ea typeface="Times New Roman"/>
              </a:rPr>
              <a:t>    - Đọc </a:t>
            </a:r>
            <a:r>
              <a:rPr lang="en-US" sz="3800" b="1" dirty="0" err="1">
                <a:solidFill>
                  <a:srgbClr val="0000CC"/>
                </a:solidFill>
                <a:latin typeface="Times New Roman"/>
                <a:ea typeface="Times New Roman"/>
              </a:rPr>
              <a:t>đúng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từ</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ngữ</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đoạn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và</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toàn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bộ</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chuyện</a:t>
            </a:r>
            <a:r>
              <a:rPr lang="en-US" sz="3800" b="1" dirty="0">
                <a:solidFill>
                  <a:srgbClr val="0000CC"/>
                </a:solidFill>
                <a:latin typeface="Times New Roman"/>
                <a:ea typeface="Times New Roman"/>
              </a:rPr>
              <a:t> Tia </a:t>
            </a:r>
            <a:r>
              <a:rPr lang="en-US" sz="3800" b="1" dirty="0" err="1">
                <a:solidFill>
                  <a:srgbClr val="0000CC"/>
                </a:solidFill>
                <a:latin typeface="Times New Roman"/>
                <a:ea typeface="Times New Roman"/>
              </a:rPr>
              <a:t>nắng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bé</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nhỏ</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Bước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đầu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nhận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biết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được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tâm</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trạng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cảm</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xúc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của</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nhân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vật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trong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chuyện</a:t>
            </a:r>
            <a:r>
              <a:rPr lang="en-US" sz="3800" b="1" dirty="0">
                <a:solidFill>
                  <a:srgbClr val="0000CC"/>
                </a:solidFill>
                <a:latin typeface="Times New Roman"/>
                <a:ea typeface="Times New Roman"/>
              </a:rPr>
              <a:t> qua </a:t>
            </a:r>
            <a:r>
              <a:rPr lang="en-US" sz="3800" b="1" dirty="0" err="1">
                <a:solidFill>
                  <a:srgbClr val="0000CC"/>
                </a:solidFill>
                <a:latin typeface="Times New Roman"/>
                <a:ea typeface="Times New Roman"/>
              </a:rPr>
              <a:t>giọng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đọc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biết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nghỉ</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hơi</a:t>
            </a:r>
            <a:r>
              <a:rPr lang="en-US" sz="3800" b="1" dirty="0">
                <a:solidFill>
                  <a:srgbClr val="0000CC"/>
                </a:solidFill>
                <a:latin typeface="Times New Roman"/>
                <a:ea typeface="Times New Roman"/>
              </a:rPr>
              <a:t> ở </a:t>
            </a:r>
            <a:r>
              <a:rPr lang="en-US" sz="3800" b="1" dirty="0" err="1">
                <a:solidFill>
                  <a:srgbClr val="0000CC"/>
                </a:solidFill>
                <a:latin typeface="Times New Roman"/>
                <a:ea typeface="Times New Roman"/>
              </a:rPr>
              <a:t>chỗ</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có</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dấu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endParaRPr lang="en-US" sz="3800" b="1" dirty="0">
              <a:solidFill>
                <a:srgbClr val="0000CC"/>
              </a:solidFill>
              <a:effectLst/>
              <a:latin typeface="Times New Roman"/>
              <a:ea typeface="Times New Roman"/>
            </a:endParaRPr>
          </a:p>
        </p:txBody>
      </p:sp>
      <p:sp>
        <p:nvSpPr>
          <p:cNvPr id="3" name="Rectangle 2"/>
          <p:cNvSpPr/>
          <p:nvPr/>
        </p:nvSpPr>
        <p:spPr>
          <a:xfrm>
            <a:off x="1966120" y="5638800"/>
            <a:ext cx="13411200" cy="1846659"/>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dirty="0">
                <a:solidFill>
                  <a:srgbClr val="0000CC"/>
                </a:solidFill>
                <a:latin typeface="Times New Roman" pitchFamily="18" charset="0"/>
                <a:cs typeface="Times New Roman" pitchFamily="18" charset="0"/>
              </a:rPr>
              <a:t>đem nắng cho bà</a:t>
            </a:r>
            <a:r>
              <a:rPr lang="en-US" sz="3800" b="1" dirty="0">
                <a:solidFill>
                  <a:srgbClr val="0000CC"/>
                </a:solidFill>
                <a:latin typeface="Times New Roman" pitchFamily="18" charset="0"/>
                <a:cs typeface="Times New Roman" pitchFamily="18" charset="0"/>
              </a:rPr>
              <a:t>.</a:t>
            </a:r>
          </a:p>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dirty="0">
                <a:solidFill>
                  <a:srgbClr val="0000CC"/>
                </a:solidFill>
                <a:latin typeface="Times New Roman" pitchFamily="18" charset="0"/>
                <a:cs typeface="Times New Roman" pitchFamily="18" charset="0"/>
              </a:rPr>
              <a:t>chẳng có tia nắng nào ở đó cả</a:t>
            </a:r>
            <a:r>
              <a:rPr lang="en-US" sz="3800" b="1" dirty="0">
                <a:solidFill>
                  <a:srgbClr val="0000CC"/>
                </a:solidFill>
                <a:latin typeface="Times New Roman" pitchFamily="18" charset="0"/>
                <a:cs typeface="Times New Roman" pitchFamily="18" charset="0"/>
              </a:rPr>
              <a:t>.</a:t>
            </a:r>
          </a:p>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vi-VN" sz="3800" b="1" dirty="0">
                <a:solidFill>
                  <a:srgbClr val="0000CC"/>
                </a:solidFill>
                <a:latin typeface="Times New Roman" pitchFamily="18" charset="0"/>
                <a:cs typeface="Times New Roman" pitchFamily="18" charset="0"/>
              </a:rPr>
              <a:t>3</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20423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2042319" y="4713514"/>
            <a:ext cx="4191000" cy="677108"/>
            <a:chOff x="1602440" y="2169917"/>
            <a:chExt cx="3733800" cy="677108"/>
          </a:xfrm>
        </p:grpSpPr>
        <p:sp>
          <p:nvSpPr>
            <p:cNvPr id="23" name="Rectangle 22"/>
            <p:cNvSpPr/>
            <p:nvPr/>
          </p:nvSpPr>
          <p:spPr>
            <a:xfrm>
              <a:off x="1602440" y="2169917"/>
              <a:ext cx="3733800" cy="677108"/>
            </a:xfrm>
            <a:prstGeom prst="rect">
              <a:avLst/>
            </a:prstGeom>
          </p:spPr>
          <p:txBody>
            <a:bodyPr wrap="square">
              <a:spAutoFit/>
            </a:bodyPr>
            <a:lstStyle/>
            <a:p>
              <a:pPr algn="just"/>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766336" y="284702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1447799" cy="707886"/>
          </a:xfrm>
          <a:prstGeom prst="rect">
            <a:avLst/>
          </a:prstGeom>
        </p:spPr>
        <p:txBody>
          <a:bodyPr wrap="square">
            <a:spAutoFit/>
          </a:bodyPr>
          <a:lstStyle/>
          <a:p>
            <a:pPr algn="just"/>
            <a:r>
              <a:rPr lang="vi-VN" sz="4000" b="1" i="1" dirty="0">
                <a:solidFill>
                  <a:srgbClr val="FF0000"/>
                </a:solidFill>
                <a:latin typeface="Times New Roman" pitchFamily="18" charset="0"/>
                <a:cs typeface="Times New Roman" pitchFamily="18" charset="0"/>
              </a:rPr>
              <a:t>n</a:t>
            </a:r>
            <a:r>
              <a:rPr lang="vi-VN" sz="4000" b="1" i="1" dirty="0">
                <a:solidFill>
                  <a:srgbClr val="0000CC"/>
                </a:solidFill>
                <a:latin typeface="Times New Roman" pitchFamily="18" charset="0"/>
                <a:cs typeface="Times New Roman" pitchFamily="18" charset="0"/>
              </a:rPr>
              <a:t>ắng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164566" y="3962400"/>
            <a:ext cx="14048298" cy="132343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vi-VN" sz="4000" b="1" dirty="0">
                <a:solidFill>
                  <a:srgbClr val="0000CC"/>
                </a:solidFill>
                <a:latin typeface="Times New Roman" pitchFamily="18" charset="0"/>
                <a:cs typeface="Times New Roman" pitchFamily="18" charset="0"/>
              </a:rPr>
              <a:t>Hằng ngày,</a:t>
            </a:r>
            <a:r>
              <a:rPr lang="vi-VN" sz="4000" b="1" dirty="0">
                <a:solidFill>
                  <a:srgbClr val="FF0000"/>
                </a:solidFill>
                <a:latin typeface="Times New Roman" pitchFamily="18" charset="0"/>
                <a:cs typeface="Times New Roman" pitchFamily="18" charset="0"/>
              </a:rPr>
              <a:t>/</a:t>
            </a:r>
            <a:r>
              <a:rPr lang="vi-VN" sz="4000" b="1" dirty="0">
                <a:solidFill>
                  <a:srgbClr val="0000CC"/>
                </a:solidFill>
                <a:latin typeface="Times New Roman" pitchFamily="18" charset="0"/>
                <a:cs typeface="Times New Roman" pitchFamily="18" charset="0"/>
              </a:rPr>
              <a:t> nắng xuyên qua những tán lá trong khu vườn trước nhà</a:t>
            </a:r>
            <a:r>
              <a:rPr lang="vi-VN" sz="4000" b="1" dirty="0">
                <a:solidFill>
                  <a:srgbClr val="FF0000"/>
                </a:solidFill>
                <a:latin typeface="Times New Roman" pitchFamily="18" charset="0"/>
                <a:cs typeface="Times New Roman" pitchFamily="18" charset="0"/>
              </a:rPr>
              <a:t>/</a:t>
            </a:r>
            <a:r>
              <a:rPr lang="vi-VN" sz="4000" b="1" dirty="0">
                <a:solidFill>
                  <a:srgbClr val="0000CC"/>
                </a:solidFill>
                <a:latin typeface="Times New Roman" pitchFamily="18" charset="0"/>
                <a:cs typeface="Times New Roman" pitchFamily="18" charset="0"/>
              </a:rPr>
              <a:t> tạo thành những vệt sáng lóng lánh</a:t>
            </a:r>
            <a:r>
              <a:rPr lang="vi-VN" sz="4000" b="1" dirty="0">
                <a:solidFill>
                  <a:srgbClr val="FF0000"/>
                </a:solidFill>
                <a:latin typeface="Times New Roman" pitchFamily="18" charset="0"/>
                <a:cs typeface="Times New Roman" pitchFamily="18" charset="0"/>
              </a:rPr>
              <a:t>/ </a:t>
            </a:r>
            <a:r>
              <a:rPr lang="vi-VN" sz="4000" b="1">
                <a:solidFill>
                  <a:srgbClr val="0000CC"/>
                </a:solidFill>
                <a:latin typeface="Times New Roman" pitchFamily="18" charset="0"/>
                <a:cs typeface="Times New Roman" pitchFamily="18" charset="0"/>
              </a:rPr>
              <a:t>rất đẹp.</a:t>
            </a:r>
            <a:endParaRPr lang="en-US" sz="4000" b="1" dirty="0">
              <a:solidFill>
                <a:srgbClr val="FF0000"/>
              </a:solidFill>
              <a:latin typeface="Times New Roman" pitchFamily="18" charset="0"/>
              <a:cs typeface="Times New Roman" pitchFamily="18" charset="0"/>
            </a:endParaRPr>
          </a:p>
        </p:txBody>
      </p:sp>
      <p:sp>
        <p:nvSpPr>
          <p:cNvPr id="21" name="Rectangle 20"/>
          <p:cNvSpPr/>
          <p:nvPr/>
        </p:nvSpPr>
        <p:spPr>
          <a:xfrm>
            <a:off x="3032919" y="3077886"/>
            <a:ext cx="1584215"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tán </a:t>
            </a:r>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á</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480719" y="3075757"/>
            <a:ext cx="2667000"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ph</a:t>
            </a:r>
            <a:r>
              <a:rPr lang="vi-VN" sz="4000" b="1" i="1" dirty="0">
                <a:solidFill>
                  <a:srgbClr val="FF0000"/>
                </a:solidFill>
                <a:latin typeface="Times New Roman" pitchFamily="18" charset="0"/>
                <a:cs typeface="Times New Roman" pitchFamily="18" charset="0"/>
              </a:rPr>
              <a:t>òng</a:t>
            </a:r>
            <a:r>
              <a:rPr lang="vi-VN" sz="4000" b="1" i="1" dirty="0">
                <a:solidFill>
                  <a:srgbClr val="0000CC"/>
                </a:solidFill>
                <a:latin typeface="Times New Roman" pitchFamily="18" charset="0"/>
                <a:cs typeface="Times New Roman" pitchFamily="18" charset="0"/>
              </a:rPr>
              <a:t> </a:t>
            </a:r>
            <a:r>
              <a:rPr lang="vi-VN" sz="4000" b="1" i="1" dirty="0">
                <a:solidFill>
                  <a:srgbClr val="FF0000"/>
                </a:solidFill>
                <a:latin typeface="Times New Roman" pitchFamily="18" charset="0"/>
                <a:cs typeface="Times New Roman" pitchFamily="18" charset="0"/>
              </a:rPr>
              <a:t>ng</a:t>
            </a:r>
            <a:r>
              <a:rPr lang="vi-VN" sz="4000" b="1" i="1" dirty="0">
                <a:solidFill>
                  <a:srgbClr val="0000CC"/>
                </a:solidFill>
                <a:latin typeface="Times New Roman" pitchFamily="18" charset="0"/>
                <a:cs typeface="Times New Roman" pitchFamily="18" charset="0"/>
              </a:rPr>
              <a:t>ủ</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9281319" y="3102114"/>
            <a:ext cx="2133601" cy="707886"/>
          </a:xfrm>
          <a:prstGeom prst="rect">
            <a:avLst/>
          </a:prstGeom>
        </p:spPr>
        <p:txBody>
          <a:bodyPr wrap="square">
            <a:spAutoFit/>
          </a:bodyPr>
          <a:lstStyle/>
          <a:p>
            <a:pPr algn="just"/>
            <a:r>
              <a:rPr lang="vi-VN" sz="4000" b="1" i="1" dirty="0">
                <a:solidFill>
                  <a:srgbClr val="FF0000"/>
                </a:solidFill>
                <a:latin typeface="Times New Roman" pitchFamily="18" charset="0"/>
                <a:cs typeface="Times New Roman" pitchFamily="18" charset="0"/>
              </a:rPr>
              <a:t>s</a:t>
            </a:r>
            <a:r>
              <a:rPr lang="vi-VN" sz="4000" b="1" i="1" dirty="0">
                <a:solidFill>
                  <a:srgbClr val="0000CC"/>
                </a:solidFill>
                <a:latin typeface="Times New Roman" pitchFamily="18" charset="0"/>
                <a:cs typeface="Times New Roman" pitchFamily="18" charset="0"/>
              </a:rPr>
              <a:t>ưởi ấm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11262519" y="3108100"/>
            <a:ext cx="2438400" cy="707886"/>
          </a:xfrm>
          <a:prstGeom prst="rect">
            <a:avLst/>
          </a:prstGeom>
        </p:spPr>
        <p:txBody>
          <a:bodyPr wrap="square">
            <a:spAutoFit/>
          </a:bodyPr>
          <a:lstStyle/>
          <a:p>
            <a:pPr algn="just"/>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ong </a:t>
            </a:r>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anh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Rectangle 25"/>
          <p:cNvSpPr/>
          <p:nvPr/>
        </p:nvSpPr>
        <p:spPr>
          <a:xfrm>
            <a:off x="6943392" y="3108100"/>
            <a:ext cx="2337927" cy="707886"/>
          </a:xfrm>
          <a:prstGeom prst="rect">
            <a:avLst/>
          </a:prstGeom>
        </p:spPr>
        <p:txBody>
          <a:bodyPr wrap="square">
            <a:spAutoFit/>
          </a:bodyPr>
          <a:lstStyle/>
          <a:p>
            <a:pPr algn="just"/>
            <a:r>
              <a:rPr lang="en-US"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óng</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ánh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6" name="Rectangle 5"/>
          <p:cNvSpPr/>
          <p:nvPr/>
        </p:nvSpPr>
        <p:spPr>
          <a:xfrm>
            <a:off x="13472319" y="3075757"/>
            <a:ext cx="1905000" cy="707886"/>
          </a:xfrm>
          <a:prstGeom prst="rect">
            <a:avLst/>
          </a:prstGeom>
        </p:spPr>
        <p:txBody>
          <a:bodyPr wrap="square">
            <a:spAutoFit/>
          </a:bodyPr>
          <a:lstStyle/>
          <a:p>
            <a:pPr lvl="0" algn="just"/>
            <a:r>
              <a:rPr lang="vi-VN" sz="4000" b="1" i="1" dirty="0">
                <a:solidFill>
                  <a:srgbClr val="FF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eo </a:t>
            </a:r>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ên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861719" y="682143"/>
            <a:ext cx="6934200" cy="1070457"/>
            <a:chOff x="4328320" y="682143"/>
            <a:chExt cx="6934200" cy="1070457"/>
          </a:xfrm>
        </p:grpSpPr>
        <p:grpSp>
          <p:nvGrpSpPr>
            <p:cNvPr id="32" name="Group 31"/>
            <p:cNvGrpSpPr/>
            <p:nvPr/>
          </p:nvGrpSpPr>
          <p:grpSpPr>
            <a:xfrm>
              <a:off x="6765270" y="682143"/>
              <a:ext cx="2001702" cy="461665"/>
              <a:chOff x="6651116" y="743102"/>
              <a:chExt cx="1967927" cy="461665"/>
            </a:xfrm>
          </p:grpSpPr>
          <p:sp>
            <p:nvSpPr>
              <p:cNvPr id="37" name="TextBox 36"/>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35" name="Straight Connector 34"/>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70378"/>
            <a:chOff x="1259767" y="1442589"/>
            <a:chExt cx="2319747" cy="670378"/>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flipV="1">
              <a:off x="1338517" y="2112967"/>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331734" y="2743200"/>
            <a:ext cx="10502785" cy="729430"/>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nội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Na </a:t>
            </a:r>
            <a:r>
              <a:rPr lang="en-US" sz="3600" b="1" dirty="0" err="1">
                <a:solidFill>
                  <a:srgbClr val="FF0000"/>
                </a:solidFill>
                <a:latin typeface="Times New Roman"/>
                <a:ea typeface="Times New Roman"/>
              </a:rPr>
              <a:t>khó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45" name="Rectangle 44"/>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86242" y="3657600"/>
            <a:ext cx="10210801" cy="2003625"/>
          </a:xfrm>
          <a:prstGeom prst="rect">
            <a:avLst/>
          </a:prstGeom>
        </p:spPr>
        <p:txBody>
          <a:bodyPr wrap="square">
            <a:spAutoFit/>
          </a:bodyPr>
          <a:lstStyle/>
          <a:p>
            <a:pPr algn="just">
              <a:lnSpc>
                <a:spcPct val="115000"/>
              </a:lnSpc>
              <a:spcAft>
                <a:spcPts val="0"/>
              </a:spcAft>
            </a:pPr>
            <a:r>
              <a:rPr lang="nl-NL" sz="3600" b="1" dirty="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Bà khó thấy được nắng vì nắng không lọt vào phòng bà, bà lại già yếu, khó đi lại nên không đi ra chỗ có nắng được?</a:t>
            </a:r>
            <a:endParaRPr lang="en-US" sz="3200" b="1" dirty="0">
              <a:solidFill>
                <a:srgbClr val="0000CC"/>
              </a:solidFill>
              <a:effectLst/>
              <a:latin typeface="Times New Roman"/>
              <a:ea typeface="Times New Roman"/>
            </a:endParaRPr>
          </a:p>
        </p:txBody>
      </p:sp>
      <p:sp>
        <p:nvSpPr>
          <p:cNvPr id="33" name="Rectangle 32"/>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612209" y="5661225"/>
            <a:ext cx="10233818" cy="678327"/>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en-US" sz="3600" b="1" dirty="0">
                <a:solidFill>
                  <a:srgbClr val="FF0000"/>
                </a:solidFill>
                <a:latin typeface="Times New Roman"/>
                <a:ea typeface="Times New Roman"/>
              </a:rPr>
              <a:t>Na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ra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cách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mang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endParaRPr lang="en-US" sz="3200" b="1" dirty="0">
              <a:solidFill>
                <a:srgbClr val="FF0000"/>
              </a:solidFill>
              <a:latin typeface="Times New Roman"/>
              <a:ea typeface="Times New Roman"/>
            </a:endParaRPr>
          </a:p>
        </p:txBody>
      </p:sp>
      <p:sp>
        <p:nvSpPr>
          <p:cNvPr id="41" name="Rectangle 40"/>
          <p:cNvSpPr/>
          <p:nvPr/>
        </p:nvSpPr>
        <p:spPr>
          <a:xfrm>
            <a:off x="5612209" y="6629400"/>
            <a:ext cx="10210801" cy="1366528"/>
          </a:xfrm>
          <a:prstGeom prst="rect">
            <a:avLst/>
          </a:prstGeom>
        </p:spPr>
        <p:txBody>
          <a:bodyPr wrap="square">
            <a:spAutoFit/>
          </a:bodyPr>
          <a:lstStyle/>
          <a:p>
            <a:pPr algn="just">
              <a:lnSpc>
                <a:spcPct val="115000"/>
              </a:lnSpc>
              <a:spcAft>
                <a:spcPts val="0"/>
              </a:spcAft>
            </a:pPr>
            <a:r>
              <a:rPr lang="nl-NL" sz="3600" b="1" dirty="0">
                <a:solidFill>
                  <a:srgbClr val="0000CC"/>
                </a:solidFill>
                <a:latin typeface="Times New Roman"/>
                <a:ea typeface="Times New Roman"/>
              </a:rPr>
              <a:t>+ Na nghĩ ra cách bắt nắng trên vạt áo mang về cho bà.</a:t>
            </a:r>
            <a:endParaRPr lang="en-US" sz="3200" b="1" dirty="0">
              <a:solidFill>
                <a:srgbClr val="0000CC"/>
              </a:solidFill>
              <a:effectLst/>
              <a:latin typeface="Times New Roman"/>
              <a:ea typeface="Times New Roman"/>
            </a:endParaRPr>
          </a:p>
        </p:txBody>
      </p:sp>
      <p:sp>
        <p:nvSpPr>
          <p:cNvPr id="2" name="Rectangle 1"/>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 name="Rectangle 2"/>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49" name="Group 48"/>
          <p:cNvGrpSpPr/>
          <p:nvPr/>
        </p:nvGrpSpPr>
        <p:grpSpPr>
          <a:xfrm>
            <a:off x="4861719" y="682143"/>
            <a:ext cx="6934200" cy="1070457"/>
            <a:chOff x="4328320" y="682143"/>
            <a:chExt cx="6934200" cy="1070457"/>
          </a:xfrm>
        </p:grpSpPr>
        <p:grpSp>
          <p:nvGrpSpPr>
            <p:cNvPr id="50" name="Group 49"/>
            <p:cNvGrpSpPr/>
            <p:nvPr/>
          </p:nvGrpSpPr>
          <p:grpSpPr>
            <a:xfrm>
              <a:off x="6765270" y="682143"/>
              <a:ext cx="2001702" cy="461665"/>
              <a:chOff x="6651116" y="743102"/>
              <a:chExt cx="1967927" cy="461665"/>
            </a:xfrm>
          </p:grpSpPr>
          <p:sp>
            <p:nvSpPr>
              <p:cNvPr id="55" name="TextBox 54"/>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53" name="Straight Connector 52"/>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315425"/>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a:solidFill>
                  <a:srgbClr val="FF0000"/>
                </a:solidFill>
                <a:latin typeface="Times New Roman"/>
                <a:ea typeface="Times New Roman"/>
              </a:rPr>
              <a:t>Na </a:t>
            </a:r>
            <a:r>
              <a:rPr lang="en-US" sz="3600" b="1" dirty="0" err="1">
                <a:solidFill>
                  <a:srgbClr val="FF0000"/>
                </a:solidFill>
                <a:latin typeface="Times New Roman"/>
                <a:ea typeface="Times New Roman"/>
              </a:rPr>
              <a:t>có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mang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không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12" name="Rectangle 11"/>
          <p:cNvSpPr/>
          <p:nvPr/>
        </p:nvSpPr>
        <p:spPr>
          <a:xfrm>
            <a:off x="5563849" y="3962400"/>
            <a:ext cx="10210801" cy="2003625"/>
          </a:xfrm>
          <a:prstGeom prst="rect">
            <a:avLst/>
          </a:prstGeom>
        </p:spPr>
        <p:txBody>
          <a:bodyPr wrap="square">
            <a:spAutoFit/>
          </a:bodyPr>
          <a:lstStyle/>
          <a:p>
            <a:pPr>
              <a:lnSpc>
                <a:spcPct val="115000"/>
              </a:lnSpc>
              <a:spcAft>
                <a:spcPts val="0"/>
              </a:spcAft>
            </a:pPr>
            <a:r>
              <a:rPr lang="nl-NL" sz="3600" b="1" dirty="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Na không </a:t>
            </a:r>
            <a:r>
              <a:rPr lang="en-US" sz="3600" b="1" dirty="0" err="1">
                <a:solidFill>
                  <a:srgbClr val="0000CC"/>
                </a:solidFill>
                <a:latin typeface="Times New Roman"/>
                <a:ea typeface="Times New Roman"/>
              </a:rPr>
              <a:t>mang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bắt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chỉ</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chiếu</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vào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vạt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áo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na</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a:solidFill>
                  <a:srgbClr val="0000CC"/>
                </a:solidFill>
                <a:latin typeface="Times New Roman"/>
                <a:ea typeface="Times New Roman"/>
              </a:rPr>
              <a:t> ở </a:t>
            </a:r>
            <a:r>
              <a:rPr lang="en-US" sz="3600" b="1" dirty="0" err="1">
                <a:solidFill>
                  <a:srgbClr val="0000CC"/>
                </a:solidFill>
                <a:latin typeface="Times New Roman"/>
                <a:ea typeface="Times New Roman"/>
              </a:rPr>
              <a:t>đó</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mãi</a:t>
            </a:r>
            <a:r>
              <a:rPr lang="en-US" sz="3600" b="1" dirty="0">
                <a:solidFill>
                  <a:srgbClr val="0000CC"/>
                </a:solidFill>
                <a:latin typeface="Times New Roman"/>
                <a:ea typeface="Times New Roman"/>
              </a:rPr>
              <a:t>.</a:t>
            </a:r>
            <a:endParaRPr lang="en-US" sz="3200" b="1" dirty="0">
              <a:solidFill>
                <a:srgbClr val="0000CC"/>
              </a:solidFill>
              <a:effectLst/>
              <a:latin typeface="Times New Roman"/>
              <a:ea typeface="Times New Roman"/>
            </a:endParaRPr>
          </a:p>
        </p:txBody>
      </p:sp>
      <p:sp>
        <p:nvSpPr>
          <p:cNvPr id="2" name="Rectangle 1"/>
          <p:cNvSpPr/>
          <p:nvPr/>
        </p:nvSpPr>
        <p:spPr>
          <a:xfrm>
            <a:off x="5617030" y="5815266"/>
            <a:ext cx="10217489" cy="678327"/>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Hãy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lời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với</a:t>
            </a:r>
            <a:r>
              <a:rPr lang="en-US" sz="3600" b="1" dirty="0">
                <a:solidFill>
                  <a:srgbClr val="FF0000"/>
                </a:solidFill>
                <a:latin typeface="Times New Roman"/>
                <a:ea typeface="Times New Roman"/>
              </a:rPr>
              <a:t> Na?</a:t>
            </a:r>
            <a:endParaRPr lang="en-US" sz="3200" b="1" dirty="0">
              <a:solidFill>
                <a:srgbClr val="FF0000"/>
              </a:solidFill>
              <a:effectLst/>
              <a:latin typeface="Times New Roman"/>
              <a:ea typeface="Times New Roman"/>
            </a:endParaRPr>
          </a:p>
        </p:txBody>
      </p:sp>
      <p:sp>
        <p:nvSpPr>
          <p:cNvPr id="3" name="Rectangle 2"/>
          <p:cNvSpPr/>
          <p:nvPr/>
        </p:nvSpPr>
        <p:spPr>
          <a:xfrm>
            <a:off x="5678149" y="6629400"/>
            <a:ext cx="9982200" cy="1366528"/>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nl-NL" sz="3600" b="1" dirty="0">
                <a:solidFill>
                  <a:srgbClr val="0000CC"/>
                </a:solidFill>
                <a:latin typeface="Times New Roman"/>
                <a:ea typeface="Times New Roman"/>
              </a:rPr>
              <a:t>+ Kìa, nắng long lanh trong ánh mắt cháu và rực lên trên mái tóc của cháu đây này.</a:t>
            </a:r>
            <a:endParaRPr lang="en-US" sz="3200" b="1" dirty="0">
              <a:solidFill>
                <a:srgbClr val="0000CC"/>
              </a:solidFill>
              <a:effectLst/>
              <a:latin typeface="Times New Roman"/>
              <a:ea typeface="Times New Roman"/>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33" name="Group 32"/>
          <p:cNvGrpSpPr/>
          <p:nvPr/>
        </p:nvGrpSpPr>
        <p:grpSpPr>
          <a:xfrm>
            <a:off x="4861719" y="682143"/>
            <a:ext cx="6934200" cy="1070457"/>
            <a:chOff x="4328320" y="682143"/>
            <a:chExt cx="6934200" cy="1070457"/>
          </a:xfrm>
        </p:grpSpPr>
        <p:grpSp>
          <p:nvGrpSpPr>
            <p:cNvPr id="34" name="Group 33"/>
            <p:cNvGrpSpPr/>
            <p:nvPr/>
          </p:nvGrpSpPr>
          <p:grpSpPr>
            <a:xfrm>
              <a:off x="6765270" y="682143"/>
              <a:ext cx="2001702" cy="461665"/>
              <a:chOff x="6651116" y="743102"/>
              <a:chExt cx="1967927" cy="461665"/>
            </a:xfrm>
          </p:grpSpPr>
          <p:sp>
            <p:nvSpPr>
              <p:cNvPr id="39" name="TextBox 38"/>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37" name="Straight Connector 3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3277820"/>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4</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Câu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endParaRPr lang="en-US" sz="3200" b="1" dirty="0">
              <a:solidFill>
                <a:srgbClr val="FF0000"/>
              </a:solidFill>
              <a:latin typeface="Times New Roman"/>
              <a:ea typeface="Times New Roman"/>
            </a:endParaRPr>
          </a:p>
          <a:p>
            <a:pPr indent="517525">
              <a:lnSpc>
                <a:spcPct val="115000"/>
              </a:lnSpc>
              <a:spcAft>
                <a:spcPts val="0"/>
              </a:spcAft>
            </a:pPr>
            <a:r>
              <a:rPr lang="en-US" sz="3600" b="1" i="1" dirty="0" err="1">
                <a:solidFill>
                  <a:srgbClr val="0000CC"/>
                </a:solidFill>
                <a:latin typeface="Times New Roman"/>
                <a:ea typeface="Times New Roman"/>
              </a:rPr>
              <a:t>Chọn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câu</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trả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lời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hoặc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nêu</a:t>
            </a:r>
            <a:r>
              <a:rPr lang="en-US" sz="3600" b="1" i="1" dirty="0">
                <a:solidFill>
                  <a:srgbClr val="0000CC"/>
                </a:solidFill>
                <a:latin typeface="Times New Roman"/>
                <a:ea typeface="Times New Roman"/>
              </a:rPr>
              <a:t> ý </a:t>
            </a:r>
            <a:r>
              <a:rPr lang="en-US" sz="3600" b="1" i="1" dirty="0" err="1">
                <a:solidFill>
                  <a:srgbClr val="0000CC"/>
                </a:solidFill>
                <a:latin typeface="Times New Roman"/>
                <a:ea typeface="Times New Roman"/>
              </a:rPr>
              <a:t>kiến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khác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của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em</a:t>
            </a:r>
            <a:r>
              <a:rPr lang="en-US" sz="3600" b="1" i="1" dirty="0">
                <a:solidFill>
                  <a:srgbClr val="0000CC"/>
                </a:solidFill>
                <a:latin typeface="Times New Roman"/>
                <a:ea typeface="Times New Roman"/>
              </a:rPr>
              <a:t>.</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a.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hiểu</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tình</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cảm</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của</a:t>
            </a:r>
            <a:r>
              <a:rPr lang="en-US" sz="3600" b="1" i="1" dirty="0">
                <a:solidFill>
                  <a:srgbClr val="0000CC"/>
                </a:solidFill>
                <a:latin typeface="Times New Roman"/>
                <a:ea typeface="Times New Roman"/>
              </a:rPr>
              <a:t> Na</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b.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không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muốn</a:t>
            </a:r>
            <a:r>
              <a:rPr lang="en-US" sz="3600" b="1" i="1" dirty="0">
                <a:solidFill>
                  <a:srgbClr val="0000CC"/>
                </a:solidFill>
                <a:latin typeface="Times New Roman"/>
                <a:ea typeface="Times New Roman"/>
              </a:rPr>
              <a:t> Na </a:t>
            </a:r>
            <a:r>
              <a:rPr lang="en-US" sz="3600" b="1" i="1" dirty="0" err="1">
                <a:solidFill>
                  <a:srgbClr val="0000CC"/>
                </a:solidFill>
                <a:latin typeface="Times New Roman"/>
                <a:ea typeface="Times New Roman"/>
              </a:rPr>
              <a:t>buồn</a:t>
            </a:r>
            <a:r>
              <a:rPr lang="en-US" sz="3600" b="1" i="1" dirty="0">
                <a:solidFill>
                  <a:srgbClr val="0000CC"/>
                </a:solidFill>
                <a:latin typeface="Times New Roman"/>
                <a:ea typeface="Times New Roman"/>
              </a:rPr>
              <a:t>.</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c.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rất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yêu</a:t>
            </a:r>
            <a:r>
              <a:rPr lang="en-US" sz="3600" b="1" i="1" dirty="0">
                <a:solidFill>
                  <a:srgbClr val="0000CC"/>
                </a:solidFill>
                <a:latin typeface="Times New Roman"/>
                <a:ea typeface="Times New Roman"/>
              </a:rPr>
              <a:t> Na</a:t>
            </a:r>
            <a:endParaRPr lang="en-US" sz="3200" b="1" dirty="0">
              <a:solidFill>
                <a:srgbClr val="0000CC"/>
              </a:solidFill>
              <a:effectLst/>
              <a:latin typeface="Times New Roman"/>
              <a:ea typeface="Times New Roman"/>
            </a:endParaRPr>
          </a:p>
        </p:txBody>
      </p:sp>
      <p:sp>
        <p:nvSpPr>
          <p:cNvPr id="12" name="Rectangle 11"/>
          <p:cNvSpPr/>
          <p:nvPr/>
        </p:nvSpPr>
        <p:spPr>
          <a:xfrm>
            <a:off x="5652180" y="5976134"/>
            <a:ext cx="10210801" cy="2939266"/>
          </a:xfrm>
          <a:prstGeom prst="rect">
            <a:avLst/>
          </a:prstGeom>
        </p:spPr>
        <p:txBody>
          <a:bodyPr wrap="square">
            <a:spAutoFit/>
          </a:bodyPr>
          <a:lstStyle/>
          <a:p>
            <a:pPr indent="625475" algn="just">
              <a:spcBef>
                <a:spcPts val="600"/>
              </a:spcBef>
            </a:pPr>
            <a:r>
              <a:rPr lang="vi-VN" sz="3600" b="1">
                <a:solidFill>
                  <a:srgbClr val="0000CC"/>
                </a:solidFill>
                <a:latin typeface="Times New Roman" pitchFamily="18" charset="0"/>
                <a:cs typeface="Times New Roman" pitchFamily="18" charset="0"/>
              </a:rPr>
              <a:t>VD:</a:t>
            </a: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Bà nhìn thấy nắng qua sự cảm nhận </a:t>
            </a:r>
            <a:r>
              <a:rPr lang="vi-VN" sz="3600" b="1">
                <a:solidFill>
                  <a:srgbClr val="0000CC"/>
                </a:solidFill>
                <a:latin typeface="Times New Roman" pitchFamily="18" charset="0"/>
                <a:cs typeface="Times New Roman" pitchFamily="18" charset="0"/>
              </a:rPr>
              <a:t>của Na</a:t>
            </a: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 </a:t>
            </a:r>
            <a:r>
              <a:rPr lang="vi-VN" sz="3600" b="1" dirty="0">
                <a:solidFill>
                  <a:srgbClr val="0000CC"/>
                </a:solidFill>
                <a:latin typeface="Times New Roman" pitchFamily="18" charset="0"/>
                <a:cs typeface="Times New Roman" pitchFamily="18" charset="0"/>
              </a:rPr>
              <a:t>ánh mắt và trên </a:t>
            </a:r>
            <a:r>
              <a:rPr lang="vi-VN" sz="3600" b="1">
                <a:solidFill>
                  <a:srgbClr val="0000CC"/>
                </a:solidFill>
                <a:latin typeface="Times New Roman" pitchFamily="18" charset="0"/>
                <a:cs typeface="Times New Roman" pitchFamily="18" charset="0"/>
              </a:rPr>
              <a:t>mái tóc</a:t>
            </a:r>
            <a:r>
              <a:rPr lang="en-US" sz="3600" b="1">
                <a:solidFill>
                  <a:srgbClr val="0000CC"/>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a:t>
            </a:r>
            <a:endParaRPr lang="vi-VN" sz="3600" b="1" dirty="0">
              <a:solidFill>
                <a:srgbClr val="0000CC"/>
              </a:solidFill>
              <a:latin typeface="Times New Roman" pitchFamily="18" charset="0"/>
              <a:cs typeface="Times New Roman" pitchFamily="18" charset="0"/>
            </a:endParaRPr>
          </a:p>
          <a:p>
            <a:pPr indent="625475" algn="just">
              <a:spcBef>
                <a:spcPts val="600"/>
              </a:spcBef>
            </a:pPr>
            <a:r>
              <a:rPr lang="vi-VN" sz="3600" b="1" dirty="0">
                <a:solidFill>
                  <a:srgbClr val="0000CC"/>
                </a:solidFill>
                <a:latin typeface="Times New Roman" pitchFamily="18" charset="0"/>
                <a:cs typeface="Times New Roman" pitchFamily="18" charset="0"/>
              </a:rPr>
              <a:t>- Bà cảm nhận được tình yêu cảu Na dành cho bà, nên bà cũng cảm thấy mình đã nhìn thấy nắng, ... </a:t>
            </a:r>
            <a:endParaRPr lang="en-US" sz="3600" b="1" dirty="0">
              <a:solidFill>
                <a:srgbClr val="0000CC"/>
              </a:solidFill>
              <a:latin typeface="Times New Roman" pitchFamily="18" charset="0"/>
              <a:cs typeface="Times New Roman" pitchFamily="18" charset="0"/>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26" name="Group 25"/>
          <p:cNvGrpSpPr/>
          <p:nvPr/>
        </p:nvGrpSpPr>
        <p:grpSpPr>
          <a:xfrm>
            <a:off x="4861719" y="682143"/>
            <a:ext cx="6934200" cy="1070457"/>
            <a:chOff x="4328320" y="682143"/>
            <a:chExt cx="6934200" cy="1070457"/>
          </a:xfrm>
        </p:grpSpPr>
        <p:grpSp>
          <p:nvGrpSpPr>
            <p:cNvPr id="33" name="Group 32"/>
            <p:cNvGrpSpPr/>
            <p:nvPr/>
          </p:nvGrpSpPr>
          <p:grpSpPr>
            <a:xfrm>
              <a:off x="6765270" y="682143"/>
              <a:ext cx="2001702" cy="461665"/>
              <a:chOff x="6651116" y="743102"/>
              <a:chExt cx="1967927" cy="461665"/>
            </a:xfrm>
          </p:grpSpPr>
          <p:sp>
            <p:nvSpPr>
              <p:cNvPr id="38" name="TextBox 37"/>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36" name="Straight Connector 3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046623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47519" y="2743200"/>
            <a:ext cx="10287000" cy="1366528"/>
          </a:xfrm>
          <a:prstGeom prst="rect">
            <a:avLst/>
          </a:prstGeom>
        </p:spPr>
        <p:txBody>
          <a:bodyPr wrap="square">
            <a:spAutoFit/>
          </a:bodyPr>
          <a:lstStyle/>
          <a:p>
            <a:pPr algn="just">
              <a:lnSpc>
                <a:spcPct val="115000"/>
              </a:lnSpc>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5</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Nếu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a:t>
            </a:r>
            <a:r>
              <a:rPr lang="en-US" sz="3600" b="1" dirty="0">
                <a:solidFill>
                  <a:srgbClr val="FF0000"/>
                </a:solidFill>
                <a:latin typeface="Times New Roman"/>
                <a:ea typeface="Times New Roman"/>
              </a:rPr>
              <a:t> Na,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sẽ</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giúp</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nhìn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12" name="Rectangle 11"/>
          <p:cNvSpPr/>
          <p:nvPr/>
        </p:nvSpPr>
        <p:spPr>
          <a:xfrm>
            <a:off x="5699919" y="4073434"/>
            <a:ext cx="10163062" cy="1200329"/>
          </a:xfrm>
          <a:prstGeom prst="rect">
            <a:avLst/>
          </a:prstGeom>
        </p:spPr>
        <p:txBody>
          <a:bodyPr wrap="square">
            <a:spAutoFit/>
          </a:bodyPr>
          <a:lstStyle/>
          <a:p>
            <a:pPr indent="457200" algn="just">
              <a:spcBef>
                <a:spcPts val="600"/>
              </a:spcBef>
            </a:pPr>
            <a:r>
              <a:rPr lang="vi-VN" sz="3600" b="1" dirty="0">
                <a:solidFill>
                  <a:srgbClr val="0000CC"/>
                </a:solidFill>
                <a:latin typeface="Times New Roman" pitchFamily="18" charset="0"/>
                <a:cs typeface="Times New Roman" pitchFamily="18" charset="0"/>
              </a:rPr>
              <a:t>VD: vẽ nắng, chụp ảnh nắng, nhờ bố/ người thân cùng đưa bà ra ngoài ngắm nắng, ...</a:t>
            </a:r>
            <a:endParaRPr lang="en-US" sz="3600" b="1" dirty="0">
              <a:solidFill>
                <a:srgbClr val="0000CC"/>
              </a:solidFill>
              <a:latin typeface="Times New Roman" pitchFamily="18" charset="0"/>
              <a:cs typeface="Times New Roman" pitchFamily="18" charset="0"/>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26" name="Group 25"/>
          <p:cNvGrpSpPr/>
          <p:nvPr/>
        </p:nvGrpSpPr>
        <p:grpSpPr>
          <a:xfrm>
            <a:off x="4861719" y="682143"/>
            <a:ext cx="6934200" cy="1070457"/>
            <a:chOff x="4328320" y="682143"/>
            <a:chExt cx="6934200" cy="1070457"/>
          </a:xfrm>
        </p:grpSpPr>
        <p:grpSp>
          <p:nvGrpSpPr>
            <p:cNvPr id="33" name="Group 32"/>
            <p:cNvGrpSpPr/>
            <p:nvPr/>
          </p:nvGrpSpPr>
          <p:grpSpPr>
            <a:xfrm>
              <a:off x="6765270" y="682143"/>
              <a:ext cx="2001702" cy="461665"/>
              <a:chOff x="6651116" y="743102"/>
              <a:chExt cx="1967927" cy="461665"/>
            </a:xfrm>
          </p:grpSpPr>
          <p:sp>
            <p:nvSpPr>
              <p:cNvPr id="38" name="TextBox 37"/>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36" name="Straight Connector 3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894785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9622</TotalTime>
  <Words>1298</Words>
  <Application>Microsoft Office PowerPoint</Application>
  <PresentationFormat>Custom</PresentationFormat>
  <Paragraphs>148</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Thương Phạm</cp:lastModifiedBy>
  <cp:revision>1067</cp:revision>
  <dcterms:created xsi:type="dcterms:W3CDTF">2008-09-09T22:52:10Z</dcterms:created>
  <dcterms:modified xsi:type="dcterms:W3CDTF">2024-11-30T13:39:37Z</dcterms:modified>
</cp:coreProperties>
</file>