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43" r:id="rId4"/>
    <p:sldId id="444" r:id="rId5"/>
    <p:sldId id="440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BÁT TRANG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NẮM TAY ÔNG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g ba hien l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9" y="304799"/>
            <a:ext cx="15468600" cy="8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2055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đặc điểm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80720" y="682143"/>
            <a:ext cx="7162799" cy="984077"/>
            <a:chOff x="4252119" y="682143"/>
            <a:chExt cx="7162799" cy="984077"/>
          </a:xfrm>
        </p:grpSpPr>
        <p:grpSp>
          <p:nvGrpSpPr>
            <p:cNvPr id="14" name="Group 13"/>
            <p:cNvGrpSpPr/>
            <p:nvPr/>
          </p:nvGrpSpPr>
          <p:grpSpPr>
            <a:xfrm>
              <a:off x="6765269" y="682143"/>
              <a:ext cx="2001702" cy="461665"/>
              <a:chOff x="6651116" y="743102"/>
              <a:chExt cx="1967927" cy="46166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04980" y="536579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80720" y="682143"/>
            <a:ext cx="7162799" cy="984077"/>
            <a:chOff x="4252119" y="682143"/>
            <a:chExt cx="7162799" cy="984077"/>
          </a:xfrm>
        </p:grpSpPr>
        <p:grpSp>
          <p:nvGrpSpPr>
            <p:cNvPr id="14" name="Group 13"/>
            <p:cNvGrpSpPr/>
            <p:nvPr/>
          </p:nvGrpSpPr>
          <p:grpSpPr>
            <a:xfrm>
              <a:off x="6765269" y="682143"/>
              <a:ext cx="2001702" cy="461665"/>
              <a:chOff x="6651116" y="743102"/>
              <a:chExt cx="1967927" cy="46166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318" y="26670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91502"/>
              </p:ext>
            </p:extLst>
          </p:nvPr>
        </p:nvGraphicFramePr>
        <p:xfrm>
          <a:off x="1524477" y="5867400"/>
          <a:ext cx="1385284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3354" y="7145813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28919" y="7145813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5029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9976" y="3179801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485530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8" y="4009309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75" y="574577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76" y="6668869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80720" y="682143"/>
            <a:ext cx="7162799" cy="984077"/>
            <a:chOff x="4252119" y="682143"/>
            <a:chExt cx="7162799" cy="984077"/>
          </a:xfrm>
        </p:grpSpPr>
        <p:grpSp>
          <p:nvGrpSpPr>
            <p:cNvPr id="24" name="Group 23"/>
            <p:cNvGrpSpPr/>
            <p:nvPr/>
          </p:nvGrpSpPr>
          <p:grpSpPr>
            <a:xfrm>
              <a:off x="6765269" y="682143"/>
              <a:ext cx="2001702" cy="461665"/>
              <a:chOff x="6651116" y="743102"/>
              <a:chExt cx="1967927" cy="46166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7054829" y="356616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9513" y="3179801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52475" y="7101244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48119" y="6668868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0447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22301" y="239982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Xếp các câu kể ở bài tập 2 vào nhóm thích hợp.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0720" y="682143"/>
            <a:ext cx="7162799" cy="984077"/>
            <a:chOff x="4252119" y="682143"/>
            <a:chExt cx="7162799" cy="984077"/>
          </a:xfrm>
        </p:grpSpPr>
        <p:grpSp>
          <p:nvGrpSpPr>
            <p:cNvPr id="20" name="Group 19"/>
            <p:cNvGrpSpPr/>
            <p:nvPr/>
          </p:nvGrpSpPr>
          <p:grpSpPr>
            <a:xfrm>
              <a:off x="6765269" y="682143"/>
              <a:ext cx="2001702" cy="461665"/>
              <a:chOff x="6651116" y="743102"/>
              <a:chExt cx="1967927" cy="46166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56519" y="3810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31242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4572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24302"/>
              </p:ext>
            </p:extLst>
          </p:nvPr>
        </p:nvGraphicFramePr>
        <p:xfrm>
          <a:off x="823065" y="5562600"/>
          <a:ext cx="1478285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hoạt động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966722" y="661416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519" y="6629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87336" y="6642914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9649</TotalTime>
  <Words>498</Words>
  <Application>Microsoft Office PowerPoint</Application>
  <PresentationFormat>Custom</PresentationFormat>
  <Paragraphs>57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1069</cp:revision>
  <dcterms:created xsi:type="dcterms:W3CDTF">2008-09-09T22:52:10Z</dcterms:created>
  <dcterms:modified xsi:type="dcterms:W3CDTF">2024-11-30T13:31:58Z</dcterms:modified>
</cp:coreProperties>
</file>