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5" r:id="rId5"/>
    <p:sldId id="284" r:id="rId6"/>
    <p:sldId id="283" r:id="rId7"/>
    <p:sldId id="285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800080"/>
    <a:srgbClr val="00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3" d="100"/>
          <a:sy n="53" d="100"/>
        </p:scale>
        <p:origin x="726" y="6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24/11/2022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6645" y="82554"/>
            <a:ext cx="6331349" cy="992289"/>
            <a:chOff x="4539228" y="172432"/>
            <a:chExt cx="6224517" cy="992288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22451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năm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30756" r="41990" b="64320"/>
          <a:stretch/>
        </p:blipFill>
        <p:spPr bwMode="auto">
          <a:xfrm>
            <a:off x="1573306" y="2408348"/>
            <a:ext cx="2805512" cy="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1" t="36891" r="12956" b="52817"/>
          <a:stretch/>
        </p:blipFill>
        <p:spPr bwMode="auto">
          <a:xfrm>
            <a:off x="1573306" y="3429000"/>
            <a:ext cx="129395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635" y="355564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70</a:t>
            </a:r>
            <a:endParaRPr lang="en-US" sz="3600"/>
          </a:p>
        </p:txBody>
      </p:sp>
      <p:sp>
        <p:nvSpPr>
          <p:cNvPr id="22" name="TextBox 21"/>
          <p:cNvSpPr txBox="1"/>
          <p:nvPr/>
        </p:nvSpPr>
        <p:spPr>
          <a:xfrm>
            <a:off x="7223919" y="35556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3" name="TextBox 22"/>
          <p:cNvSpPr txBox="1"/>
          <p:nvPr/>
        </p:nvSpPr>
        <p:spPr>
          <a:xfrm>
            <a:off x="10881519" y="355564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14499981" y="355563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90</a:t>
            </a:r>
            <a:endParaRPr lang="en-US" sz="3600"/>
          </a:p>
        </p:txBody>
      </p:sp>
      <p:sp>
        <p:nvSpPr>
          <p:cNvPr id="27" name="TextBox 26"/>
          <p:cNvSpPr txBox="1"/>
          <p:nvPr/>
        </p:nvSpPr>
        <p:spPr>
          <a:xfrm>
            <a:off x="3540561" y="4649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8" name="TextBox 27"/>
          <p:cNvSpPr txBox="1"/>
          <p:nvPr/>
        </p:nvSpPr>
        <p:spPr>
          <a:xfrm>
            <a:off x="7222845" y="464903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9" name="TextBox 28"/>
          <p:cNvSpPr txBox="1"/>
          <p:nvPr/>
        </p:nvSpPr>
        <p:spPr>
          <a:xfrm>
            <a:off x="10880445" y="46490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10</a:t>
            </a:r>
            <a:endParaRPr lang="en-US" sz="3600"/>
          </a:p>
        </p:txBody>
      </p:sp>
      <p:sp>
        <p:nvSpPr>
          <p:cNvPr id="30" name="TextBox 29"/>
          <p:cNvSpPr txBox="1"/>
          <p:nvPr/>
        </p:nvSpPr>
        <p:spPr>
          <a:xfrm>
            <a:off x="14498907" y="464902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20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317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0" t="24272" r="5196" b="70574"/>
          <a:stretch/>
        </p:blipFill>
        <p:spPr bwMode="auto">
          <a:xfrm>
            <a:off x="1661319" y="2286000"/>
            <a:ext cx="11582400" cy="61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29426" r="5196" b="21644"/>
          <a:stretch/>
        </p:blipFill>
        <p:spPr bwMode="auto">
          <a:xfrm>
            <a:off x="7243581" y="3200400"/>
            <a:ext cx="851672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94519" y="3048000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Bạn Rô-bốt đi qua cầu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3 = 27 (lấy giỏ táo số 27)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4072" y="4403206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Bạn Nam đi qua cầu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32 : 2 = 16 (lấy giỏ táo số 16) </a:t>
            </a:r>
            <a:endParaRPr lang="vi-VN" sz="36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4072" y="5796468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Bạn Việt đi qua cầu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x 3 = 81 (lấy giỏ táo số 81) 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1188" y="7279734"/>
            <a:ext cx="6553200" cy="1254666"/>
          </a:xfrm>
          <a:prstGeom prst="rect">
            <a:avLst/>
          </a:prstGeom>
          <a:solidFill>
            <a:schemeClr val="bg1"/>
          </a:solidFill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Bạn Mai đi qua cầu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 : 2 = 12 (lấy giỏ táo số 12)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56645" y="82554"/>
            <a:ext cx="6331349" cy="992289"/>
            <a:chOff x="4539228" y="172432"/>
            <a:chExt cx="6224517" cy="992288"/>
          </a:xfrm>
        </p:grpSpPr>
        <p:sp>
          <p:nvSpPr>
            <p:cNvPr id="14" name="TextBox 13"/>
            <p:cNvSpPr txBox="1"/>
            <p:nvPr/>
          </p:nvSpPr>
          <p:spPr>
            <a:xfrm>
              <a:off x="4539228" y="172432"/>
              <a:ext cx="622451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năm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56519" y="2286000"/>
            <a:ext cx="1424206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Mai làm được 27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số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được của Rô – bốt gấp 3 lần của Mai. Hỏi Rô – bốt làm được bao nhiêu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2" y="3886200"/>
            <a:ext cx="7927002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Số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Rô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27 x 3 = 81 (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 81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37" y="4774325"/>
            <a:ext cx="1831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làm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920" y="5985131"/>
            <a:ext cx="182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03" y="4574270"/>
            <a:ext cx="1170513" cy="639232"/>
            <a:chOff x="2242271" y="5303728"/>
            <a:chExt cx="2341024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271" y="5303728"/>
              <a:ext cx="2341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 tấm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4498376" y="5238542"/>
            <a:ext cx="448924" cy="3208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6" name="Group 25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51" y="7096780"/>
            <a:ext cx="970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tấm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56645" y="82554"/>
            <a:ext cx="6331349" cy="992289"/>
            <a:chOff x="4539228" y="172432"/>
            <a:chExt cx="6224517" cy="992288"/>
          </a:xfrm>
        </p:grpSpPr>
        <p:sp>
          <p:nvSpPr>
            <p:cNvPr id="36" name="TextBox 35"/>
            <p:cNvSpPr txBox="1"/>
            <p:nvPr/>
          </p:nvSpPr>
          <p:spPr>
            <a:xfrm>
              <a:off x="4539228" y="172432"/>
              <a:ext cx="622451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năm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56519" y="2286000"/>
            <a:ext cx="1424206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sáng cửa hàng bán được 30 kg gạo. Số gạo buổi chiều bán được bằng số gạo buổi sáng giảm đi 2 lần. Hỏi buổi chiều cửa hàng đó bán được bao nhiêu ki-lô- gam gạo?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1" y="4326395"/>
            <a:ext cx="8251837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Buổi chiều cửa hàng bán được số gạo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                  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30 : 2 = 15 (kg)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15 ki-lô-gam.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43263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22031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9" y="5214520"/>
            <a:ext cx="2129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0" y="6438205"/>
            <a:ext cx="2183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652" y="5014465"/>
            <a:ext cx="2104909" cy="639232"/>
            <a:chOff x="2347119" y="5303728"/>
            <a:chExt cx="2131318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268" y="5303728"/>
              <a:ext cx="1005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30 kg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3492938" y="6722811"/>
            <a:ext cx="448925" cy="11206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44238" y="5691779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43684" y="6653910"/>
            <a:ext cx="1134061" cy="232022"/>
            <a:chOff x="3105047" y="6213715"/>
            <a:chExt cx="1134061" cy="232022"/>
          </a:xfrm>
        </p:grpSpPr>
        <p:grpSp>
          <p:nvGrpSpPr>
            <p:cNvPr id="28" name="Group 27"/>
            <p:cNvGrpSpPr/>
            <p:nvPr/>
          </p:nvGrpSpPr>
          <p:grpSpPr>
            <a:xfrm>
              <a:off x="3105047" y="6214040"/>
              <a:ext cx="1134061" cy="230795"/>
              <a:chOff x="2578001" y="5522045"/>
              <a:chExt cx="750120" cy="2320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578001" y="5638058"/>
                <a:ext cx="750120" cy="15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18480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55006" y="5652223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04" y="7553980"/>
            <a:ext cx="792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235303" y="5433788"/>
            <a:ext cx="0" cy="2320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056645" y="82554"/>
            <a:ext cx="6331349" cy="992289"/>
            <a:chOff x="4539228" y="172432"/>
            <a:chExt cx="6224517" cy="992288"/>
          </a:xfrm>
        </p:grpSpPr>
        <p:sp>
          <p:nvSpPr>
            <p:cNvPr id="32" name="TextBox 31"/>
            <p:cNvSpPr txBox="1"/>
            <p:nvPr/>
          </p:nvSpPr>
          <p:spPr>
            <a:xfrm>
              <a:off x="4539228" y="172432"/>
              <a:ext cx="6224517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năm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2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2022</a:t>
              </a:r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371</Words>
  <Application>Microsoft Office PowerPoint</Application>
  <PresentationFormat>Custom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Win 8</cp:lastModifiedBy>
  <cp:revision>138</cp:revision>
  <dcterms:created xsi:type="dcterms:W3CDTF">2006-10-26T15:18:53Z</dcterms:created>
  <dcterms:modified xsi:type="dcterms:W3CDTF">2022-11-24T07:33:25Z</dcterms:modified>
</cp:coreProperties>
</file>