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6" d="100"/>
          <a:sy n="56" d="100"/>
        </p:scale>
        <p:origin x="3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30/11/2024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26" Type="http://schemas.microsoft.com/office/2007/relationships/hdphoto" Target="../media/hdphoto9.wdp"/><Relationship Id="rId39" Type="http://schemas.openxmlformats.org/officeDocument/2006/relationships/hyperlink" Target="Cau%20hoi/Cau%205.pptx" TargetMode="External"/><Relationship Id="rId3" Type="http://schemas.openxmlformats.org/officeDocument/2006/relationships/audio" Target="../media/media1.MP3"/><Relationship Id="rId21" Type="http://schemas.microsoft.com/office/2007/relationships/hdphoto" Target="../media/hdphoto7.wdp"/><Relationship Id="rId34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5" Type="http://schemas.openxmlformats.org/officeDocument/2006/relationships/image" Target="../media/image18.png"/><Relationship Id="rId33" Type="http://schemas.openxmlformats.org/officeDocument/2006/relationships/hyperlink" Target="Cau%20hoi/Cau%203.pptx" TargetMode="External"/><Relationship Id="rId38" Type="http://schemas.microsoft.com/office/2007/relationships/hdphoto" Target="../media/hdphoto13.wdp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microsoft.com/office/2007/relationships/hdphoto" Target="../media/hdphoto10.wdp"/><Relationship Id="rId41" Type="http://schemas.microsoft.com/office/2007/relationships/hdphoto" Target="../media/hdphoto14.wdp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24" Type="http://schemas.openxmlformats.org/officeDocument/2006/relationships/hyperlink" Target="Cau%20hoi/Cau%206.pptx" TargetMode="External"/><Relationship Id="rId32" Type="http://schemas.microsoft.com/office/2007/relationships/hdphoto" Target="../media/hdphoto11.wdp"/><Relationship Id="rId37" Type="http://schemas.openxmlformats.org/officeDocument/2006/relationships/image" Target="../media/image22.png"/><Relationship Id="rId40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19.png"/><Relationship Id="rId36" Type="http://schemas.openxmlformats.org/officeDocument/2006/relationships/hyperlink" Target="Cau%20hoi/Cau%204.pptx" TargetMode="External"/><Relationship Id="rId10" Type="http://schemas.microsoft.com/office/2007/relationships/hdphoto" Target="../media/hdphoto2.wdp"/><Relationship Id="rId19" Type="http://schemas.microsoft.com/office/2007/relationships/hdphoto" Target="../media/hdphoto6.wdp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hyperlink" Target="Cau%20hoi/Cau%201.pptx" TargetMode="External"/><Relationship Id="rId30" Type="http://schemas.openxmlformats.org/officeDocument/2006/relationships/hyperlink" Target="Cau%20hoi/Cau%202.pptx" TargetMode="External"/><Relationship Id="rId35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90" y="64246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16283093" cy="915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99" y="3830869"/>
            <a:ext cx="5696823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79816" y="5349505"/>
            <a:ext cx="4337206" cy="1696190"/>
          </a:xfrm>
          <a:prstGeom prst="rect">
            <a:avLst/>
          </a:prstGeom>
          <a:noFill/>
        </p:spPr>
        <p:txBody>
          <a:bodyPr wrap="square" lIns="162690" tIns="81345" rIns="162690" bIns="81345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14" name="Picture 4" descr="C:\Users\ADMIN\Desktop\Tai nguyen thiet ke tro choi\Bảng gỗ\bat dau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311" y="28882"/>
            <a:ext cx="3043391" cy="12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226109" y="8009166"/>
            <a:ext cx="1085109" cy="1083733"/>
          </a:xfrm>
          <a:prstGeom prst="rect">
            <a:avLst/>
          </a:prstGeom>
        </p:spPr>
      </p:pic>
      <p:pic>
        <p:nvPicPr>
          <p:cNvPr id="16" name="Picture 22" descr="C:\Users\ADMIN\Desktop\Nong trai\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9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21" y="-33866"/>
            <a:ext cx="1062451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9" y="-33866"/>
            <a:ext cx="1053421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6" y="-33866"/>
            <a:ext cx="1085109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04" y="-33867"/>
            <a:ext cx="1073487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47" y="-34119"/>
            <a:ext cx="1446234" cy="12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Tai nguyen thiet ke tro choi\Bảng gỗ\6.jpg">
            <a:hlinkClick r:id="rId2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72" y="914400"/>
            <a:ext cx="1403689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Tai nguyen thiet ke tro choi\Bảng gỗ\1.jpg">
            <a:hlinkClick r:id="rId2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" y="914400"/>
            <a:ext cx="1470738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ai nguyen thiet ke tro choi\Bảng gỗ\2.jpg">
            <a:hlinkClick r:id="rId3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86" y="960035"/>
            <a:ext cx="1390994" cy="14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ADMIN\Desktop\Tai nguyen thiet ke tro choi\Bảng gỗ\3.jpg">
            <a:hlinkClick r:id="rId3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02" y="867119"/>
            <a:ext cx="1408458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esktop\Tai nguyen thiet ke tro choi\Bảng gỗ\4.jpg">
            <a:hlinkClick r:id="rId3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2" y="938348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ADMIN\Desktop\Tai nguyen thiet ke tro choi\Bảng gỗ\5.jpg">
            <a:hlinkClick r:id="rId3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8" y="938349"/>
            <a:ext cx="1341854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numSld="5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6000" r="89679" b="69377"/>
          <a:stretch/>
        </p:blipFill>
        <p:spPr bwMode="auto">
          <a:xfrm>
            <a:off x="1585279" y="1709273"/>
            <a:ext cx="1843722" cy="74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31285" r="80301" b="61426"/>
          <a:stretch/>
        </p:blipFill>
        <p:spPr bwMode="auto">
          <a:xfrm>
            <a:off x="1051719" y="2743200"/>
            <a:ext cx="4710133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31285" r="52995" b="61426"/>
          <a:stretch/>
        </p:blipFill>
        <p:spPr bwMode="auto">
          <a:xfrm>
            <a:off x="1204119" y="5120641"/>
            <a:ext cx="2749659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31285" r="65805" b="61426"/>
          <a:stretch/>
        </p:blipFill>
        <p:spPr bwMode="auto">
          <a:xfrm>
            <a:off x="9281319" y="2743200"/>
            <a:ext cx="3962400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359" y="36576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270 mm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13286970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28 mm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13286970" y="367284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49 mm</a:t>
            </a:r>
            <a:endParaRPr lang="en-US" sz="4000"/>
          </a:p>
        </p:txBody>
      </p:sp>
      <p:sp>
        <p:nvSpPr>
          <p:cNvPr id="15" name="TextBox 14"/>
          <p:cNvSpPr txBox="1"/>
          <p:nvPr/>
        </p:nvSpPr>
        <p:spPr>
          <a:xfrm>
            <a:off x="3990570" y="5159514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33 mm</a:t>
            </a:r>
            <a:endParaRPr lang="en-US" sz="4000"/>
          </a:p>
        </p:txBody>
      </p:sp>
      <p:sp>
        <p:nvSpPr>
          <p:cNvPr id="16" name="TextBox 15"/>
          <p:cNvSpPr txBox="1"/>
          <p:nvPr/>
        </p:nvSpPr>
        <p:spPr>
          <a:xfrm>
            <a:off x="3990570" y="60198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25 mm</a:t>
            </a:r>
            <a:endParaRPr lang="en-US" sz="4000"/>
          </a:p>
        </p:txBody>
      </p:sp>
      <p:sp>
        <p:nvSpPr>
          <p:cNvPr id="17" name="TextBox 16"/>
          <p:cNvSpPr txBox="1"/>
          <p:nvPr/>
        </p:nvSpPr>
        <p:spPr>
          <a:xfrm>
            <a:off x="5791359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350 mm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9613" r="88621" b="54666"/>
          <a:stretch/>
        </p:blipFill>
        <p:spPr bwMode="auto">
          <a:xfrm>
            <a:off x="1737519" y="1694033"/>
            <a:ext cx="137581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46260" r="50722" b="28366"/>
          <a:stretch/>
        </p:blipFill>
        <p:spPr bwMode="auto">
          <a:xfrm>
            <a:off x="1280319" y="2545080"/>
            <a:ext cx="14406806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3617359" y="2819400"/>
            <a:ext cx="769360" cy="769360"/>
            <a:chOff x="753226" y="4191000"/>
            <a:chExt cx="6096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411" y="4265048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17</a:t>
              </a:r>
              <a:endParaRPr lang="en-US" sz="32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578532" y="5229390"/>
            <a:ext cx="769360" cy="769360"/>
            <a:chOff x="753226" y="4191000"/>
            <a:chExt cx="6096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486" y="4289199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60</a:t>
              </a:r>
              <a:endParaRPr lang="en-US" sz="32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50830" y="4047690"/>
            <a:ext cx="769360" cy="769360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411" y="4277123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26</a:t>
              </a:r>
              <a:endParaRPr lang="en-US" sz="3200" b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2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73500" r="49744" b="15778"/>
          <a:stretch/>
        </p:blipFill>
        <p:spPr bwMode="auto">
          <a:xfrm>
            <a:off x="861218" y="1828800"/>
            <a:ext cx="146483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919" y="4350731"/>
            <a:ext cx="75236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 đường từ nhà ốc sến đến trường dài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068" y="5735598"/>
            <a:ext cx="4442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152 + 264 = 416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76319" y="3991997"/>
            <a:ext cx="0" cy="43900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315" y="6705397"/>
            <a:ext cx="442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4774325"/>
            <a:ext cx="52959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Ốc sên đã đi: 152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5566624"/>
            <a:ext cx="63627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phải đi tiếp: 264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852047"/>
            <a:ext cx="6362700" cy="11387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từ nhà đến trường: ?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4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62667" r="49711" b="26000"/>
          <a:stretch/>
        </p:blipFill>
        <p:spPr bwMode="auto">
          <a:xfrm>
            <a:off x="975520" y="1678792"/>
            <a:ext cx="14660720" cy="19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Ngày đầu: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70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 tuần sau: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72683" y="4574270"/>
            <a:ext cx="1191352" cy="639232"/>
            <a:chOff x="2221431" y="5303728"/>
            <a:chExt cx="2382702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431" y="5303728"/>
              <a:ext cx="23827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 mm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5527" y="6691304"/>
            <a:ext cx="3191727" cy="1033699"/>
            <a:chOff x="4336738" y="5272437"/>
            <a:chExt cx="3191727" cy="11330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13" y="5831980"/>
              <a:ext cx="990977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mm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5686565" y="3922610"/>
              <a:ext cx="492074" cy="3191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5" name="Group 2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519" y="4447529"/>
            <a:ext cx="7253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một tuần cào cào nhảy xa số mm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764" y="5681866"/>
            <a:ext cx="3486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x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36 (mm)</a:t>
            </a:r>
            <a:endParaRPr lang="en-US" altLang="en-US" sz="3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919" y="6691303"/>
            <a:ext cx="4198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EC9405F-A4BF-4080-9DB4-BF573E35F6D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1\\Tuan 1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0  . MI-LI-MÉ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7C507A-AD6E-4BF3-94F4-46F2AF0769B0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8268D7-295A-4195-AE30-5A8269799E64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F07D9C-A9E3-4C18-9918-574012193F33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D3EC10-6F87-4584-A842-DEA8D29B9324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51F89B-4187-4870-B447-F0B90D9C6324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6C9C88-C4C1-4E69-9440-D59B065C8FED}: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5A9033-9144-4BA0-B338-D0FEE4E1343A}:2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218</Words>
  <Application>Microsoft Office PowerPoint</Application>
  <PresentationFormat>Custom</PresentationFormat>
  <Paragraphs>48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 Semibold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30  . MI-LI-MÉT</dc:title>
  <dc:creator>may</dc:creator>
  <cp:lastModifiedBy>Admin</cp:lastModifiedBy>
  <cp:revision>157</cp:revision>
  <dcterms:created xsi:type="dcterms:W3CDTF">2006-10-26T15:18:53Z</dcterms:created>
  <dcterms:modified xsi:type="dcterms:W3CDTF">2024-11-30T13:20:00Z</dcterms:modified>
</cp:coreProperties>
</file>