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82" r:id="rId5"/>
    <p:sldId id="283" r:id="rId6"/>
    <p:sldId id="284" r:id="rId7"/>
    <p:sldId id="285" r:id="rId8"/>
    <p:sldId id="304" r:id="rId9"/>
    <p:sldId id="305" r:id="rId10"/>
    <p:sldId id="306" r:id="rId11"/>
    <p:sldId id="288" r:id="rId12"/>
    <p:sldId id="289" r:id="rId13"/>
    <p:sldId id="497" r:id="rId14"/>
    <p:sldId id="496" r:id="rId15"/>
    <p:sldId id="256" r:id="rId16"/>
    <p:sldId id="500" r:id="rId17"/>
    <p:sldId id="499" r:id="rId18"/>
    <p:sldId id="303" r:id="rId19"/>
    <p:sldId id="269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3 AmpleSoft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reat Vibes" panose="020B0604020202020204" charset="0"/>
      <p:regular r:id="rId31"/>
    </p:embeddedFont>
    <p:embeddedFont>
      <p:font typeface="iCiel Cadena" panose="02000503000000020004" charset="0"/>
      <p:bold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Sigmar On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4D9D-9233-468A-8505-49D52448C5E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10B3-E174-4467-AEFC-42D29C45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72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9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79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9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36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93259-6C62-48FA-B6AF-E3F9ACFDFB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1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5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40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3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D10B3-E174-4467-AEFC-42D29C454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3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1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1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2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0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6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2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0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2D57E-AF83-4C97-9C0E-9BC6ABE6C7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58D60-7050-4AAF-9383-5EF61D1B1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96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DAD7B-D502-415A-ADF9-F34D4C514A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A9DD6-8E1F-41A7-A95B-A4B8289756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80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38FEA-5FE6-4A17-875F-B057DA3C5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92BC0-0765-4629-9E6A-4D5276491B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1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4FE0-4863-461E-8FDE-C706E6EC0E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4CDF4-4A8A-403B-902B-853B767838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3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D73A-4E33-4D08-9DA4-EB9CBF38F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8F591-86C8-43AF-8EC0-8B8D27480A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8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21125-2B1B-4D59-A8AD-904C10CF57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C6B79-429B-47DC-97D1-A851183B9F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D5367-EE63-435D-BA24-47AB383FEB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725E-B460-4746-8E0D-D0BA8AD68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53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8EB42-F5E5-4D3E-864A-9FC1947C0D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053F6-990B-43DA-9E1B-8731EA08CF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95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D5D58-AF17-423C-AEE2-F320F516B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4E1F2-226F-48AC-9C3A-9C45636BC3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48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47E7B-76A6-4131-AE21-1B99A1DC4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DD90D-B815-4C10-A5E9-A30BACB60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06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666C2-70EF-4F28-A8B5-6E34ACB411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1B5CD-E0AE-48EB-ABB9-02E39F854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4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F1627-F847-4E51-9D56-49E618CCE0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CD4D-D7AA-42DE-A43E-18CFF70FA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9.png"/><Relationship Id="rId1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9.pn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9.png"/><Relationship Id="rId1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82454" y="1549063"/>
            <a:ext cx="10520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06BA35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6000" b="1" dirty="0">
                <a:solidFill>
                  <a:srgbClr val="06BA35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188396" y="3262974"/>
            <a:ext cx="8689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35 – TIẾT 2: LUYỆN TẬP 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64" y="5333583"/>
            <a:ext cx="1455964" cy="1317981"/>
          </a:xfrm>
          <a:prstGeom prst="rect">
            <a:avLst/>
          </a:prstGeom>
        </p:spPr>
      </p:pic>
      <p:pic>
        <p:nvPicPr>
          <p:cNvPr id="10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656855" y="536565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0" y="5438663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1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-115956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7" y="0"/>
            <a:ext cx="134207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35970-6007-42C6-8C28-27EA1F4C4FA0}"/>
              </a:ext>
            </a:extLst>
          </p:cNvPr>
          <p:cNvSpPr txBox="1"/>
          <p:nvPr/>
        </p:nvSpPr>
        <p:spPr>
          <a:xfrm>
            <a:off x="2120888" y="176505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33EDDA-5657-44CB-886F-A0753E75EC86}"/>
              </a:ext>
            </a:extLst>
          </p:cNvPr>
          <p:cNvSpPr/>
          <p:nvPr/>
        </p:nvSpPr>
        <p:spPr>
          <a:xfrm>
            <a:off x="1402191" y="176505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AAB6B2-6551-436E-976E-F6A99ABB0FBC}"/>
              </a:ext>
            </a:extLst>
          </p:cNvPr>
          <p:cNvGrpSpPr/>
          <p:nvPr/>
        </p:nvGrpSpPr>
        <p:grpSpPr>
          <a:xfrm>
            <a:off x="1808922" y="1222513"/>
            <a:ext cx="7354957" cy="894810"/>
            <a:chOff x="556591" y="795130"/>
            <a:chExt cx="7354957" cy="8948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BCBDEC-1C7C-4B6D-AB13-3FA88C406EB4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7F59F6-4FD3-49AB-A4DA-53E3942EC1FC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2001786-5641-4286-B039-D6075B9AA3F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5470F5-ECE6-43A6-96C5-A1CDAF79DDFF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B26326F-30BB-442C-8DE5-CBCAE7F6388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032747-AC87-4080-A959-F3F46BB0F6B3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9BBB22A-662B-4D01-9DBE-A4784E120A00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A358E9C-C03D-41CA-A2D4-1CCFE6943C62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7F4A70-2F44-4A6C-A1A8-EFADE36E2521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54EA88-8309-4BE9-B742-BA8B7407BE6F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B97FB1-3653-4E78-97BA-4E7F98582D88}"/>
              </a:ext>
            </a:extLst>
          </p:cNvPr>
          <p:cNvGrpSpPr/>
          <p:nvPr/>
        </p:nvGrpSpPr>
        <p:grpSpPr>
          <a:xfrm>
            <a:off x="1928192" y="2594113"/>
            <a:ext cx="7354957" cy="894810"/>
            <a:chOff x="556591" y="795130"/>
            <a:chExt cx="7354957" cy="8948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79A471-E1C6-4A7D-A588-64BE918775C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F046A31-5B1B-487B-A7B0-25EB23B51A10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771E92-6B97-4491-91B1-0BA988A00598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08A9DF-707E-4AB4-8410-C2861D092219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7183D23-5DC9-41DD-AB68-2CD30A8C3139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50EA28-06A5-43C6-AAFC-37DB8CB3B0FC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EB4044-983A-4592-9226-B4844F293FF6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8E247B6-EC75-450C-A58C-A4F1059EAB61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337369-8F81-44CD-AD76-986CD908F5F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6ADA5F-5DE0-4AF7-99EA-BEA02FAD2BCF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E5B8C1-113F-4771-9B14-52BABB0BBA65}"/>
              </a:ext>
            </a:extLst>
          </p:cNvPr>
          <p:cNvGrpSpPr/>
          <p:nvPr/>
        </p:nvGrpSpPr>
        <p:grpSpPr>
          <a:xfrm>
            <a:off x="1967949" y="3916018"/>
            <a:ext cx="7533860" cy="894810"/>
            <a:chOff x="556591" y="795130"/>
            <a:chExt cx="7533860" cy="8948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21D224-4D8C-443E-831F-9456D466CEA0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BE5BD46-97DA-4E87-BC83-364D32F1F279}"/>
                </a:ext>
              </a:extLst>
            </p:cNvPr>
            <p:cNvSpPr/>
            <p:nvPr/>
          </p:nvSpPr>
          <p:spPr>
            <a:xfrm>
              <a:off x="1212573" y="1043609"/>
              <a:ext cx="1351724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66F379B-43A7-4522-9DFE-EC9D8B52A8FE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80100FA-F5BF-43A5-9727-E3DAE8BF8B2D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76B4BAA-224D-4CCD-B915-E3B61AD85644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88747D-647E-4D67-A6DF-A4C686197354}"/>
                </a:ext>
              </a:extLst>
            </p:cNvPr>
            <p:cNvSpPr/>
            <p:nvPr/>
          </p:nvSpPr>
          <p:spPr>
            <a:xfrm>
              <a:off x="6341165" y="1013792"/>
              <a:ext cx="1749286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93F0C73-C6E5-4DF0-91E0-8AAAFA03F151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CFAE3-9067-46EE-927E-4908140AD4B9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22D1CB-7AD1-4112-8168-12CAAC2471A6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1EDD0D-7EEB-43F1-B26A-4A380BA09107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2624089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20888" y="176505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4143F-11CC-4868-805F-F8CB42E1139A}"/>
              </a:ext>
            </a:extLst>
          </p:cNvPr>
          <p:cNvGrpSpPr/>
          <p:nvPr/>
        </p:nvGrpSpPr>
        <p:grpSpPr>
          <a:xfrm>
            <a:off x="1808922" y="1222513"/>
            <a:ext cx="7354957" cy="894810"/>
            <a:chOff x="556591" y="795130"/>
            <a:chExt cx="7354957" cy="894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C14F45-1D6A-4E3D-9C41-5E2A9DB6AB6F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79E23C-FB38-4A09-9F1B-ED9AE21BCD62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806378-CF1A-43A0-B038-50799C4DE24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DD4710-1C17-45CF-BF25-51F9AC550DD0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328680-746E-4ABC-A378-23070969247D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29E78-3125-487A-AE41-AED5FA9692F4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8DB933-574D-48EB-84AB-FF7996FEFC04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E09527-12BA-42FF-A677-78BD0D716090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6A61ED-23DB-4D11-A852-0E50EB0811CA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CBD34-844B-42DA-B35A-6E3B01FF9CE4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CF164-8D2D-4C33-9CE3-3BE9402D2801}"/>
              </a:ext>
            </a:extLst>
          </p:cNvPr>
          <p:cNvGrpSpPr/>
          <p:nvPr/>
        </p:nvGrpSpPr>
        <p:grpSpPr>
          <a:xfrm>
            <a:off x="1928192" y="2594113"/>
            <a:ext cx="7354957" cy="894810"/>
            <a:chOff x="556591" y="795130"/>
            <a:chExt cx="7354957" cy="8948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9EAC1-A7CC-437D-BB6A-BF215D18EE62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3BEC40-41C8-4529-BEAC-4FB40904F7D3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3A9ECF-8553-4DD9-8D0A-C1FDC608736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365927-1ADB-4B58-8515-FE212300293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EE794D-554E-48F9-88E6-C28030AA6BD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06E45-7EA3-406F-BFAC-5178C3B01661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75D5179-4E4E-4167-8CA5-135B28933D52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5087EA-C53A-4477-8348-9B169CDA1CCE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FFB2A4-0344-429A-8080-E2FB8E1A9EA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7DE690-71B5-4C95-951A-FAE5D6AAA50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92DB7-AEB7-4AFF-85EA-D442F045DB28}"/>
              </a:ext>
            </a:extLst>
          </p:cNvPr>
          <p:cNvGrpSpPr/>
          <p:nvPr/>
        </p:nvGrpSpPr>
        <p:grpSpPr>
          <a:xfrm>
            <a:off x="1967949" y="3916018"/>
            <a:ext cx="7533860" cy="894810"/>
            <a:chOff x="556591" y="795130"/>
            <a:chExt cx="7533860" cy="8948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660B01-6567-4B6F-AA45-AF763DA76AB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0439F2-CE76-411E-AF16-814AF8C0534F}"/>
                </a:ext>
              </a:extLst>
            </p:cNvPr>
            <p:cNvSpPr/>
            <p:nvPr/>
          </p:nvSpPr>
          <p:spPr>
            <a:xfrm>
              <a:off x="1212573" y="1043609"/>
              <a:ext cx="1351724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978377-CE75-4840-BDFB-FC7BC15EE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96EA72-ED69-4266-962D-4D65D2EED551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531976-CD03-42D8-B99A-CAECF75F336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349E0B-52EE-47A5-B16F-22493242E9CC}"/>
                </a:ext>
              </a:extLst>
            </p:cNvPr>
            <p:cNvSpPr/>
            <p:nvPr/>
          </p:nvSpPr>
          <p:spPr>
            <a:xfrm>
              <a:off x="6341165" y="1013792"/>
              <a:ext cx="1749286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62FA1F-056C-4AD1-8563-C250AB8D8FB6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3590C0-9E6F-4084-BC5F-67963321DFC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88877-9E34-41C1-B760-243EEDA86297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B87725-42B8-4820-9C45-83C48A5071F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E208269-6599-4AEA-BFEF-6053BB27BBEF}"/>
              </a:ext>
            </a:extLst>
          </p:cNvPr>
          <p:cNvSpPr/>
          <p:nvPr/>
        </p:nvSpPr>
        <p:spPr>
          <a:xfrm>
            <a:off x="5112027" y="153062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3B674B-6BE1-4EA1-9F4A-5370ABCF17C8}"/>
              </a:ext>
            </a:extLst>
          </p:cNvPr>
          <p:cNvSpPr/>
          <p:nvPr/>
        </p:nvSpPr>
        <p:spPr>
          <a:xfrm>
            <a:off x="7735957" y="148093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08B0B93-E5E7-47FE-BA38-6382D77F8300}"/>
              </a:ext>
            </a:extLst>
          </p:cNvPr>
          <p:cNvSpPr/>
          <p:nvPr/>
        </p:nvSpPr>
        <p:spPr>
          <a:xfrm>
            <a:off x="5231296" y="2882347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E92FAA3-BB69-4748-8A72-6BE34DE9E677}"/>
              </a:ext>
            </a:extLst>
          </p:cNvPr>
          <p:cNvSpPr/>
          <p:nvPr/>
        </p:nvSpPr>
        <p:spPr>
          <a:xfrm>
            <a:off x="7865166" y="289228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99FB1F8-6F5B-47CF-A39D-ACCB0BF60E45}"/>
              </a:ext>
            </a:extLst>
          </p:cNvPr>
          <p:cNvSpPr/>
          <p:nvPr/>
        </p:nvSpPr>
        <p:spPr>
          <a:xfrm>
            <a:off x="5131905" y="421419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38901C2-7BA4-4545-9A7B-64EE02490B1D}"/>
              </a:ext>
            </a:extLst>
          </p:cNvPr>
          <p:cNvSpPr/>
          <p:nvPr/>
        </p:nvSpPr>
        <p:spPr>
          <a:xfrm>
            <a:off x="7875105" y="419431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6AFFCCAD-CC8E-4FBF-9820-1EBA1DCE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B14E3D1-F227-4943-98FC-180FCC594900}"/>
              </a:ext>
            </a:extLst>
          </p:cNvPr>
          <p:cNvSpPr txBox="1"/>
          <p:nvPr/>
        </p:nvSpPr>
        <p:spPr>
          <a:xfrm>
            <a:off x="2120887" y="176505"/>
            <a:ext cx="9001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 nào nặng nhất trong ba túi A, B, C như hình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D38DB7B-DFBF-4D88-8BB6-0E63BB583674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iCiel Panton Black" panose="00000A00000000000000" pitchFamily="50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B2F2BD2-852D-4EB0-99D3-A822ED6E3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6" y="1520687"/>
            <a:ext cx="11106150" cy="243011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E5BCF8D-F872-47F9-8CA7-70A16CFBB613}"/>
              </a:ext>
            </a:extLst>
          </p:cNvPr>
          <p:cNvSpPr txBox="1"/>
          <p:nvPr/>
        </p:nvSpPr>
        <p:spPr>
          <a:xfrm>
            <a:off x="838200" y="4899150"/>
            <a:ext cx="10953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300g.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9CE8EF-4322-4F73-9F7A-51715CFA6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-129208"/>
            <a:ext cx="12172122" cy="7136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A3E79D-B860-4B1A-9D6B-D520EE213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92" y="-129208"/>
            <a:ext cx="10559187" cy="14570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BD2D6C-F00B-44C3-9CF4-F9766FF0B8F1}"/>
              </a:ext>
            </a:extLst>
          </p:cNvPr>
          <p:cNvSpPr/>
          <p:nvPr/>
        </p:nvSpPr>
        <p:spPr>
          <a:xfrm>
            <a:off x="0" y="4733925"/>
            <a:ext cx="12048958" cy="212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 N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gười chơi bắt đầu từ ô xuất phát. Khi đến lượt người chơi gieo xúc xắc. Đếm số chấm ở mặt trên xúc xắc rồi di chuyển số ô bằng số chấm đó. Nếu đến ô có hình con vật thì di chuyển theo hướng mũi tên.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-Nêu kết quả của phép tính tại ô đến, nếu sai kết quả thì quay về ô xuất phát trước đó.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-Trò chơi kết thúc khi đưa dế mèn đi được đúng một vòng, tức là trở lại ô xuất phát.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6D25E-48DB-4F2E-A966-064EB0CE4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82538"/>
            <a:ext cx="12486861" cy="7249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20888" y="176505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4143F-11CC-4868-805F-F8CB42E1139A}"/>
              </a:ext>
            </a:extLst>
          </p:cNvPr>
          <p:cNvGrpSpPr/>
          <p:nvPr/>
        </p:nvGrpSpPr>
        <p:grpSpPr>
          <a:xfrm>
            <a:off x="1808922" y="1222513"/>
            <a:ext cx="7354957" cy="894810"/>
            <a:chOff x="556591" y="795130"/>
            <a:chExt cx="7354957" cy="894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C14F45-1D6A-4E3D-9C41-5E2A9DB6AB6F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79E23C-FB38-4A09-9F1B-ED9AE21BCD62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806378-CF1A-43A0-B038-50799C4DE24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DD4710-1C17-45CF-BF25-51F9AC550DD0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328680-746E-4ABC-A378-23070969247D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29E78-3125-487A-AE41-AED5FA9692F4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8DB933-574D-48EB-84AB-FF7996FEFC04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E09527-12BA-42FF-A677-78BD0D716090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6A61ED-23DB-4D11-A852-0E50EB0811CA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CBD34-844B-42DA-B35A-6E3B01FF9CE4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CF164-8D2D-4C33-9CE3-3BE9402D2801}"/>
              </a:ext>
            </a:extLst>
          </p:cNvPr>
          <p:cNvGrpSpPr/>
          <p:nvPr/>
        </p:nvGrpSpPr>
        <p:grpSpPr>
          <a:xfrm>
            <a:off x="1928192" y="2594113"/>
            <a:ext cx="7354957" cy="894810"/>
            <a:chOff x="556591" y="795130"/>
            <a:chExt cx="7354957" cy="8948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9EAC1-A7CC-437D-BB6A-BF215D18EE62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3BEC40-41C8-4529-BEAC-4FB40904F7D3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3A9ECF-8553-4DD9-8D0A-C1FDC608736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365927-1ADB-4B58-8515-FE212300293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EE794D-554E-48F9-88E6-C28030AA6BD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06E45-7EA3-406F-BFAC-5178C3B01661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75D5179-4E4E-4167-8CA5-135B28933D52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5087EA-C53A-4477-8348-9B169CDA1CCE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FFB2A4-0344-429A-8080-E2FB8E1A9EA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7DE690-71B5-4C95-951A-FAE5D6AAA50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92DB7-AEB7-4AFF-85EA-D442F045DB28}"/>
              </a:ext>
            </a:extLst>
          </p:cNvPr>
          <p:cNvGrpSpPr/>
          <p:nvPr/>
        </p:nvGrpSpPr>
        <p:grpSpPr>
          <a:xfrm>
            <a:off x="1967949" y="3916018"/>
            <a:ext cx="7533860" cy="894810"/>
            <a:chOff x="556591" y="795130"/>
            <a:chExt cx="7533860" cy="8948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660B01-6567-4B6F-AA45-AF763DA76AB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0439F2-CE76-411E-AF16-814AF8C0534F}"/>
                </a:ext>
              </a:extLst>
            </p:cNvPr>
            <p:cNvSpPr/>
            <p:nvPr/>
          </p:nvSpPr>
          <p:spPr>
            <a:xfrm>
              <a:off x="1212573" y="1043609"/>
              <a:ext cx="1351724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978377-CE75-4840-BDFB-FC7BC15EE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96EA72-ED69-4266-962D-4D65D2EED551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531976-CD03-42D8-B99A-CAECF75F336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349E0B-52EE-47A5-B16F-22493242E9CC}"/>
                </a:ext>
              </a:extLst>
            </p:cNvPr>
            <p:cNvSpPr/>
            <p:nvPr/>
          </p:nvSpPr>
          <p:spPr>
            <a:xfrm>
              <a:off x="6341165" y="1013792"/>
              <a:ext cx="1749286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62FA1F-056C-4AD1-8563-C250AB8D8FB6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3590C0-9E6F-4084-BC5F-67963321DFC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88877-9E34-41C1-B760-243EEDA86297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B87725-42B8-4820-9C45-83C48A5071F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E208269-6599-4AEA-BFEF-6053BB27BBEF}"/>
              </a:ext>
            </a:extLst>
          </p:cNvPr>
          <p:cNvSpPr/>
          <p:nvPr/>
        </p:nvSpPr>
        <p:spPr>
          <a:xfrm>
            <a:off x="5112027" y="153062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3B674B-6BE1-4EA1-9F4A-5370ABCF17C8}"/>
              </a:ext>
            </a:extLst>
          </p:cNvPr>
          <p:cNvSpPr/>
          <p:nvPr/>
        </p:nvSpPr>
        <p:spPr>
          <a:xfrm>
            <a:off x="7735957" y="148093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08B0B93-E5E7-47FE-BA38-6382D77F8300}"/>
              </a:ext>
            </a:extLst>
          </p:cNvPr>
          <p:cNvSpPr/>
          <p:nvPr/>
        </p:nvSpPr>
        <p:spPr>
          <a:xfrm>
            <a:off x="5231296" y="2882347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E92FAA3-BB69-4748-8A72-6BE34DE9E677}"/>
              </a:ext>
            </a:extLst>
          </p:cNvPr>
          <p:cNvSpPr/>
          <p:nvPr/>
        </p:nvSpPr>
        <p:spPr>
          <a:xfrm>
            <a:off x="7865166" y="289228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99FB1F8-6F5B-47CF-A39D-ACCB0BF60E45}"/>
              </a:ext>
            </a:extLst>
          </p:cNvPr>
          <p:cNvSpPr/>
          <p:nvPr/>
        </p:nvSpPr>
        <p:spPr>
          <a:xfrm>
            <a:off x="5131905" y="421419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38901C2-7BA4-4545-9A7B-64EE02490B1D}"/>
              </a:ext>
            </a:extLst>
          </p:cNvPr>
          <p:cNvSpPr/>
          <p:nvPr/>
        </p:nvSpPr>
        <p:spPr>
          <a:xfrm>
            <a:off x="7875105" y="419431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6AFFCCAD-CC8E-4FBF-9820-1EBA1DCE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C5575DD0-E0C9-44F1-A534-A283B51624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176505"/>
            <a:ext cx="12211049" cy="6504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9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43204" y="5337905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829" y="404949"/>
            <a:ext cx="297833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5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 dirty="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08788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541338"/>
            <a:ext cx="1955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97163"/>
            <a:ext cx="25034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E7E6E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400"/>
            <a:ext cx="28956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149225"/>
            <a:ext cx="39433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25908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24000"/>
            <a:ext cx="34496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524000"/>
            <a:ext cx="32543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465513"/>
            <a:ext cx="8153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088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541963"/>
            <a:ext cx="2109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636713" y="1009650"/>
            <a:ext cx="96996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900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9326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719758" y="1458710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 err="1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Câu</a:t>
              </a: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1:   9ml x  4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8" y="422276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590799" y="3636962"/>
            <a:ext cx="4343400" cy="1311275"/>
            <a:chOff x="2591429" y="3641590"/>
            <a:chExt cx="4342771" cy="1311718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2876098" y="3989903"/>
              <a:ext cx="335584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A.   36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698581" y="3619500"/>
            <a:ext cx="4343400" cy="1309688"/>
            <a:chOff x="7391232" y="3672836"/>
            <a:chExt cx="4343568" cy="1309923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8035593" y="3989903"/>
              <a:ext cx="2977869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B.    35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586055" y="5223692"/>
            <a:ext cx="4343400" cy="1309688"/>
            <a:chOff x="2591504" y="5298967"/>
            <a:chExt cx="4342696" cy="1310130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3121942" y="5549876"/>
              <a:ext cx="3553643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>
                  <a:solidFill>
                    <a:srgbClr val="FF0000"/>
                  </a:solidFill>
                  <a:latin typeface="#9Slide03 AmpleSoft Bold" pitchFamily="2" charset="0"/>
                </a:rPr>
                <a:t>C.    32 ml</a:t>
              </a:r>
              <a:endParaRPr kumimoji="0" lang="en-US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637463" y="5388768"/>
            <a:ext cx="4343400" cy="1311275"/>
            <a:chOff x="7391069" y="5299122"/>
            <a:chExt cx="4343731" cy="131053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8235685" y="5635627"/>
              <a:ext cx="3175240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D.   36 ml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1801F8E6-4F7A-4630-B303-D2553A28C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043" y="-5160"/>
            <a:ext cx="2229811" cy="2229811"/>
          </a:xfrm>
          <a:prstGeom prst="rect">
            <a:avLst/>
          </a:prstGeom>
        </p:spPr>
      </p:pic>
      <p:pic>
        <p:nvPicPr>
          <p:cNvPr id="71" name="Am_thanh_dong_ho_Dem_nguoc_10_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961A3354-E2EA-44C0-90B9-86AF3A5A70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03454" y="17614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15754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1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6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62 0.17523 L 0.49062 0.425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25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 0.37407 L -0.0129 0.6240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5 0 L -0.2405 -0.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9326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990725" y="341802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719758" y="1458710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 err="1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Câu</a:t>
              </a: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2:   72mm : 9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8" y="422276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118" y="1301939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635517" y="3715199"/>
            <a:ext cx="4343400" cy="1311275"/>
            <a:chOff x="2591429" y="3641590"/>
            <a:chExt cx="4342771" cy="1311718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2876098" y="3989903"/>
              <a:ext cx="3882538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A.   9 mm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739062" y="3720053"/>
            <a:ext cx="4343400" cy="1309688"/>
            <a:chOff x="7391232" y="3672836"/>
            <a:chExt cx="4343568" cy="1309923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8035592" y="3989903"/>
              <a:ext cx="3577759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B.    7 mm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586055" y="5277892"/>
            <a:ext cx="4343400" cy="1309688"/>
            <a:chOff x="2591504" y="5298967"/>
            <a:chExt cx="4342696" cy="1310130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3121942" y="5549876"/>
              <a:ext cx="3553643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>
                  <a:solidFill>
                    <a:srgbClr val="FF0000"/>
                  </a:solidFill>
                  <a:latin typeface="#9Slide03 AmpleSoft Bold" pitchFamily="2" charset="0"/>
                </a:rPr>
                <a:t>C.    8 mm</a:t>
              </a:r>
              <a:endParaRPr kumimoji="0" lang="en-US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637463" y="5388768"/>
            <a:ext cx="4343400" cy="1311275"/>
            <a:chOff x="7391069" y="5299122"/>
            <a:chExt cx="4343731" cy="131053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8235685" y="5635627"/>
              <a:ext cx="3175240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D.   80 mm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A46ED3-4584-4870-8511-9621835940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043" y="-5160"/>
            <a:ext cx="2229811" cy="2229811"/>
          </a:xfrm>
          <a:prstGeom prst="rect">
            <a:avLst/>
          </a:prstGeom>
        </p:spPr>
      </p:pic>
      <p:pic>
        <p:nvPicPr>
          <p:cNvPr id="8" name="Am_thanh_dong_ho_Dem_nguoc_10_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30CA1921-EBF9-4E96-A170-0D59232B8F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03454" y="17614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56532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1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63 0.17523 L 0.49063 0.425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 0.49722 L -0.0129 0.624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634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02 0.00833 L 0.19141 -0.24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9326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719758" y="1458710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 err="1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Câu</a:t>
              </a: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3:   35g : 7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8" y="422276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590799" y="3636962"/>
            <a:ext cx="4343400" cy="1311275"/>
            <a:chOff x="2591429" y="3641590"/>
            <a:chExt cx="4342771" cy="1311718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2876098" y="3989903"/>
              <a:ext cx="3882538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A.   7g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698581" y="3619500"/>
            <a:ext cx="4343400" cy="1309688"/>
            <a:chOff x="7391232" y="3672836"/>
            <a:chExt cx="4343568" cy="1309923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8035592" y="3989903"/>
              <a:ext cx="3027566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B.      5g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586055" y="5223692"/>
            <a:ext cx="4343400" cy="1309688"/>
            <a:chOff x="2591504" y="5298967"/>
            <a:chExt cx="4342696" cy="1310130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3121942" y="5549876"/>
              <a:ext cx="3553643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>
                  <a:solidFill>
                    <a:srgbClr val="FF0000"/>
                  </a:solidFill>
                  <a:latin typeface="#9Slide03 AmpleSoft Bold" pitchFamily="2" charset="0"/>
                </a:rPr>
                <a:t>C.    5kg</a:t>
              </a:r>
              <a:endParaRPr kumimoji="0" lang="en-US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637463" y="5388768"/>
            <a:ext cx="4343400" cy="1311275"/>
            <a:chOff x="7391069" y="5299122"/>
            <a:chExt cx="4343731" cy="131053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7645295" y="5635627"/>
              <a:ext cx="3765630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D.   4g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B6C7CAAC-CB9E-49A1-958B-A858BB0E3B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902" y="-5160"/>
            <a:ext cx="2229811" cy="2229811"/>
          </a:xfrm>
          <a:prstGeom prst="rect">
            <a:avLst/>
          </a:prstGeom>
        </p:spPr>
      </p:pic>
      <p:pic>
        <p:nvPicPr>
          <p:cNvPr id="71" name="Am_thanh_dong_ho_Dem_nguoc_10_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EEBFF83C-7C4E-4E0F-B698-3E9D30475E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03454" y="17614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35973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1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6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1705 0.5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25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997698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C93084B9-884D-47D8-93E2-4026A3541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" y="0"/>
            <a:ext cx="12187592" cy="68555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8729E0-0E9C-4387-B004-D10BCBF5F8E7}"/>
              </a:ext>
            </a:extLst>
          </p:cNvPr>
          <p:cNvGrpSpPr/>
          <p:nvPr/>
        </p:nvGrpSpPr>
        <p:grpSpPr>
          <a:xfrm>
            <a:off x="4708525" y="1335827"/>
            <a:ext cx="2084493" cy="999067"/>
            <a:chOff x="5677" y="2419"/>
            <a:chExt cx="2462" cy="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9AAD87-BC61-426D-B8B5-510ACB65D696}"/>
                </a:ext>
              </a:extLst>
            </p:cNvPr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14" name="Pentagon 23">
                <a:extLst>
                  <a:ext uri="{FF2B5EF4-FFF2-40B4-BE49-F238E27FC236}">
                    <a16:creationId xmlns:a16="http://schemas.microsoft.com/office/drawing/2014/main" id="{83621670-AEE4-46ED-946A-41B22ED67C59}"/>
                  </a:ext>
                </a:extLst>
              </p:cNvPr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Pentagon 24">
                <a:extLst>
                  <a:ext uri="{FF2B5EF4-FFF2-40B4-BE49-F238E27FC236}">
                    <a16:creationId xmlns:a16="http://schemas.microsoft.com/office/drawing/2014/main" id="{A80FEAB2-F724-4D8C-9113-5D5886B461CD}"/>
                  </a:ext>
                </a:extLst>
              </p:cNvPr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s 25">
                <a:extLst>
                  <a:ext uri="{FF2B5EF4-FFF2-40B4-BE49-F238E27FC236}">
                    <a16:creationId xmlns:a16="http://schemas.microsoft.com/office/drawing/2014/main" id="{39E6F5A7-4274-49B5-B02A-A4E5F710BDA9}"/>
                  </a:ext>
                </a:extLst>
              </p:cNvPr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91B43CE-7432-4F0E-B2CD-67B8D83EA0B4}"/>
                  </a:ext>
                </a:extLst>
              </p:cNvPr>
              <p:cNvPicPr/>
              <p:nvPr/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3" name="Picture 12" descr="Picture3">
              <a:extLst>
                <a:ext uri="{FF2B5EF4-FFF2-40B4-BE49-F238E27FC236}">
                  <a16:creationId xmlns:a16="http://schemas.microsoft.com/office/drawing/2014/main" id="{0909E3B7-192A-4D01-9C46-A26D211CF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sp>
        <p:nvSpPr>
          <p:cNvPr id="18" name="圆角矩形 1">
            <a:extLst>
              <a:ext uri="{FF2B5EF4-FFF2-40B4-BE49-F238E27FC236}">
                <a16:creationId xmlns:a16="http://schemas.microsoft.com/office/drawing/2014/main" id="{187D64F8-FFE0-408B-8D14-2FBE4CF9AEC1}"/>
              </a:ext>
            </a:extLst>
          </p:cNvPr>
          <p:cNvSpPr/>
          <p:nvPr/>
        </p:nvSpPr>
        <p:spPr>
          <a:xfrm>
            <a:off x="1463140" y="2528680"/>
            <a:ext cx="9038265" cy="1536696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5400" b="1" kern="0" dirty="0" err="1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Bài</a:t>
            </a:r>
            <a:r>
              <a:rPr lang="en-US" altLang="zh-CN" sz="5400" b="1" kern="0" dirty="0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35: LUYỆN TẬP CHUNG 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(</a:t>
            </a:r>
            <a:r>
              <a:rPr lang="en-US" altLang="zh-CN" sz="5400" b="1" kern="0" dirty="0" err="1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Tiết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2)</a:t>
            </a:r>
            <a:endParaRPr lang="en-US" altLang="zh-CN" sz="5400" b="1" kern="0" dirty="0">
              <a:solidFill>
                <a:srgbClr val="0070C0"/>
              </a:solidFill>
              <a:latin typeface="Calibri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5175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3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915646C-245A-4959-BC69-959BCBAC47C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J\u000F\n${0B92D87F-9DCF-4AA7-ABC2-10FD8448C438}&quot;,&quot;D:\\Giáo án 3B 2023\\toán HK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35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DCD339-076D-4922-B33C-E37E82C22F3F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D84B10-722F-4EB5-BBB4-67DAFB96591E}:4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EEA199-2279-4DA0-A355-2A27C946CFFF}:4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6571C5-BBB7-4503-B3E3-DB635418F5BA}: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0B84C5-6304-41F5-9C97-01E1E4095FBA}:5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BD37B0-F3F4-49C5-BA97-78A25CAACE5D}:4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90D255-C889-40AC-AEEB-C39FCD7C225E}:3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2011C-7523-4C96-935D-59DBA5441529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92ECA8-83A4-410A-ABDC-B0D3FF4C025E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44B8E7-3A94-4B3E-B117-37F69CDDB569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  <p:tag name="GENSWF_SLIDE_UID" val="{08D301DD-DA14-44FF-B09B-C76B9DB9D239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2ED51B-25C4-405F-9CEC-B18B5D4DD303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7E3FC-97DB-4B86-9735-25054D7CD54C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5482D-6F8E-4500-A085-83642BFBEED7}:3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95DAE-2BA8-48A1-A529-A9D4DE546188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A872DF-6E77-417B-836B-346FD1CE072D}: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708</Words>
  <Application>Microsoft Office PowerPoint</Application>
  <PresentationFormat>Widescreen</PresentationFormat>
  <Paragraphs>153</Paragraphs>
  <Slides>16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Great Vibes</vt:lpstr>
      <vt:lpstr>iCiel Panton Black</vt:lpstr>
      <vt:lpstr>Open Sans</vt:lpstr>
      <vt:lpstr>iCiel Cadena</vt:lpstr>
      <vt:lpstr>Calibri Light</vt:lpstr>
      <vt:lpstr>Times New Roman</vt:lpstr>
      <vt:lpstr>#9Slide03 AmpleSoft Bold</vt:lpstr>
      <vt:lpstr>等线</vt:lpstr>
      <vt:lpstr>Sigmar One</vt:lpstr>
      <vt:lpstr>Arial</vt:lpstr>
      <vt:lpstr>Tahoma</vt:lpstr>
      <vt:lpstr>Calibri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35 tiết 2</dc:title>
  <dc:creator>Admin</dc:creator>
  <cp:lastModifiedBy>Nhật Lệ lô</cp:lastModifiedBy>
  <cp:revision>61</cp:revision>
  <dcterms:created xsi:type="dcterms:W3CDTF">2022-03-29T00:16:49Z</dcterms:created>
  <dcterms:modified xsi:type="dcterms:W3CDTF">2024-12-12T01:31:56Z</dcterms:modified>
</cp:coreProperties>
</file>