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2.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53"/>
  </p:notesMasterIdLst>
  <p:sldIdLst>
    <p:sldId id="276" r:id="rId3"/>
    <p:sldId id="326" r:id="rId4"/>
    <p:sldId id="260" r:id="rId5"/>
    <p:sldId id="278" r:id="rId6"/>
    <p:sldId id="327" r:id="rId7"/>
    <p:sldId id="285" r:id="rId8"/>
    <p:sldId id="284" r:id="rId9"/>
    <p:sldId id="280" r:id="rId10"/>
    <p:sldId id="281" r:id="rId11"/>
    <p:sldId id="282" r:id="rId12"/>
    <p:sldId id="286" r:id="rId13"/>
    <p:sldId id="288" r:id="rId14"/>
    <p:sldId id="324" r:id="rId15"/>
    <p:sldId id="290" r:id="rId16"/>
    <p:sldId id="291" r:id="rId17"/>
    <p:sldId id="292" r:id="rId18"/>
    <p:sldId id="293" r:id="rId19"/>
    <p:sldId id="294" r:id="rId20"/>
    <p:sldId id="295" r:id="rId21"/>
    <p:sldId id="328" r:id="rId22"/>
    <p:sldId id="289" r:id="rId23"/>
    <p:sldId id="297" r:id="rId24"/>
    <p:sldId id="298" r:id="rId25"/>
    <p:sldId id="299" r:id="rId26"/>
    <p:sldId id="329" r:id="rId27"/>
    <p:sldId id="272" r:id="rId28"/>
    <p:sldId id="301" r:id="rId29"/>
    <p:sldId id="302" r:id="rId30"/>
    <p:sldId id="303" r:id="rId31"/>
    <p:sldId id="316" r:id="rId32"/>
    <p:sldId id="317" r:id="rId33"/>
    <p:sldId id="318" r:id="rId34"/>
    <p:sldId id="319" r:id="rId35"/>
    <p:sldId id="320" r:id="rId36"/>
    <p:sldId id="304" r:id="rId37"/>
    <p:sldId id="305" r:id="rId38"/>
    <p:sldId id="306" r:id="rId39"/>
    <p:sldId id="307" r:id="rId40"/>
    <p:sldId id="308" r:id="rId41"/>
    <p:sldId id="321" r:id="rId42"/>
    <p:sldId id="309" r:id="rId43"/>
    <p:sldId id="310" r:id="rId44"/>
    <p:sldId id="311" r:id="rId45"/>
    <p:sldId id="312" r:id="rId46"/>
    <p:sldId id="322" r:id="rId47"/>
    <p:sldId id="313" r:id="rId48"/>
    <p:sldId id="314" r:id="rId49"/>
    <p:sldId id="315" r:id="rId50"/>
    <p:sldId id="265" r:id="rId51"/>
    <p:sldId id="330" r:id="rId52"/>
  </p:sldIdLst>
  <p:sldSz cx="12192000" cy="6858000"/>
  <p:notesSz cx="6858000" cy="9144000"/>
  <p:embeddedFontLst>
    <p:embeddedFont>
      <p:font typeface="Cooper Black" panose="0208090404030B020404" pitchFamily="18" charset="0"/>
      <p:regular r:id="rId54"/>
    </p:embeddedFont>
    <p:embeddedFont>
      <p:font typeface="Great Vibes" charset="0"/>
      <p:regular r:id="rId55"/>
    </p:embeddedFont>
    <p:embeddedFont>
      <p:font typeface="Microsoft YaHei" panose="020B0503020204020204" pitchFamily="34" charset="-122"/>
      <p:regular r:id="rId56"/>
      <p:bold r:id="rId57"/>
    </p:embeddedFont>
    <p:embeddedFont>
      <p:font typeface="Nunito Black" panose="00000A00000000000000" pitchFamily="2" charset="0"/>
      <p:bold r:id="rId58"/>
      <p:boldItalic r:id="rId59"/>
    </p:embeddedFont>
    <p:embeddedFont>
      <p:font typeface="Open Sans" panose="020B0606030504020204" pitchFamily="34" charset="0"/>
      <p:regular r:id="rId60"/>
      <p:bold r:id="rId61"/>
      <p:italic r:id="rId62"/>
      <p:boldItalic r:id="rId63"/>
    </p:embeddedFont>
    <p:embeddedFont>
      <p:font typeface="Repo Black" panose="02000503040000020004" charset="0"/>
      <p:regular r:id="rId64"/>
    </p:embeddedFont>
    <p:embeddedFont>
      <p:font typeface="Sigmar One" panose="00000500000000000000" charset="0"/>
      <p:regular r:id="rId65"/>
    </p:embeddedFont>
    <p:embeddedFont>
      <p:font typeface="Tahoma" panose="020B0604030504040204" pitchFamily="34" charset="0"/>
      <p:regular r:id="rId66"/>
      <p:bold r:id="rId67"/>
    </p:embeddedFont>
  </p:embeddedFontLst>
  <p:custDataLst>
    <p:tags r:id="rId68"/>
  </p:custData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2151"/>
    <a:srgbClr val="ED1FC1"/>
    <a:srgbClr val="00FF00"/>
    <a:srgbClr val="FFCCFF"/>
    <a:srgbClr val="5DFD8F"/>
    <a:srgbClr val="62F8DF"/>
    <a:srgbClr val="60FA72"/>
    <a:srgbClr val="FF99FF"/>
    <a:srgbClr val="5ACDFF"/>
    <a:srgbClr val="CDA4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3" d="100"/>
          <a:sy n="63" d="100"/>
        </p:scale>
        <p:origin x="780" y="52"/>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2.fntdata"/><Relationship Id="rId63" Type="http://schemas.openxmlformats.org/officeDocument/2006/relationships/font" Target="fonts/font10.fntdata"/><Relationship Id="rId68" Type="http://schemas.openxmlformats.org/officeDocument/2006/relationships/tags" Target="tags/tag1.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4.fntdata"/><Relationship Id="rId61"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7.fntdata"/><Relationship Id="rId65"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4E1EE3-8DB3-4D2E-A900-C0387213D993}" type="datetimeFigureOut">
              <a:rPr lang="en-US" smtClean="0"/>
              <a:t>12/15/2024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73F3D2-E035-4385-88C2-E72D2DDD5B7E}" type="slidenum">
              <a:rPr lang="en-US" smtClean="0"/>
              <a:t>‹#›</a:t>
            </a:fld>
            <a:endParaRPr lang="en-US"/>
          </a:p>
        </p:txBody>
      </p:sp>
    </p:spTree>
    <p:extLst>
      <p:ext uri="{BB962C8B-B14F-4D97-AF65-F5344CB8AC3E}">
        <p14:creationId xmlns:p14="http://schemas.microsoft.com/office/powerpoint/2010/main" val="512672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73F3D2-E035-4385-88C2-E72D2DDD5B7E}" type="slidenum">
              <a:rPr lang="en-US" smtClean="0"/>
              <a:t>3</a:t>
            </a:fld>
            <a:endParaRPr lang="en-US"/>
          </a:p>
        </p:txBody>
      </p:sp>
    </p:spTree>
    <p:extLst>
      <p:ext uri="{BB962C8B-B14F-4D97-AF65-F5344CB8AC3E}">
        <p14:creationId xmlns:p14="http://schemas.microsoft.com/office/powerpoint/2010/main" val="1542601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73F3D2-E035-4385-88C2-E72D2DDD5B7E}" type="slidenum">
              <a:rPr lang="en-US" smtClean="0"/>
              <a:t>45</a:t>
            </a:fld>
            <a:endParaRPr lang="en-US"/>
          </a:p>
        </p:txBody>
      </p:sp>
    </p:spTree>
    <p:extLst>
      <p:ext uri="{BB962C8B-B14F-4D97-AF65-F5344CB8AC3E}">
        <p14:creationId xmlns:p14="http://schemas.microsoft.com/office/powerpoint/2010/main" val="2561096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88358150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378235403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393549616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页脚占位符 5"/>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54596283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8" name="页脚占位符 7"/>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9" name="灯片编号占位符 8"/>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11" name="矩形 10"/>
          <p:cNvSpPr/>
          <p:nvPr userDrawn="1"/>
        </p:nvSpPr>
        <p:spPr>
          <a:xfrm>
            <a:off x="8472185" y="4439041"/>
            <a:ext cx="775136"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www.1ppt.com/xiazai/jihua/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www.1ppt.com/xiazai/jianli/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www.1ppt.com/xiazai/huibao/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 </a:t>
            </a:r>
          </a:p>
        </p:txBody>
      </p:sp>
    </p:spTree>
    <p:extLst>
      <p:ext uri="{BB962C8B-B14F-4D97-AF65-F5344CB8AC3E}">
        <p14:creationId xmlns:p14="http://schemas.microsoft.com/office/powerpoint/2010/main" val="228170804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272488482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页脚占位符 5"/>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407789278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页脚占位符 5"/>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305832389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33389096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155321058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2138488334"/>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75AF3-A322-416E-99D7-29F5A7799ECC}"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2024/12/15</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3" name="页脚占位符 2"/>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4" name="灯片编号占位符 3"/>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B49C96-558A-49EC-AD52-79C3D5970B3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642743570"/>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bg1"/>
            </a:gs>
          </a:gsLst>
          <a:lin ang="54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65681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18.jpe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20.jpeg"/><Relationship Id="rId5" Type="http://schemas.openxmlformats.org/officeDocument/2006/relationships/image" Target="../media/image21.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20.jpeg"/><Relationship Id="rId5" Type="http://schemas.openxmlformats.org/officeDocument/2006/relationships/image" Target="../media/image22.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20.jpeg"/><Relationship Id="rId5" Type="http://schemas.openxmlformats.org/officeDocument/2006/relationships/image" Target="../media/image2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6.jpe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22.xml"/><Relationship Id="rId5" Type="http://schemas.openxmlformats.org/officeDocument/2006/relationships/image" Target="../media/image12.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23.xml"/><Relationship Id="rId5" Type="http://schemas.openxmlformats.org/officeDocument/2006/relationships/image" Target="../media/image28.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25.xml"/><Relationship Id="rId5" Type="http://schemas.openxmlformats.org/officeDocument/2006/relationships/image" Target="../media/image31.jpe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28.xml"/><Relationship Id="rId5" Type="http://schemas.openxmlformats.org/officeDocument/2006/relationships/image" Target="../media/image34.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29.xml"/><Relationship Id="rId5" Type="http://schemas.openxmlformats.org/officeDocument/2006/relationships/image" Target="../media/image34.pn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30.xml"/><Relationship Id="rId5" Type="http://schemas.openxmlformats.org/officeDocument/2006/relationships/image" Target="../media/image34.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32.xml"/><Relationship Id="rId6" Type="http://schemas.microsoft.com/office/2007/relationships/hdphoto" Target="../media/hdphoto2.wdp"/><Relationship Id="rId5" Type="http://schemas.openxmlformats.org/officeDocument/2006/relationships/image" Target="../media/image37.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tags" Target="../tags/tag33.xml"/><Relationship Id="rId6" Type="http://schemas.microsoft.com/office/2007/relationships/hdphoto" Target="../media/hdphoto3.wdp"/><Relationship Id="rId5" Type="http://schemas.openxmlformats.org/officeDocument/2006/relationships/image" Target="../media/image39.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34.xml"/><Relationship Id="rId6" Type="http://schemas.microsoft.com/office/2007/relationships/hdphoto" Target="../media/hdphoto2.wdp"/><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tags" Target="../tags/tag35.xml"/><Relationship Id="rId6" Type="http://schemas.microsoft.com/office/2007/relationships/hdphoto" Target="../media/hdphoto2.wdp"/><Relationship Id="rId5" Type="http://schemas.openxmlformats.org/officeDocument/2006/relationships/image" Target="../media/image3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8.png"/><Relationship Id="rId7"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tags" Target="../tags/tag3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37.xml"/><Relationship Id="rId5" Type="http://schemas.openxmlformats.org/officeDocument/2006/relationships/image" Target="../media/image47.pn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38.xml"/><Relationship Id="rId5" Type="http://schemas.openxmlformats.org/officeDocument/2006/relationships/image" Target="../media/image48.png"/><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39.xml"/><Relationship Id="rId5" Type="http://schemas.openxmlformats.org/officeDocument/2006/relationships/image" Target="../media/image49.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40.xml"/><Relationship Id="rId5" Type="http://schemas.openxmlformats.org/officeDocument/2006/relationships/image" Target="../media/image50.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41.xml"/><Relationship Id="rId5" Type="http://schemas.openxmlformats.org/officeDocument/2006/relationships/image" Target="../media/image18.jpeg"/><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42.xml"/><Relationship Id="rId5" Type="http://schemas.openxmlformats.org/officeDocument/2006/relationships/image" Target="../media/image51.png"/><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43.xml"/><Relationship Id="rId5" Type="http://schemas.openxmlformats.org/officeDocument/2006/relationships/image" Target="../media/image52.png"/><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44.xml"/><Relationship Id="rId5" Type="http://schemas.openxmlformats.org/officeDocument/2006/relationships/image" Target="../media/image53.png"/><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7.xml"/><Relationship Id="rId1" Type="http://schemas.openxmlformats.org/officeDocument/2006/relationships/tags" Target="../tags/tag45.xml"/><Relationship Id="rId5" Type="http://schemas.openxmlformats.org/officeDocument/2006/relationships/image" Target="../media/image4.png"/><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46.xml"/><Relationship Id="rId6" Type="http://schemas.openxmlformats.org/officeDocument/2006/relationships/image" Target="../media/image10.jpeg"/><Relationship Id="rId5" Type="http://schemas.openxmlformats.org/officeDocument/2006/relationships/image" Target="../media/image56.png"/><Relationship Id="rId4" Type="http://schemas.openxmlformats.org/officeDocument/2006/relationships/image" Target="../media/image8.png"/></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47.xml"/><Relationship Id="rId5" Type="http://schemas.openxmlformats.org/officeDocument/2006/relationships/image" Target="../media/image57.png"/><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48.xm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49.xml"/><Relationship Id="rId5" Type="http://schemas.openxmlformats.org/officeDocument/2006/relationships/image" Target="../media/image58.png"/><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7.xml"/><Relationship Id="rId1" Type="http://schemas.openxmlformats.org/officeDocument/2006/relationships/tags" Target="../tags/tag50.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tags" Target="../tags/tag5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339057" y="381000"/>
            <a:ext cx="11319543" cy="6172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7"/>
          <p:cNvPicPr>
            <a:picLocks noChangeAspect="1"/>
          </p:cNvPicPr>
          <p:nvPr/>
        </p:nvPicPr>
        <p:blipFill>
          <a:blip r:embed="rId3"/>
          <a:srcRect/>
          <a:stretch>
            <a:fillRect/>
          </a:stretch>
        </p:blipFill>
        <p:spPr>
          <a:xfrm>
            <a:off x="10199249" y="1"/>
            <a:ext cx="1914263" cy="1916659"/>
          </a:xfrm>
          <a:prstGeom prst="rect">
            <a:avLst/>
          </a:prstGeom>
        </p:spPr>
      </p:pic>
      <p:pic>
        <p:nvPicPr>
          <p:cNvPr id="8" name="Picture 8"/>
          <p:cNvPicPr>
            <a:picLocks noChangeAspect="1"/>
          </p:cNvPicPr>
          <p:nvPr/>
        </p:nvPicPr>
        <p:blipFill>
          <a:blip r:embed="rId4"/>
          <a:srcRect/>
          <a:stretch>
            <a:fillRect/>
          </a:stretch>
        </p:blipFill>
        <p:spPr>
          <a:xfrm>
            <a:off x="9945330" y="4143160"/>
            <a:ext cx="2168181" cy="2620159"/>
          </a:xfrm>
          <a:prstGeom prst="rect">
            <a:avLst/>
          </a:prstGeom>
        </p:spPr>
      </p:pic>
      <p:pic>
        <p:nvPicPr>
          <p:cNvPr id="10" name="Picture 10"/>
          <p:cNvPicPr>
            <a:picLocks noChangeAspect="1"/>
          </p:cNvPicPr>
          <p:nvPr/>
        </p:nvPicPr>
        <p:blipFill>
          <a:blip r:embed="rId5"/>
          <a:srcRect/>
          <a:stretch>
            <a:fillRect/>
          </a:stretch>
        </p:blipFill>
        <p:spPr>
          <a:xfrm>
            <a:off x="0" y="0"/>
            <a:ext cx="2188102" cy="2486480"/>
          </a:xfrm>
          <a:prstGeom prst="rect">
            <a:avLst/>
          </a:prstGeom>
        </p:spPr>
      </p:pic>
      <p:sp>
        <p:nvSpPr>
          <p:cNvPr id="11" name="TextBox 11"/>
          <p:cNvSpPr txBox="1"/>
          <p:nvPr/>
        </p:nvSpPr>
        <p:spPr>
          <a:xfrm>
            <a:off x="2150087" y="837723"/>
            <a:ext cx="9112935" cy="1654299"/>
          </a:xfrm>
          <a:prstGeom prst="rect">
            <a:avLst/>
          </a:prstGeom>
        </p:spPr>
        <p:txBody>
          <a:bodyPr lIns="0" tIns="0" rIns="0" bIns="0" rtlCol="0" anchor="t">
            <a:spAutoFit/>
          </a:bodyPr>
          <a:lstStyle/>
          <a:p>
            <a:pPr marL="0" marR="0" lvl="0" indent="0" algn="l" defTabSz="609539" rtl="0" eaLnBrk="1" fontAlgn="auto" latinLnBrk="0" hangingPunct="1">
              <a:lnSpc>
                <a:spcPts val="4346"/>
              </a:lnSpc>
              <a:spcBef>
                <a:spcPts val="0"/>
              </a:spcBef>
              <a:spcAft>
                <a:spcPts val="0"/>
              </a:spcAft>
              <a:buClrTx/>
              <a:buSzTx/>
              <a:buFontTx/>
              <a:buNone/>
              <a:tabLst/>
              <a:defRPr/>
            </a:pPr>
            <a:r>
              <a:rPr kumimoji="0" lang="en-US" sz="3950" b="0" i="0" u="none" strike="noStrike" kern="1200" cap="none" spc="-39" normalizeH="0" baseline="0" noProof="0" dirty="0" err="1">
                <a:ln>
                  <a:noFill/>
                </a:ln>
                <a:solidFill>
                  <a:srgbClr val="00B050"/>
                </a:solidFill>
                <a:effectLst/>
                <a:uLnTx/>
                <a:uFillTx/>
                <a:latin typeface="Repo Black"/>
                <a:ea typeface="+mn-ea"/>
                <a:cs typeface="+mn-cs"/>
              </a:rPr>
              <a:t>Thứ</a:t>
            </a:r>
            <a:r>
              <a:rPr kumimoji="0" lang="en-US" sz="3950" b="0" i="0" u="none" strike="noStrike" kern="1200" cap="none" spc="-39" normalizeH="0" baseline="0" noProof="0" dirty="0">
                <a:ln>
                  <a:noFill/>
                </a:ln>
                <a:solidFill>
                  <a:srgbClr val="00B050"/>
                </a:solidFill>
                <a:effectLst/>
                <a:uLnTx/>
                <a:uFillTx/>
                <a:latin typeface="Repo Black"/>
                <a:ea typeface="+mn-ea"/>
                <a:cs typeface="+mn-cs"/>
              </a:rPr>
              <a:t> ...</a:t>
            </a:r>
            <a:r>
              <a:rPr kumimoji="0" lang="en-US" sz="3950" b="0" i="0" u="none" strike="noStrike" kern="1200" cap="none" spc="-39" normalizeH="0" baseline="0" noProof="0" dirty="0" err="1">
                <a:ln>
                  <a:noFill/>
                </a:ln>
                <a:solidFill>
                  <a:srgbClr val="00B050"/>
                </a:solidFill>
                <a:effectLst/>
                <a:uLnTx/>
                <a:uFillTx/>
                <a:latin typeface="Repo Black"/>
                <a:ea typeface="+mn-ea"/>
                <a:cs typeface="+mn-cs"/>
              </a:rPr>
              <a:t>ngày</a:t>
            </a:r>
            <a:r>
              <a:rPr kumimoji="0" lang="en-US" sz="3950" b="0" i="0" u="none" strike="noStrike" kern="1200" cap="none" spc="-39" normalizeH="0" baseline="0" noProof="0" dirty="0">
                <a:ln>
                  <a:noFill/>
                </a:ln>
                <a:solidFill>
                  <a:srgbClr val="00B050"/>
                </a:solidFill>
                <a:effectLst/>
                <a:uLnTx/>
                <a:uFillTx/>
                <a:latin typeface="Repo Black"/>
                <a:ea typeface="+mn-ea"/>
                <a:cs typeface="+mn-cs"/>
              </a:rPr>
              <a:t>.... </a:t>
            </a:r>
            <a:r>
              <a:rPr kumimoji="0" lang="en-US" sz="3950" b="0" i="0" u="none" strike="noStrike" kern="1200" cap="none" spc="-39" normalizeH="0" baseline="0" noProof="0" dirty="0" err="1">
                <a:ln>
                  <a:noFill/>
                </a:ln>
                <a:solidFill>
                  <a:srgbClr val="00B050"/>
                </a:solidFill>
                <a:effectLst/>
                <a:uLnTx/>
                <a:uFillTx/>
                <a:latin typeface="Repo Black"/>
                <a:ea typeface="+mn-ea"/>
                <a:cs typeface="+mn-cs"/>
              </a:rPr>
              <a:t>tháng</a:t>
            </a:r>
            <a:r>
              <a:rPr kumimoji="0" lang="en-US" sz="3950" b="0" i="0" u="none" strike="noStrike" kern="1200" cap="none" spc="-39" normalizeH="0" baseline="0" noProof="0" dirty="0">
                <a:ln>
                  <a:noFill/>
                </a:ln>
                <a:solidFill>
                  <a:srgbClr val="00B050"/>
                </a:solidFill>
                <a:effectLst/>
                <a:uLnTx/>
                <a:uFillTx/>
                <a:latin typeface="Repo Black"/>
                <a:ea typeface="+mn-ea"/>
                <a:cs typeface="+mn-cs"/>
              </a:rPr>
              <a:t>.... </a:t>
            </a:r>
            <a:r>
              <a:rPr kumimoji="0" lang="en-US" sz="3950" b="0" i="0" u="none" strike="noStrike" kern="1200" cap="none" spc="-39" normalizeH="0" baseline="0" noProof="0" dirty="0" err="1">
                <a:ln>
                  <a:noFill/>
                </a:ln>
                <a:solidFill>
                  <a:srgbClr val="00B050"/>
                </a:solidFill>
                <a:effectLst/>
                <a:uLnTx/>
                <a:uFillTx/>
                <a:latin typeface="Repo Black"/>
                <a:ea typeface="+mn-ea"/>
                <a:cs typeface="+mn-cs"/>
              </a:rPr>
              <a:t>năm</a:t>
            </a:r>
            <a:r>
              <a:rPr kumimoji="0" lang="en-US" sz="3950" b="0" i="0" u="none" strike="noStrike" kern="1200" cap="none" spc="-39" normalizeH="0" baseline="0" noProof="0" dirty="0">
                <a:ln>
                  <a:noFill/>
                </a:ln>
                <a:solidFill>
                  <a:srgbClr val="00B050"/>
                </a:solidFill>
                <a:effectLst/>
                <a:uLnTx/>
                <a:uFillTx/>
                <a:latin typeface="Repo Black"/>
                <a:ea typeface="+mn-ea"/>
                <a:cs typeface="+mn-cs"/>
              </a:rPr>
              <a:t> 2022</a:t>
            </a:r>
          </a:p>
          <a:p>
            <a:pPr marL="0" marR="0" lvl="0" indent="0" algn="l" defTabSz="609539" rtl="0" eaLnBrk="1" fontAlgn="auto" latinLnBrk="0" hangingPunct="1">
              <a:lnSpc>
                <a:spcPts val="4346"/>
              </a:lnSpc>
              <a:spcBef>
                <a:spcPts val="0"/>
              </a:spcBef>
              <a:spcAft>
                <a:spcPts val="0"/>
              </a:spcAft>
              <a:buClrTx/>
              <a:buSzTx/>
              <a:buFontTx/>
              <a:buNone/>
              <a:tabLst/>
              <a:defRPr/>
            </a:pPr>
            <a:endParaRPr kumimoji="0" lang="en-US" sz="3950" b="0" i="0" u="none" strike="noStrike" kern="1200" cap="none" spc="-39" normalizeH="0" baseline="0" noProof="0" dirty="0">
              <a:ln>
                <a:noFill/>
              </a:ln>
              <a:solidFill>
                <a:srgbClr val="FFFFFF"/>
              </a:solidFill>
              <a:effectLst/>
              <a:uLnTx/>
              <a:uFillTx/>
              <a:latin typeface="Repo Black"/>
              <a:ea typeface="+mn-ea"/>
              <a:cs typeface="+mn-cs"/>
            </a:endParaRPr>
          </a:p>
          <a:p>
            <a:pPr marL="0" marR="0" lvl="0" indent="0" algn="l" defTabSz="609539" rtl="0" eaLnBrk="1" fontAlgn="auto" latinLnBrk="0" hangingPunct="1">
              <a:lnSpc>
                <a:spcPts val="4346"/>
              </a:lnSpc>
              <a:spcBef>
                <a:spcPts val="0"/>
              </a:spcBef>
              <a:spcAft>
                <a:spcPts val="0"/>
              </a:spcAft>
              <a:buClrTx/>
              <a:buSzTx/>
              <a:buFontTx/>
              <a:buNone/>
              <a:tabLst/>
              <a:defRPr/>
            </a:pPr>
            <a:endParaRPr kumimoji="0" lang="en-US" sz="3950" b="0" i="0" u="none" strike="noStrike" kern="1200" cap="none" spc="-39" normalizeH="0" baseline="0" noProof="0" dirty="0">
              <a:ln>
                <a:noFill/>
              </a:ln>
              <a:solidFill>
                <a:srgbClr val="FFFFFF"/>
              </a:solidFill>
              <a:effectLst/>
              <a:uLnTx/>
              <a:uFillTx/>
              <a:latin typeface="Repo Black"/>
              <a:ea typeface="+mn-ea"/>
              <a:cs typeface="+mn-cs"/>
            </a:endParaRPr>
          </a:p>
        </p:txBody>
      </p:sp>
      <p:grpSp>
        <p:nvGrpSpPr>
          <p:cNvPr id="12" name="Group 5">
            <a:extLst>
              <a:ext uri="{FF2B5EF4-FFF2-40B4-BE49-F238E27FC236}">
                <a16:creationId xmlns:a16="http://schemas.microsoft.com/office/drawing/2014/main" id="{7DCD9EE2-D3CF-5F0C-3A62-85D9A3009B07}"/>
              </a:ext>
            </a:extLst>
          </p:cNvPr>
          <p:cNvGrpSpPr>
            <a:grpSpLocks noChangeAspect="1"/>
          </p:cNvGrpSpPr>
          <p:nvPr/>
        </p:nvGrpSpPr>
        <p:grpSpPr>
          <a:xfrm>
            <a:off x="613102" y="838200"/>
            <a:ext cx="961898" cy="961895"/>
            <a:chOff x="0" y="0"/>
            <a:chExt cx="6350000" cy="6349975"/>
          </a:xfrm>
        </p:grpSpPr>
        <p:sp>
          <p:nvSpPr>
            <p:cNvPr id="13" name="Freeform 6">
              <a:extLst>
                <a:ext uri="{FF2B5EF4-FFF2-40B4-BE49-F238E27FC236}">
                  <a16:creationId xmlns:a16="http://schemas.microsoft.com/office/drawing/2014/main" id="{57C590DC-9CD3-5B2D-A801-9B375C066AF6}"/>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a:stretch>
            </a:blipFill>
          </p:spPr>
        </p:sp>
      </p:grpSp>
      <p:pic>
        <p:nvPicPr>
          <p:cNvPr id="6" name="Picture 5"/>
          <p:cNvPicPr>
            <a:picLocks noChangeAspect="1"/>
          </p:cNvPicPr>
          <p:nvPr/>
        </p:nvPicPr>
        <p:blipFill rotWithShape="1">
          <a:blip r:embed="rId7"/>
          <a:srcRect b="22064"/>
          <a:stretch/>
        </p:blipFill>
        <p:spPr>
          <a:xfrm>
            <a:off x="3348915" y="2408723"/>
            <a:ext cx="6049219" cy="1477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Box 11"/>
          <p:cNvSpPr txBox="1"/>
          <p:nvPr/>
        </p:nvSpPr>
        <p:spPr>
          <a:xfrm>
            <a:off x="5017355" y="1738698"/>
            <a:ext cx="2421913" cy="644407"/>
          </a:xfrm>
          <a:prstGeom prst="rect">
            <a:avLst/>
          </a:prstGeom>
        </p:spPr>
        <p:txBody>
          <a:bodyPr wrap="square" lIns="0" tIns="0" rIns="0" bIns="0" rtlCol="0" anchor="t">
            <a:spAutoFit/>
          </a:bodyPr>
          <a:lstStyle/>
          <a:p>
            <a:pPr marL="0" marR="0" lvl="0" indent="0" algn="l" defTabSz="609539" rtl="0" eaLnBrk="1" fontAlgn="auto" latinLnBrk="0" hangingPunct="1">
              <a:lnSpc>
                <a:spcPts val="4346"/>
              </a:lnSpc>
              <a:spcBef>
                <a:spcPts val="0"/>
              </a:spcBef>
              <a:spcAft>
                <a:spcPts val="0"/>
              </a:spcAft>
              <a:buClrTx/>
              <a:buSzTx/>
              <a:buFontTx/>
              <a:buNone/>
              <a:tabLst/>
              <a:defRPr/>
            </a:pPr>
            <a:r>
              <a:rPr kumimoji="0" lang="en-US" sz="6000" b="1" i="0" u="none" strike="noStrike" kern="1200" cap="none" spc="-39" normalizeH="0" baseline="0" noProof="0" dirty="0" err="1">
                <a:ln>
                  <a:noFill/>
                </a:ln>
                <a:solidFill>
                  <a:srgbClr val="ED1FC1"/>
                </a:solidFill>
                <a:effectLst/>
                <a:uLnTx/>
                <a:uFillTx/>
                <a:latin typeface="Great Vibes" pitchFamily="2" charset="0"/>
                <a:ea typeface="+mn-ea"/>
                <a:cs typeface="+mn-cs"/>
              </a:rPr>
              <a:t>Đạo</a:t>
            </a:r>
            <a:r>
              <a:rPr kumimoji="0" lang="en-US" sz="6000" b="1" i="0" u="none" strike="noStrike" kern="1200" cap="none" spc="-39" normalizeH="0" baseline="0" noProof="0" dirty="0">
                <a:ln>
                  <a:noFill/>
                </a:ln>
                <a:solidFill>
                  <a:srgbClr val="ED1FC1"/>
                </a:solidFill>
                <a:effectLst/>
                <a:uLnTx/>
                <a:uFillTx/>
                <a:latin typeface="Great Vibes" pitchFamily="2" charset="0"/>
                <a:ea typeface="+mn-ea"/>
                <a:cs typeface="+mn-cs"/>
              </a:rPr>
              <a:t> </a:t>
            </a:r>
            <a:r>
              <a:rPr kumimoji="0" lang="en-US" sz="6000" b="1" i="0" u="none" strike="noStrike" kern="1200" cap="none" spc="-39" normalizeH="0" baseline="0" noProof="0" dirty="0" err="1">
                <a:ln>
                  <a:noFill/>
                </a:ln>
                <a:solidFill>
                  <a:srgbClr val="ED1FC1"/>
                </a:solidFill>
                <a:effectLst/>
                <a:uLnTx/>
                <a:uFillTx/>
                <a:latin typeface="Great Vibes" pitchFamily="2" charset="0"/>
                <a:ea typeface="+mn-ea"/>
                <a:cs typeface="+mn-cs"/>
              </a:rPr>
              <a:t>đức</a:t>
            </a:r>
            <a:endParaRPr kumimoji="0" lang="en-US" sz="6000" b="1" i="0" u="none" strike="noStrike" kern="1200" cap="none" spc="-39" normalizeH="0" baseline="0" noProof="0" dirty="0">
              <a:ln>
                <a:noFill/>
              </a:ln>
              <a:solidFill>
                <a:srgbClr val="ED1FC1"/>
              </a:solidFill>
              <a:effectLst/>
              <a:uLnTx/>
              <a:uFillTx/>
              <a:latin typeface="Great Vibes" pitchFamily="2" charset="0"/>
              <a:ea typeface="+mn-ea"/>
              <a:cs typeface="+mn-cs"/>
            </a:endParaRPr>
          </a:p>
        </p:txBody>
      </p:sp>
      <p:pic>
        <p:nvPicPr>
          <p:cNvPr id="1026" name="Picture 2" descr="Kho từ vựng về các bộ phận trên cơ thể bằng tiếng anh đầy đủ nhất"/>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0000" l="8000" r="90000">
                        <a14:foregroundMark x1="47167" y1="66571" x2="47167" y2="66571"/>
                        <a14:foregroundMark x1="47667" y1="64286" x2="47667" y2="64286"/>
                        <a14:foregroundMark x1="52833" y1="59143" x2="52833" y2="59143"/>
                        <a14:foregroundMark x1="21667" y1="60000" x2="21667" y2="60000"/>
                        <a14:foregroundMark x1="23667" y1="57143" x2="23667" y2="57143"/>
                        <a14:foregroundMark x1="24167" y1="56286" x2="24167" y2="56286"/>
                        <a14:foregroundMark x1="24167" y1="56286" x2="24167" y2="56286"/>
                        <a14:foregroundMark x1="18667" y1="55714" x2="18667" y2="55714"/>
                        <a14:foregroundMark x1="37833" y1="65143" x2="37833" y2="65143"/>
                        <a14:foregroundMark x1="23667" y1="44571" x2="23667" y2="44571"/>
                        <a14:foregroundMark x1="25833" y1="21143" x2="25833" y2="21143"/>
                        <a14:foregroundMark x1="25000" y1="8000" x2="25000" y2="8000"/>
                        <a14:foregroundMark x1="25000" y1="8000" x2="25000" y2="8000"/>
                        <a14:foregroundMark x1="25000" y1="8000" x2="25000" y2="8000"/>
                        <a14:foregroundMark x1="31833" y1="16857" x2="31833" y2="16857"/>
                        <a14:foregroundMark x1="34833" y1="22571" x2="34833" y2="22571"/>
                        <a14:foregroundMark x1="60000" y1="26286" x2="60000" y2="26286"/>
                        <a14:foregroundMark x1="66000" y1="23429" x2="66000" y2="23429"/>
                        <a14:foregroundMark x1="57833" y1="23429" x2="57833" y2="23429"/>
                        <a14:foregroundMark x1="57833" y1="23429" x2="57833" y2="23429"/>
                        <a14:foregroundMark x1="57833" y1="25429" x2="57833" y2="25429"/>
                        <a14:foregroundMark x1="57833" y1="25429" x2="57833" y2="25429"/>
                      </a14:backgroundRemoval>
                    </a14:imgEffect>
                  </a14:imgLayer>
                </a14:imgProps>
              </a:ext>
              <a:ext uri="{28A0092B-C50C-407E-A947-70E740481C1C}">
                <a14:useLocalDpi xmlns:a14="http://schemas.microsoft.com/office/drawing/2010/main" val="0"/>
              </a:ext>
            </a:extLst>
          </a:blip>
          <a:srcRect/>
          <a:stretch>
            <a:fillRect/>
          </a:stretch>
        </p:blipFill>
        <p:spPr bwMode="auto">
          <a:xfrm>
            <a:off x="-349007" y="4893158"/>
            <a:ext cx="3848014" cy="224467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1"/>
          <p:cNvSpPr txBox="1"/>
          <p:nvPr/>
        </p:nvSpPr>
        <p:spPr>
          <a:xfrm>
            <a:off x="3200400" y="4688849"/>
            <a:ext cx="6442418" cy="721351"/>
          </a:xfrm>
          <a:prstGeom prst="rect">
            <a:avLst/>
          </a:prstGeom>
        </p:spPr>
        <p:txBody>
          <a:bodyPr wrap="square" lIns="0" tIns="0" rIns="0" bIns="0" rtlCol="0" anchor="t">
            <a:spAutoFit/>
          </a:bodyPr>
          <a:lstStyle/>
          <a:p>
            <a:pPr marL="0" marR="0" lvl="0" indent="0" algn="l" defTabSz="609539" rtl="0" eaLnBrk="1" fontAlgn="auto" latinLnBrk="0" hangingPunct="1">
              <a:lnSpc>
                <a:spcPts val="4346"/>
              </a:lnSpc>
              <a:spcBef>
                <a:spcPts val="0"/>
              </a:spcBef>
              <a:spcAft>
                <a:spcPts val="0"/>
              </a:spcAft>
              <a:buClrTx/>
              <a:buSzTx/>
              <a:buFontTx/>
              <a:buNone/>
              <a:tabLst/>
              <a:defRPr/>
            </a:pPr>
            <a:r>
              <a:rPr kumimoji="0" lang="en-US" sz="8000" b="1" i="0" u="none" strike="noStrike" kern="1200" cap="none" spc="-39" normalizeH="0" baseline="0" noProof="0" dirty="0" err="1">
                <a:ln>
                  <a:noFill/>
                </a:ln>
                <a:solidFill>
                  <a:srgbClr val="FF0000"/>
                </a:solidFill>
                <a:effectLst/>
                <a:uLnTx/>
                <a:uFillTx/>
                <a:latin typeface="Great Vibes" pitchFamily="2" charset="0"/>
                <a:ea typeface="Tahoma" panose="020B0604030504040204" pitchFamily="34" charset="0"/>
                <a:cs typeface="Tahoma" panose="020B0604030504040204" pitchFamily="34" charset="0"/>
              </a:rPr>
              <a:t>Bài</a:t>
            </a:r>
            <a:r>
              <a:rPr kumimoji="0" lang="en-US" sz="8000" b="1" i="0" u="none" strike="noStrike" kern="1200" cap="none" spc="-39" normalizeH="0" noProof="0" dirty="0">
                <a:ln>
                  <a:noFill/>
                </a:ln>
                <a:solidFill>
                  <a:srgbClr val="FF0000"/>
                </a:solidFill>
                <a:effectLst/>
                <a:uLnTx/>
                <a:uFillTx/>
                <a:latin typeface="Great Vibes" pitchFamily="2" charset="0"/>
                <a:ea typeface="Tahoma" panose="020B0604030504040204" pitchFamily="34" charset="0"/>
                <a:cs typeface="Tahoma" panose="020B0604030504040204" pitchFamily="34" charset="0"/>
              </a:rPr>
              <a:t> 5 </a:t>
            </a:r>
            <a:r>
              <a:rPr kumimoji="0" lang="en-US" sz="8000" b="1" i="0" u="none" strike="noStrike" kern="1200" cap="none" spc="-39" normalizeH="0" noProof="0" dirty="0" err="1">
                <a:ln>
                  <a:noFill/>
                </a:ln>
                <a:solidFill>
                  <a:srgbClr val="FF0000"/>
                </a:solidFill>
                <a:effectLst/>
                <a:uLnTx/>
                <a:uFillTx/>
                <a:latin typeface="Great Vibes" pitchFamily="2" charset="0"/>
                <a:ea typeface="Tahoma" panose="020B0604030504040204" pitchFamily="34" charset="0"/>
                <a:cs typeface="Tahoma" panose="020B0604030504040204" pitchFamily="34" charset="0"/>
              </a:rPr>
              <a:t>Giữ</a:t>
            </a:r>
            <a:r>
              <a:rPr kumimoji="0" lang="en-US" sz="8000" b="1" i="0" u="none" strike="noStrike" kern="1200" cap="none" spc="-39" normalizeH="0" noProof="0" dirty="0">
                <a:ln>
                  <a:noFill/>
                </a:ln>
                <a:solidFill>
                  <a:srgbClr val="FF0000"/>
                </a:solidFill>
                <a:effectLst/>
                <a:uLnTx/>
                <a:uFillTx/>
                <a:latin typeface="Great Vibes" pitchFamily="2" charset="0"/>
                <a:ea typeface="Tahoma" panose="020B0604030504040204" pitchFamily="34" charset="0"/>
                <a:cs typeface="Tahoma" panose="020B0604030504040204" pitchFamily="34" charset="0"/>
              </a:rPr>
              <a:t> </a:t>
            </a:r>
            <a:r>
              <a:rPr kumimoji="0" lang="en-US" sz="8000" b="1" i="0" u="none" strike="noStrike" kern="1200" cap="none" spc="-39" normalizeH="0" noProof="0" dirty="0" err="1">
                <a:ln>
                  <a:noFill/>
                </a:ln>
                <a:solidFill>
                  <a:srgbClr val="FF0000"/>
                </a:solidFill>
                <a:effectLst/>
                <a:uLnTx/>
                <a:uFillTx/>
                <a:latin typeface="Great Vibes" pitchFamily="2" charset="0"/>
                <a:ea typeface="Tahoma" panose="020B0604030504040204" pitchFamily="34" charset="0"/>
                <a:cs typeface="Tahoma" panose="020B0604030504040204" pitchFamily="34" charset="0"/>
              </a:rPr>
              <a:t>lời</a:t>
            </a:r>
            <a:r>
              <a:rPr kumimoji="0" lang="en-US" sz="8000" b="1" i="0" u="none" strike="noStrike" kern="1200" cap="none" spc="-39" normalizeH="0" noProof="0" dirty="0">
                <a:ln>
                  <a:noFill/>
                </a:ln>
                <a:solidFill>
                  <a:srgbClr val="FF0000"/>
                </a:solidFill>
                <a:effectLst/>
                <a:uLnTx/>
                <a:uFillTx/>
                <a:latin typeface="Great Vibes" pitchFamily="2" charset="0"/>
                <a:ea typeface="Tahoma" panose="020B0604030504040204" pitchFamily="34" charset="0"/>
                <a:cs typeface="Tahoma" panose="020B0604030504040204" pitchFamily="34" charset="0"/>
              </a:rPr>
              <a:t> </a:t>
            </a:r>
            <a:r>
              <a:rPr kumimoji="0" lang="en-US" sz="8000" b="1" i="0" u="none" strike="noStrike" kern="1200" cap="none" spc="-39" normalizeH="0" noProof="0" dirty="0" err="1">
                <a:ln>
                  <a:noFill/>
                </a:ln>
                <a:solidFill>
                  <a:srgbClr val="FF0000"/>
                </a:solidFill>
                <a:effectLst/>
                <a:uLnTx/>
                <a:uFillTx/>
                <a:latin typeface="Great Vibes" pitchFamily="2" charset="0"/>
                <a:ea typeface="Tahoma" panose="020B0604030504040204" pitchFamily="34" charset="0"/>
                <a:cs typeface="Tahoma" panose="020B0604030504040204" pitchFamily="34" charset="0"/>
              </a:rPr>
              <a:t>hứa</a:t>
            </a:r>
            <a:endParaRPr kumimoji="0" lang="en-US" sz="8000" b="1" i="0" u="none" strike="noStrike" kern="1200" cap="none" spc="-39" normalizeH="0" baseline="0" noProof="0" dirty="0">
              <a:ln>
                <a:noFill/>
              </a:ln>
              <a:solidFill>
                <a:srgbClr val="FF0000"/>
              </a:solidFill>
              <a:effectLst/>
              <a:uLnTx/>
              <a:uFillTx/>
              <a:latin typeface="Great Vibes" pitchFamily="2"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4852869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3"/>
          <a:srcRect t="19"/>
          <a:stretch/>
        </p:blipFill>
        <p:spPr>
          <a:xfrm>
            <a:off x="0" y="0"/>
            <a:ext cx="12191987" cy="6856718"/>
          </a:xfrm>
          <a:prstGeom prst="rect">
            <a:avLst/>
          </a:prstGeom>
        </p:spPr>
      </p:pic>
      <p:pic>
        <p:nvPicPr>
          <p:cNvPr id="2" name="Picture 1"/>
          <p:cNvPicPr>
            <a:picLocks noChangeAspect="1"/>
          </p:cNvPicPr>
          <p:nvPr/>
        </p:nvPicPr>
        <p:blipFill>
          <a:blip r:embed="rId4"/>
          <a:stretch>
            <a:fillRect/>
          </a:stretch>
        </p:blipFill>
        <p:spPr>
          <a:xfrm>
            <a:off x="152400" y="152400"/>
            <a:ext cx="2448267" cy="1133633"/>
          </a:xfrm>
          <a:prstGeom prst="rect">
            <a:avLst/>
          </a:prstGeom>
        </p:spPr>
      </p:pic>
      <p:sp>
        <p:nvSpPr>
          <p:cNvPr id="4" name="Rectangle 3"/>
          <p:cNvSpPr/>
          <p:nvPr/>
        </p:nvSpPr>
        <p:spPr>
          <a:xfrm>
            <a:off x="3505200" y="381000"/>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753053" y="293757"/>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0" name="Rectangle 9"/>
          <p:cNvSpPr/>
          <p:nvPr/>
        </p:nvSpPr>
        <p:spPr>
          <a:xfrm>
            <a:off x="5392800" y="2131542"/>
            <a:ext cx="1547218"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1FC1"/>
                </a:solidFill>
                <a:effectLst/>
                <a:uLnTx/>
                <a:uFillTx/>
                <a:latin typeface="Tahoma" panose="020B0604030504040204" pitchFamily="34" charset="0"/>
                <a:ea typeface="Tahoma" panose="020B0604030504040204" pitchFamily="34" charset="0"/>
                <a:cs typeface="Tahoma" panose="020B0604030504040204" pitchFamily="34" charset="0"/>
              </a:rPr>
              <a:t>LỜI HỨA</a:t>
            </a:r>
          </a:p>
        </p:txBody>
      </p:sp>
      <p:pic>
        <p:nvPicPr>
          <p:cNvPr id="12" name="Picture 11"/>
          <p:cNvPicPr>
            <a:picLocks noChangeAspect="1"/>
          </p:cNvPicPr>
          <p:nvPr/>
        </p:nvPicPr>
        <p:blipFill>
          <a:blip r:embed="rId5"/>
          <a:stretch>
            <a:fillRect/>
          </a:stretch>
        </p:blipFill>
        <p:spPr>
          <a:xfrm>
            <a:off x="3276600" y="2514600"/>
            <a:ext cx="6104239" cy="4102443"/>
          </a:xfrm>
          <a:prstGeom prst="rect">
            <a:avLst/>
          </a:prstGeom>
        </p:spPr>
      </p:pic>
      <p:pic>
        <p:nvPicPr>
          <p:cNvPr id="13" name="Picture 12"/>
          <p:cNvPicPr>
            <a:picLocks noChangeAspect="1"/>
          </p:cNvPicPr>
          <p:nvPr/>
        </p:nvPicPr>
        <p:blipFill>
          <a:blip r:embed="rId6"/>
          <a:stretch>
            <a:fillRect/>
          </a:stretch>
        </p:blipFill>
        <p:spPr>
          <a:xfrm>
            <a:off x="10378463" y="5864129"/>
            <a:ext cx="1661137" cy="920941"/>
          </a:xfrm>
          <a:prstGeom prst="rect">
            <a:avLst/>
          </a:prstGeom>
        </p:spPr>
      </p:pic>
      <p:sp>
        <p:nvSpPr>
          <p:cNvPr id="14" name="Rectangle 13"/>
          <p:cNvSpPr/>
          <p:nvPr/>
        </p:nvSpPr>
        <p:spPr>
          <a:xfrm>
            <a:off x="2874542" y="1219200"/>
            <a:ext cx="6701386"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Kể</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chuyện</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theo</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tranh</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và</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trả</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lời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câu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hỏi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sau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t>
            </a:r>
            <a:endParaRPr kumimoji="0" lang="en-US" sz="2400" b="0" i="0" u="none" strike="noStrike" kern="1200" cap="none" spc="0" normalizeH="0" baseline="0" noProof="0" dirty="0">
              <a:ln>
                <a:noFill/>
              </a:ln>
              <a:solidFill>
                <a:schemeClr val="accent6">
                  <a:lumMod val="50000"/>
                </a:schemeClr>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293008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3"/>
          <a:srcRect t="19"/>
          <a:stretch/>
        </p:blipFill>
        <p:spPr>
          <a:xfrm>
            <a:off x="13" y="0"/>
            <a:ext cx="12191987" cy="6856718"/>
          </a:xfrm>
          <a:prstGeom prst="rect">
            <a:avLst/>
          </a:prstGeom>
        </p:spPr>
      </p:pic>
      <p:pic>
        <p:nvPicPr>
          <p:cNvPr id="2" name="Picture 1"/>
          <p:cNvPicPr>
            <a:picLocks noChangeAspect="1"/>
          </p:cNvPicPr>
          <p:nvPr/>
        </p:nvPicPr>
        <p:blipFill>
          <a:blip r:embed="rId4"/>
          <a:stretch>
            <a:fillRect/>
          </a:stretch>
        </p:blipFill>
        <p:spPr>
          <a:xfrm>
            <a:off x="152400" y="152400"/>
            <a:ext cx="2448267" cy="1133633"/>
          </a:xfrm>
          <a:prstGeom prst="rect">
            <a:avLst/>
          </a:prstGeom>
        </p:spPr>
      </p:pic>
      <p:sp>
        <p:nvSpPr>
          <p:cNvPr id="4" name="Rectangle 3"/>
          <p:cNvSpPr/>
          <p:nvPr/>
        </p:nvSpPr>
        <p:spPr>
          <a:xfrm>
            <a:off x="3552808" y="239643"/>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800661" y="152400"/>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9" name="Group 18"/>
          <p:cNvGrpSpPr/>
          <p:nvPr/>
        </p:nvGrpSpPr>
        <p:grpSpPr>
          <a:xfrm>
            <a:off x="2861377" y="1547455"/>
            <a:ext cx="6739823" cy="3862745"/>
            <a:chOff x="2776865" y="2461855"/>
            <a:chExt cx="6739823" cy="3862745"/>
          </a:xfrm>
        </p:grpSpPr>
        <p:pic>
          <p:nvPicPr>
            <p:cNvPr id="15" name="Picture 14"/>
            <p:cNvPicPr>
              <a:picLocks noChangeAspect="1"/>
            </p:cNvPicPr>
            <p:nvPr/>
          </p:nvPicPr>
          <p:blipFill>
            <a:blip r:embed="rId5"/>
            <a:stretch>
              <a:fillRect/>
            </a:stretch>
          </p:blipFill>
          <p:spPr>
            <a:xfrm>
              <a:off x="2776865" y="2819400"/>
              <a:ext cx="6739823" cy="3505200"/>
            </a:xfrm>
            <a:prstGeom prst="rect">
              <a:avLst/>
            </a:prstGeom>
          </p:spPr>
        </p:pic>
        <p:sp>
          <p:nvSpPr>
            <p:cNvPr id="17" name="Oval Callout 16"/>
            <p:cNvSpPr/>
            <p:nvPr/>
          </p:nvSpPr>
          <p:spPr>
            <a:xfrm>
              <a:off x="5867400" y="2461855"/>
              <a:ext cx="2895600" cy="1424345"/>
            </a:xfrm>
            <a:prstGeom prst="wedgeEllipseCallout">
              <a:avLst>
                <a:gd name="adj1" fmla="val -36144"/>
                <a:gd name="adj2" fmla="val 71591"/>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043934" y="2819400"/>
              <a:ext cx="2871466" cy="707886"/>
            </a:xfrm>
            <a:prstGeom prst="rect">
              <a:avLst/>
            </a:prstGeom>
          </p:spPr>
          <p:txBody>
            <a:bodyPr wrap="square">
              <a:spAutoFit/>
            </a:bodyPr>
            <a:lstStyle/>
            <a:p>
              <a:pPr algn="ctr"/>
              <a:r>
                <a:rPr lang="vi-VN" sz="2000" b="1" dirty="0">
                  <a:solidFill>
                    <a:srgbClr val="0070C0"/>
                  </a:solidFill>
                  <a:latin typeface="Open Sans" panose="020B0606030504020204" pitchFamily="34" charset="0"/>
                </a:rPr>
                <a:t>Cậu bé được </a:t>
              </a:r>
              <a:endParaRPr lang="en-US" sz="2000" b="1" dirty="0">
                <a:solidFill>
                  <a:srgbClr val="0070C0"/>
                </a:solidFill>
                <a:latin typeface="Open Sans" panose="020B0606030504020204" pitchFamily="34" charset="0"/>
              </a:endParaRPr>
            </a:p>
            <a:p>
              <a:pPr algn="ctr"/>
              <a:r>
                <a:rPr lang="vi-VN" sz="2000" b="1" dirty="0">
                  <a:solidFill>
                    <a:srgbClr val="0070C0"/>
                  </a:solidFill>
                  <a:latin typeface="Open Sans" panose="020B0606030504020204" pitchFamily="34" charset="0"/>
                </a:rPr>
                <a:t>giao nhiệm vụ gì?</a:t>
              </a:r>
              <a:endParaRPr lang="en-US" sz="2000" b="1" dirty="0">
                <a:solidFill>
                  <a:srgbClr val="0070C0"/>
                </a:solidFill>
              </a:endParaRPr>
            </a:p>
          </p:txBody>
        </p:sp>
      </p:grpSp>
      <p:sp>
        <p:nvSpPr>
          <p:cNvPr id="20" name="TextBox 19">
            <a:extLst>
              <a:ext uri="{FF2B5EF4-FFF2-40B4-BE49-F238E27FC236}">
                <a16:creationId xmlns:a16="http://schemas.microsoft.com/office/drawing/2014/main" id="{F14ACF4B-1FD9-B39F-BC8C-4021E83304F3}"/>
              </a:ext>
            </a:extLst>
          </p:cNvPr>
          <p:cNvSpPr txBox="1"/>
          <p:nvPr/>
        </p:nvSpPr>
        <p:spPr>
          <a:xfrm>
            <a:off x="3522460" y="5683784"/>
            <a:ext cx="5325052"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r>
              <a:rPr lang="vi-VN" sz="2000" b="1" dirty="0">
                <a:solidFill>
                  <a:srgbClr val="FF0000"/>
                </a:solidFill>
                <a:latin typeface="Open Sans" panose="020B0606030504020204" pitchFamily="34" charset="0"/>
              </a:rPr>
              <a:t>Cậu bé chơi trò đánh trận giả với các bạn,</a:t>
            </a:r>
            <a:endParaRPr lang="en-US" sz="2000" b="1" dirty="0">
              <a:solidFill>
                <a:srgbClr val="FF0000"/>
              </a:solidFill>
              <a:latin typeface="Open Sans" panose="020B0606030504020204" pitchFamily="34" charset="0"/>
            </a:endParaRPr>
          </a:p>
          <a:p>
            <a:r>
              <a:rPr lang="vi-VN" sz="2000" b="1" dirty="0">
                <a:solidFill>
                  <a:srgbClr val="FF0000"/>
                </a:solidFill>
                <a:latin typeface="Open Sans" panose="020B0606030504020204" pitchFamily="34" charset="0"/>
              </a:rPr>
              <a:t>được giao nhiệm vụ gác kho đạn.</a:t>
            </a:r>
            <a:endParaRPr lang="en-US" sz="2000" b="1" dirty="0">
              <a:solidFill>
                <a:srgbClr val="FF0000"/>
              </a:solidFill>
            </a:endParaRPr>
          </a:p>
        </p:txBody>
      </p:sp>
      <p:sp>
        <p:nvSpPr>
          <p:cNvPr id="21" name="Arrow: Right 19">
            <a:extLst>
              <a:ext uri="{FF2B5EF4-FFF2-40B4-BE49-F238E27FC236}">
                <a16:creationId xmlns:a16="http://schemas.microsoft.com/office/drawing/2014/main" id="{81AB20EB-3D76-7640-164A-71D8752BB450}"/>
              </a:ext>
            </a:extLst>
          </p:cNvPr>
          <p:cNvSpPr/>
          <p:nvPr/>
        </p:nvSpPr>
        <p:spPr>
          <a:xfrm>
            <a:off x="2818517" y="5991656"/>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922150" y="909935"/>
            <a:ext cx="6701386"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Kể</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chuyện</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theo</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tranh</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và</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trả</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lời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câu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hỏi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sau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t>
            </a:r>
            <a:endParaRPr kumimoji="0" lang="en-US" sz="2400" b="0" i="0" u="none" strike="noStrike" kern="1200" cap="none" spc="0" normalizeH="0" baseline="0" noProof="0" dirty="0">
              <a:ln>
                <a:noFill/>
              </a:ln>
              <a:solidFill>
                <a:schemeClr val="accent6">
                  <a:lumMod val="50000"/>
                </a:schemeClr>
              </a:solidFill>
              <a:effectLst/>
              <a:uLnTx/>
              <a:uFillTx/>
              <a:latin typeface="Calibri"/>
              <a:ea typeface="+mn-ea"/>
              <a:cs typeface="+mn-cs"/>
            </a:endParaRPr>
          </a:p>
        </p:txBody>
      </p:sp>
      <p:grpSp>
        <p:nvGrpSpPr>
          <p:cNvPr id="28" name="Group 27"/>
          <p:cNvGrpSpPr/>
          <p:nvPr/>
        </p:nvGrpSpPr>
        <p:grpSpPr>
          <a:xfrm>
            <a:off x="2790808" y="1379598"/>
            <a:ext cx="760445" cy="830202"/>
            <a:chOff x="9601200" y="5121637"/>
            <a:chExt cx="1016239" cy="1447315"/>
          </a:xfrm>
        </p:grpSpPr>
        <p:sp>
          <p:nvSpPr>
            <p:cNvPr id="29" name="Oval Callout 28"/>
            <p:cNvSpPr/>
            <p:nvPr/>
          </p:nvSpPr>
          <p:spPr>
            <a:xfrm>
              <a:off x="9601200" y="5435971"/>
              <a:ext cx="1016239" cy="896305"/>
            </a:xfrm>
            <a:prstGeom prst="wedgeEllipseCallout">
              <a:avLst>
                <a:gd name="adj1" fmla="val 63005"/>
                <a:gd name="adj2" fmla="val 62500"/>
              </a:avLst>
            </a:prstGeom>
            <a:solidFill>
              <a:srgbClr val="EB2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9869262" y="5121637"/>
              <a:ext cx="635237" cy="1447315"/>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ooper Black" panose="0208090404030B020404" pitchFamily="18" charset="0"/>
                </a:rPr>
                <a:t>?</a:t>
              </a:r>
              <a:r>
                <a:rPr kumimoji="0" lang="en-US" sz="5000" b="1" i="0" u="none" strike="noStrike" kern="1200" cap="none" spc="0" normalizeH="0" baseline="0" noProof="0" dirty="0">
                  <a:ln>
                    <a:noFill/>
                  </a:ln>
                  <a:solidFill>
                    <a:prstClr val="white"/>
                  </a:solidFill>
                  <a:effectLst/>
                  <a:uLnTx/>
                  <a:uFillTx/>
                  <a:latin typeface="Nunito Black" pitchFamily="2" charset="0"/>
                </a:rPr>
                <a:t> </a:t>
              </a:r>
              <a:endParaRPr kumimoji="0" lang="en-US" sz="5000" b="0" i="0" u="none" strike="noStrike" kern="1200" cap="none" spc="0" normalizeH="0" baseline="0" noProof="0" dirty="0">
                <a:ln>
                  <a:noFill/>
                </a:ln>
                <a:solidFill>
                  <a:prstClr val="white"/>
                </a:solidFill>
                <a:effectLst/>
                <a:uLnTx/>
                <a:uFillTx/>
                <a:latin typeface="Calibri"/>
              </a:endParaRPr>
            </a:p>
          </p:txBody>
        </p:sp>
      </p:grpSp>
      <p:pic>
        <p:nvPicPr>
          <p:cNvPr id="31" name="Picture 30"/>
          <p:cNvPicPr>
            <a:picLocks noChangeAspect="1"/>
          </p:cNvPicPr>
          <p:nvPr/>
        </p:nvPicPr>
        <p:blipFill>
          <a:blip r:embed="rId6"/>
          <a:stretch>
            <a:fillRect/>
          </a:stretch>
        </p:blipFill>
        <p:spPr>
          <a:xfrm>
            <a:off x="10426071" y="5864129"/>
            <a:ext cx="1661137" cy="920941"/>
          </a:xfrm>
          <a:prstGeom prst="rect">
            <a:avLst/>
          </a:prstGeom>
        </p:spPr>
      </p:pic>
    </p:spTree>
    <p:custDataLst>
      <p:tags r:id="rId1"/>
    </p:custDataLst>
    <p:extLst>
      <p:ext uri="{BB962C8B-B14F-4D97-AF65-F5344CB8AC3E}">
        <p14:creationId xmlns:p14="http://schemas.microsoft.com/office/powerpoint/2010/main" val="226548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3"/>
          <a:srcRect t="19"/>
          <a:stretch/>
        </p:blipFill>
        <p:spPr>
          <a:xfrm>
            <a:off x="13" y="0"/>
            <a:ext cx="12191987" cy="6856718"/>
          </a:xfrm>
          <a:prstGeom prst="rect">
            <a:avLst/>
          </a:prstGeom>
        </p:spPr>
      </p:pic>
      <p:pic>
        <p:nvPicPr>
          <p:cNvPr id="2" name="Picture 1"/>
          <p:cNvPicPr>
            <a:picLocks noChangeAspect="1"/>
          </p:cNvPicPr>
          <p:nvPr/>
        </p:nvPicPr>
        <p:blipFill>
          <a:blip r:embed="rId4"/>
          <a:stretch>
            <a:fillRect/>
          </a:stretch>
        </p:blipFill>
        <p:spPr>
          <a:xfrm>
            <a:off x="152400" y="152400"/>
            <a:ext cx="2448267" cy="1133633"/>
          </a:xfrm>
          <a:prstGeom prst="rect">
            <a:avLst/>
          </a:prstGeom>
        </p:spPr>
      </p:pic>
      <p:sp>
        <p:nvSpPr>
          <p:cNvPr id="20" name="TextBox 19">
            <a:extLst>
              <a:ext uri="{FF2B5EF4-FFF2-40B4-BE49-F238E27FC236}">
                <a16:creationId xmlns:a16="http://schemas.microsoft.com/office/drawing/2014/main" id="{F14ACF4B-1FD9-B39F-BC8C-4021E83304F3}"/>
              </a:ext>
            </a:extLst>
          </p:cNvPr>
          <p:cNvSpPr txBox="1"/>
          <p:nvPr/>
        </p:nvSpPr>
        <p:spPr>
          <a:xfrm>
            <a:off x="3522460" y="5683784"/>
            <a:ext cx="6154940"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Muộn rồi mà cậu bé chưa về vì cậu đã hứa với các bạn đứng gác cho đến khi có người tới thay.</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Arrow: Right 19">
            <a:extLst>
              <a:ext uri="{FF2B5EF4-FFF2-40B4-BE49-F238E27FC236}">
                <a16:creationId xmlns:a16="http://schemas.microsoft.com/office/drawing/2014/main" id="{81AB20EB-3D76-7640-164A-71D8752BB450}"/>
              </a:ext>
            </a:extLst>
          </p:cNvPr>
          <p:cNvSpPr/>
          <p:nvPr/>
        </p:nvSpPr>
        <p:spPr>
          <a:xfrm>
            <a:off x="2818517" y="5991656"/>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p:cNvGrpSpPr/>
          <p:nvPr/>
        </p:nvGrpSpPr>
        <p:grpSpPr>
          <a:xfrm>
            <a:off x="3004043" y="1509202"/>
            <a:ext cx="7755779" cy="3977198"/>
            <a:chOff x="3004043" y="1509202"/>
            <a:chExt cx="7755779" cy="3977198"/>
          </a:xfrm>
        </p:grpSpPr>
        <p:pic>
          <p:nvPicPr>
            <p:cNvPr id="16" name="Picture 15"/>
            <p:cNvPicPr>
              <a:picLocks noChangeAspect="1"/>
            </p:cNvPicPr>
            <p:nvPr/>
          </p:nvPicPr>
          <p:blipFill rotWithShape="1">
            <a:blip r:embed="rId5"/>
            <a:srcRect t="3735"/>
            <a:stretch/>
          </p:blipFill>
          <p:spPr>
            <a:xfrm>
              <a:off x="3004043" y="1557703"/>
              <a:ext cx="7755779" cy="3928697"/>
            </a:xfrm>
            <a:prstGeom prst="rect">
              <a:avLst/>
            </a:prstGeom>
            <a:ln>
              <a:noFill/>
            </a:ln>
            <a:effectLst>
              <a:softEdge rad="112500"/>
            </a:effectLst>
          </p:spPr>
        </p:pic>
        <p:grpSp>
          <p:nvGrpSpPr>
            <p:cNvPr id="22" name="Group 21"/>
            <p:cNvGrpSpPr/>
            <p:nvPr/>
          </p:nvGrpSpPr>
          <p:grpSpPr>
            <a:xfrm>
              <a:off x="7667408" y="1509202"/>
              <a:ext cx="3018297" cy="1234000"/>
              <a:chOff x="6021795" y="1730976"/>
              <a:chExt cx="3042218" cy="1443731"/>
            </a:xfrm>
          </p:grpSpPr>
          <p:sp>
            <p:nvSpPr>
              <p:cNvPr id="23" name="Oval Callout 22"/>
              <p:cNvSpPr/>
              <p:nvPr/>
            </p:nvSpPr>
            <p:spPr>
              <a:xfrm>
                <a:off x="6021795" y="1730976"/>
                <a:ext cx="2961075" cy="1443731"/>
              </a:xfrm>
              <a:prstGeom prst="wedgeEllipseCallout">
                <a:avLst>
                  <a:gd name="adj1" fmla="val -36144"/>
                  <a:gd name="adj2" fmla="val 71591"/>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6127618" y="2079053"/>
                <a:ext cx="2936395" cy="828199"/>
              </a:xfrm>
              <a:prstGeom prst="rect">
                <a:avLst/>
              </a:prstGeom>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Vì sao muộn rồi mà cậu bé chưa về?</a:t>
                </a:r>
                <a:endParaRPr kumimoji="0" lang="en-US" sz="20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sp>
        <p:nvSpPr>
          <p:cNvPr id="25" name="Rectangle 24"/>
          <p:cNvSpPr/>
          <p:nvPr/>
        </p:nvSpPr>
        <p:spPr>
          <a:xfrm>
            <a:off x="3505200" y="239643"/>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26" name="Group 25"/>
          <p:cNvGrpSpPr/>
          <p:nvPr/>
        </p:nvGrpSpPr>
        <p:grpSpPr>
          <a:xfrm>
            <a:off x="2753053" y="152400"/>
            <a:ext cx="779855" cy="707886"/>
            <a:chOff x="2753053" y="293757"/>
            <a:chExt cx="779855" cy="707886"/>
          </a:xfrm>
        </p:grpSpPr>
        <p:sp>
          <p:nvSpPr>
            <p:cNvPr id="27" name="Oval 26"/>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9" name="Rectangle 28"/>
          <p:cNvSpPr/>
          <p:nvPr/>
        </p:nvSpPr>
        <p:spPr>
          <a:xfrm>
            <a:off x="2874542" y="909935"/>
            <a:ext cx="6701386"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Kể</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chuyện</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theo</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tranh</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và</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trả</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lời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câu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hỏi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sau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t>
            </a:r>
            <a:endParaRPr kumimoji="0" lang="en-US" sz="2400" b="0" i="0" u="none" strike="noStrike" kern="1200" cap="none" spc="0" normalizeH="0" baseline="0" noProof="0" dirty="0">
              <a:ln>
                <a:noFill/>
              </a:ln>
              <a:solidFill>
                <a:schemeClr val="accent6">
                  <a:lumMod val="50000"/>
                </a:schemeClr>
              </a:solidFill>
              <a:effectLst/>
              <a:uLnTx/>
              <a:uFillTx/>
              <a:latin typeface="Calibri"/>
              <a:ea typeface="+mn-ea"/>
              <a:cs typeface="+mn-cs"/>
            </a:endParaRPr>
          </a:p>
        </p:txBody>
      </p:sp>
      <p:grpSp>
        <p:nvGrpSpPr>
          <p:cNvPr id="30" name="Group 29"/>
          <p:cNvGrpSpPr/>
          <p:nvPr/>
        </p:nvGrpSpPr>
        <p:grpSpPr>
          <a:xfrm>
            <a:off x="2743200" y="1379598"/>
            <a:ext cx="760445" cy="830202"/>
            <a:chOff x="9601200" y="5121637"/>
            <a:chExt cx="1016239" cy="1447315"/>
          </a:xfrm>
        </p:grpSpPr>
        <p:sp>
          <p:nvSpPr>
            <p:cNvPr id="31" name="Oval Callout 30"/>
            <p:cNvSpPr/>
            <p:nvPr/>
          </p:nvSpPr>
          <p:spPr>
            <a:xfrm>
              <a:off x="9601200" y="5435971"/>
              <a:ext cx="1016239" cy="896305"/>
            </a:xfrm>
            <a:prstGeom prst="wedgeEllipseCallout">
              <a:avLst>
                <a:gd name="adj1" fmla="val 63005"/>
                <a:gd name="adj2" fmla="val 62500"/>
              </a:avLst>
            </a:prstGeom>
            <a:solidFill>
              <a:srgbClr val="EB2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9869262" y="5121637"/>
              <a:ext cx="635237" cy="1447315"/>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ooper Black" panose="0208090404030B020404" pitchFamily="18" charset="0"/>
                </a:rPr>
                <a:t>?</a:t>
              </a:r>
              <a:r>
                <a:rPr kumimoji="0" lang="en-US" sz="5000" b="1" i="0" u="none" strike="noStrike" kern="1200" cap="none" spc="0" normalizeH="0" baseline="0" noProof="0" dirty="0">
                  <a:ln>
                    <a:noFill/>
                  </a:ln>
                  <a:solidFill>
                    <a:prstClr val="white"/>
                  </a:solidFill>
                  <a:effectLst/>
                  <a:uLnTx/>
                  <a:uFillTx/>
                  <a:latin typeface="Nunito Black" pitchFamily="2" charset="0"/>
                </a:rPr>
                <a:t> </a:t>
              </a:r>
              <a:endParaRPr kumimoji="0" lang="en-US" sz="5000" b="0" i="0" u="none" strike="noStrike" kern="1200" cap="none" spc="0" normalizeH="0" baseline="0" noProof="0" dirty="0">
                <a:ln>
                  <a:noFill/>
                </a:ln>
                <a:solidFill>
                  <a:prstClr val="white"/>
                </a:solidFill>
                <a:effectLst/>
                <a:uLnTx/>
                <a:uFillTx/>
                <a:latin typeface="Calibri"/>
              </a:endParaRPr>
            </a:p>
          </p:txBody>
        </p:sp>
      </p:grpSp>
      <p:pic>
        <p:nvPicPr>
          <p:cNvPr id="33" name="Picture 32"/>
          <p:cNvPicPr>
            <a:picLocks noChangeAspect="1"/>
          </p:cNvPicPr>
          <p:nvPr/>
        </p:nvPicPr>
        <p:blipFill>
          <a:blip r:embed="rId6"/>
          <a:stretch>
            <a:fillRect/>
          </a:stretch>
        </p:blipFill>
        <p:spPr>
          <a:xfrm>
            <a:off x="10378463" y="5864129"/>
            <a:ext cx="1661137" cy="920941"/>
          </a:xfrm>
          <a:prstGeom prst="rect">
            <a:avLst/>
          </a:prstGeom>
        </p:spPr>
      </p:pic>
    </p:spTree>
    <p:custDataLst>
      <p:tags r:id="rId1"/>
    </p:custDataLst>
    <p:extLst>
      <p:ext uri="{BB962C8B-B14F-4D97-AF65-F5344CB8AC3E}">
        <p14:creationId xmlns:p14="http://schemas.microsoft.com/office/powerpoint/2010/main" val="175755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3"/>
          <a:srcRect t="19"/>
          <a:stretch/>
        </p:blipFill>
        <p:spPr>
          <a:xfrm>
            <a:off x="13" y="0"/>
            <a:ext cx="12191987" cy="6856718"/>
          </a:xfrm>
          <a:prstGeom prst="rect">
            <a:avLst/>
          </a:prstGeom>
        </p:spPr>
      </p:pic>
      <p:pic>
        <p:nvPicPr>
          <p:cNvPr id="2" name="Picture 1"/>
          <p:cNvPicPr>
            <a:picLocks noChangeAspect="1"/>
          </p:cNvPicPr>
          <p:nvPr/>
        </p:nvPicPr>
        <p:blipFill>
          <a:blip r:embed="rId4"/>
          <a:stretch>
            <a:fillRect/>
          </a:stretch>
        </p:blipFill>
        <p:spPr>
          <a:xfrm>
            <a:off x="152400" y="152400"/>
            <a:ext cx="2448267" cy="1133633"/>
          </a:xfrm>
          <a:prstGeom prst="rect">
            <a:avLst/>
          </a:prstGeom>
        </p:spPr>
      </p:pic>
      <p:sp>
        <p:nvSpPr>
          <p:cNvPr id="20" name="TextBox 19">
            <a:extLst>
              <a:ext uri="{FF2B5EF4-FFF2-40B4-BE49-F238E27FC236}">
                <a16:creationId xmlns:a16="http://schemas.microsoft.com/office/drawing/2014/main" id="{F14ACF4B-1FD9-B39F-BC8C-4021E83304F3}"/>
              </a:ext>
            </a:extLst>
          </p:cNvPr>
          <p:cNvSpPr txBox="1"/>
          <p:nvPr/>
        </p:nvSpPr>
        <p:spPr>
          <a:xfrm>
            <a:off x="3522460" y="5683784"/>
            <a:ext cx="6154940"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Việc làm của cậu bé thể hiên cậu bé là người biết giữ lời hứa của mình.</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Arrow: Right 19">
            <a:extLst>
              <a:ext uri="{FF2B5EF4-FFF2-40B4-BE49-F238E27FC236}">
                <a16:creationId xmlns:a16="http://schemas.microsoft.com/office/drawing/2014/main" id="{81AB20EB-3D76-7640-164A-71D8752BB450}"/>
              </a:ext>
            </a:extLst>
          </p:cNvPr>
          <p:cNvSpPr/>
          <p:nvPr/>
        </p:nvSpPr>
        <p:spPr>
          <a:xfrm>
            <a:off x="2818517" y="5991656"/>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p:cNvGrpSpPr/>
          <p:nvPr/>
        </p:nvGrpSpPr>
        <p:grpSpPr>
          <a:xfrm>
            <a:off x="3004043" y="1421249"/>
            <a:ext cx="7755779" cy="4065151"/>
            <a:chOff x="3004043" y="1421249"/>
            <a:chExt cx="7755779" cy="4065151"/>
          </a:xfrm>
        </p:grpSpPr>
        <p:pic>
          <p:nvPicPr>
            <p:cNvPr id="16" name="Picture 15"/>
            <p:cNvPicPr>
              <a:picLocks noChangeAspect="1"/>
            </p:cNvPicPr>
            <p:nvPr/>
          </p:nvPicPr>
          <p:blipFill rotWithShape="1">
            <a:blip r:embed="rId5"/>
            <a:srcRect t="3735"/>
            <a:stretch/>
          </p:blipFill>
          <p:spPr>
            <a:xfrm>
              <a:off x="3004043" y="1557703"/>
              <a:ext cx="7755779" cy="3928697"/>
            </a:xfrm>
            <a:prstGeom prst="rect">
              <a:avLst/>
            </a:prstGeom>
            <a:ln>
              <a:noFill/>
            </a:ln>
            <a:effectLst>
              <a:softEdge rad="112500"/>
            </a:effectLst>
          </p:spPr>
        </p:pic>
        <p:grpSp>
          <p:nvGrpSpPr>
            <p:cNvPr id="22" name="Group 21"/>
            <p:cNvGrpSpPr/>
            <p:nvPr/>
          </p:nvGrpSpPr>
          <p:grpSpPr>
            <a:xfrm>
              <a:off x="7619998" y="1421249"/>
              <a:ext cx="2937792" cy="1233999"/>
              <a:chOff x="5974010" y="1628076"/>
              <a:chExt cx="2961075" cy="1443731"/>
            </a:xfrm>
          </p:grpSpPr>
          <p:sp>
            <p:nvSpPr>
              <p:cNvPr id="23" name="Oval Callout 22"/>
              <p:cNvSpPr/>
              <p:nvPr/>
            </p:nvSpPr>
            <p:spPr>
              <a:xfrm>
                <a:off x="5974010" y="1628076"/>
                <a:ext cx="2961075" cy="1443731"/>
              </a:xfrm>
              <a:prstGeom prst="wedgeEllipseCallout">
                <a:avLst>
                  <a:gd name="adj1" fmla="val -36144"/>
                  <a:gd name="adj2" fmla="val 71591"/>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5974012" y="1989904"/>
                <a:ext cx="2936395" cy="828199"/>
              </a:xfrm>
              <a:prstGeom prst="rect">
                <a:avLst/>
              </a:prstGeom>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sz="2000" b="1" i="0" u="none" strike="noStrike" kern="1200" cap="none" spc="0" normalizeH="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1" i="0" u="none" strike="noStrike" kern="1200" cap="none" spc="0" normalizeH="0" noProof="0" dirty="0" err="1">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sz="2000" b="1" i="0" u="none" strike="noStrike" kern="1200" cap="none" spc="0" normalizeH="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1" i="0" u="none" strike="noStrike" kern="1200" cap="none" spc="0" normalizeH="0" noProof="0" dirty="0" err="1">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sz="2000" b="1" i="0" u="none" strike="noStrike" kern="1200" cap="none" spc="0" normalizeH="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1" i="0" u="none" strike="noStrike" kern="1200" cap="none" spc="0" normalizeH="0" noProof="0" dirty="0" err="1">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cậu</a:t>
                </a:r>
                <a:r>
                  <a:rPr kumimoji="0" lang="en-US" sz="2000" b="1" i="0" u="none" strike="noStrike" kern="1200" cap="none" spc="0" normalizeH="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1" i="0" u="none" strike="noStrike" kern="1200" cap="none" spc="0" normalizeH="0" noProof="0" dirty="0" err="1">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bé</a:t>
                </a:r>
                <a:r>
                  <a:rPr kumimoji="0" lang="en-US" sz="2000" b="1" i="0" u="none" strike="noStrike" kern="1200" cap="none" spc="0" normalizeH="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1" i="0" u="none" strike="noStrike" kern="1200" cap="none" spc="0" normalizeH="0" noProof="0" dirty="0" err="1">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thể</a:t>
                </a:r>
                <a:r>
                  <a:rPr kumimoji="0" lang="en-US" sz="2000" b="1" i="0" u="none" strike="noStrike" kern="1200" cap="none" spc="0" normalizeH="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1" i="0" u="none" strike="noStrike" kern="1200" cap="none" spc="0" normalizeH="0" noProof="0" dirty="0" err="1">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hiện</a:t>
                </a:r>
                <a:r>
                  <a:rPr kumimoji="0" lang="en-US" sz="2000" b="1" i="0" u="none" strike="noStrike" kern="1200" cap="none" spc="0" normalizeH="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1" i="0" u="none" strike="noStrike" kern="1200" cap="none" spc="0" normalizeH="0" noProof="0" dirty="0" err="1">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điều</a:t>
                </a:r>
                <a:r>
                  <a:rPr kumimoji="0" lang="en-US" sz="2000" b="1" i="0" u="none" strike="noStrike" kern="1200" cap="none" spc="0" normalizeH="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1" i="0" u="none" strike="noStrike" kern="1200" cap="none" spc="0" normalizeH="0" noProof="0" dirty="0" err="1">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gì</a:t>
                </a:r>
                <a:r>
                  <a:rPr kumimoji="0" lang="en-US" sz="2000" b="1" i="0" u="none" strike="noStrike" kern="1200" cap="none" spc="0" normalizeH="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US" sz="20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sp>
        <p:nvSpPr>
          <p:cNvPr id="35" name="Rectangle 34"/>
          <p:cNvSpPr/>
          <p:nvPr/>
        </p:nvSpPr>
        <p:spPr>
          <a:xfrm>
            <a:off x="3505200" y="239643"/>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36" name="Group 35"/>
          <p:cNvGrpSpPr/>
          <p:nvPr/>
        </p:nvGrpSpPr>
        <p:grpSpPr>
          <a:xfrm>
            <a:off x="2753053" y="152400"/>
            <a:ext cx="779855" cy="707886"/>
            <a:chOff x="2753053" y="293757"/>
            <a:chExt cx="779855" cy="707886"/>
          </a:xfrm>
        </p:grpSpPr>
        <p:sp>
          <p:nvSpPr>
            <p:cNvPr id="37" name="Oval 36"/>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9" name="Rectangle 38"/>
          <p:cNvSpPr/>
          <p:nvPr/>
        </p:nvSpPr>
        <p:spPr>
          <a:xfrm>
            <a:off x="2874542" y="909935"/>
            <a:ext cx="6701386"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Kể</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chuyện</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theo</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tranh</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và</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trả</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lời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câu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hỏi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sau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t>
            </a:r>
            <a:endParaRPr kumimoji="0" lang="en-US" sz="2400" b="0" i="0" u="none" strike="noStrike" kern="1200" cap="none" spc="0" normalizeH="0" baseline="0" noProof="0" dirty="0">
              <a:ln>
                <a:noFill/>
              </a:ln>
              <a:solidFill>
                <a:schemeClr val="accent6">
                  <a:lumMod val="50000"/>
                </a:schemeClr>
              </a:solidFill>
              <a:effectLst/>
              <a:uLnTx/>
              <a:uFillTx/>
              <a:latin typeface="Calibri"/>
              <a:ea typeface="+mn-ea"/>
              <a:cs typeface="+mn-cs"/>
            </a:endParaRPr>
          </a:p>
        </p:txBody>
      </p:sp>
      <p:grpSp>
        <p:nvGrpSpPr>
          <p:cNvPr id="40" name="Group 39"/>
          <p:cNvGrpSpPr/>
          <p:nvPr/>
        </p:nvGrpSpPr>
        <p:grpSpPr>
          <a:xfrm>
            <a:off x="2743200" y="1379598"/>
            <a:ext cx="760445" cy="830202"/>
            <a:chOff x="9601200" y="5121637"/>
            <a:chExt cx="1016239" cy="1447315"/>
          </a:xfrm>
        </p:grpSpPr>
        <p:sp>
          <p:nvSpPr>
            <p:cNvPr id="41" name="Oval Callout 40"/>
            <p:cNvSpPr/>
            <p:nvPr/>
          </p:nvSpPr>
          <p:spPr>
            <a:xfrm>
              <a:off x="9601200" y="5435971"/>
              <a:ext cx="1016239" cy="896305"/>
            </a:xfrm>
            <a:prstGeom prst="wedgeEllipseCallout">
              <a:avLst>
                <a:gd name="adj1" fmla="val 63005"/>
                <a:gd name="adj2" fmla="val 62500"/>
              </a:avLst>
            </a:prstGeom>
            <a:solidFill>
              <a:srgbClr val="EB2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9869262" y="5121637"/>
              <a:ext cx="635237" cy="1447315"/>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ooper Black" panose="0208090404030B020404" pitchFamily="18" charset="0"/>
                </a:rPr>
                <a:t>?</a:t>
              </a:r>
              <a:r>
                <a:rPr kumimoji="0" lang="en-US" sz="5000" b="1" i="0" u="none" strike="noStrike" kern="1200" cap="none" spc="0" normalizeH="0" baseline="0" noProof="0" dirty="0">
                  <a:ln>
                    <a:noFill/>
                  </a:ln>
                  <a:solidFill>
                    <a:prstClr val="white"/>
                  </a:solidFill>
                  <a:effectLst/>
                  <a:uLnTx/>
                  <a:uFillTx/>
                  <a:latin typeface="Nunito Black" pitchFamily="2" charset="0"/>
                </a:rPr>
                <a:t> </a:t>
              </a:r>
              <a:endParaRPr kumimoji="0" lang="en-US" sz="5000" b="0" i="0" u="none" strike="noStrike" kern="1200" cap="none" spc="0" normalizeH="0" baseline="0" noProof="0" dirty="0">
                <a:ln>
                  <a:noFill/>
                </a:ln>
                <a:solidFill>
                  <a:prstClr val="white"/>
                </a:solidFill>
                <a:effectLst/>
                <a:uLnTx/>
                <a:uFillTx/>
                <a:latin typeface="Calibri"/>
              </a:endParaRPr>
            </a:p>
          </p:txBody>
        </p:sp>
      </p:grpSp>
      <p:pic>
        <p:nvPicPr>
          <p:cNvPr id="43" name="Picture 42"/>
          <p:cNvPicPr>
            <a:picLocks noChangeAspect="1"/>
          </p:cNvPicPr>
          <p:nvPr/>
        </p:nvPicPr>
        <p:blipFill>
          <a:blip r:embed="rId6"/>
          <a:stretch>
            <a:fillRect/>
          </a:stretch>
        </p:blipFill>
        <p:spPr>
          <a:xfrm>
            <a:off x="10378463" y="5864129"/>
            <a:ext cx="1661137" cy="920941"/>
          </a:xfrm>
          <a:prstGeom prst="rect">
            <a:avLst/>
          </a:prstGeom>
        </p:spPr>
      </p:pic>
    </p:spTree>
    <p:custDataLst>
      <p:tags r:id="rId1"/>
    </p:custDataLst>
    <p:extLst>
      <p:ext uri="{BB962C8B-B14F-4D97-AF65-F5344CB8AC3E}">
        <p14:creationId xmlns:p14="http://schemas.microsoft.com/office/powerpoint/2010/main" val="258866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3"/>
          <a:srcRect t="19"/>
          <a:stretch/>
        </p:blipFill>
        <p:spPr>
          <a:xfrm>
            <a:off x="0" y="1282"/>
            <a:ext cx="12191987" cy="6856718"/>
          </a:xfrm>
          <a:prstGeom prst="rect">
            <a:avLst/>
          </a:prstGeom>
        </p:spPr>
      </p:pic>
      <p:pic>
        <p:nvPicPr>
          <p:cNvPr id="2" name="Picture 1"/>
          <p:cNvPicPr>
            <a:picLocks noChangeAspect="1"/>
          </p:cNvPicPr>
          <p:nvPr/>
        </p:nvPicPr>
        <p:blipFill>
          <a:blip r:embed="rId4"/>
          <a:stretch>
            <a:fillRect/>
          </a:stretch>
        </p:blipFill>
        <p:spPr>
          <a:xfrm>
            <a:off x="152400" y="152400"/>
            <a:ext cx="2448267" cy="1133633"/>
          </a:xfrm>
          <a:prstGeom prst="rect">
            <a:avLst/>
          </a:prstGeom>
        </p:spPr>
      </p:pic>
      <p:sp>
        <p:nvSpPr>
          <p:cNvPr id="4" name="Rectangle 3"/>
          <p:cNvSpPr/>
          <p:nvPr/>
        </p:nvSpPr>
        <p:spPr>
          <a:xfrm>
            <a:off x="3505200" y="381000"/>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753053" y="293757"/>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8" name="Rectangle 7"/>
          <p:cNvSpPr/>
          <p:nvPr/>
        </p:nvSpPr>
        <p:spPr>
          <a:xfrm>
            <a:off x="3498648" y="1066800"/>
            <a:ext cx="5188152" cy="461665"/>
          </a:xfrm>
          <a:prstGeom prst="rect">
            <a:avLst/>
          </a:prstGeom>
        </p:spPr>
        <p:txBody>
          <a:bodyPr wrap="none">
            <a:spAutoFit/>
          </a:bodyPr>
          <a:lstStyle/>
          <a:p>
            <a:pPr lvl="0"/>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b.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Quan</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sát</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và</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trả</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lời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câu</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hỏi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0"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8194" name="Picture 2" descr="4 phương pháp nâng cao năng lực làm việc nhóm | Đàn Chim Việ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7724" y="2757845"/>
            <a:ext cx="3810000" cy="38100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9448800" y="5049636"/>
            <a:ext cx="2554942" cy="1331088"/>
            <a:chOff x="3025588" y="3361766"/>
            <a:chExt cx="2918012" cy="1828800"/>
          </a:xfrm>
          <a:solidFill>
            <a:srgbClr val="0DA33B"/>
          </a:solidFill>
        </p:grpSpPr>
        <p:sp>
          <p:nvSpPr>
            <p:cNvPr id="16" name="Cloud 15"/>
            <p:cNvSpPr/>
            <p:nvPr/>
          </p:nvSpPr>
          <p:spPr>
            <a:xfrm>
              <a:off x="3025588" y="3361766"/>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14ACF4B-1FD9-B39F-BC8C-4021E83304F3}"/>
                </a:ext>
              </a:extLst>
            </p:cNvPr>
            <p:cNvSpPr txBox="1"/>
            <p:nvPr/>
          </p:nvSpPr>
          <p:spPr>
            <a:xfrm>
              <a:off x="3434632" y="3704966"/>
              <a:ext cx="2186891" cy="1263178"/>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400" b="1" dirty="0" err="1">
                  <a:latin typeface="Nunito Black" panose="020B0604020202020204" charset="0"/>
                </a:rPr>
                <a:t>Hoạt</a:t>
              </a:r>
              <a:r>
                <a:rPr lang="en-US" sz="2400" b="1" dirty="0">
                  <a:latin typeface="Nunito Black" panose="020B0604020202020204" charset="0"/>
                </a:rPr>
                <a:t> </a:t>
              </a:r>
              <a:r>
                <a:rPr lang="en-US" sz="2400" b="1" dirty="0" err="1">
                  <a:latin typeface="Nunito Black" panose="020B0604020202020204" charset="0"/>
                </a:rPr>
                <a:t>động</a:t>
              </a:r>
              <a:r>
                <a:rPr lang="en-US" sz="2400" b="1" dirty="0">
                  <a:latin typeface="Nunito Black" panose="020B0604020202020204" charset="0"/>
                </a:rPr>
                <a:t> </a:t>
              </a:r>
              <a:r>
                <a:rPr lang="en-US" sz="2400" b="1" dirty="0" err="1">
                  <a:latin typeface="Nunito Black" panose="020B0604020202020204" charset="0"/>
                </a:rPr>
                <a:t>nhóm</a:t>
              </a:r>
              <a:r>
                <a:rPr lang="en-US" sz="2400" b="1" dirty="0">
                  <a:latin typeface="Nunito Black" panose="020B0604020202020204" charset="0"/>
                </a:rPr>
                <a:t> </a:t>
              </a:r>
              <a:endParaRPr kumimoji="0" lang="en-US" sz="2400" b="1" i="0" u="none" strike="noStrike" kern="1200" cap="none" spc="0" normalizeH="0" baseline="0" noProof="0" dirty="0">
                <a:ln>
                  <a:noFill/>
                </a:ln>
                <a:solidFill>
                  <a:srgbClr val="002060"/>
                </a:solidFill>
                <a:effectLst/>
                <a:uLnTx/>
                <a:uFillTx/>
                <a:latin typeface="Nunito Black" panose="020B0604020202020204" charset="0"/>
              </a:endParaRPr>
            </a:p>
          </p:txBody>
        </p:sp>
      </p:grpSp>
      <p:sp>
        <p:nvSpPr>
          <p:cNvPr id="20" name="Rectangle 19"/>
          <p:cNvSpPr/>
          <p:nvPr/>
        </p:nvSpPr>
        <p:spPr>
          <a:xfrm>
            <a:off x="3515054" y="1600200"/>
            <a:ext cx="8143546" cy="461665"/>
          </a:xfrm>
          <a:prstGeom prst="rect">
            <a:avLst/>
          </a:prstGeom>
        </p:spPr>
        <p:txBody>
          <a:bodyPr wrap="square">
            <a:spAutoFit/>
          </a:bodyPr>
          <a:lstStyle/>
          <a:p>
            <a:pPr lvl="0"/>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Việc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làm</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của</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các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bạn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trong</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thể</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hiện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điều</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gì</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14" name="Group 13"/>
          <p:cNvGrpSpPr/>
          <p:nvPr/>
        </p:nvGrpSpPr>
        <p:grpSpPr>
          <a:xfrm>
            <a:off x="2704857" y="1318483"/>
            <a:ext cx="724143" cy="738917"/>
            <a:chOff x="9601200" y="5232840"/>
            <a:chExt cx="1016239" cy="1148650"/>
          </a:xfrm>
        </p:grpSpPr>
        <p:sp>
          <p:nvSpPr>
            <p:cNvPr id="18" name="Oval Callout 17"/>
            <p:cNvSpPr/>
            <p:nvPr/>
          </p:nvSpPr>
          <p:spPr>
            <a:xfrm>
              <a:off x="9601200" y="5435971"/>
              <a:ext cx="1016239" cy="896305"/>
            </a:xfrm>
            <a:prstGeom prst="wedgeEllipseCallout">
              <a:avLst>
                <a:gd name="adj1" fmla="val 63005"/>
                <a:gd name="adj2" fmla="val 62500"/>
              </a:avLst>
            </a:prstGeom>
            <a:solidFill>
              <a:srgbClr val="EB2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85122" y="5232840"/>
              <a:ext cx="635239" cy="1148650"/>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ooper Black" panose="0208090404030B020404" pitchFamily="18" charset="0"/>
                </a:rPr>
                <a:t>?</a:t>
              </a:r>
              <a:r>
                <a:rPr kumimoji="0" lang="en-US" sz="5000" b="1" i="0" u="none" strike="noStrike" kern="1200" cap="none" spc="0" normalizeH="0" baseline="0" noProof="0" dirty="0">
                  <a:ln>
                    <a:noFill/>
                  </a:ln>
                  <a:solidFill>
                    <a:prstClr val="white"/>
                  </a:solidFill>
                  <a:effectLst/>
                  <a:uLnTx/>
                  <a:uFillTx/>
                  <a:latin typeface="Nunito Black" pitchFamily="2" charset="0"/>
                </a:rPr>
                <a:t> </a:t>
              </a:r>
              <a:endParaRPr kumimoji="0" lang="en-US" sz="5000" b="0" i="0" u="none" strike="noStrike" kern="1200" cap="none" spc="0" normalizeH="0" baseline="0" noProof="0" dirty="0">
                <a:ln>
                  <a:noFill/>
                </a:ln>
                <a:solidFill>
                  <a:prstClr val="white"/>
                </a:solidFill>
                <a:effectLst/>
                <a:uLnTx/>
                <a:uFillTx/>
                <a:latin typeface="Calibri"/>
              </a:endParaRPr>
            </a:p>
          </p:txBody>
        </p:sp>
      </p:grpSp>
    </p:spTree>
    <p:custDataLst>
      <p:tags r:id="rId1"/>
    </p:custDataLst>
    <p:extLst>
      <p:ext uri="{BB962C8B-B14F-4D97-AF65-F5344CB8AC3E}">
        <p14:creationId xmlns:p14="http://schemas.microsoft.com/office/powerpoint/2010/main" val="60514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194"/>
                                        </p:tgtEl>
                                        <p:attrNameLst>
                                          <p:attrName>style.visibility</p:attrName>
                                        </p:attrNameLst>
                                      </p:cBhvr>
                                      <p:to>
                                        <p:strVal val="visible"/>
                                      </p:to>
                                    </p:set>
                                    <p:animEffect transition="in" filter="fade">
                                      <p:cBhvr>
                                        <p:cTn id="26" dur="1000"/>
                                        <p:tgtEl>
                                          <p:spTgt spid="8194"/>
                                        </p:tgtEl>
                                      </p:cBhvr>
                                    </p:animEffect>
                                    <p:anim calcmode="lin" valueType="num">
                                      <p:cBhvr>
                                        <p:cTn id="27" dur="1000" fill="hold"/>
                                        <p:tgtEl>
                                          <p:spTgt spid="8194"/>
                                        </p:tgtEl>
                                        <p:attrNameLst>
                                          <p:attrName>ppt_x</p:attrName>
                                        </p:attrNameLst>
                                      </p:cBhvr>
                                      <p:tavLst>
                                        <p:tav tm="0">
                                          <p:val>
                                            <p:strVal val="#ppt_x"/>
                                          </p:val>
                                        </p:tav>
                                        <p:tav tm="100000">
                                          <p:val>
                                            <p:strVal val="#ppt_x"/>
                                          </p:val>
                                        </p:tav>
                                      </p:tavLst>
                                    </p:anim>
                                    <p:anim calcmode="lin" valueType="num">
                                      <p:cBhvr>
                                        <p:cTn id="28" dur="1000" fill="hold"/>
                                        <p:tgtEl>
                                          <p:spTgt spid="8194"/>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3"/>
          <a:srcRect t="19"/>
          <a:stretch/>
        </p:blipFill>
        <p:spPr>
          <a:xfrm>
            <a:off x="0" y="1282"/>
            <a:ext cx="12191987" cy="6856718"/>
          </a:xfrm>
          <a:prstGeom prst="rect">
            <a:avLst/>
          </a:prstGeom>
        </p:spPr>
      </p:pic>
      <p:pic>
        <p:nvPicPr>
          <p:cNvPr id="2" name="Picture 1"/>
          <p:cNvPicPr>
            <a:picLocks noChangeAspect="1"/>
          </p:cNvPicPr>
          <p:nvPr/>
        </p:nvPicPr>
        <p:blipFill>
          <a:blip r:embed="rId4"/>
          <a:stretch>
            <a:fillRect/>
          </a:stretch>
        </p:blipFill>
        <p:spPr>
          <a:xfrm>
            <a:off x="152400" y="152400"/>
            <a:ext cx="2448267" cy="1133633"/>
          </a:xfrm>
          <a:prstGeom prst="rect">
            <a:avLst/>
          </a:prstGeom>
        </p:spPr>
      </p:pic>
      <p:pic>
        <p:nvPicPr>
          <p:cNvPr id="9" name="Picture 8"/>
          <p:cNvPicPr>
            <a:picLocks noChangeAspect="1"/>
          </p:cNvPicPr>
          <p:nvPr/>
        </p:nvPicPr>
        <p:blipFill>
          <a:blip r:embed="rId5"/>
          <a:stretch>
            <a:fillRect/>
          </a:stretch>
        </p:blipFill>
        <p:spPr>
          <a:xfrm>
            <a:off x="3522460" y="1752600"/>
            <a:ext cx="5791200" cy="3910940"/>
          </a:xfrm>
          <a:prstGeom prst="rect">
            <a:avLst/>
          </a:prstGeom>
        </p:spPr>
      </p:pic>
      <p:sp>
        <p:nvSpPr>
          <p:cNvPr id="11" name="TextBox 10">
            <a:extLst>
              <a:ext uri="{FF2B5EF4-FFF2-40B4-BE49-F238E27FC236}">
                <a16:creationId xmlns:a16="http://schemas.microsoft.com/office/drawing/2014/main" id="{F14ACF4B-1FD9-B39F-BC8C-4021E83304F3}"/>
              </a:ext>
            </a:extLst>
          </p:cNvPr>
          <p:cNvSpPr txBox="1"/>
          <p:nvPr/>
        </p:nvSpPr>
        <p:spPr>
          <a:xfrm>
            <a:off x="3522460" y="5693807"/>
            <a:ext cx="6154940"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Bạn nhỏ đã giữ đúng lời hứa với thầy giáo là không mắc lỗi và bạn nhỏ đã thực hiện được.</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Arrow: Right 19">
            <a:extLst>
              <a:ext uri="{FF2B5EF4-FFF2-40B4-BE49-F238E27FC236}">
                <a16:creationId xmlns:a16="http://schemas.microsoft.com/office/drawing/2014/main" id="{81AB20EB-3D76-7640-164A-71D8752BB450}"/>
              </a:ext>
            </a:extLst>
          </p:cNvPr>
          <p:cNvSpPr/>
          <p:nvPr/>
        </p:nvSpPr>
        <p:spPr>
          <a:xfrm>
            <a:off x="2818517" y="6001679"/>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2" descr="4 phương pháp nâng cao năng lực làm việc nhóm | Đàn Chim Việ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20400" y="5562600"/>
            <a:ext cx="1178444" cy="117844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3429000" y="163443"/>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19" name="Group 18"/>
          <p:cNvGrpSpPr/>
          <p:nvPr/>
        </p:nvGrpSpPr>
        <p:grpSpPr>
          <a:xfrm>
            <a:off x="2676853" y="76200"/>
            <a:ext cx="779855" cy="707886"/>
            <a:chOff x="2753053" y="293757"/>
            <a:chExt cx="779855" cy="707886"/>
          </a:xfrm>
        </p:grpSpPr>
        <p:sp>
          <p:nvSpPr>
            <p:cNvPr id="20" name="Oval 19"/>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2" name="Rectangle 21"/>
          <p:cNvSpPr/>
          <p:nvPr/>
        </p:nvSpPr>
        <p:spPr>
          <a:xfrm>
            <a:off x="3422448" y="849243"/>
            <a:ext cx="5188152" cy="461665"/>
          </a:xfrm>
          <a:prstGeom prst="rect">
            <a:avLst/>
          </a:prstGeom>
        </p:spPr>
        <p:txBody>
          <a:bodyPr wrap="none">
            <a:spAutoFit/>
          </a:bodyPr>
          <a:lstStyle/>
          <a:p>
            <a:pPr lvl="0"/>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b.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Quan</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sát</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và</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trả</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lời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câu</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hỏi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0"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Rectangle 22"/>
          <p:cNvSpPr/>
          <p:nvPr/>
        </p:nvSpPr>
        <p:spPr>
          <a:xfrm>
            <a:off x="3438854" y="1382643"/>
            <a:ext cx="8143546" cy="461665"/>
          </a:xfrm>
          <a:prstGeom prst="rect">
            <a:avLst/>
          </a:prstGeom>
        </p:spPr>
        <p:txBody>
          <a:bodyPr wrap="square">
            <a:spAutoFit/>
          </a:bodyPr>
          <a:lstStyle/>
          <a:p>
            <a:pPr lvl="0"/>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Việc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làm</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của</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các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bạn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trong</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thể</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hiện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điều</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gì</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4" name="Group 23"/>
          <p:cNvGrpSpPr/>
          <p:nvPr/>
        </p:nvGrpSpPr>
        <p:grpSpPr>
          <a:xfrm>
            <a:off x="2628657" y="1100926"/>
            <a:ext cx="724143" cy="738917"/>
            <a:chOff x="9601200" y="5232840"/>
            <a:chExt cx="1016239" cy="1148650"/>
          </a:xfrm>
        </p:grpSpPr>
        <p:sp>
          <p:nvSpPr>
            <p:cNvPr id="25" name="Oval Callout 24"/>
            <p:cNvSpPr/>
            <p:nvPr/>
          </p:nvSpPr>
          <p:spPr>
            <a:xfrm>
              <a:off x="9601200" y="5435971"/>
              <a:ext cx="1016239" cy="896305"/>
            </a:xfrm>
            <a:prstGeom prst="wedgeEllipseCallout">
              <a:avLst>
                <a:gd name="adj1" fmla="val 63005"/>
                <a:gd name="adj2" fmla="val 62500"/>
              </a:avLst>
            </a:prstGeom>
            <a:solidFill>
              <a:srgbClr val="EB2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9785122" y="5232840"/>
              <a:ext cx="635239" cy="1148650"/>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ooper Black" panose="0208090404030B020404" pitchFamily="18" charset="0"/>
                </a:rPr>
                <a:t>?</a:t>
              </a:r>
              <a:r>
                <a:rPr kumimoji="0" lang="en-US" sz="5000" b="1" i="0" u="none" strike="noStrike" kern="1200" cap="none" spc="0" normalizeH="0" baseline="0" noProof="0" dirty="0">
                  <a:ln>
                    <a:noFill/>
                  </a:ln>
                  <a:solidFill>
                    <a:prstClr val="white"/>
                  </a:solidFill>
                  <a:effectLst/>
                  <a:uLnTx/>
                  <a:uFillTx/>
                  <a:latin typeface="Nunito Black" pitchFamily="2" charset="0"/>
                </a:rPr>
                <a:t> </a:t>
              </a:r>
              <a:endParaRPr kumimoji="0" lang="en-US" sz="5000" b="0" i="0" u="none" strike="noStrike" kern="1200" cap="none" spc="0" normalizeH="0" baseline="0" noProof="0" dirty="0">
                <a:ln>
                  <a:noFill/>
                </a:ln>
                <a:solidFill>
                  <a:prstClr val="white"/>
                </a:solidFill>
                <a:effectLst/>
                <a:uLnTx/>
                <a:uFillTx/>
                <a:latin typeface="Calibri"/>
              </a:endParaRPr>
            </a:p>
          </p:txBody>
        </p:sp>
      </p:grpSp>
    </p:spTree>
    <p:custDataLst>
      <p:tags r:id="rId1"/>
    </p:custDataLst>
    <p:extLst>
      <p:ext uri="{BB962C8B-B14F-4D97-AF65-F5344CB8AC3E}">
        <p14:creationId xmlns:p14="http://schemas.microsoft.com/office/powerpoint/2010/main" val="125753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3"/>
          <a:srcRect t="19"/>
          <a:stretch/>
        </p:blipFill>
        <p:spPr>
          <a:xfrm>
            <a:off x="-13855" y="1282"/>
            <a:ext cx="12191987" cy="6856718"/>
          </a:xfrm>
          <a:prstGeom prst="rect">
            <a:avLst/>
          </a:prstGeom>
        </p:spPr>
      </p:pic>
      <p:pic>
        <p:nvPicPr>
          <p:cNvPr id="2" name="Picture 1"/>
          <p:cNvPicPr>
            <a:picLocks noChangeAspect="1"/>
          </p:cNvPicPr>
          <p:nvPr/>
        </p:nvPicPr>
        <p:blipFill>
          <a:blip r:embed="rId4"/>
          <a:stretch>
            <a:fillRect/>
          </a:stretch>
        </p:blipFill>
        <p:spPr>
          <a:xfrm>
            <a:off x="152400" y="152400"/>
            <a:ext cx="2448267" cy="1133633"/>
          </a:xfrm>
          <a:prstGeom prst="rect">
            <a:avLst/>
          </a:prstGeom>
        </p:spPr>
      </p:pic>
      <p:pic>
        <p:nvPicPr>
          <p:cNvPr id="10" name="Picture 9"/>
          <p:cNvPicPr>
            <a:picLocks noChangeAspect="1"/>
          </p:cNvPicPr>
          <p:nvPr/>
        </p:nvPicPr>
        <p:blipFill>
          <a:blip r:embed="rId5"/>
          <a:stretch>
            <a:fillRect/>
          </a:stretch>
        </p:blipFill>
        <p:spPr>
          <a:xfrm>
            <a:off x="3102321" y="1955063"/>
            <a:ext cx="6082335" cy="3586344"/>
          </a:xfrm>
          <a:prstGeom prst="rect">
            <a:avLst/>
          </a:prstGeom>
        </p:spPr>
      </p:pic>
      <p:sp>
        <p:nvSpPr>
          <p:cNvPr id="13" name="TextBox 12">
            <a:extLst>
              <a:ext uri="{FF2B5EF4-FFF2-40B4-BE49-F238E27FC236}">
                <a16:creationId xmlns:a16="http://schemas.microsoft.com/office/drawing/2014/main" id="{F14ACF4B-1FD9-B39F-BC8C-4021E83304F3}"/>
              </a:ext>
            </a:extLst>
          </p:cNvPr>
          <p:cNvSpPr txBox="1"/>
          <p:nvPr/>
        </p:nvSpPr>
        <p:spPr>
          <a:xfrm>
            <a:off x="3522460" y="5638800"/>
            <a:ext cx="6154940"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Bạn nam giữ đúng lời hứa với bạn nữ, trả quyển truyện cho bạn nữ như đã hẹn.</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818517" y="58435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429000" y="163443"/>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18" name="Group 17"/>
          <p:cNvGrpSpPr/>
          <p:nvPr/>
        </p:nvGrpSpPr>
        <p:grpSpPr>
          <a:xfrm>
            <a:off x="2676853" y="76200"/>
            <a:ext cx="779855" cy="707886"/>
            <a:chOff x="2753053" y="293757"/>
            <a:chExt cx="779855" cy="707886"/>
          </a:xfrm>
        </p:grpSpPr>
        <p:sp>
          <p:nvSpPr>
            <p:cNvPr id="19" name="Oval 1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1" name="Rectangle 20"/>
          <p:cNvSpPr/>
          <p:nvPr/>
        </p:nvSpPr>
        <p:spPr>
          <a:xfrm>
            <a:off x="3422448" y="849243"/>
            <a:ext cx="5188152" cy="461665"/>
          </a:xfrm>
          <a:prstGeom prst="rect">
            <a:avLst/>
          </a:prstGeom>
        </p:spPr>
        <p:txBody>
          <a:bodyPr wrap="none">
            <a:spAutoFit/>
          </a:bodyPr>
          <a:lstStyle/>
          <a:p>
            <a:pPr lvl="0"/>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b.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Quan</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sát</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và</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trả</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lời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câu</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hỏi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0"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2" name="Rectangle 21"/>
          <p:cNvSpPr/>
          <p:nvPr/>
        </p:nvSpPr>
        <p:spPr>
          <a:xfrm>
            <a:off x="3438854" y="1382643"/>
            <a:ext cx="8143546" cy="461665"/>
          </a:xfrm>
          <a:prstGeom prst="rect">
            <a:avLst/>
          </a:prstGeom>
        </p:spPr>
        <p:txBody>
          <a:bodyPr wrap="square">
            <a:spAutoFit/>
          </a:bodyPr>
          <a:lstStyle/>
          <a:p>
            <a:pPr lvl="0"/>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Việc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làm</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của</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các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bạn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trong</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thể</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hiện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điều</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gì</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3" name="Group 22"/>
          <p:cNvGrpSpPr/>
          <p:nvPr/>
        </p:nvGrpSpPr>
        <p:grpSpPr>
          <a:xfrm>
            <a:off x="2628657" y="1100926"/>
            <a:ext cx="724143" cy="738917"/>
            <a:chOff x="9601200" y="5232840"/>
            <a:chExt cx="1016239" cy="1148650"/>
          </a:xfrm>
        </p:grpSpPr>
        <p:sp>
          <p:nvSpPr>
            <p:cNvPr id="24" name="Oval Callout 23"/>
            <p:cNvSpPr/>
            <p:nvPr/>
          </p:nvSpPr>
          <p:spPr>
            <a:xfrm>
              <a:off x="9601200" y="5435971"/>
              <a:ext cx="1016239" cy="896305"/>
            </a:xfrm>
            <a:prstGeom prst="wedgeEllipseCallout">
              <a:avLst>
                <a:gd name="adj1" fmla="val 63005"/>
                <a:gd name="adj2" fmla="val 62500"/>
              </a:avLst>
            </a:prstGeom>
            <a:solidFill>
              <a:srgbClr val="EB2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9785122" y="5232840"/>
              <a:ext cx="635239" cy="1148650"/>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ooper Black" panose="0208090404030B020404" pitchFamily="18" charset="0"/>
                </a:rPr>
                <a:t>?</a:t>
              </a:r>
              <a:r>
                <a:rPr kumimoji="0" lang="en-US" sz="5000" b="1" i="0" u="none" strike="noStrike" kern="1200" cap="none" spc="0" normalizeH="0" baseline="0" noProof="0" dirty="0">
                  <a:ln>
                    <a:noFill/>
                  </a:ln>
                  <a:solidFill>
                    <a:prstClr val="white"/>
                  </a:solidFill>
                  <a:effectLst/>
                  <a:uLnTx/>
                  <a:uFillTx/>
                  <a:latin typeface="Nunito Black" pitchFamily="2" charset="0"/>
                </a:rPr>
                <a:t> </a:t>
              </a:r>
              <a:endParaRPr kumimoji="0" lang="en-US" sz="5000" b="0" i="0" u="none" strike="noStrike" kern="1200" cap="none" spc="0" normalizeH="0" baseline="0" noProof="0" dirty="0">
                <a:ln>
                  <a:noFill/>
                </a:ln>
                <a:solidFill>
                  <a:prstClr val="white"/>
                </a:solidFill>
                <a:effectLst/>
                <a:uLnTx/>
                <a:uFillTx/>
                <a:latin typeface="Calibri"/>
              </a:endParaRPr>
            </a:p>
          </p:txBody>
        </p:sp>
      </p:grpSp>
      <p:pic>
        <p:nvPicPr>
          <p:cNvPr id="26" name="Picture 2" descr="4 phương pháp nâng cao năng lực làm việc nhóm | Đàn Chim Việ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20400" y="5562600"/>
            <a:ext cx="1178444" cy="117844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8962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3"/>
          <a:srcRect t="19"/>
          <a:stretch/>
        </p:blipFill>
        <p:spPr>
          <a:xfrm>
            <a:off x="6930" y="1282"/>
            <a:ext cx="12191987" cy="6856718"/>
          </a:xfrm>
          <a:prstGeom prst="rect">
            <a:avLst/>
          </a:prstGeom>
        </p:spPr>
      </p:pic>
      <p:pic>
        <p:nvPicPr>
          <p:cNvPr id="2" name="Picture 1"/>
          <p:cNvPicPr>
            <a:picLocks noChangeAspect="1"/>
          </p:cNvPicPr>
          <p:nvPr/>
        </p:nvPicPr>
        <p:blipFill>
          <a:blip r:embed="rId4"/>
          <a:stretch>
            <a:fillRect/>
          </a:stretch>
        </p:blipFill>
        <p:spPr>
          <a:xfrm>
            <a:off x="152400" y="152400"/>
            <a:ext cx="2448267" cy="1133633"/>
          </a:xfrm>
          <a:prstGeom prst="rect">
            <a:avLst/>
          </a:prstGeom>
        </p:spPr>
      </p:pic>
      <p:pic>
        <p:nvPicPr>
          <p:cNvPr id="9" name="Picture 8"/>
          <p:cNvPicPr>
            <a:picLocks noChangeAspect="1"/>
          </p:cNvPicPr>
          <p:nvPr/>
        </p:nvPicPr>
        <p:blipFill>
          <a:blip r:embed="rId5"/>
          <a:stretch>
            <a:fillRect/>
          </a:stretch>
        </p:blipFill>
        <p:spPr>
          <a:xfrm>
            <a:off x="3276600" y="1851456"/>
            <a:ext cx="6324600" cy="3975463"/>
          </a:xfrm>
          <a:prstGeom prst="rect">
            <a:avLst/>
          </a:prstGeom>
        </p:spPr>
      </p:pic>
      <p:sp>
        <p:nvSpPr>
          <p:cNvPr id="13" name="TextBox 12">
            <a:extLst>
              <a:ext uri="{FF2B5EF4-FFF2-40B4-BE49-F238E27FC236}">
                <a16:creationId xmlns:a16="http://schemas.microsoft.com/office/drawing/2014/main" id="{F14ACF4B-1FD9-B39F-BC8C-4021E83304F3}"/>
              </a:ext>
            </a:extLst>
          </p:cNvPr>
          <p:cNvSpPr txBox="1"/>
          <p:nvPr/>
        </p:nvSpPr>
        <p:spPr>
          <a:xfrm>
            <a:off x="3522460" y="5943600"/>
            <a:ext cx="6154940" cy="442674"/>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Anh</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đã</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giữ</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lời</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hứa</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làm</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cho</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em</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chiếc</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đèn</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ông</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sao</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818517" y="6044065"/>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2" descr="4 phương pháp nâng cao năng lực làm việc nhóm | Đàn Chim Việ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20400" y="5562600"/>
            <a:ext cx="1178444" cy="117844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3429000" y="163443"/>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19" name="Group 18"/>
          <p:cNvGrpSpPr/>
          <p:nvPr/>
        </p:nvGrpSpPr>
        <p:grpSpPr>
          <a:xfrm>
            <a:off x="2676853" y="76200"/>
            <a:ext cx="779855" cy="707886"/>
            <a:chOff x="2753053" y="293757"/>
            <a:chExt cx="779855" cy="707886"/>
          </a:xfrm>
        </p:grpSpPr>
        <p:sp>
          <p:nvSpPr>
            <p:cNvPr id="20" name="Oval 19"/>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2" name="Rectangle 21"/>
          <p:cNvSpPr/>
          <p:nvPr/>
        </p:nvSpPr>
        <p:spPr>
          <a:xfrm>
            <a:off x="3422448" y="849243"/>
            <a:ext cx="5188152" cy="461665"/>
          </a:xfrm>
          <a:prstGeom prst="rect">
            <a:avLst/>
          </a:prstGeom>
        </p:spPr>
        <p:txBody>
          <a:bodyPr wrap="none">
            <a:spAutoFit/>
          </a:bodyPr>
          <a:lstStyle/>
          <a:p>
            <a:pPr lvl="0"/>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b.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Quan</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sát</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và</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trả</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lời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câu</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hỏi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0"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Rectangle 22"/>
          <p:cNvSpPr/>
          <p:nvPr/>
        </p:nvSpPr>
        <p:spPr>
          <a:xfrm>
            <a:off x="3438854" y="1382643"/>
            <a:ext cx="8143546" cy="461665"/>
          </a:xfrm>
          <a:prstGeom prst="rect">
            <a:avLst/>
          </a:prstGeom>
        </p:spPr>
        <p:txBody>
          <a:bodyPr wrap="square">
            <a:spAutoFit/>
          </a:bodyPr>
          <a:lstStyle/>
          <a:p>
            <a:pPr lvl="0"/>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Việc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làm</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của</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các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bạn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trong</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thể</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hiện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điều</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gì</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4" name="Group 23"/>
          <p:cNvGrpSpPr/>
          <p:nvPr/>
        </p:nvGrpSpPr>
        <p:grpSpPr>
          <a:xfrm>
            <a:off x="2628657" y="1100926"/>
            <a:ext cx="724143" cy="738917"/>
            <a:chOff x="9601200" y="5232840"/>
            <a:chExt cx="1016239" cy="1148650"/>
          </a:xfrm>
        </p:grpSpPr>
        <p:sp>
          <p:nvSpPr>
            <p:cNvPr id="25" name="Oval Callout 24"/>
            <p:cNvSpPr/>
            <p:nvPr/>
          </p:nvSpPr>
          <p:spPr>
            <a:xfrm>
              <a:off x="9601200" y="5435971"/>
              <a:ext cx="1016239" cy="896305"/>
            </a:xfrm>
            <a:prstGeom prst="wedgeEllipseCallout">
              <a:avLst>
                <a:gd name="adj1" fmla="val 63005"/>
                <a:gd name="adj2" fmla="val 62500"/>
              </a:avLst>
            </a:prstGeom>
            <a:solidFill>
              <a:srgbClr val="EB2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9785122" y="5232840"/>
              <a:ext cx="635239" cy="1148650"/>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ooper Black" panose="0208090404030B020404" pitchFamily="18" charset="0"/>
                </a:rPr>
                <a:t>?</a:t>
              </a:r>
              <a:r>
                <a:rPr kumimoji="0" lang="en-US" sz="5000" b="1" i="0" u="none" strike="noStrike" kern="1200" cap="none" spc="0" normalizeH="0" baseline="0" noProof="0" dirty="0">
                  <a:ln>
                    <a:noFill/>
                  </a:ln>
                  <a:solidFill>
                    <a:prstClr val="white"/>
                  </a:solidFill>
                  <a:effectLst/>
                  <a:uLnTx/>
                  <a:uFillTx/>
                  <a:latin typeface="Nunito Black" pitchFamily="2" charset="0"/>
                </a:rPr>
                <a:t> </a:t>
              </a:r>
              <a:endParaRPr kumimoji="0" lang="en-US" sz="5000" b="0" i="0" u="none" strike="noStrike" kern="1200" cap="none" spc="0" normalizeH="0" baseline="0" noProof="0" dirty="0">
                <a:ln>
                  <a:noFill/>
                </a:ln>
                <a:solidFill>
                  <a:prstClr val="white"/>
                </a:solidFill>
                <a:effectLst/>
                <a:uLnTx/>
                <a:uFillTx/>
                <a:latin typeface="Calibri"/>
              </a:endParaRPr>
            </a:p>
          </p:txBody>
        </p:sp>
      </p:grpSp>
    </p:spTree>
    <p:custDataLst>
      <p:tags r:id="rId1"/>
    </p:custDataLst>
    <p:extLst>
      <p:ext uri="{BB962C8B-B14F-4D97-AF65-F5344CB8AC3E}">
        <p14:creationId xmlns:p14="http://schemas.microsoft.com/office/powerpoint/2010/main" val="409552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3"/>
          <a:srcRect t="19"/>
          <a:stretch/>
        </p:blipFill>
        <p:spPr>
          <a:xfrm>
            <a:off x="-13855" y="1282"/>
            <a:ext cx="12191987" cy="6856718"/>
          </a:xfrm>
          <a:prstGeom prst="rect">
            <a:avLst/>
          </a:prstGeom>
        </p:spPr>
      </p:pic>
      <p:pic>
        <p:nvPicPr>
          <p:cNvPr id="2" name="Picture 1"/>
          <p:cNvPicPr>
            <a:picLocks noChangeAspect="1"/>
          </p:cNvPicPr>
          <p:nvPr/>
        </p:nvPicPr>
        <p:blipFill>
          <a:blip r:embed="rId4"/>
          <a:stretch>
            <a:fillRect/>
          </a:stretch>
        </p:blipFill>
        <p:spPr>
          <a:xfrm>
            <a:off x="152400" y="152400"/>
            <a:ext cx="2448267" cy="1133633"/>
          </a:xfrm>
          <a:prstGeom prst="rect">
            <a:avLst/>
          </a:prstGeom>
        </p:spPr>
      </p:pic>
      <p:pic>
        <p:nvPicPr>
          <p:cNvPr id="10" name="Picture 9"/>
          <p:cNvPicPr>
            <a:picLocks noChangeAspect="1"/>
          </p:cNvPicPr>
          <p:nvPr/>
        </p:nvPicPr>
        <p:blipFill>
          <a:blip r:embed="rId5"/>
          <a:stretch>
            <a:fillRect/>
          </a:stretch>
        </p:blipFill>
        <p:spPr>
          <a:xfrm>
            <a:off x="3200400" y="1600200"/>
            <a:ext cx="5867400" cy="4029420"/>
          </a:xfrm>
          <a:prstGeom prst="rect">
            <a:avLst/>
          </a:prstGeom>
        </p:spPr>
      </p:pic>
      <p:sp>
        <p:nvSpPr>
          <p:cNvPr id="13" name="TextBox 12">
            <a:extLst>
              <a:ext uri="{FF2B5EF4-FFF2-40B4-BE49-F238E27FC236}">
                <a16:creationId xmlns:a16="http://schemas.microsoft.com/office/drawing/2014/main" id="{F14ACF4B-1FD9-B39F-BC8C-4021E83304F3}"/>
              </a:ext>
            </a:extLst>
          </p:cNvPr>
          <p:cNvSpPr txBox="1"/>
          <p:nvPr/>
        </p:nvSpPr>
        <p:spPr>
          <a:xfrm>
            <a:off x="3522460" y="5715000"/>
            <a:ext cx="6154940"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Bạn</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nữ</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đã</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thực</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hiện</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đúng</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lời</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hứa</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với</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chính</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mình</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lời</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nói</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đi</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đôi</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với</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việc</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làm</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757166" y="6001679"/>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2" descr="4 phương pháp nâng cao năng lực làm việc nhóm | Đàn Chim Việ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20400" y="5562600"/>
            <a:ext cx="1178444" cy="117844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3429000" y="184636"/>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19" name="Group 18"/>
          <p:cNvGrpSpPr/>
          <p:nvPr/>
        </p:nvGrpSpPr>
        <p:grpSpPr>
          <a:xfrm>
            <a:off x="2676853" y="97393"/>
            <a:ext cx="779855" cy="707886"/>
            <a:chOff x="2753053" y="293757"/>
            <a:chExt cx="779855" cy="707886"/>
          </a:xfrm>
        </p:grpSpPr>
        <p:sp>
          <p:nvSpPr>
            <p:cNvPr id="20" name="Oval 19"/>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2" name="Rectangle 21"/>
          <p:cNvSpPr/>
          <p:nvPr/>
        </p:nvSpPr>
        <p:spPr>
          <a:xfrm>
            <a:off x="3422448" y="685800"/>
            <a:ext cx="5188152" cy="461665"/>
          </a:xfrm>
          <a:prstGeom prst="rect">
            <a:avLst/>
          </a:prstGeom>
        </p:spPr>
        <p:txBody>
          <a:bodyPr wrap="none">
            <a:spAutoFit/>
          </a:bodyPr>
          <a:lstStyle/>
          <a:p>
            <a:pPr lvl="0"/>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b.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Quan</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sát</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và</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trả</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lời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câu</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hỏi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0"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Rectangle 22"/>
          <p:cNvSpPr/>
          <p:nvPr/>
        </p:nvSpPr>
        <p:spPr>
          <a:xfrm>
            <a:off x="3438854" y="1119917"/>
            <a:ext cx="8143546" cy="461665"/>
          </a:xfrm>
          <a:prstGeom prst="rect">
            <a:avLst/>
          </a:prstGeom>
        </p:spPr>
        <p:txBody>
          <a:bodyPr wrap="square">
            <a:spAutoFit/>
          </a:bodyPr>
          <a:lstStyle/>
          <a:p>
            <a:pPr lvl="0"/>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Việc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làm</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của</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các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bạn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trong</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thể</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hiện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điều</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gì</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4" name="Group 23"/>
          <p:cNvGrpSpPr/>
          <p:nvPr/>
        </p:nvGrpSpPr>
        <p:grpSpPr>
          <a:xfrm>
            <a:off x="2628657" y="838200"/>
            <a:ext cx="724143" cy="738917"/>
            <a:chOff x="9601200" y="5232840"/>
            <a:chExt cx="1016239" cy="1148650"/>
          </a:xfrm>
        </p:grpSpPr>
        <p:sp>
          <p:nvSpPr>
            <p:cNvPr id="25" name="Oval Callout 24"/>
            <p:cNvSpPr/>
            <p:nvPr/>
          </p:nvSpPr>
          <p:spPr>
            <a:xfrm>
              <a:off x="9601200" y="5435971"/>
              <a:ext cx="1016239" cy="896305"/>
            </a:xfrm>
            <a:prstGeom prst="wedgeEllipseCallout">
              <a:avLst>
                <a:gd name="adj1" fmla="val 63005"/>
                <a:gd name="adj2" fmla="val 62500"/>
              </a:avLst>
            </a:prstGeom>
            <a:solidFill>
              <a:srgbClr val="EB2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9785122" y="5232840"/>
              <a:ext cx="635239" cy="1148650"/>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ooper Black" panose="0208090404030B020404" pitchFamily="18" charset="0"/>
                </a:rPr>
                <a:t>?</a:t>
              </a:r>
              <a:r>
                <a:rPr kumimoji="0" lang="en-US" sz="5000" b="1" i="0" u="none" strike="noStrike" kern="1200" cap="none" spc="0" normalizeH="0" baseline="0" noProof="0" dirty="0">
                  <a:ln>
                    <a:noFill/>
                  </a:ln>
                  <a:solidFill>
                    <a:prstClr val="white"/>
                  </a:solidFill>
                  <a:effectLst/>
                  <a:uLnTx/>
                  <a:uFillTx/>
                  <a:latin typeface="Nunito Black" pitchFamily="2" charset="0"/>
                </a:rPr>
                <a:t> </a:t>
              </a:r>
              <a:endParaRPr kumimoji="0" lang="en-US" sz="5000" b="0" i="0" u="none" strike="noStrike" kern="1200" cap="none" spc="0" normalizeH="0" baseline="0" noProof="0" dirty="0">
                <a:ln>
                  <a:noFill/>
                </a:ln>
                <a:solidFill>
                  <a:prstClr val="white"/>
                </a:solidFill>
                <a:effectLst/>
                <a:uLnTx/>
                <a:uFillTx/>
                <a:latin typeface="Calibri"/>
              </a:endParaRPr>
            </a:p>
          </p:txBody>
        </p:sp>
      </p:grpSp>
    </p:spTree>
    <p:custDataLst>
      <p:tags r:id="rId1"/>
    </p:custDataLst>
    <p:extLst>
      <p:ext uri="{BB962C8B-B14F-4D97-AF65-F5344CB8AC3E}">
        <p14:creationId xmlns:p14="http://schemas.microsoft.com/office/powerpoint/2010/main" val="95266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3"/>
          <a:srcRect t="19"/>
          <a:stretch/>
        </p:blipFill>
        <p:spPr>
          <a:xfrm>
            <a:off x="6940" y="1282"/>
            <a:ext cx="12191987" cy="6856718"/>
          </a:xfrm>
          <a:prstGeom prst="rect">
            <a:avLst/>
          </a:prstGeom>
          <a:ln>
            <a:noFill/>
          </a:ln>
          <a:effectLst>
            <a:outerShdw blurRad="190500" algn="tl" rotWithShape="0">
              <a:srgbClr val="000000">
                <a:alpha val="70000"/>
              </a:srgbClr>
            </a:outerShdw>
          </a:effectLst>
        </p:spPr>
      </p:pic>
      <p:pic>
        <p:nvPicPr>
          <p:cNvPr id="2" name="Picture 1"/>
          <p:cNvPicPr>
            <a:picLocks noChangeAspect="1"/>
          </p:cNvPicPr>
          <p:nvPr/>
        </p:nvPicPr>
        <p:blipFill>
          <a:blip r:embed="rId4"/>
          <a:stretch>
            <a:fillRect/>
          </a:stretch>
        </p:blipFill>
        <p:spPr>
          <a:xfrm>
            <a:off x="152400" y="152400"/>
            <a:ext cx="2448267" cy="1133633"/>
          </a:xfrm>
          <a:prstGeom prst="rect">
            <a:avLst/>
          </a:prstGeom>
        </p:spPr>
      </p:pic>
      <p:sp>
        <p:nvSpPr>
          <p:cNvPr id="8" name="Rectangle 7"/>
          <p:cNvSpPr/>
          <p:nvPr/>
        </p:nvSpPr>
        <p:spPr>
          <a:xfrm>
            <a:off x="3429000" y="1219200"/>
            <a:ext cx="8143546" cy="461665"/>
          </a:xfrm>
          <a:prstGeom prst="rect">
            <a:avLst/>
          </a:prstGeom>
        </p:spPr>
        <p:txBody>
          <a:bodyPr wrap="square">
            <a:spAutoFit/>
          </a:bodyPr>
          <a:lstStyle/>
          <a:p>
            <a:pPr lvl="0"/>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Hãy</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nêu</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những</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biểu</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hiện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của</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việc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giữ</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lời</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hứa</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9220" name="Picture 4" descr="Trẻ em 10 tuổi nên đọc sách gì? Top 20 cuốn sách không thể bỏ qu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7400" y="3868047"/>
            <a:ext cx="4847374" cy="253275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Sóc Nhí - xem tranh - Họa sĩ nhí - Xem tranh - Trực nhật lớ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1399" y="3886200"/>
            <a:ext cx="3452499" cy="25893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 name="Heart 21">
            <a:extLst>
              <a:ext uri="{FF2B5EF4-FFF2-40B4-BE49-F238E27FC236}">
                <a16:creationId xmlns:a16="http://schemas.microsoft.com/office/drawing/2014/main" id="{985E27D8-23C4-582F-A915-1C875EB15499}"/>
              </a:ext>
            </a:extLst>
          </p:cNvPr>
          <p:cNvSpPr/>
          <p:nvPr/>
        </p:nvSpPr>
        <p:spPr>
          <a:xfrm>
            <a:off x="3408655" y="2057399"/>
            <a:ext cx="1925345" cy="1499164"/>
          </a:xfrm>
          <a:prstGeom prst="heart">
            <a:avLst/>
          </a:prstGeom>
          <a:solidFill>
            <a:srgbClr val="00FF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600" dirty="0">
              <a:solidFill>
                <a:srgbClr val="60FA72"/>
              </a:solidFill>
              <a:latin typeface="Nunito Black" panose="020B0604020202020204" charset="0"/>
            </a:endParaRPr>
          </a:p>
          <a:p>
            <a:pPr algn="ctr"/>
            <a:r>
              <a:rPr lang="vi-VN" sz="1600" b="1" dirty="0">
                <a:solidFill>
                  <a:srgbClr val="0070C0"/>
                </a:solidFill>
                <a:latin typeface="Open Sans" panose="020B0606030504020204" pitchFamily="34" charset="0"/>
              </a:rPr>
              <a:t>mượn sách trả đúng hẹn</a:t>
            </a:r>
            <a:endParaRPr lang="en-US" sz="1600" b="1" dirty="0">
              <a:solidFill>
                <a:srgbClr val="0070C0"/>
              </a:solidFill>
            </a:endParaRPr>
          </a:p>
        </p:txBody>
      </p:sp>
      <p:sp>
        <p:nvSpPr>
          <p:cNvPr id="23" name="Heart 22">
            <a:extLst>
              <a:ext uri="{FF2B5EF4-FFF2-40B4-BE49-F238E27FC236}">
                <a16:creationId xmlns:a16="http://schemas.microsoft.com/office/drawing/2014/main" id="{2225EECC-A6D3-B2E7-9C6F-97E237E986CB}"/>
              </a:ext>
            </a:extLst>
          </p:cNvPr>
          <p:cNvSpPr/>
          <p:nvPr/>
        </p:nvSpPr>
        <p:spPr>
          <a:xfrm>
            <a:off x="8077200" y="2062722"/>
            <a:ext cx="1866315" cy="1518678"/>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unito Black" panose="020B0604020202020204" charset="0"/>
            </a:endParaRPr>
          </a:p>
          <a:p>
            <a:pPr algn="ctr"/>
            <a:r>
              <a:rPr lang="vi-VN" sz="1600" b="1" dirty="0">
                <a:solidFill>
                  <a:schemeClr val="bg1"/>
                </a:solidFill>
                <a:latin typeface="Open Sans" panose="020B0606030504020204" pitchFamily="34" charset="0"/>
              </a:rPr>
              <a:t>trực nhật giúp bạn như đã hứa,…</a:t>
            </a:r>
            <a:endParaRPr lang="en-US" sz="1600" b="1" dirty="0">
              <a:solidFill>
                <a:schemeClr val="bg1"/>
              </a:solidFill>
            </a:endParaRPr>
          </a:p>
        </p:txBody>
      </p:sp>
      <p:pic>
        <p:nvPicPr>
          <p:cNvPr id="17" name="Picture 2" descr="4 phương pháp nâng cao năng lực làm việc nhóm | Đàn Chim Việ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25200" y="5867400"/>
            <a:ext cx="873644" cy="87364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3429000" y="184636"/>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19" name="Group 18"/>
          <p:cNvGrpSpPr/>
          <p:nvPr/>
        </p:nvGrpSpPr>
        <p:grpSpPr>
          <a:xfrm>
            <a:off x="2676853" y="97393"/>
            <a:ext cx="779855" cy="707886"/>
            <a:chOff x="2753053" y="293757"/>
            <a:chExt cx="779855" cy="707886"/>
          </a:xfrm>
        </p:grpSpPr>
        <p:sp>
          <p:nvSpPr>
            <p:cNvPr id="20" name="Oval 19"/>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4" name="Rectangle 23"/>
          <p:cNvSpPr/>
          <p:nvPr/>
        </p:nvSpPr>
        <p:spPr>
          <a:xfrm>
            <a:off x="3422448" y="685800"/>
            <a:ext cx="5188152" cy="461665"/>
          </a:xfrm>
          <a:prstGeom prst="rect">
            <a:avLst/>
          </a:prstGeom>
        </p:spPr>
        <p:txBody>
          <a:bodyPr wrap="none">
            <a:spAutoFit/>
          </a:bodyPr>
          <a:lstStyle/>
          <a:p>
            <a:pPr lvl="0"/>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b.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Quan</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sát</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và</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trả</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lời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câu</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hỏi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0"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280174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220"/>
                                        </p:tgtEl>
                                        <p:attrNameLst>
                                          <p:attrName>style.visibility</p:attrName>
                                        </p:attrNameLst>
                                      </p:cBhvr>
                                      <p:to>
                                        <p:strVal val="visible"/>
                                      </p:to>
                                    </p:set>
                                    <p:animEffect transition="in" filter="fade">
                                      <p:cBhvr>
                                        <p:cTn id="19" dur="1000"/>
                                        <p:tgtEl>
                                          <p:spTgt spid="9220"/>
                                        </p:tgtEl>
                                      </p:cBhvr>
                                    </p:animEffect>
                                    <p:anim calcmode="lin" valueType="num">
                                      <p:cBhvr>
                                        <p:cTn id="20" dur="1000" fill="hold"/>
                                        <p:tgtEl>
                                          <p:spTgt spid="9220"/>
                                        </p:tgtEl>
                                        <p:attrNameLst>
                                          <p:attrName>ppt_x</p:attrName>
                                        </p:attrNameLst>
                                      </p:cBhvr>
                                      <p:tavLst>
                                        <p:tav tm="0">
                                          <p:val>
                                            <p:strVal val="#ppt_x"/>
                                          </p:val>
                                        </p:tav>
                                        <p:tav tm="100000">
                                          <p:val>
                                            <p:strVal val="#ppt_x"/>
                                          </p:val>
                                        </p:tav>
                                      </p:tavLst>
                                    </p:anim>
                                    <p:anim calcmode="lin" valueType="num">
                                      <p:cBhvr>
                                        <p:cTn id="21" dur="1000" fill="hold"/>
                                        <p:tgtEl>
                                          <p:spTgt spid="92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9222"/>
                                        </p:tgtEl>
                                        <p:attrNameLst>
                                          <p:attrName>style.visibility</p:attrName>
                                        </p:attrNameLst>
                                      </p:cBhvr>
                                      <p:to>
                                        <p:strVal val="visible"/>
                                      </p:to>
                                    </p:set>
                                    <p:animEffect transition="in" filter="fade">
                                      <p:cBhvr>
                                        <p:cTn id="31" dur="1000"/>
                                        <p:tgtEl>
                                          <p:spTgt spid="9222"/>
                                        </p:tgtEl>
                                      </p:cBhvr>
                                    </p:animEffect>
                                    <p:anim calcmode="lin" valueType="num">
                                      <p:cBhvr>
                                        <p:cTn id="32" dur="1000" fill="hold"/>
                                        <p:tgtEl>
                                          <p:spTgt spid="9222"/>
                                        </p:tgtEl>
                                        <p:attrNameLst>
                                          <p:attrName>ppt_x</p:attrName>
                                        </p:attrNameLst>
                                      </p:cBhvr>
                                      <p:tavLst>
                                        <p:tav tm="0">
                                          <p:val>
                                            <p:strVal val="#ppt_x"/>
                                          </p:val>
                                        </p:tav>
                                        <p:tav tm="100000">
                                          <p:val>
                                            <p:strVal val="#ppt_x"/>
                                          </p:val>
                                        </p:tav>
                                      </p:tavLst>
                                    </p:anim>
                                    <p:anim calcmode="lin" valueType="num">
                                      <p:cBhvr>
                                        <p:cTn id="33" dur="1000" fill="hold"/>
                                        <p:tgtEl>
                                          <p:spTgt spid="92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Nguồn gốc ngày Quốc tế Thiếu nhi 1/6 và món quà ý nghĩa cho trẻ mùa  Covid-19 - Báo Kinh tế đô thị"/>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855"/>
            <a:ext cx="12192001" cy="68718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F546CBF-4E08-3BAC-E9FE-E3D3E99057AE}"/>
              </a:ext>
            </a:extLst>
          </p:cNvPr>
          <p:cNvSpPr txBox="1"/>
          <p:nvPr/>
        </p:nvSpPr>
        <p:spPr>
          <a:xfrm>
            <a:off x="3823243" y="2401800"/>
            <a:ext cx="637136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B050"/>
                </a:solidFill>
                <a:effectLst/>
                <a:uLnTx/>
                <a:uFillTx/>
                <a:latin typeface="Sigmar One" panose="00000500000000000000" pitchFamily="2" charset="0"/>
                <a:ea typeface="+mn-ea"/>
                <a:cs typeface="+mn-cs"/>
              </a:rPr>
              <a:t>KHỞI ĐỘNG</a:t>
            </a:r>
          </a:p>
        </p:txBody>
      </p:sp>
    </p:spTree>
    <p:custDataLst>
      <p:tags r:id="rId1"/>
    </p:custDataLst>
    <p:extLst>
      <p:ext uri="{BB962C8B-B14F-4D97-AF65-F5344CB8AC3E}">
        <p14:creationId xmlns:p14="http://schemas.microsoft.com/office/powerpoint/2010/main" val="107885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626"/>
                                        </p:tgtEl>
                                        <p:attrNameLst>
                                          <p:attrName>style.visibility</p:attrName>
                                        </p:attrNameLst>
                                      </p:cBhvr>
                                      <p:to>
                                        <p:strVal val="visible"/>
                                      </p:to>
                                    </p:set>
                                    <p:animEffect transition="in" filter="fade">
                                      <p:cBhvr>
                                        <p:cTn id="12" dur="1000"/>
                                        <p:tgtEl>
                                          <p:spTgt spid="26626"/>
                                        </p:tgtEl>
                                      </p:cBhvr>
                                    </p:animEffect>
                                    <p:anim calcmode="lin" valueType="num">
                                      <p:cBhvr>
                                        <p:cTn id="13" dur="1000" fill="hold"/>
                                        <p:tgtEl>
                                          <p:spTgt spid="26626"/>
                                        </p:tgtEl>
                                        <p:attrNameLst>
                                          <p:attrName>ppt_x</p:attrName>
                                        </p:attrNameLst>
                                      </p:cBhvr>
                                      <p:tavLst>
                                        <p:tav tm="0">
                                          <p:val>
                                            <p:strVal val="#ppt_x"/>
                                          </p:val>
                                        </p:tav>
                                        <p:tav tm="100000">
                                          <p:val>
                                            <p:strVal val="#ppt_x"/>
                                          </p:val>
                                        </p:tav>
                                      </p:tavLst>
                                    </p:anim>
                                    <p:anim calcmode="lin" valueType="num">
                                      <p:cBhvr>
                                        <p:cTn id="14" dur="1000" fill="hold"/>
                                        <p:tgtEl>
                                          <p:spTgt spid="266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Nguồn gốc ngày Quốc tế Thiếu nhi 1/6 và món quà ý nghĩa cho trẻ mùa  Covid-19 - Báo Kinh tế đô thị"/>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855"/>
            <a:ext cx="12192001" cy="68718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F546CBF-4E08-3BAC-E9FE-E3D3E99057AE}"/>
              </a:ext>
            </a:extLst>
          </p:cNvPr>
          <p:cNvSpPr txBox="1"/>
          <p:nvPr/>
        </p:nvSpPr>
        <p:spPr>
          <a:xfrm>
            <a:off x="1730922" y="1828800"/>
            <a:ext cx="779407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70C0"/>
                </a:solidFill>
                <a:effectLst/>
                <a:uLnTx/>
                <a:uFillTx/>
                <a:latin typeface="Sigmar One" panose="00000500000000000000" pitchFamily="2" charset="0"/>
                <a:ea typeface="+mn-ea"/>
                <a:cs typeface="+mn-cs"/>
              </a:rPr>
              <a:t>Hoạt</a:t>
            </a:r>
            <a:r>
              <a:rPr kumimoji="0" lang="en-US" sz="4800" b="0" i="0" u="none" strike="noStrike" kern="1200" cap="none" spc="0" normalizeH="0" baseline="0" noProof="0" dirty="0">
                <a:ln>
                  <a:noFill/>
                </a:ln>
                <a:solidFill>
                  <a:srgbClr val="0070C0"/>
                </a:solidFill>
                <a:effectLst/>
                <a:uLnTx/>
                <a:uFillTx/>
                <a:latin typeface="Sigmar One" panose="00000500000000000000" pitchFamily="2" charset="0"/>
                <a:ea typeface="+mn-ea"/>
                <a:cs typeface="+mn-cs"/>
              </a:rPr>
              <a:t> </a:t>
            </a:r>
            <a:r>
              <a:rPr kumimoji="0" lang="en-US" sz="4800" b="0" i="0" u="none" strike="noStrike" kern="1200" cap="none" spc="0" normalizeH="0" baseline="0" noProof="0" dirty="0" err="1">
                <a:ln>
                  <a:noFill/>
                </a:ln>
                <a:solidFill>
                  <a:srgbClr val="0070C0"/>
                </a:solidFill>
                <a:effectLst/>
                <a:uLnTx/>
                <a:uFillTx/>
                <a:latin typeface="Sigmar One" panose="00000500000000000000" pitchFamily="2" charset="0"/>
                <a:ea typeface="+mn-ea"/>
                <a:cs typeface="+mn-cs"/>
              </a:rPr>
              <a:t>động</a:t>
            </a:r>
            <a:r>
              <a:rPr kumimoji="0" lang="en-US" sz="4800" b="0" i="0" u="none" strike="noStrike" kern="1200" cap="none" spc="0" normalizeH="0" baseline="0" noProof="0" dirty="0">
                <a:ln>
                  <a:noFill/>
                </a:ln>
                <a:solidFill>
                  <a:srgbClr val="0070C0"/>
                </a:solidFill>
                <a:effectLst/>
                <a:uLnTx/>
                <a:uFillTx/>
                <a:latin typeface="Sigmar One" panose="00000500000000000000" pitchFamily="2" charset="0"/>
                <a:ea typeface="+mn-ea"/>
                <a:cs typeface="+mn-cs"/>
              </a:rPr>
              <a:t> 2</a:t>
            </a:r>
          </a:p>
        </p:txBody>
      </p:sp>
      <p:sp>
        <p:nvSpPr>
          <p:cNvPr id="6" name="Rectangle 5"/>
          <p:cNvSpPr/>
          <p:nvPr/>
        </p:nvSpPr>
        <p:spPr>
          <a:xfrm>
            <a:off x="990600" y="2753380"/>
            <a:ext cx="10742043" cy="646331"/>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50"/>
                </a:solidFill>
                <a:effectLst/>
                <a:uLnTx/>
                <a:uFillTx/>
                <a:latin typeface="Sigmar One" panose="00000500000000000000" pitchFamily="2" charset="0"/>
                <a:ea typeface="NSimSun" panose="02010609030101010101" pitchFamily="49" charset="-122"/>
                <a:cs typeface="+mn-cs"/>
              </a:rPr>
              <a:t>Tìm</a:t>
            </a:r>
            <a:r>
              <a:rPr kumimoji="0" lang="en-US" sz="3600" b="1" i="0" u="none" strike="noStrike" kern="1200" cap="none" spc="0" normalizeH="0" baseline="0" noProof="0" dirty="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baseline="0" noProof="0" dirty="0" err="1">
                <a:ln>
                  <a:noFill/>
                </a:ln>
                <a:solidFill>
                  <a:srgbClr val="00B050"/>
                </a:solidFill>
                <a:effectLst/>
                <a:uLnTx/>
                <a:uFillTx/>
                <a:latin typeface="Sigmar One" panose="00000500000000000000" pitchFamily="2" charset="0"/>
                <a:ea typeface="NSimSun" panose="02010609030101010101" pitchFamily="49" charset="-122"/>
                <a:cs typeface="+mn-cs"/>
              </a:rPr>
              <a:t>hiểu</a:t>
            </a:r>
            <a:r>
              <a:rPr kumimoji="0" lang="en-US" sz="3600" b="1" i="0" u="none" strike="noStrike" kern="1200" cap="none" spc="0" normalizeH="0" baseline="0" noProof="0" dirty="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baseline="0" noProof="0" dirty="0" err="1">
                <a:ln>
                  <a:noFill/>
                </a:ln>
                <a:solidFill>
                  <a:srgbClr val="00B050"/>
                </a:solidFill>
                <a:effectLst/>
                <a:uLnTx/>
                <a:uFillTx/>
                <a:latin typeface="Sigmar One" panose="00000500000000000000" pitchFamily="2" charset="0"/>
                <a:ea typeface="NSimSun" panose="02010609030101010101" pitchFamily="49" charset="-122"/>
                <a:cs typeface="+mn-cs"/>
              </a:rPr>
              <a:t>sự</a:t>
            </a:r>
            <a:r>
              <a:rPr kumimoji="0" lang="en-US" sz="3600" b="1" i="0" u="none" strike="noStrike" kern="1200" cap="none" spc="0" normalizeH="0" noProof="0" dirty="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noProof="0" dirty="0" err="1">
                <a:ln>
                  <a:noFill/>
                </a:ln>
                <a:solidFill>
                  <a:srgbClr val="00B050"/>
                </a:solidFill>
                <a:effectLst/>
                <a:uLnTx/>
                <a:uFillTx/>
                <a:latin typeface="Sigmar One" panose="00000500000000000000" pitchFamily="2" charset="0"/>
                <a:ea typeface="NSimSun" panose="02010609030101010101" pitchFamily="49" charset="-122"/>
                <a:cs typeface="+mn-cs"/>
              </a:rPr>
              <a:t>cần</a:t>
            </a:r>
            <a:r>
              <a:rPr kumimoji="0" lang="en-US" sz="3600" b="1" i="0" u="none" strike="noStrike" kern="1200" cap="none" spc="0" normalizeH="0" noProof="0" dirty="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noProof="0" dirty="0" err="1">
                <a:ln>
                  <a:noFill/>
                </a:ln>
                <a:solidFill>
                  <a:srgbClr val="00B050"/>
                </a:solidFill>
                <a:effectLst/>
                <a:uLnTx/>
                <a:uFillTx/>
                <a:latin typeface="Sigmar One" panose="00000500000000000000" pitchFamily="2" charset="0"/>
                <a:ea typeface="NSimSun" panose="02010609030101010101" pitchFamily="49" charset="-122"/>
                <a:cs typeface="+mn-cs"/>
              </a:rPr>
              <a:t>thiết</a:t>
            </a:r>
            <a:r>
              <a:rPr kumimoji="0" lang="en-US" sz="3600" b="1" i="0" u="none" strike="noStrike" kern="1200" cap="none" spc="0" normalizeH="0" noProof="0" dirty="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noProof="0" dirty="0" err="1">
                <a:ln>
                  <a:noFill/>
                </a:ln>
                <a:solidFill>
                  <a:srgbClr val="00B050"/>
                </a:solidFill>
                <a:effectLst/>
                <a:uLnTx/>
                <a:uFillTx/>
                <a:latin typeface="Sigmar One" panose="00000500000000000000" pitchFamily="2" charset="0"/>
                <a:ea typeface="NSimSun" panose="02010609030101010101" pitchFamily="49" charset="-122"/>
                <a:cs typeface="+mn-cs"/>
              </a:rPr>
              <a:t>phải</a:t>
            </a:r>
            <a:r>
              <a:rPr kumimoji="0" lang="en-US" sz="3600" b="1" i="0" u="none" strike="noStrike" kern="1200" cap="none" spc="0" normalizeH="0" baseline="0" noProof="0" dirty="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baseline="0" noProof="0" dirty="0" err="1">
                <a:ln>
                  <a:noFill/>
                </a:ln>
                <a:solidFill>
                  <a:srgbClr val="00B050"/>
                </a:solidFill>
                <a:effectLst/>
                <a:uLnTx/>
                <a:uFillTx/>
                <a:latin typeface="Sigmar One" panose="00000500000000000000" pitchFamily="2" charset="0"/>
                <a:ea typeface="NSimSun" panose="02010609030101010101" pitchFamily="49" charset="-122"/>
                <a:cs typeface="+mn-cs"/>
              </a:rPr>
              <a:t>giữ</a:t>
            </a:r>
            <a:r>
              <a:rPr kumimoji="0" lang="en-US" sz="3600" b="1" i="0" u="none" strike="noStrike" kern="1200" cap="none" spc="0" normalizeH="0" baseline="0" noProof="0" dirty="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baseline="0" noProof="0" dirty="0" err="1">
                <a:ln>
                  <a:noFill/>
                </a:ln>
                <a:solidFill>
                  <a:srgbClr val="00B050"/>
                </a:solidFill>
                <a:effectLst/>
                <a:uLnTx/>
                <a:uFillTx/>
                <a:latin typeface="Sigmar One" panose="00000500000000000000" pitchFamily="2" charset="0"/>
                <a:ea typeface="NSimSun" panose="02010609030101010101" pitchFamily="49" charset="-122"/>
                <a:cs typeface="+mn-cs"/>
              </a:rPr>
              <a:t>lời</a:t>
            </a:r>
            <a:r>
              <a:rPr kumimoji="0" lang="en-US" sz="3600" b="1" i="0" u="none" strike="noStrike" kern="1200" cap="none" spc="0" normalizeH="0" baseline="0" noProof="0" dirty="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baseline="0" noProof="0" dirty="0" err="1">
                <a:ln>
                  <a:noFill/>
                </a:ln>
                <a:solidFill>
                  <a:srgbClr val="00B050"/>
                </a:solidFill>
                <a:effectLst/>
                <a:uLnTx/>
                <a:uFillTx/>
                <a:latin typeface="Sigmar One" panose="00000500000000000000" pitchFamily="2" charset="0"/>
                <a:ea typeface="NSimSun" panose="02010609030101010101" pitchFamily="49" charset="-122"/>
                <a:cs typeface="+mn-cs"/>
              </a:rPr>
              <a:t>hứa</a:t>
            </a:r>
            <a:r>
              <a:rPr kumimoji="0" lang="en-US" sz="3600" b="1" i="0" u="none" strike="noStrike" kern="1200" cap="none" spc="0" normalizeH="0" baseline="0" noProof="0" dirty="0">
                <a:ln>
                  <a:noFill/>
                </a:ln>
                <a:solidFill>
                  <a:srgbClr val="00B050"/>
                </a:solidFill>
                <a:effectLst/>
                <a:uLnTx/>
                <a:uFillTx/>
                <a:latin typeface="Sigmar One" panose="00000500000000000000" pitchFamily="2" charset="0"/>
                <a:ea typeface="NSimSun" panose="02010609030101010101" pitchFamily="49" charset="-122"/>
                <a:cs typeface="+mn-cs"/>
              </a:rPr>
              <a:t>.</a:t>
            </a:r>
          </a:p>
        </p:txBody>
      </p:sp>
    </p:spTree>
    <p:custDataLst>
      <p:tags r:id="rId1"/>
    </p:custDataLst>
    <p:extLst>
      <p:ext uri="{BB962C8B-B14F-4D97-AF65-F5344CB8AC3E}">
        <p14:creationId xmlns:p14="http://schemas.microsoft.com/office/powerpoint/2010/main" val="125520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626"/>
                                        </p:tgtEl>
                                        <p:attrNameLst>
                                          <p:attrName>style.visibility</p:attrName>
                                        </p:attrNameLst>
                                      </p:cBhvr>
                                      <p:to>
                                        <p:strVal val="visible"/>
                                      </p:to>
                                    </p:set>
                                    <p:animEffect transition="in" filter="fade">
                                      <p:cBhvr>
                                        <p:cTn id="12" dur="1000"/>
                                        <p:tgtEl>
                                          <p:spTgt spid="26626"/>
                                        </p:tgtEl>
                                      </p:cBhvr>
                                    </p:animEffect>
                                    <p:anim calcmode="lin" valueType="num">
                                      <p:cBhvr>
                                        <p:cTn id="13" dur="1000" fill="hold"/>
                                        <p:tgtEl>
                                          <p:spTgt spid="26626"/>
                                        </p:tgtEl>
                                        <p:attrNameLst>
                                          <p:attrName>ppt_x</p:attrName>
                                        </p:attrNameLst>
                                      </p:cBhvr>
                                      <p:tavLst>
                                        <p:tav tm="0">
                                          <p:val>
                                            <p:strVal val="#ppt_x"/>
                                          </p:val>
                                        </p:tav>
                                        <p:tav tm="100000">
                                          <p:val>
                                            <p:strVal val="#ppt_x"/>
                                          </p:val>
                                        </p:tav>
                                      </p:tavLst>
                                    </p:anim>
                                    <p:anim calcmode="lin" valueType="num">
                                      <p:cBhvr>
                                        <p:cTn id="14" dur="1000" fill="hold"/>
                                        <p:tgtEl>
                                          <p:spTgt spid="266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3"/>
          <a:srcRect t="19"/>
          <a:stretch/>
        </p:blipFill>
        <p:spPr>
          <a:xfrm>
            <a:off x="13" y="0"/>
            <a:ext cx="12191987" cy="6856718"/>
          </a:xfrm>
          <a:prstGeom prst="rect">
            <a:avLst/>
          </a:prstGeom>
        </p:spPr>
      </p:pic>
      <p:pic>
        <p:nvPicPr>
          <p:cNvPr id="11" name="Picture 10"/>
          <p:cNvPicPr>
            <a:picLocks noChangeAspect="1"/>
          </p:cNvPicPr>
          <p:nvPr/>
        </p:nvPicPr>
        <p:blipFill>
          <a:blip r:embed="rId4"/>
          <a:stretch>
            <a:fillRect/>
          </a:stretch>
        </p:blipFill>
        <p:spPr>
          <a:xfrm>
            <a:off x="2600667" y="1934290"/>
            <a:ext cx="8073467" cy="3686175"/>
          </a:xfrm>
          <a:prstGeom prst="rect">
            <a:avLst/>
          </a:prstGeom>
        </p:spPr>
      </p:pic>
      <p:pic>
        <p:nvPicPr>
          <p:cNvPr id="2" name="Picture 1"/>
          <p:cNvPicPr>
            <a:picLocks noChangeAspect="1"/>
          </p:cNvPicPr>
          <p:nvPr/>
        </p:nvPicPr>
        <p:blipFill>
          <a:blip r:embed="rId5"/>
          <a:stretch>
            <a:fillRect/>
          </a:stretch>
        </p:blipFill>
        <p:spPr>
          <a:xfrm>
            <a:off x="152400" y="152400"/>
            <a:ext cx="2448267" cy="1133633"/>
          </a:xfrm>
          <a:prstGeom prst="rect">
            <a:avLst/>
          </a:prstGeom>
        </p:spPr>
      </p:pic>
      <p:sp>
        <p:nvSpPr>
          <p:cNvPr id="4" name="Rectangle 3"/>
          <p:cNvSpPr/>
          <p:nvPr/>
        </p:nvSpPr>
        <p:spPr>
          <a:xfrm>
            <a:off x="3505200" y="381000"/>
            <a:ext cx="6747360"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sự</a:t>
            </a:r>
            <a:r>
              <a:rPr kumimoji="0" lang="en-US" sz="2800" b="1" i="0" u="none" strike="noStrike" kern="1200" cap="none" spc="0" normalizeH="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noProof="0" dirty="0" err="1">
                <a:ln>
                  <a:noFill/>
                </a:ln>
                <a:solidFill>
                  <a:srgbClr val="00B050"/>
                </a:solidFill>
                <a:effectLst/>
                <a:uLnTx/>
                <a:uFillTx/>
                <a:latin typeface="Nunito Black" panose="020B0604020202020204" charset="0"/>
                <a:ea typeface="NSimSun" panose="02010609030101010101" pitchFamily="49" charset="-122"/>
                <a:cs typeface="+mn-cs"/>
              </a:rPr>
              <a:t>cần</a:t>
            </a:r>
            <a:r>
              <a:rPr kumimoji="0" lang="en-US" sz="2800" b="1" i="0" u="none" strike="noStrike" kern="1200" cap="none" spc="0" normalizeH="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noProof="0" dirty="0" err="1">
                <a:ln>
                  <a:noFill/>
                </a:ln>
                <a:solidFill>
                  <a:srgbClr val="00B050"/>
                </a:solidFill>
                <a:effectLst/>
                <a:uLnTx/>
                <a:uFillTx/>
                <a:latin typeface="Nunito Black" panose="020B0604020202020204" charset="0"/>
                <a:ea typeface="NSimSun" panose="02010609030101010101" pitchFamily="49" charset="-122"/>
                <a:cs typeface="+mn-cs"/>
              </a:rPr>
              <a:t>thiết</a:t>
            </a:r>
            <a:r>
              <a:rPr kumimoji="0" lang="en-US" sz="2800" b="1" i="0" u="none" strike="noStrike" kern="1200" cap="none" spc="0" normalizeH="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noProof="0" dirty="0" err="1">
                <a:ln>
                  <a:noFill/>
                </a:ln>
                <a:solidFill>
                  <a:srgbClr val="00B050"/>
                </a:solidFill>
                <a:effectLst/>
                <a:uLnTx/>
                <a:uFillTx/>
                <a:latin typeface="Nunito Black" panose="020B0604020202020204" charset="0"/>
                <a:ea typeface="NSimSun" panose="02010609030101010101" pitchFamily="49" charset="-122"/>
                <a:cs typeface="+mn-cs"/>
              </a:rPr>
              <a:t>phải</a:t>
            </a:r>
            <a:r>
              <a:rPr kumimoji="0" lang="en-US" sz="2800" b="1" i="0" u="none" strike="noStrike" kern="1200" cap="none" spc="0" normalizeH="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753053" y="293757"/>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8" name="Rectangle 7"/>
          <p:cNvSpPr/>
          <p:nvPr/>
        </p:nvSpPr>
        <p:spPr>
          <a:xfrm>
            <a:off x="3514594" y="1219200"/>
            <a:ext cx="6848606" cy="461665"/>
          </a:xfrm>
          <a:prstGeom prst="rect">
            <a:avLst/>
          </a:prstGeom>
        </p:spPr>
        <p:txBody>
          <a:bodyPr wrap="none">
            <a:spAutoFit/>
          </a:bodyPr>
          <a:lstStyle/>
          <a:p>
            <a:r>
              <a:rPr lang="vi-VN" sz="2400" b="1" dirty="0">
                <a:solidFill>
                  <a:schemeClr val="accent6">
                    <a:lumMod val="50000"/>
                  </a:schemeClr>
                </a:solidFill>
                <a:latin typeface="Open Sans" panose="020B0606030504020204" pitchFamily="34" charset="0"/>
              </a:rPr>
              <a:t>Đọc các trường hợp dưới đây và trả lời câu hỏi:</a:t>
            </a:r>
            <a:endParaRPr lang="en-US" sz="2400" b="1" dirty="0">
              <a:solidFill>
                <a:schemeClr val="accent6">
                  <a:lumMod val="50000"/>
                </a:schemeClr>
              </a:solidFill>
            </a:endParaRPr>
          </a:p>
        </p:txBody>
      </p:sp>
    </p:spTree>
    <p:custDataLst>
      <p:tags r:id="rId1"/>
    </p:custDataLst>
    <p:extLst>
      <p:ext uri="{BB962C8B-B14F-4D97-AF65-F5344CB8AC3E}">
        <p14:creationId xmlns:p14="http://schemas.microsoft.com/office/powerpoint/2010/main" val="153090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3"/>
          <a:srcRect t="19"/>
          <a:stretch/>
        </p:blipFill>
        <p:spPr>
          <a:xfrm>
            <a:off x="13" y="0"/>
            <a:ext cx="12191987" cy="6856718"/>
          </a:xfrm>
          <a:prstGeom prst="rect">
            <a:avLst/>
          </a:prstGeom>
        </p:spPr>
      </p:pic>
      <p:pic>
        <p:nvPicPr>
          <p:cNvPr id="2" name="Picture 1"/>
          <p:cNvPicPr>
            <a:picLocks noChangeAspect="1"/>
          </p:cNvPicPr>
          <p:nvPr/>
        </p:nvPicPr>
        <p:blipFill>
          <a:blip r:embed="rId4"/>
          <a:stretch>
            <a:fillRect/>
          </a:stretch>
        </p:blipFill>
        <p:spPr>
          <a:xfrm>
            <a:off x="152400" y="152400"/>
            <a:ext cx="2448267" cy="1133633"/>
          </a:xfrm>
          <a:prstGeom prst="rect">
            <a:avLst/>
          </a:prstGeom>
        </p:spPr>
      </p:pic>
      <p:sp>
        <p:nvSpPr>
          <p:cNvPr id="4" name="Rectangle 3"/>
          <p:cNvSpPr/>
          <p:nvPr/>
        </p:nvSpPr>
        <p:spPr>
          <a:xfrm>
            <a:off x="3505200" y="381000"/>
            <a:ext cx="6747360"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sự</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cần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thiết</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phải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753053" y="293757"/>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8" name="Rectangle 7"/>
          <p:cNvSpPr/>
          <p:nvPr/>
        </p:nvSpPr>
        <p:spPr>
          <a:xfrm>
            <a:off x="3514594" y="1219200"/>
            <a:ext cx="6848606"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Đọc các trường hợp dưới đây và trả lời câu hỏi:</a:t>
            </a:r>
            <a:endParaRPr kumimoji="0" lang="en-US" sz="2400" b="1" i="0" u="none" strike="noStrike" kern="1200" cap="none" spc="0" normalizeH="0" baseline="0" noProof="0" dirty="0">
              <a:ln>
                <a:noFill/>
              </a:ln>
              <a:solidFill>
                <a:schemeClr val="accent6">
                  <a:lumMod val="50000"/>
                </a:schemeClr>
              </a:solidFill>
              <a:effectLst/>
              <a:uLnTx/>
              <a:uFillTx/>
              <a:latin typeface="Calibri"/>
              <a:ea typeface="+mn-ea"/>
              <a:cs typeface="+mn-cs"/>
            </a:endParaRPr>
          </a:p>
        </p:txBody>
      </p:sp>
      <p:pic>
        <p:nvPicPr>
          <p:cNvPr id="9" name="Picture 8"/>
          <p:cNvPicPr>
            <a:picLocks noChangeAspect="1"/>
          </p:cNvPicPr>
          <p:nvPr/>
        </p:nvPicPr>
        <p:blipFill>
          <a:blip r:embed="rId5"/>
          <a:stretch>
            <a:fillRect/>
          </a:stretch>
        </p:blipFill>
        <p:spPr>
          <a:xfrm>
            <a:off x="2438400" y="2133600"/>
            <a:ext cx="8436429" cy="3810000"/>
          </a:xfrm>
          <a:prstGeom prst="rect">
            <a:avLst/>
          </a:prstGeom>
        </p:spPr>
      </p:pic>
    </p:spTree>
    <p:custDataLst>
      <p:tags r:id="rId1"/>
    </p:custDataLst>
    <p:extLst>
      <p:ext uri="{BB962C8B-B14F-4D97-AF65-F5344CB8AC3E}">
        <p14:creationId xmlns:p14="http://schemas.microsoft.com/office/powerpoint/2010/main" val="256801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3"/>
          <a:srcRect t="19"/>
          <a:stretch/>
        </p:blipFill>
        <p:spPr>
          <a:xfrm>
            <a:off x="13" y="0"/>
            <a:ext cx="12191987" cy="6856718"/>
          </a:xfrm>
          <a:prstGeom prst="rect">
            <a:avLst/>
          </a:prstGeom>
        </p:spPr>
      </p:pic>
      <p:pic>
        <p:nvPicPr>
          <p:cNvPr id="2" name="Picture 1"/>
          <p:cNvPicPr>
            <a:picLocks noChangeAspect="1"/>
          </p:cNvPicPr>
          <p:nvPr/>
        </p:nvPicPr>
        <p:blipFill>
          <a:blip r:embed="rId4"/>
          <a:stretch>
            <a:fillRect/>
          </a:stretch>
        </p:blipFill>
        <p:spPr>
          <a:xfrm>
            <a:off x="152400" y="152400"/>
            <a:ext cx="2448267" cy="1133633"/>
          </a:xfrm>
          <a:prstGeom prst="rect">
            <a:avLst/>
          </a:prstGeom>
        </p:spPr>
      </p:pic>
      <p:sp>
        <p:nvSpPr>
          <p:cNvPr id="4" name="Rectangle 3"/>
          <p:cNvSpPr/>
          <p:nvPr/>
        </p:nvSpPr>
        <p:spPr>
          <a:xfrm>
            <a:off x="3505200" y="381000"/>
            <a:ext cx="6747360"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sự</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cần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thiết</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phải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753053" y="293757"/>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0" name="Rectangle 9"/>
          <p:cNvSpPr/>
          <p:nvPr/>
        </p:nvSpPr>
        <p:spPr>
          <a:xfrm>
            <a:off x="3413976" y="1316182"/>
            <a:ext cx="7101624" cy="400110"/>
          </a:xfrm>
          <a:prstGeom prst="rect">
            <a:avLst/>
          </a:prstGeom>
        </p:spPr>
        <p:txBody>
          <a:bodyPr wrap="none">
            <a:spAutoFit/>
          </a:bodyPr>
          <a:lstStyle/>
          <a:p>
            <a:r>
              <a:rPr lang="en-US" dirty="0">
                <a:solidFill>
                  <a:srgbClr val="212529"/>
                </a:solidFill>
                <a:latin typeface="Open Sans" panose="020B0606030504020204" pitchFamily="34" charset="0"/>
              </a:rPr>
              <a:t> </a:t>
            </a:r>
            <a:r>
              <a:rPr lang="en-US" sz="2000" b="1" dirty="0" err="1">
                <a:solidFill>
                  <a:schemeClr val="accent6">
                    <a:lumMod val="50000"/>
                  </a:schemeClr>
                </a:solidFill>
                <a:latin typeface="Open Sans" panose="020B0606030504020204" pitchFamily="34" charset="0"/>
              </a:rPr>
              <a:t>Em</a:t>
            </a:r>
            <a:r>
              <a:rPr lang="en-US" sz="2000" b="1" dirty="0">
                <a:solidFill>
                  <a:schemeClr val="accent6">
                    <a:lumMod val="50000"/>
                  </a:schemeClr>
                </a:solidFill>
                <a:latin typeface="Open Sans" panose="020B0606030504020204" pitchFamily="34" charset="0"/>
              </a:rPr>
              <a:t> </a:t>
            </a:r>
            <a:r>
              <a:rPr lang="en-US" sz="2000" b="1" dirty="0" err="1">
                <a:solidFill>
                  <a:schemeClr val="accent6">
                    <a:lumMod val="50000"/>
                  </a:schemeClr>
                </a:solidFill>
                <a:latin typeface="Open Sans" panose="020B0606030504020204" pitchFamily="34" charset="0"/>
              </a:rPr>
              <a:t>có</a:t>
            </a:r>
            <a:r>
              <a:rPr lang="en-US" sz="2000" b="1" dirty="0">
                <a:solidFill>
                  <a:schemeClr val="accent6">
                    <a:lumMod val="50000"/>
                  </a:schemeClr>
                </a:solidFill>
                <a:latin typeface="Open Sans" panose="020B0606030504020204" pitchFamily="34" charset="0"/>
              </a:rPr>
              <a:t> </a:t>
            </a:r>
            <a:r>
              <a:rPr lang="en-US" sz="2000" b="1" dirty="0" err="1">
                <a:solidFill>
                  <a:schemeClr val="accent6">
                    <a:lumMod val="50000"/>
                  </a:schemeClr>
                </a:solidFill>
                <a:latin typeface="Open Sans" panose="020B0606030504020204" pitchFamily="34" charset="0"/>
              </a:rPr>
              <a:t>nhận</a:t>
            </a:r>
            <a:r>
              <a:rPr lang="en-US" sz="2000" b="1" dirty="0">
                <a:solidFill>
                  <a:schemeClr val="accent6">
                    <a:lumMod val="50000"/>
                  </a:schemeClr>
                </a:solidFill>
                <a:latin typeface="Open Sans" panose="020B0606030504020204" pitchFamily="34" charset="0"/>
              </a:rPr>
              <a:t> </a:t>
            </a:r>
            <a:r>
              <a:rPr lang="en-US" sz="2000" b="1" dirty="0" err="1">
                <a:solidFill>
                  <a:schemeClr val="accent6">
                    <a:lumMod val="50000"/>
                  </a:schemeClr>
                </a:solidFill>
                <a:latin typeface="Open Sans" panose="020B0606030504020204" pitchFamily="34" charset="0"/>
              </a:rPr>
              <a:t>xét</a:t>
            </a:r>
            <a:r>
              <a:rPr lang="en-US" sz="2000" b="1" dirty="0">
                <a:solidFill>
                  <a:schemeClr val="accent6">
                    <a:lumMod val="50000"/>
                  </a:schemeClr>
                </a:solidFill>
                <a:latin typeface="Open Sans" panose="020B0606030504020204" pitchFamily="34" charset="0"/>
              </a:rPr>
              <a:t> </a:t>
            </a:r>
            <a:r>
              <a:rPr lang="en-US" sz="2000" b="1" dirty="0" err="1">
                <a:solidFill>
                  <a:schemeClr val="accent6">
                    <a:lumMod val="50000"/>
                  </a:schemeClr>
                </a:solidFill>
                <a:latin typeface="Open Sans" panose="020B0606030504020204" pitchFamily="34" charset="0"/>
              </a:rPr>
              <a:t>gì</a:t>
            </a:r>
            <a:r>
              <a:rPr lang="en-US" sz="2000" b="1" dirty="0">
                <a:solidFill>
                  <a:schemeClr val="accent6">
                    <a:lumMod val="50000"/>
                  </a:schemeClr>
                </a:solidFill>
                <a:latin typeface="Open Sans" panose="020B0606030504020204" pitchFamily="34" charset="0"/>
              </a:rPr>
              <a:t> </a:t>
            </a:r>
            <a:r>
              <a:rPr lang="en-US" sz="2000" b="1" dirty="0" err="1">
                <a:solidFill>
                  <a:schemeClr val="accent6">
                    <a:lumMod val="50000"/>
                  </a:schemeClr>
                </a:solidFill>
                <a:latin typeface="Open Sans" panose="020B0606030504020204" pitchFamily="34" charset="0"/>
              </a:rPr>
              <a:t>về</a:t>
            </a:r>
            <a:r>
              <a:rPr lang="en-US" sz="2000" b="1" dirty="0">
                <a:solidFill>
                  <a:schemeClr val="accent6">
                    <a:lumMod val="50000"/>
                  </a:schemeClr>
                </a:solidFill>
                <a:latin typeface="Open Sans" panose="020B0606030504020204" pitchFamily="34" charset="0"/>
              </a:rPr>
              <a:t> </a:t>
            </a:r>
            <a:r>
              <a:rPr lang="en-US" sz="2000" b="1" dirty="0" err="1">
                <a:solidFill>
                  <a:schemeClr val="accent6">
                    <a:lumMod val="50000"/>
                  </a:schemeClr>
                </a:solidFill>
                <a:latin typeface="Open Sans" panose="020B0606030504020204" pitchFamily="34" charset="0"/>
              </a:rPr>
              <a:t>việc</a:t>
            </a:r>
            <a:r>
              <a:rPr lang="en-US" sz="2000" b="1" dirty="0">
                <a:solidFill>
                  <a:schemeClr val="accent6">
                    <a:lumMod val="50000"/>
                  </a:schemeClr>
                </a:solidFill>
                <a:latin typeface="Open Sans" panose="020B0606030504020204" pitchFamily="34" charset="0"/>
              </a:rPr>
              <a:t> </a:t>
            </a:r>
            <a:r>
              <a:rPr lang="en-US" sz="2000" b="1" dirty="0" err="1">
                <a:solidFill>
                  <a:schemeClr val="accent6">
                    <a:lumMod val="50000"/>
                  </a:schemeClr>
                </a:solidFill>
                <a:latin typeface="Open Sans" panose="020B0606030504020204" pitchFamily="34" charset="0"/>
              </a:rPr>
              <a:t>thực</a:t>
            </a:r>
            <a:r>
              <a:rPr lang="en-US" sz="2000" b="1" dirty="0">
                <a:solidFill>
                  <a:schemeClr val="accent6">
                    <a:lumMod val="50000"/>
                  </a:schemeClr>
                </a:solidFill>
                <a:latin typeface="Open Sans" panose="020B0606030504020204" pitchFamily="34" charset="0"/>
              </a:rPr>
              <a:t> </a:t>
            </a:r>
            <a:r>
              <a:rPr lang="en-US" sz="2000" b="1" dirty="0" err="1">
                <a:solidFill>
                  <a:schemeClr val="accent6">
                    <a:lumMod val="50000"/>
                  </a:schemeClr>
                </a:solidFill>
                <a:latin typeface="Open Sans" panose="020B0606030504020204" pitchFamily="34" charset="0"/>
              </a:rPr>
              <a:t>hiện</a:t>
            </a:r>
            <a:r>
              <a:rPr lang="en-US" sz="2000" b="1" dirty="0">
                <a:solidFill>
                  <a:schemeClr val="accent6">
                    <a:lumMod val="50000"/>
                  </a:schemeClr>
                </a:solidFill>
                <a:latin typeface="Open Sans" panose="020B0606030504020204" pitchFamily="34" charset="0"/>
              </a:rPr>
              <a:t> </a:t>
            </a:r>
            <a:r>
              <a:rPr lang="en-US" sz="2000" b="1" dirty="0" err="1">
                <a:solidFill>
                  <a:schemeClr val="accent6">
                    <a:lumMod val="50000"/>
                  </a:schemeClr>
                </a:solidFill>
                <a:latin typeface="Open Sans" panose="020B0606030504020204" pitchFamily="34" charset="0"/>
              </a:rPr>
              <a:t>lời</a:t>
            </a:r>
            <a:r>
              <a:rPr lang="en-US" sz="2000" b="1" dirty="0">
                <a:solidFill>
                  <a:schemeClr val="accent6">
                    <a:lumMod val="50000"/>
                  </a:schemeClr>
                </a:solidFill>
                <a:latin typeface="Open Sans" panose="020B0606030504020204" pitchFamily="34" charset="0"/>
              </a:rPr>
              <a:t> </a:t>
            </a:r>
            <a:r>
              <a:rPr lang="en-US" sz="2000" b="1" dirty="0" err="1">
                <a:solidFill>
                  <a:schemeClr val="accent6">
                    <a:lumMod val="50000"/>
                  </a:schemeClr>
                </a:solidFill>
                <a:latin typeface="Open Sans" panose="020B0606030504020204" pitchFamily="34" charset="0"/>
              </a:rPr>
              <a:t>hứa</a:t>
            </a:r>
            <a:r>
              <a:rPr lang="en-US" sz="2000" b="1" dirty="0">
                <a:solidFill>
                  <a:schemeClr val="accent6">
                    <a:lumMod val="50000"/>
                  </a:schemeClr>
                </a:solidFill>
                <a:latin typeface="Open Sans" panose="020B0606030504020204" pitchFamily="34" charset="0"/>
              </a:rPr>
              <a:t> </a:t>
            </a:r>
            <a:r>
              <a:rPr lang="en-US" sz="2000" b="1" dirty="0" err="1">
                <a:solidFill>
                  <a:schemeClr val="accent6">
                    <a:lumMod val="50000"/>
                  </a:schemeClr>
                </a:solidFill>
                <a:latin typeface="Open Sans" panose="020B0606030504020204" pitchFamily="34" charset="0"/>
              </a:rPr>
              <a:t>của</a:t>
            </a:r>
            <a:r>
              <a:rPr lang="en-US" sz="2000" b="1" dirty="0">
                <a:solidFill>
                  <a:schemeClr val="accent6">
                    <a:lumMod val="50000"/>
                  </a:schemeClr>
                </a:solidFill>
                <a:latin typeface="Open Sans" panose="020B0606030504020204" pitchFamily="34" charset="0"/>
              </a:rPr>
              <a:t> Ly </a:t>
            </a:r>
            <a:r>
              <a:rPr lang="en-US" sz="2000" b="1" dirty="0" err="1">
                <a:solidFill>
                  <a:schemeClr val="accent6">
                    <a:lumMod val="50000"/>
                  </a:schemeClr>
                </a:solidFill>
                <a:latin typeface="Open Sans" panose="020B0606030504020204" pitchFamily="34" charset="0"/>
              </a:rPr>
              <a:t>và</a:t>
            </a:r>
            <a:r>
              <a:rPr lang="en-US" sz="2000" b="1" dirty="0">
                <a:solidFill>
                  <a:schemeClr val="accent6">
                    <a:lumMod val="50000"/>
                  </a:schemeClr>
                </a:solidFill>
                <a:latin typeface="Open Sans" panose="020B0606030504020204" pitchFamily="34" charset="0"/>
              </a:rPr>
              <a:t> </a:t>
            </a:r>
            <a:r>
              <a:rPr lang="en-US" sz="2000" b="1" dirty="0" err="1">
                <a:solidFill>
                  <a:schemeClr val="accent6">
                    <a:lumMod val="50000"/>
                  </a:schemeClr>
                </a:solidFill>
                <a:latin typeface="Open Sans" panose="020B0606030504020204" pitchFamily="34" charset="0"/>
              </a:rPr>
              <a:t>Huy</a:t>
            </a:r>
            <a:r>
              <a:rPr lang="en-US" sz="2000" b="1" dirty="0">
                <a:solidFill>
                  <a:schemeClr val="accent6">
                    <a:lumMod val="50000"/>
                  </a:schemeClr>
                </a:solidFill>
                <a:latin typeface="Open Sans" panose="020B0606030504020204" pitchFamily="34" charset="0"/>
              </a:rPr>
              <a:t>?</a:t>
            </a:r>
            <a:endParaRPr lang="en-US" sz="2000" b="1" dirty="0">
              <a:solidFill>
                <a:schemeClr val="accent6">
                  <a:lumMod val="50000"/>
                </a:schemeClr>
              </a:solidFill>
            </a:endParaRPr>
          </a:p>
        </p:txBody>
      </p:sp>
      <p:pic>
        <p:nvPicPr>
          <p:cNvPr id="9" name="Picture 8"/>
          <p:cNvPicPr>
            <a:picLocks noChangeAspect="1"/>
          </p:cNvPicPr>
          <p:nvPr/>
        </p:nvPicPr>
        <p:blipFill>
          <a:blip r:embed="rId5"/>
          <a:stretch>
            <a:fillRect/>
          </a:stretch>
        </p:blipFill>
        <p:spPr>
          <a:xfrm>
            <a:off x="6477000" y="1746204"/>
            <a:ext cx="3810000" cy="3165231"/>
          </a:xfrm>
          <a:prstGeom prst="rect">
            <a:avLst/>
          </a:prstGeom>
        </p:spPr>
      </p:pic>
      <p:pic>
        <p:nvPicPr>
          <p:cNvPr id="12" name="Picture 11"/>
          <p:cNvPicPr>
            <a:picLocks noChangeAspect="1"/>
          </p:cNvPicPr>
          <p:nvPr/>
        </p:nvPicPr>
        <p:blipFill>
          <a:blip r:embed="rId6"/>
          <a:stretch>
            <a:fillRect/>
          </a:stretch>
        </p:blipFill>
        <p:spPr>
          <a:xfrm>
            <a:off x="2542625" y="1774236"/>
            <a:ext cx="3400975" cy="3084114"/>
          </a:xfrm>
          <a:prstGeom prst="rect">
            <a:avLst/>
          </a:prstGeom>
        </p:spPr>
      </p:pic>
      <p:sp>
        <p:nvSpPr>
          <p:cNvPr id="13" name="TextBox 12">
            <a:extLst>
              <a:ext uri="{FF2B5EF4-FFF2-40B4-BE49-F238E27FC236}">
                <a16:creationId xmlns:a16="http://schemas.microsoft.com/office/drawing/2014/main" id="{F14ACF4B-1FD9-B39F-BC8C-4021E83304F3}"/>
              </a:ext>
            </a:extLst>
          </p:cNvPr>
          <p:cNvSpPr txBox="1"/>
          <p:nvPr/>
        </p:nvSpPr>
        <p:spPr>
          <a:xfrm>
            <a:off x="2989943" y="5181600"/>
            <a:ext cx="6154940" cy="1123712"/>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r>
              <a:rPr lang="vi-VN" sz="2000" dirty="0">
                <a:solidFill>
                  <a:srgbClr val="FF0000"/>
                </a:solidFill>
                <a:latin typeface="Open Sans" panose="020B0606030504020204" pitchFamily="34" charset="0"/>
              </a:rPr>
              <a:t>Ly là người biết giữ lời hứa của mình, coi trọng lời hứa của mình còn Huy thì luôn hứa nhưng không thực hiện lời hứa đó.</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nvGrpSpPr>
          <p:cNvPr id="19" name="Group 18"/>
          <p:cNvGrpSpPr/>
          <p:nvPr/>
        </p:nvGrpSpPr>
        <p:grpSpPr>
          <a:xfrm>
            <a:off x="2628657" y="1100926"/>
            <a:ext cx="724143" cy="738917"/>
            <a:chOff x="9601200" y="5232840"/>
            <a:chExt cx="1016239" cy="1148650"/>
          </a:xfrm>
        </p:grpSpPr>
        <p:sp>
          <p:nvSpPr>
            <p:cNvPr id="20" name="Oval Callout 19"/>
            <p:cNvSpPr/>
            <p:nvPr/>
          </p:nvSpPr>
          <p:spPr>
            <a:xfrm>
              <a:off x="9601200" y="5435971"/>
              <a:ext cx="1016239" cy="896305"/>
            </a:xfrm>
            <a:prstGeom prst="wedgeEllipseCallout">
              <a:avLst>
                <a:gd name="adj1" fmla="val 63005"/>
                <a:gd name="adj2" fmla="val 62500"/>
              </a:avLst>
            </a:prstGeom>
            <a:solidFill>
              <a:srgbClr val="EB2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9785122" y="5232840"/>
              <a:ext cx="635239" cy="1148650"/>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ooper Black" panose="0208090404030B020404" pitchFamily="18" charset="0"/>
                </a:rPr>
                <a:t>?</a:t>
              </a:r>
              <a:r>
                <a:rPr kumimoji="0" lang="en-US" sz="5000" b="1" i="0" u="none" strike="noStrike" kern="1200" cap="none" spc="0" normalizeH="0" baseline="0" noProof="0" dirty="0">
                  <a:ln>
                    <a:noFill/>
                  </a:ln>
                  <a:solidFill>
                    <a:prstClr val="white"/>
                  </a:solidFill>
                  <a:effectLst/>
                  <a:uLnTx/>
                  <a:uFillTx/>
                  <a:latin typeface="Nunito Black" pitchFamily="2" charset="0"/>
                </a:rPr>
                <a:t> </a:t>
              </a:r>
              <a:endParaRPr kumimoji="0" lang="en-US" sz="5000" b="0" i="0" u="none" strike="noStrike" kern="1200" cap="none" spc="0" normalizeH="0" baseline="0" noProof="0" dirty="0">
                <a:ln>
                  <a:noFill/>
                </a:ln>
                <a:solidFill>
                  <a:prstClr val="white"/>
                </a:solidFill>
                <a:effectLst/>
                <a:uLnTx/>
                <a:uFillTx/>
                <a:latin typeface="Calibri"/>
              </a:endParaRPr>
            </a:p>
          </p:txBody>
        </p:sp>
      </p:grpSp>
    </p:spTree>
    <p:custDataLst>
      <p:tags r:id="rId1"/>
    </p:custDataLst>
    <p:extLst>
      <p:ext uri="{BB962C8B-B14F-4D97-AF65-F5344CB8AC3E}">
        <p14:creationId xmlns:p14="http://schemas.microsoft.com/office/powerpoint/2010/main" val="178806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3"/>
          <a:srcRect t="19"/>
          <a:stretch/>
        </p:blipFill>
        <p:spPr>
          <a:xfrm>
            <a:off x="-6927" y="-13855"/>
            <a:ext cx="12191987" cy="6856718"/>
          </a:xfrm>
          <a:prstGeom prst="rect">
            <a:avLst/>
          </a:prstGeom>
        </p:spPr>
      </p:pic>
      <p:pic>
        <p:nvPicPr>
          <p:cNvPr id="2" name="Picture 1"/>
          <p:cNvPicPr>
            <a:picLocks noChangeAspect="1"/>
          </p:cNvPicPr>
          <p:nvPr/>
        </p:nvPicPr>
        <p:blipFill>
          <a:blip r:embed="rId4"/>
          <a:stretch>
            <a:fillRect/>
          </a:stretch>
        </p:blipFill>
        <p:spPr>
          <a:xfrm>
            <a:off x="152400" y="152400"/>
            <a:ext cx="2448267" cy="1133633"/>
          </a:xfrm>
          <a:prstGeom prst="rect">
            <a:avLst/>
          </a:prstGeom>
        </p:spPr>
      </p:pic>
      <p:sp>
        <p:nvSpPr>
          <p:cNvPr id="4" name="Rectangle 3"/>
          <p:cNvSpPr/>
          <p:nvPr/>
        </p:nvSpPr>
        <p:spPr>
          <a:xfrm>
            <a:off x="3505200" y="381000"/>
            <a:ext cx="6747360"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sự</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cần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thiết</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phải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753053" y="293757"/>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9" name="Rectangle 8"/>
          <p:cNvSpPr/>
          <p:nvPr/>
        </p:nvSpPr>
        <p:spPr>
          <a:xfrm>
            <a:off x="3505200" y="1295400"/>
            <a:ext cx="4900701" cy="461665"/>
          </a:xfrm>
          <a:prstGeom prst="rect">
            <a:avLst/>
          </a:prstGeom>
        </p:spPr>
        <p:txBody>
          <a:bodyPr wrap="none">
            <a:spAutoFit/>
          </a:bodyPr>
          <a:lstStyle/>
          <a:p>
            <a:r>
              <a:rPr lang="en-US" dirty="0">
                <a:solidFill>
                  <a:srgbClr val="212529"/>
                </a:solidFill>
                <a:latin typeface="Open Sans" panose="020B0606030504020204" pitchFamily="34" charset="0"/>
              </a:rPr>
              <a:t> </a:t>
            </a:r>
            <a:r>
              <a:rPr lang="en-US" sz="2400" b="1" dirty="0">
                <a:solidFill>
                  <a:schemeClr val="accent6">
                    <a:lumMod val="50000"/>
                  </a:schemeClr>
                </a:solidFill>
                <a:latin typeface="Open Sans" panose="020B0606030504020204" pitchFamily="34" charset="0"/>
              </a:rPr>
              <a:t>Theo </a:t>
            </a:r>
            <a:r>
              <a:rPr lang="en-US" sz="2400" b="1" dirty="0" err="1">
                <a:solidFill>
                  <a:schemeClr val="accent6">
                    <a:lumMod val="50000"/>
                  </a:schemeClr>
                </a:solidFill>
                <a:latin typeface="Open Sans" panose="020B0606030504020204" pitchFamily="34" charset="0"/>
              </a:rPr>
              <a:t>em</a:t>
            </a:r>
            <a:r>
              <a:rPr lang="en-US" sz="2400" b="1" dirty="0">
                <a:solidFill>
                  <a:schemeClr val="accent6">
                    <a:lumMod val="50000"/>
                  </a:schemeClr>
                </a:solidFill>
                <a:latin typeface="Open Sans" panose="020B0606030504020204" pitchFamily="34" charset="0"/>
              </a:rPr>
              <a:t>, </a:t>
            </a:r>
            <a:r>
              <a:rPr lang="en-US" sz="2400" b="1" dirty="0" err="1">
                <a:solidFill>
                  <a:schemeClr val="accent6">
                    <a:lumMod val="50000"/>
                  </a:schemeClr>
                </a:solidFill>
                <a:latin typeface="Open Sans" panose="020B0606030504020204" pitchFamily="34" charset="0"/>
              </a:rPr>
              <a:t>vì</a:t>
            </a:r>
            <a:r>
              <a:rPr lang="en-US" sz="2400" b="1" dirty="0">
                <a:solidFill>
                  <a:schemeClr val="accent6">
                    <a:lumMod val="50000"/>
                  </a:schemeClr>
                </a:solidFill>
                <a:latin typeface="Open Sans" panose="020B0606030504020204" pitchFamily="34" charset="0"/>
              </a:rPr>
              <a:t> </a:t>
            </a:r>
            <a:r>
              <a:rPr lang="en-US" sz="2400" b="1" dirty="0" err="1">
                <a:solidFill>
                  <a:schemeClr val="accent6">
                    <a:lumMod val="50000"/>
                  </a:schemeClr>
                </a:solidFill>
                <a:latin typeface="Open Sans" panose="020B0606030504020204" pitchFamily="34" charset="0"/>
              </a:rPr>
              <a:t>sao</a:t>
            </a:r>
            <a:r>
              <a:rPr lang="en-US" sz="2400" b="1" dirty="0">
                <a:solidFill>
                  <a:schemeClr val="accent6">
                    <a:lumMod val="50000"/>
                  </a:schemeClr>
                </a:solidFill>
                <a:latin typeface="Open Sans" panose="020B0606030504020204" pitchFamily="34" charset="0"/>
              </a:rPr>
              <a:t> </a:t>
            </a:r>
            <a:r>
              <a:rPr lang="en-US" sz="2400" b="1" dirty="0" err="1">
                <a:solidFill>
                  <a:schemeClr val="accent6">
                    <a:lumMod val="50000"/>
                  </a:schemeClr>
                </a:solidFill>
                <a:latin typeface="Open Sans" panose="020B0606030504020204" pitchFamily="34" charset="0"/>
              </a:rPr>
              <a:t>phải</a:t>
            </a:r>
            <a:r>
              <a:rPr lang="en-US" sz="2400" b="1" dirty="0">
                <a:solidFill>
                  <a:schemeClr val="accent6">
                    <a:lumMod val="50000"/>
                  </a:schemeClr>
                </a:solidFill>
                <a:latin typeface="Open Sans" panose="020B0606030504020204" pitchFamily="34" charset="0"/>
              </a:rPr>
              <a:t> </a:t>
            </a:r>
            <a:r>
              <a:rPr lang="en-US" sz="2400" b="1" dirty="0" err="1">
                <a:solidFill>
                  <a:schemeClr val="accent6">
                    <a:lumMod val="50000"/>
                  </a:schemeClr>
                </a:solidFill>
                <a:latin typeface="Open Sans" panose="020B0606030504020204" pitchFamily="34" charset="0"/>
              </a:rPr>
              <a:t>giữ</a:t>
            </a:r>
            <a:r>
              <a:rPr lang="en-US" sz="2400" b="1" dirty="0">
                <a:solidFill>
                  <a:schemeClr val="accent6">
                    <a:lumMod val="50000"/>
                  </a:schemeClr>
                </a:solidFill>
                <a:latin typeface="Open Sans" panose="020B0606030504020204" pitchFamily="34" charset="0"/>
              </a:rPr>
              <a:t> </a:t>
            </a:r>
            <a:r>
              <a:rPr lang="en-US" sz="2400" b="1" dirty="0" err="1">
                <a:solidFill>
                  <a:schemeClr val="accent6">
                    <a:lumMod val="50000"/>
                  </a:schemeClr>
                </a:solidFill>
                <a:latin typeface="Open Sans" panose="020B0606030504020204" pitchFamily="34" charset="0"/>
              </a:rPr>
              <a:t>lời</a:t>
            </a:r>
            <a:r>
              <a:rPr lang="en-US" sz="2400" b="1" dirty="0">
                <a:solidFill>
                  <a:schemeClr val="accent6">
                    <a:lumMod val="50000"/>
                  </a:schemeClr>
                </a:solidFill>
                <a:latin typeface="Open Sans" panose="020B0606030504020204" pitchFamily="34" charset="0"/>
              </a:rPr>
              <a:t> </a:t>
            </a:r>
            <a:r>
              <a:rPr lang="en-US" sz="2400" b="1" dirty="0" err="1">
                <a:solidFill>
                  <a:schemeClr val="accent6">
                    <a:lumMod val="50000"/>
                  </a:schemeClr>
                </a:solidFill>
                <a:latin typeface="Open Sans" panose="020B0606030504020204" pitchFamily="34" charset="0"/>
              </a:rPr>
              <a:t>hứa</a:t>
            </a:r>
            <a:r>
              <a:rPr lang="en-US" sz="2400" b="1" dirty="0">
                <a:solidFill>
                  <a:schemeClr val="accent6">
                    <a:lumMod val="50000"/>
                  </a:schemeClr>
                </a:solidFill>
                <a:latin typeface="Open Sans" panose="020B0606030504020204" pitchFamily="34" charset="0"/>
              </a:rPr>
              <a:t>?</a:t>
            </a:r>
            <a:endParaRPr lang="en-US" sz="2400" b="1" dirty="0">
              <a:solidFill>
                <a:schemeClr val="accent6">
                  <a:lumMod val="50000"/>
                </a:schemeClr>
              </a:solidFill>
            </a:endParaRPr>
          </a:p>
        </p:txBody>
      </p:sp>
      <p:sp>
        <p:nvSpPr>
          <p:cNvPr id="13" name="TextBox 12">
            <a:extLst>
              <a:ext uri="{FF2B5EF4-FFF2-40B4-BE49-F238E27FC236}">
                <a16:creationId xmlns:a16="http://schemas.microsoft.com/office/drawing/2014/main" id="{F14ACF4B-1FD9-B39F-BC8C-4021E83304F3}"/>
              </a:ext>
            </a:extLst>
          </p:cNvPr>
          <p:cNvSpPr txBox="1"/>
          <p:nvPr/>
        </p:nvSpPr>
        <p:spPr>
          <a:xfrm>
            <a:off x="3200400" y="2209800"/>
            <a:ext cx="8575964" cy="1524000"/>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r>
              <a:rPr lang="en-US" sz="2000" b="1" dirty="0">
                <a:solidFill>
                  <a:srgbClr val="FF0000"/>
                </a:solidFill>
                <a:latin typeface="Open Sans" panose="020B0606030504020204" pitchFamily="34" charset="0"/>
              </a:rPr>
              <a:t>C</a:t>
            </a:r>
            <a:r>
              <a:rPr lang="vi-VN" sz="2000" b="1" dirty="0">
                <a:solidFill>
                  <a:srgbClr val="FF0000"/>
                </a:solidFill>
                <a:latin typeface="Open Sans" panose="020B0606030504020204" pitchFamily="34" charset="0"/>
              </a:rPr>
              <a:t>húng ta cần giữ lời hứa vì lời hứa thể hiện sự tự trọng và tôn trọng người khác. Người biết giữ lời hứa sẽ được mọi người tin tưởng, quý trọng. Nếu không biết giữ lời hứa thì sẽ không được mọi người tin tưởng.</a:t>
            </a:r>
            <a:endParaRPr lang="en-US" sz="2000" b="1" dirty="0">
              <a:solidFill>
                <a:srgbClr val="FF0000"/>
              </a:solidFill>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524453" y="2807478"/>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1028" name="Picture 4" descr="Lời hứa - Tuổi Trẻ Onl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9890" y="4439890"/>
            <a:ext cx="4100437" cy="229994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2767202" y="1143000"/>
            <a:ext cx="724143" cy="738917"/>
            <a:chOff x="9601200" y="5232840"/>
            <a:chExt cx="1016239" cy="1148650"/>
          </a:xfrm>
        </p:grpSpPr>
        <p:sp>
          <p:nvSpPr>
            <p:cNvPr id="18" name="Oval Callout 17"/>
            <p:cNvSpPr/>
            <p:nvPr/>
          </p:nvSpPr>
          <p:spPr>
            <a:xfrm>
              <a:off x="9601200" y="5435971"/>
              <a:ext cx="1016239" cy="896305"/>
            </a:xfrm>
            <a:prstGeom prst="wedgeEllipseCallout">
              <a:avLst>
                <a:gd name="adj1" fmla="val 63005"/>
                <a:gd name="adj2" fmla="val 62500"/>
              </a:avLst>
            </a:prstGeom>
            <a:solidFill>
              <a:srgbClr val="EB2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85122" y="5232840"/>
              <a:ext cx="635239" cy="1148650"/>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ooper Black" panose="0208090404030B020404" pitchFamily="18" charset="0"/>
                </a:rPr>
                <a:t>?</a:t>
              </a:r>
              <a:r>
                <a:rPr kumimoji="0" lang="en-US" sz="5000" b="1" i="0" u="none" strike="noStrike" kern="1200" cap="none" spc="0" normalizeH="0" baseline="0" noProof="0" dirty="0">
                  <a:ln>
                    <a:noFill/>
                  </a:ln>
                  <a:solidFill>
                    <a:prstClr val="white"/>
                  </a:solidFill>
                  <a:effectLst/>
                  <a:uLnTx/>
                  <a:uFillTx/>
                  <a:latin typeface="Nunito Black" pitchFamily="2" charset="0"/>
                </a:rPr>
                <a:t> </a:t>
              </a:r>
              <a:endParaRPr kumimoji="0" lang="en-US" sz="5000" b="0" i="0" u="none" strike="noStrike" kern="1200" cap="none" spc="0" normalizeH="0" baseline="0" noProof="0" dirty="0">
                <a:ln>
                  <a:noFill/>
                </a:ln>
                <a:solidFill>
                  <a:prstClr val="white"/>
                </a:solidFill>
                <a:effectLst/>
                <a:uLnTx/>
                <a:uFillTx/>
                <a:latin typeface="Calibri"/>
              </a:endParaRPr>
            </a:p>
          </p:txBody>
        </p:sp>
      </p:grpSp>
    </p:spTree>
    <p:custDataLst>
      <p:tags r:id="rId1"/>
    </p:custDataLst>
    <p:extLst>
      <p:ext uri="{BB962C8B-B14F-4D97-AF65-F5344CB8AC3E}">
        <p14:creationId xmlns:p14="http://schemas.microsoft.com/office/powerpoint/2010/main" val="50591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Nguồn gốc ngày Quốc tế Thiếu nhi 1/6 và món quà ý nghĩa cho trẻ mùa  Covid-19 - Báo Kinh tế đô thị"/>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855"/>
            <a:ext cx="12192001" cy="68718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F546CBF-4E08-3BAC-E9FE-E3D3E99057AE}"/>
              </a:ext>
            </a:extLst>
          </p:cNvPr>
          <p:cNvSpPr txBox="1"/>
          <p:nvPr/>
        </p:nvSpPr>
        <p:spPr>
          <a:xfrm>
            <a:off x="1730922" y="1828800"/>
            <a:ext cx="779407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70C0"/>
                </a:solidFill>
                <a:effectLst/>
                <a:uLnTx/>
                <a:uFillTx/>
                <a:latin typeface="Sigmar One" panose="00000500000000000000" pitchFamily="2" charset="0"/>
                <a:ea typeface="+mn-ea"/>
                <a:cs typeface="+mn-cs"/>
              </a:rPr>
              <a:t>Hoạt</a:t>
            </a:r>
            <a:r>
              <a:rPr kumimoji="0" lang="en-US" sz="4800" b="0" i="0" u="none" strike="noStrike" kern="1200" cap="none" spc="0" normalizeH="0" baseline="0" noProof="0" dirty="0">
                <a:ln>
                  <a:noFill/>
                </a:ln>
                <a:solidFill>
                  <a:srgbClr val="0070C0"/>
                </a:solidFill>
                <a:effectLst/>
                <a:uLnTx/>
                <a:uFillTx/>
                <a:latin typeface="Sigmar One" panose="00000500000000000000" pitchFamily="2" charset="0"/>
                <a:ea typeface="+mn-ea"/>
                <a:cs typeface="+mn-cs"/>
              </a:rPr>
              <a:t> </a:t>
            </a:r>
            <a:r>
              <a:rPr kumimoji="0" lang="en-US" sz="4800" b="0" i="0" u="none" strike="noStrike" kern="1200" cap="none" spc="0" normalizeH="0" baseline="0" noProof="0" dirty="0" err="1">
                <a:ln>
                  <a:noFill/>
                </a:ln>
                <a:solidFill>
                  <a:srgbClr val="0070C0"/>
                </a:solidFill>
                <a:effectLst/>
                <a:uLnTx/>
                <a:uFillTx/>
                <a:latin typeface="Sigmar One" panose="00000500000000000000" pitchFamily="2" charset="0"/>
                <a:ea typeface="+mn-ea"/>
                <a:cs typeface="+mn-cs"/>
              </a:rPr>
              <a:t>động</a:t>
            </a:r>
            <a:r>
              <a:rPr kumimoji="0" lang="en-US" sz="4800" b="0" i="0" u="none" strike="noStrike" kern="1200" cap="none" spc="0" normalizeH="0" baseline="0" noProof="0" dirty="0">
                <a:ln>
                  <a:noFill/>
                </a:ln>
                <a:solidFill>
                  <a:srgbClr val="0070C0"/>
                </a:solidFill>
                <a:effectLst/>
                <a:uLnTx/>
                <a:uFillTx/>
                <a:latin typeface="Sigmar One" panose="00000500000000000000" pitchFamily="2" charset="0"/>
                <a:ea typeface="+mn-ea"/>
                <a:cs typeface="+mn-cs"/>
              </a:rPr>
              <a:t> 3</a:t>
            </a:r>
          </a:p>
        </p:txBody>
      </p:sp>
      <p:sp>
        <p:nvSpPr>
          <p:cNvPr id="5" name="Rectangle 4"/>
          <p:cNvSpPr/>
          <p:nvPr/>
        </p:nvSpPr>
        <p:spPr>
          <a:xfrm>
            <a:off x="1295400" y="2782669"/>
            <a:ext cx="10820400"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50"/>
                </a:solidFill>
                <a:effectLst/>
                <a:uLnTx/>
                <a:uFillTx/>
                <a:latin typeface="Sigmar One" panose="00000500000000000000" pitchFamily="2" charset="0"/>
                <a:ea typeface="NSimSun" panose="02010609030101010101" pitchFamily="49" charset="-122"/>
                <a:cs typeface="+mn-cs"/>
              </a:rPr>
              <a:t>Thảo</a:t>
            </a:r>
            <a:r>
              <a:rPr kumimoji="0" lang="en-US" sz="3600" b="1" i="0" u="none" strike="noStrike" kern="1200" cap="none" spc="0" normalizeH="0" baseline="0" noProof="0" dirty="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baseline="0" noProof="0" dirty="0" err="1">
                <a:ln>
                  <a:noFill/>
                </a:ln>
                <a:solidFill>
                  <a:srgbClr val="00B050"/>
                </a:solidFill>
                <a:effectLst/>
                <a:uLnTx/>
                <a:uFillTx/>
                <a:latin typeface="Sigmar One" panose="00000500000000000000" pitchFamily="2" charset="0"/>
                <a:ea typeface="NSimSun" panose="02010609030101010101" pitchFamily="49" charset="-122"/>
                <a:cs typeface="+mn-cs"/>
              </a:rPr>
              <a:t>luận</a:t>
            </a:r>
            <a:r>
              <a:rPr kumimoji="0" lang="en-US" sz="3600" b="1" i="0" u="none" strike="noStrike" kern="1200" cap="none" spc="0" normalizeH="0" noProof="0" dirty="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noProof="0" dirty="0" err="1">
                <a:ln>
                  <a:noFill/>
                </a:ln>
                <a:solidFill>
                  <a:srgbClr val="00B050"/>
                </a:solidFill>
                <a:effectLst/>
                <a:uLnTx/>
                <a:uFillTx/>
                <a:latin typeface="Sigmar One" panose="00000500000000000000" pitchFamily="2" charset="0"/>
                <a:ea typeface="NSimSun" panose="02010609030101010101" pitchFamily="49" charset="-122"/>
                <a:cs typeface="+mn-cs"/>
              </a:rPr>
              <a:t>về</a:t>
            </a:r>
            <a:r>
              <a:rPr kumimoji="0" lang="en-US" sz="3600" b="1" i="0" u="none" strike="noStrike" kern="1200" cap="none" spc="0" normalizeH="0" noProof="0" dirty="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noProof="0" dirty="0" err="1">
                <a:ln>
                  <a:noFill/>
                </a:ln>
                <a:solidFill>
                  <a:srgbClr val="00B050"/>
                </a:solidFill>
                <a:effectLst/>
                <a:uLnTx/>
                <a:uFillTx/>
                <a:latin typeface="Sigmar One" panose="00000500000000000000" pitchFamily="2" charset="0"/>
                <a:ea typeface="NSimSun" panose="02010609030101010101" pitchFamily="49" charset="-122"/>
                <a:cs typeface="+mn-cs"/>
              </a:rPr>
              <a:t>các</a:t>
            </a:r>
            <a:r>
              <a:rPr kumimoji="0" lang="en-US" sz="3600" b="1" i="0" u="none" strike="noStrike" kern="1200" cap="none" spc="0" normalizeH="0" noProof="0" dirty="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noProof="0" dirty="0" err="1">
                <a:ln>
                  <a:noFill/>
                </a:ln>
                <a:solidFill>
                  <a:srgbClr val="00B050"/>
                </a:solidFill>
                <a:effectLst/>
                <a:uLnTx/>
                <a:uFillTx/>
                <a:latin typeface="Sigmar One" panose="00000500000000000000" pitchFamily="2" charset="0"/>
                <a:ea typeface="NSimSun" panose="02010609030101010101" pitchFamily="49" charset="-122"/>
                <a:cs typeface="+mn-cs"/>
              </a:rPr>
              <a:t>cách</a:t>
            </a:r>
            <a:r>
              <a:rPr kumimoji="0" lang="en-US" sz="3600" b="1" i="0" u="none" strike="noStrike" kern="1200" cap="none" spc="0" normalizeH="0" noProof="0" dirty="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noProof="0" dirty="0" err="1">
                <a:ln>
                  <a:noFill/>
                </a:ln>
                <a:solidFill>
                  <a:srgbClr val="00B050"/>
                </a:solidFill>
                <a:effectLst/>
                <a:uLnTx/>
                <a:uFillTx/>
                <a:latin typeface="Sigmar One" panose="00000500000000000000" pitchFamily="2" charset="0"/>
                <a:ea typeface="NSimSun" panose="02010609030101010101" pitchFamily="49" charset="-122"/>
                <a:cs typeface="+mn-cs"/>
              </a:rPr>
              <a:t>để</a:t>
            </a:r>
            <a:r>
              <a:rPr kumimoji="0" lang="en-US" sz="3600" b="1" i="0" u="none" strike="noStrike" kern="1200" cap="none" spc="0" normalizeH="0" noProof="0" dirty="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noProof="0" dirty="0" err="1">
                <a:ln>
                  <a:noFill/>
                </a:ln>
                <a:solidFill>
                  <a:srgbClr val="00B050"/>
                </a:solidFill>
                <a:effectLst/>
                <a:uLnTx/>
                <a:uFillTx/>
                <a:latin typeface="Sigmar One" panose="00000500000000000000" pitchFamily="2" charset="0"/>
                <a:ea typeface="NSimSun" panose="02010609030101010101" pitchFamily="49" charset="-122"/>
                <a:cs typeface="+mn-cs"/>
              </a:rPr>
              <a:t>giữ</a:t>
            </a:r>
            <a:r>
              <a:rPr kumimoji="0" lang="en-US" sz="3600" b="1" i="0" u="none" strike="noStrike" kern="1200" cap="none" spc="0" normalizeH="0" noProof="0" dirty="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noProof="0" dirty="0" err="1">
                <a:ln>
                  <a:noFill/>
                </a:ln>
                <a:solidFill>
                  <a:srgbClr val="00B050"/>
                </a:solidFill>
                <a:effectLst/>
                <a:uLnTx/>
                <a:uFillTx/>
                <a:latin typeface="Sigmar One" panose="00000500000000000000" pitchFamily="2" charset="0"/>
                <a:ea typeface="NSimSun" panose="02010609030101010101" pitchFamily="49" charset="-122"/>
                <a:cs typeface="+mn-cs"/>
              </a:rPr>
              <a:t>lời</a:t>
            </a:r>
            <a:r>
              <a:rPr kumimoji="0" lang="en-US" sz="3600" b="1" i="0" u="none" strike="noStrike" kern="1200" cap="none" spc="0" normalizeH="0" noProof="0" dirty="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noProof="0" dirty="0" err="1">
                <a:ln>
                  <a:noFill/>
                </a:ln>
                <a:solidFill>
                  <a:srgbClr val="00B050"/>
                </a:solidFill>
                <a:effectLst/>
                <a:uLnTx/>
                <a:uFillTx/>
                <a:latin typeface="Sigmar One" panose="00000500000000000000" pitchFamily="2" charset="0"/>
                <a:ea typeface="NSimSun" panose="02010609030101010101" pitchFamily="49" charset="-122"/>
                <a:cs typeface="+mn-cs"/>
              </a:rPr>
              <a:t>hứa</a:t>
            </a:r>
            <a:endParaRPr kumimoji="0" lang="en-US" sz="3600" b="1" i="0" u="none" strike="noStrike" kern="1200" cap="none" spc="0" normalizeH="0" baseline="0" noProof="0" dirty="0">
              <a:ln>
                <a:noFill/>
              </a:ln>
              <a:solidFill>
                <a:srgbClr val="00B050"/>
              </a:solidFill>
              <a:effectLst/>
              <a:uLnTx/>
              <a:uFillTx/>
              <a:latin typeface="Sigmar One" panose="00000500000000000000" pitchFamily="2" charset="0"/>
              <a:ea typeface="NSimSun" panose="02010609030101010101" pitchFamily="49" charset="-122"/>
              <a:cs typeface="+mn-cs"/>
            </a:endParaRPr>
          </a:p>
        </p:txBody>
      </p:sp>
    </p:spTree>
    <p:custDataLst>
      <p:tags r:id="rId1"/>
    </p:custDataLst>
    <p:extLst>
      <p:ext uri="{BB962C8B-B14F-4D97-AF65-F5344CB8AC3E}">
        <p14:creationId xmlns:p14="http://schemas.microsoft.com/office/powerpoint/2010/main" val="205699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626"/>
                                        </p:tgtEl>
                                        <p:attrNameLst>
                                          <p:attrName>style.visibility</p:attrName>
                                        </p:attrNameLst>
                                      </p:cBhvr>
                                      <p:to>
                                        <p:strVal val="visible"/>
                                      </p:to>
                                    </p:set>
                                    <p:animEffect transition="in" filter="fade">
                                      <p:cBhvr>
                                        <p:cTn id="12" dur="1000"/>
                                        <p:tgtEl>
                                          <p:spTgt spid="26626"/>
                                        </p:tgtEl>
                                      </p:cBhvr>
                                    </p:animEffect>
                                    <p:anim calcmode="lin" valueType="num">
                                      <p:cBhvr>
                                        <p:cTn id="13" dur="1000" fill="hold"/>
                                        <p:tgtEl>
                                          <p:spTgt spid="26626"/>
                                        </p:tgtEl>
                                        <p:attrNameLst>
                                          <p:attrName>ppt_x</p:attrName>
                                        </p:attrNameLst>
                                      </p:cBhvr>
                                      <p:tavLst>
                                        <p:tav tm="0">
                                          <p:val>
                                            <p:strVal val="#ppt_x"/>
                                          </p:val>
                                        </p:tav>
                                        <p:tav tm="100000">
                                          <p:val>
                                            <p:strVal val="#ppt_x"/>
                                          </p:val>
                                        </p:tav>
                                      </p:tavLst>
                                    </p:anim>
                                    <p:anim calcmode="lin" valueType="num">
                                      <p:cBhvr>
                                        <p:cTn id="14" dur="1000" fill="hold"/>
                                        <p:tgtEl>
                                          <p:spTgt spid="266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3"/>
          <a:srcRect t="19"/>
          <a:stretch/>
        </p:blipFill>
        <p:spPr>
          <a:xfrm>
            <a:off x="13" y="1282"/>
            <a:ext cx="12191987" cy="6856718"/>
          </a:xfrm>
          <a:prstGeom prst="rect">
            <a:avLst/>
          </a:prstGeom>
        </p:spPr>
      </p:pic>
      <p:sp>
        <p:nvSpPr>
          <p:cNvPr id="2" name="Rectangle 1"/>
          <p:cNvSpPr/>
          <p:nvPr/>
        </p:nvSpPr>
        <p:spPr>
          <a:xfrm>
            <a:off x="3657600" y="533400"/>
            <a:ext cx="6934200" cy="523220"/>
          </a:xfrm>
          <a:prstGeom prst="rect">
            <a:avLst/>
          </a:prstGeom>
        </p:spPr>
        <p:txBody>
          <a:bodyPr wrap="square">
            <a:spAutoFit/>
          </a:bodyPr>
          <a:lstStyle/>
          <a:p>
            <a:r>
              <a:rPr lang="en-US" sz="2800" b="1" dirty="0" err="1">
                <a:solidFill>
                  <a:srgbClr val="00B050"/>
                </a:solidFill>
                <a:latin typeface="Open Sans" panose="020B0606030504020204" pitchFamily="34" charset="0"/>
              </a:rPr>
              <a:t>Thảo</a:t>
            </a:r>
            <a:r>
              <a:rPr lang="en-US" sz="2800" b="1" dirty="0">
                <a:solidFill>
                  <a:srgbClr val="00B050"/>
                </a:solidFill>
                <a:latin typeface="Open Sans" panose="020B0606030504020204" pitchFamily="34" charset="0"/>
              </a:rPr>
              <a:t> </a:t>
            </a:r>
            <a:r>
              <a:rPr lang="en-US" sz="2800" b="1" dirty="0" err="1">
                <a:solidFill>
                  <a:srgbClr val="00B050"/>
                </a:solidFill>
                <a:latin typeface="Open Sans" panose="020B0606030504020204" pitchFamily="34" charset="0"/>
              </a:rPr>
              <a:t>luận</a:t>
            </a:r>
            <a:r>
              <a:rPr lang="en-US" sz="2800" b="1" dirty="0">
                <a:solidFill>
                  <a:srgbClr val="00B050"/>
                </a:solidFill>
                <a:latin typeface="Open Sans" panose="020B0606030504020204" pitchFamily="34" charset="0"/>
              </a:rPr>
              <a:t>: </a:t>
            </a:r>
            <a:r>
              <a:rPr lang="en-US" sz="2800" b="1" dirty="0" err="1">
                <a:solidFill>
                  <a:srgbClr val="00B050"/>
                </a:solidFill>
                <a:latin typeface="Open Sans" panose="020B0606030504020204" pitchFamily="34" charset="0"/>
              </a:rPr>
              <a:t>làm</a:t>
            </a:r>
            <a:r>
              <a:rPr lang="en-US" sz="2800" b="1" dirty="0">
                <a:solidFill>
                  <a:srgbClr val="00B050"/>
                </a:solidFill>
                <a:latin typeface="Open Sans" panose="020B0606030504020204" pitchFamily="34" charset="0"/>
              </a:rPr>
              <a:t> </a:t>
            </a:r>
            <a:r>
              <a:rPr lang="en-US" sz="2800" b="1" dirty="0" err="1">
                <a:solidFill>
                  <a:srgbClr val="00B050"/>
                </a:solidFill>
                <a:latin typeface="Open Sans" panose="020B0606030504020204" pitchFamily="34" charset="0"/>
              </a:rPr>
              <a:t>thế</a:t>
            </a:r>
            <a:r>
              <a:rPr lang="en-US" sz="2800" b="1" dirty="0">
                <a:solidFill>
                  <a:srgbClr val="00B050"/>
                </a:solidFill>
                <a:latin typeface="Open Sans" panose="020B0606030504020204" pitchFamily="34" charset="0"/>
              </a:rPr>
              <a:t> </a:t>
            </a:r>
            <a:r>
              <a:rPr lang="en-US" sz="2800" b="1" dirty="0" err="1">
                <a:solidFill>
                  <a:srgbClr val="00B050"/>
                </a:solidFill>
                <a:latin typeface="Open Sans" panose="020B0606030504020204" pitchFamily="34" charset="0"/>
              </a:rPr>
              <a:t>nào</a:t>
            </a:r>
            <a:r>
              <a:rPr lang="en-US" sz="2800" b="1" dirty="0">
                <a:solidFill>
                  <a:srgbClr val="00B050"/>
                </a:solidFill>
                <a:latin typeface="Open Sans" panose="020B0606030504020204" pitchFamily="34" charset="0"/>
              </a:rPr>
              <a:t> </a:t>
            </a:r>
            <a:r>
              <a:rPr lang="en-US" sz="2800" b="1" dirty="0" err="1">
                <a:solidFill>
                  <a:srgbClr val="00B050"/>
                </a:solidFill>
                <a:latin typeface="Open Sans" panose="020B0606030504020204" pitchFamily="34" charset="0"/>
              </a:rPr>
              <a:t>để</a:t>
            </a:r>
            <a:r>
              <a:rPr lang="en-US" sz="2800" b="1" dirty="0">
                <a:solidFill>
                  <a:srgbClr val="00B050"/>
                </a:solidFill>
                <a:latin typeface="Open Sans" panose="020B0606030504020204" pitchFamily="34" charset="0"/>
              </a:rPr>
              <a:t> </a:t>
            </a:r>
            <a:r>
              <a:rPr lang="en-US" sz="2800" b="1" dirty="0" err="1">
                <a:solidFill>
                  <a:srgbClr val="00B050"/>
                </a:solidFill>
                <a:latin typeface="Open Sans" panose="020B0606030504020204" pitchFamily="34" charset="0"/>
              </a:rPr>
              <a:t>giữ</a:t>
            </a:r>
            <a:r>
              <a:rPr lang="en-US" sz="2800" b="1" dirty="0">
                <a:solidFill>
                  <a:srgbClr val="00B050"/>
                </a:solidFill>
                <a:latin typeface="Open Sans" panose="020B0606030504020204" pitchFamily="34" charset="0"/>
              </a:rPr>
              <a:t> </a:t>
            </a:r>
            <a:r>
              <a:rPr lang="en-US" sz="2800" b="1" dirty="0" err="1">
                <a:solidFill>
                  <a:srgbClr val="00B050"/>
                </a:solidFill>
                <a:latin typeface="Open Sans" panose="020B0606030504020204" pitchFamily="34" charset="0"/>
              </a:rPr>
              <a:t>lời</a:t>
            </a:r>
            <a:r>
              <a:rPr lang="en-US" sz="2800" b="1" dirty="0">
                <a:solidFill>
                  <a:srgbClr val="00B050"/>
                </a:solidFill>
                <a:latin typeface="Open Sans" panose="020B0606030504020204" pitchFamily="34" charset="0"/>
              </a:rPr>
              <a:t> </a:t>
            </a:r>
            <a:r>
              <a:rPr lang="en-US" sz="2800" b="1" dirty="0" err="1">
                <a:solidFill>
                  <a:srgbClr val="00B050"/>
                </a:solidFill>
                <a:latin typeface="Open Sans" panose="020B0606030504020204" pitchFamily="34" charset="0"/>
              </a:rPr>
              <a:t>hứa</a:t>
            </a:r>
            <a:r>
              <a:rPr lang="en-US" sz="2800" b="1" dirty="0">
                <a:solidFill>
                  <a:srgbClr val="00B050"/>
                </a:solidFill>
                <a:latin typeface="Open Sans" panose="020B0606030504020204" pitchFamily="34" charset="0"/>
              </a:rPr>
              <a:t>?</a:t>
            </a:r>
            <a:endParaRPr lang="en-US" sz="2800" b="1" dirty="0">
              <a:solidFill>
                <a:srgbClr val="00B050"/>
              </a:solidFill>
            </a:endParaRPr>
          </a:p>
        </p:txBody>
      </p:sp>
      <p:pic>
        <p:nvPicPr>
          <p:cNvPr id="4" name="Picture 3"/>
          <p:cNvPicPr>
            <a:picLocks noChangeAspect="1"/>
          </p:cNvPicPr>
          <p:nvPr/>
        </p:nvPicPr>
        <p:blipFill>
          <a:blip r:embed="rId4"/>
          <a:stretch>
            <a:fillRect/>
          </a:stretch>
        </p:blipFill>
        <p:spPr>
          <a:xfrm>
            <a:off x="152400" y="152400"/>
            <a:ext cx="2448267" cy="1133633"/>
          </a:xfrm>
          <a:prstGeom prst="rect">
            <a:avLst/>
          </a:prstGeom>
        </p:spPr>
      </p:pic>
      <p:pic>
        <p:nvPicPr>
          <p:cNvPr id="5" name="Picture 4"/>
          <p:cNvPicPr>
            <a:picLocks noChangeAspect="1"/>
          </p:cNvPicPr>
          <p:nvPr/>
        </p:nvPicPr>
        <p:blipFill>
          <a:blip r:embed="rId5"/>
          <a:stretch>
            <a:fillRect/>
          </a:stretch>
        </p:blipFill>
        <p:spPr>
          <a:xfrm>
            <a:off x="2362200" y="1437151"/>
            <a:ext cx="6858000" cy="4511524"/>
          </a:xfrm>
          <a:prstGeom prst="rect">
            <a:avLst/>
          </a:prstGeom>
          <a:ln>
            <a:noFill/>
          </a:ln>
          <a:effectLst>
            <a:softEdge rad="112500"/>
          </a:effectLst>
        </p:spPr>
      </p:pic>
      <p:pic>
        <p:nvPicPr>
          <p:cNvPr id="7" name="Picture 6"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985041" y="4110797"/>
            <a:ext cx="3081209" cy="2560055"/>
          </a:xfrm>
          <a:prstGeom prst="rect">
            <a:avLst/>
          </a:prstGeom>
        </p:spPr>
      </p:pic>
      <p:sp>
        <p:nvSpPr>
          <p:cNvPr id="8" name="TextBox 7">
            <a:extLst>
              <a:ext uri="{FF2B5EF4-FFF2-40B4-BE49-F238E27FC236}">
                <a16:creationId xmlns:a16="http://schemas.microsoft.com/office/drawing/2014/main" id="{BFB8A126-31B1-C7E5-FAE1-8866E0C5C3B3}"/>
              </a:ext>
            </a:extLst>
          </p:cNvPr>
          <p:cNvSpPr txBox="1"/>
          <p:nvPr/>
        </p:nvSpPr>
        <p:spPr>
          <a:xfrm>
            <a:off x="8331758" y="3395845"/>
            <a:ext cx="2259350" cy="1055608"/>
          </a:xfrm>
          <a:prstGeom prst="roundRect">
            <a:avLst/>
          </a:prstGeom>
          <a:solidFill>
            <a:srgbClr val="FFFFCC"/>
          </a:solidFill>
          <a:ln w="28575">
            <a:solidFill>
              <a:srgbClr val="217875"/>
            </a:solidFill>
            <a:prstDash val="sysDash"/>
          </a:ln>
        </p:spPr>
        <p:txBody>
          <a:bodyPr wrap="square">
            <a:spAutoFit/>
          </a:bodyPr>
          <a:lstStyle/>
          <a:p>
            <a:pPr lvl="0" algn="ctr"/>
            <a:r>
              <a:rPr lang="en-US" sz="28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Thảo</a:t>
            </a:r>
            <a:r>
              <a:rPr lang="en-US" sz="2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luận</a:t>
            </a:r>
            <a:r>
              <a:rPr lang="en-US" sz="2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nhóm</a:t>
            </a:r>
            <a:endParaRPr kumimoji="0" lang="en-US" sz="2800" b="1"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9" name="Group 8"/>
          <p:cNvGrpSpPr/>
          <p:nvPr/>
        </p:nvGrpSpPr>
        <p:grpSpPr>
          <a:xfrm>
            <a:off x="2753053" y="435114"/>
            <a:ext cx="779855" cy="707886"/>
            <a:chOff x="2753053" y="293757"/>
            <a:chExt cx="779855" cy="707886"/>
          </a:xfrm>
        </p:grpSpPr>
        <p:sp>
          <p:nvSpPr>
            <p:cNvPr id="10" name="Oval 9"/>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3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Tree>
    <p:custDataLst>
      <p:tags r:id="rId1"/>
    </p:custDataLst>
    <p:extLst>
      <p:ext uri="{BB962C8B-B14F-4D97-AF65-F5344CB8AC3E}">
        <p14:creationId xmlns:p14="http://schemas.microsoft.com/office/powerpoint/2010/main" val="89908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3"/>
          <a:srcRect t="19"/>
          <a:stretch/>
        </p:blipFill>
        <p:spPr>
          <a:xfrm>
            <a:off x="0" y="-152400"/>
            <a:ext cx="12191987" cy="6856718"/>
          </a:xfrm>
          <a:prstGeom prst="rect">
            <a:avLst/>
          </a:prstGeom>
        </p:spPr>
      </p:pic>
      <p:pic>
        <p:nvPicPr>
          <p:cNvPr id="4" name="Picture 3"/>
          <p:cNvPicPr>
            <a:picLocks noChangeAspect="1"/>
          </p:cNvPicPr>
          <p:nvPr/>
        </p:nvPicPr>
        <p:blipFill>
          <a:blip r:embed="rId4"/>
          <a:stretch>
            <a:fillRect/>
          </a:stretch>
        </p:blipFill>
        <p:spPr>
          <a:xfrm>
            <a:off x="152400" y="0"/>
            <a:ext cx="2448267" cy="1133633"/>
          </a:xfrm>
          <a:prstGeom prst="rect">
            <a:avLst/>
          </a:prstGeom>
        </p:spPr>
      </p:pic>
      <p:pic>
        <p:nvPicPr>
          <p:cNvPr id="9" name="Picture 8"/>
          <p:cNvPicPr>
            <a:picLocks noChangeAspect="1"/>
          </p:cNvPicPr>
          <p:nvPr/>
        </p:nvPicPr>
        <p:blipFill rotWithShape="1">
          <a:blip r:embed="rId5"/>
          <a:srcRect b="4824"/>
          <a:stretch/>
        </p:blipFill>
        <p:spPr>
          <a:xfrm>
            <a:off x="9372600" y="4343400"/>
            <a:ext cx="2390775" cy="2246570"/>
          </a:xfrm>
          <a:prstGeom prst="rect">
            <a:avLst/>
          </a:prstGeom>
        </p:spPr>
      </p:pic>
      <p:grpSp>
        <p:nvGrpSpPr>
          <p:cNvPr id="13" name="Group 12"/>
          <p:cNvGrpSpPr/>
          <p:nvPr/>
        </p:nvGrpSpPr>
        <p:grpSpPr>
          <a:xfrm>
            <a:off x="2057400" y="1348675"/>
            <a:ext cx="8686800" cy="2461325"/>
            <a:chOff x="2057400" y="1348675"/>
            <a:chExt cx="8686800" cy="2461325"/>
          </a:xfrm>
        </p:grpSpPr>
        <p:sp>
          <p:nvSpPr>
            <p:cNvPr id="11" name="Rounded Rectangular Callout 10"/>
            <p:cNvSpPr/>
            <p:nvPr/>
          </p:nvSpPr>
          <p:spPr>
            <a:xfrm>
              <a:off x="2057400" y="1348675"/>
              <a:ext cx="8686800" cy="2461325"/>
            </a:xfrm>
            <a:prstGeom prst="wedgeRoundRectCallout">
              <a:avLst>
                <a:gd name="adj1" fmla="val 40702"/>
                <a:gd name="adj2" fmla="val 82394"/>
                <a:gd name="adj3" fmla="val 16667"/>
              </a:avLst>
            </a:prstGeom>
            <a:solidFill>
              <a:schemeClr val="accent1">
                <a:lumMod val="20000"/>
                <a:lumOff val="80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209800" y="1676400"/>
              <a:ext cx="8534400" cy="1815882"/>
            </a:xfrm>
            <a:prstGeom prst="rect">
              <a:avLst/>
            </a:prstGeom>
            <a:ln>
              <a:noFill/>
            </a:ln>
          </p:spPr>
          <p:txBody>
            <a:bodyPr wrap="square">
              <a:spAutoFit/>
            </a:bodyPr>
            <a:lstStyle/>
            <a:p>
              <a:pPr lvl="0" algn="just"/>
              <a:r>
                <a:rPr lang="en-US" sz="2800" b="1" dirty="0">
                  <a:latin typeface="Open Sans" panose="020B0606030504020204" pitchFamily="34" charset="0"/>
                  <a:ea typeface="Open Sans" panose="020B0606030504020204" pitchFamily="34" charset="0"/>
                  <a:cs typeface="Open Sans" panose="020B0606030504020204" pitchFamily="34" charset="0"/>
                </a:rPr>
                <a:t>	</a:t>
              </a:r>
              <a:r>
                <a:rPr lang="vi-VN" sz="2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Những điều em nên làm để giữ đúng lời hứa: đúng hẹn, chỉ hứa những điều trong khả năng của mình có thể thực hiện được, cần có trách nhiệm với lời hứa của mình.</a:t>
              </a:r>
              <a:endParaRPr kumimoji="0" lang="en-US" sz="28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Tree>
    <p:custDataLst>
      <p:tags r:id="rId1"/>
    </p:custDataLst>
    <p:extLst>
      <p:ext uri="{BB962C8B-B14F-4D97-AF65-F5344CB8AC3E}">
        <p14:creationId xmlns:p14="http://schemas.microsoft.com/office/powerpoint/2010/main" val="185434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3"/>
          <a:srcRect t="19"/>
          <a:stretch/>
        </p:blipFill>
        <p:spPr>
          <a:xfrm>
            <a:off x="0" y="-152400"/>
            <a:ext cx="12191987" cy="6856718"/>
          </a:xfrm>
          <a:prstGeom prst="rect">
            <a:avLst/>
          </a:prstGeom>
        </p:spPr>
      </p:pic>
      <p:pic>
        <p:nvPicPr>
          <p:cNvPr id="4" name="Picture 3"/>
          <p:cNvPicPr>
            <a:picLocks noChangeAspect="1"/>
          </p:cNvPicPr>
          <p:nvPr/>
        </p:nvPicPr>
        <p:blipFill>
          <a:blip r:embed="rId4"/>
          <a:stretch>
            <a:fillRect/>
          </a:stretch>
        </p:blipFill>
        <p:spPr>
          <a:xfrm>
            <a:off x="152400" y="0"/>
            <a:ext cx="2448267" cy="1133633"/>
          </a:xfrm>
          <a:prstGeom prst="rect">
            <a:avLst/>
          </a:prstGeom>
        </p:spPr>
      </p:pic>
      <p:pic>
        <p:nvPicPr>
          <p:cNvPr id="9" name="Picture 8"/>
          <p:cNvPicPr>
            <a:picLocks noChangeAspect="1"/>
          </p:cNvPicPr>
          <p:nvPr/>
        </p:nvPicPr>
        <p:blipFill rotWithShape="1">
          <a:blip r:embed="rId5"/>
          <a:srcRect b="4824"/>
          <a:stretch/>
        </p:blipFill>
        <p:spPr>
          <a:xfrm>
            <a:off x="9372600" y="4343400"/>
            <a:ext cx="2390775" cy="2246570"/>
          </a:xfrm>
          <a:prstGeom prst="rect">
            <a:avLst/>
          </a:prstGeom>
        </p:spPr>
      </p:pic>
      <p:grpSp>
        <p:nvGrpSpPr>
          <p:cNvPr id="13" name="Group 12"/>
          <p:cNvGrpSpPr/>
          <p:nvPr/>
        </p:nvGrpSpPr>
        <p:grpSpPr>
          <a:xfrm>
            <a:off x="2057400" y="1348675"/>
            <a:ext cx="8686800" cy="2461325"/>
            <a:chOff x="2057400" y="1348675"/>
            <a:chExt cx="8686800" cy="2461325"/>
          </a:xfrm>
          <a:solidFill>
            <a:schemeClr val="accent6">
              <a:lumMod val="20000"/>
              <a:lumOff val="80000"/>
            </a:schemeClr>
          </a:solidFill>
        </p:grpSpPr>
        <p:sp>
          <p:nvSpPr>
            <p:cNvPr id="11" name="Rounded Rectangular Callout 10"/>
            <p:cNvSpPr/>
            <p:nvPr/>
          </p:nvSpPr>
          <p:spPr>
            <a:xfrm>
              <a:off x="2057400" y="1348675"/>
              <a:ext cx="8686800" cy="2461325"/>
            </a:xfrm>
            <a:prstGeom prst="wedgeRoundRectCallout">
              <a:avLst>
                <a:gd name="adj1" fmla="val 40702"/>
                <a:gd name="adj2" fmla="val 82394"/>
                <a:gd name="adj3" fmla="val 16667"/>
              </a:avLst>
            </a:prstGeom>
            <a:grp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2209800" y="1676400"/>
              <a:ext cx="8534400" cy="1815882"/>
            </a:xfrm>
            <a:prstGeom prst="rect">
              <a:avLst/>
            </a:prstGeom>
            <a:grpFill/>
            <a:ln>
              <a:noFill/>
            </a:ln>
          </p:spPr>
          <p:txBody>
            <a:bodyPr wrap="square">
              <a:spAutoFit/>
            </a:bodyPr>
            <a:lstStyle/>
            <a:p>
              <a:pPr lvl="0" algn="just"/>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vi-VN" sz="2800" b="1" dirty="0">
                  <a:solidFill>
                    <a:srgbClr val="FF0000"/>
                  </a:solidFill>
                </a:rPr>
                <a:t>Những điều em nên tránh khi hứa với người khác: sai hứa, hứa những điều mà mình không có khả năng thực hiện, hứa suông mà không làm.</a:t>
              </a:r>
              <a:endParaRPr kumimoji="0" lang="en-US" sz="28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Tree>
    <p:custDataLst>
      <p:tags r:id="rId1"/>
    </p:custDataLst>
    <p:extLst>
      <p:ext uri="{BB962C8B-B14F-4D97-AF65-F5344CB8AC3E}">
        <p14:creationId xmlns:p14="http://schemas.microsoft.com/office/powerpoint/2010/main" val="45964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3"/>
          <a:srcRect t="19"/>
          <a:stretch/>
        </p:blipFill>
        <p:spPr>
          <a:xfrm>
            <a:off x="0" y="-152400"/>
            <a:ext cx="12191987" cy="6856718"/>
          </a:xfrm>
          <a:prstGeom prst="rect">
            <a:avLst/>
          </a:prstGeom>
        </p:spPr>
      </p:pic>
      <p:pic>
        <p:nvPicPr>
          <p:cNvPr id="4" name="Picture 3"/>
          <p:cNvPicPr>
            <a:picLocks noChangeAspect="1"/>
          </p:cNvPicPr>
          <p:nvPr/>
        </p:nvPicPr>
        <p:blipFill>
          <a:blip r:embed="rId4"/>
          <a:stretch>
            <a:fillRect/>
          </a:stretch>
        </p:blipFill>
        <p:spPr>
          <a:xfrm>
            <a:off x="152400" y="0"/>
            <a:ext cx="2448267" cy="1133633"/>
          </a:xfrm>
          <a:prstGeom prst="rect">
            <a:avLst/>
          </a:prstGeom>
        </p:spPr>
      </p:pic>
      <p:pic>
        <p:nvPicPr>
          <p:cNvPr id="9" name="Picture 8"/>
          <p:cNvPicPr>
            <a:picLocks noChangeAspect="1"/>
          </p:cNvPicPr>
          <p:nvPr/>
        </p:nvPicPr>
        <p:blipFill rotWithShape="1">
          <a:blip r:embed="rId5"/>
          <a:srcRect b="4824"/>
          <a:stretch/>
        </p:blipFill>
        <p:spPr>
          <a:xfrm>
            <a:off x="9372600" y="4343400"/>
            <a:ext cx="2390775" cy="2246570"/>
          </a:xfrm>
          <a:prstGeom prst="rect">
            <a:avLst/>
          </a:prstGeom>
        </p:spPr>
      </p:pic>
      <p:grpSp>
        <p:nvGrpSpPr>
          <p:cNvPr id="13" name="Group 12"/>
          <p:cNvGrpSpPr/>
          <p:nvPr/>
        </p:nvGrpSpPr>
        <p:grpSpPr>
          <a:xfrm>
            <a:off x="2076450" y="1371600"/>
            <a:ext cx="8686800" cy="2461325"/>
            <a:chOff x="2076450" y="1371600"/>
            <a:chExt cx="8686800" cy="2461325"/>
          </a:xfrm>
          <a:solidFill>
            <a:schemeClr val="accent6">
              <a:lumMod val="20000"/>
              <a:lumOff val="80000"/>
            </a:schemeClr>
          </a:solidFill>
        </p:grpSpPr>
        <p:sp>
          <p:nvSpPr>
            <p:cNvPr id="11" name="Rounded Rectangular Callout 10"/>
            <p:cNvSpPr/>
            <p:nvPr/>
          </p:nvSpPr>
          <p:spPr>
            <a:xfrm>
              <a:off x="2076450" y="1371600"/>
              <a:ext cx="8686800" cy="2461325"/>
            </a:xfrm>
            <a:prstGeom prst="wedgeRoundRectCallout">
              <a:avLst>
                <a:gd name="adj1" fmla="val 40702"/>
                <a:gd name="adj2" fmla="val 82394"/>
                <a:gd name="adj3" fmla="val 16667"/>
              </a:avLst>
            </a:prstGeom>
            <a:solidFill>
              <a:schemeClr val="accent3">
                <a:lumMod val="40000"/>
                <a:lumOff val="60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2209800" y="1676400"/>
              <a:ext cx="8534400" cy="1815882"/>
            </a:xfrm>
            <a:prstGeom prst="rect">
              <a:avLst/>
            </a:prstGeom>
            <a:noFill/>
            <a:ln>
              <a:noFill/>
            </a:ln>
          </p:spPr>
          <p:txBody>
            <a:bodyPr wrap="square">
              <a:spAutoFit/>
            </a:bodyPr>
            <a:lstStyle/>
            <a:p>
              <a:pPr lvl="0" algn="just"/>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vi-VN" sz="2800" b="1" dirty="0">
                  <a:solidFill>
                    <a:schemeClr val="accent3">
                      <a:lumMod val="50000"/>
                    </a:schemeClr>
                  </a:solidFill>
                  <a:latin typeface="Open Sans" panose="020B0606030504020204" pitchFamily="34" charset="0"/>
                  <a:ea typeface="Open Sans" panose="020B0606030504020204" pitchFamily="34" charset="0"/>
                  <a:cs typeface="Open Sans" panose="020B0606030504020204" pitchFamily="34" charset="0"/>
                </a:rPr>
                <a:t>Cách ứng xử khi em không thể thực hiện được lời hứa của mình: gọi điện xin lỗi và giải thích lí do thất hứa; gặp trực tiếp xin lỗi và giải thích lí do thất hứa,…</a:t>
              </a:r>
              <a:endParaRPr kumimoji="0" lang="en-US" sz="2800" b="1" i="0" u="none" strike="noStrike" kern="1200" cap="none" spc="0" normalizeH="0" baseline="0" noProof="0" dirty="0">
                <a:ln>
                  <a:noFill/>
                </a:ln>
                <a:solidFill>
                  <a:schemeClr val="accent3">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Tree>
    <p:custDataLst>
      <p:tags r:id="rId1"/>
    </p:custDataLst>
    <p:extLst>
      <p:ext uri="{BB962C8B-B14F-4D97-AF65-F5344CB8AC3E}">
        <p14:creationId xmlns:p14="http://schemas.microsoft.com/office/powerpoint/2010/main" val="193321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pic>
        <p:nvPicPr>
          <p:cNvPr id="3" name="Picture 2">
            <a:extLst>
              <a:ext uri="{FF2B5EF4-FFF2-40B4-BE49-F238E27FC236}">
                <a16:creationId xmlns:a16="http://schemas.microsoft.com/office/drawing/2014/main" id="{B3E6FFE7-EF9B-1BA6-1260-2C52CAA389D9}"/>
              </a:ext>
            </a:extLst>
          </p:cNvPr>
          <p:cNvPicPr>
            <a:picLocks noChangeAspect="1"/>
          </p:cNvPicPr>
          <p:nvPr/>
        </p:nvPicPr>
        <p:blipFill rotWithShape="1">
          <a:blip r:embed="rId4"/>
          <a:srcRect t="19"/>
          <a:stretch/>
        </p:blipFill>
        <p:spPr>
          <a:xfrm>
            <a:off x="13" y="1282"/>
            <a:ext cx="12191987" cy="6856718"/>
          </a:xfrm>
          <a:prstGeom prst="rect">
            <a:avLst/>
          </a:prstGeom>
        </p:spPr>
      </p:pic>
      <p:pic>
        <p:nvPicPr>
          <p:cNvPr id="10" name="Picture 9"/>
          <p:cNvPicPr>
            <a:picLocks noChangeAspect="1"/>
          </p:cNvPicPr>
          <p:nvPr/>
        </p:nvPicPr>
        <p:blipFill rotWithShape="1">
          <a:blip r:embed="rId5"/>
          <a:srcRect t="17777" r="3889" b="2234"/>
          <a:stretch/>
        </p:blipFill>
        <p:spPr>
          <a:xfrm>
            <a:off x="133158" y="76200"/>
            <a:ext cx="2887132" cy="838200"/>
          </a:xfrm>
          <a:prstGeom prst="rect">
            <a:avLst/>
          </a:prstGeom>
        </p:spPr>
      </p:pic>
      <p:sp>
        <p:nvSpPr>
          <p:cNvPr id="12" name="TextBox 11">
            <a:extLst>
              <a:ext uri="{FF2B5EF4-FFF2-40B4-BE49-F238E27FC236}">
                <a16:creationId xmlns:a16="http://schemas.microsoft.com/office/drawing/2014/main" id="{316219E4-E4AB-AB44-480D-4957E98F77FE}"/>
              </a:ext>
            </a:extLst>
          </p:cNvPr>
          <p:cNvSpPr txBox="1"/>
          <p:nvPr/>
        </p:nvSpPr>
        <p:spPr>
          <a:xfrm>
            <a:off x="3962400" y="652790"/>
            <a:ext cx="3810000" cy="523220"/>
          </a:xfrm>
          <a:prstGeom prst="rect">
            <a:avLst/>
          </a:prstGeom>
          <a:noFill/>
        </p:spPr>
        <p:txBody>
          <a:bodyPr wrap="square" rtlCol="0">
            <a:spAutoFit/>
          </a:bodyPr>
          <a:lstStyle/>
          <a:p>
            <a:r>
              <a:rPr lang="en-US" sz="2800" b="1" dirty="0">
                <a:solidFill>
                  <a:srgbClr val="002060"/>
                </a:solidFill>
                <a:latin typeface="Nunito Black" panose="020B0604020202020204" charset="0"/>
                <a:cs typeface="Nunito Black" panose="020B0604020202020204" charset="0"/>
              </a:rPr>
              <a:t>Chia </a:t>
            </a:r>
            <a:r>
              <a:rPr lang="en-US" sz="2800" b="1" dirty="0" err="1">
                <a:solidFill>
                  <a:srgbClr val="002060"/>
                </a:solidFill>
                <a:latin typeface="Nunito Black" panose="020B0604020202020204" charset="0"/>
                <a:cs typeface="Nunito Black" panose="020B0604020202020204" charset="0"/>
              </a:rPr>
              <a:t>sẻ</a:t>
            </a:r>
            <a:r>
              <a:rPr lang="en-US" sz="2800" b="1" dirty="0">
                <a:solidFill>
                  <a:srgbClr val="002060"/>
                </a:solidFill>
                <a:latin typeface="Nunito Black" panose="020B0604020202020204" charset="0"/>
                <a:cs typeface="Nunito Black" panose="020B0604020202020204" charset="0"/>
              </a:rPr>
              <a:t> </a:t>
            </a:r>
            <a:r>
              <a:rPr lang="en-US" sz="2800" b="1" dirty="0" err="1">
                <a:solidFill>
                  <a:srgbClr val="002060"/>
                </a:solidFill>
                <a:latin typeface="Nunito Black" panose="020B0604020202020204" charset="0"/>
                <a:cs typeface="Nunito Black" panose="020B0604020202020204" charset="0"/>
              </a:rPr>
              <a:t>trải</a:t>
            </a:r>
            <a:r>
              <a:rPr lang="en-US" sz="2800" b="1" dirty="0">
                <a:solidFill>
                  <a:srgbClr val="002060"/>
                </a:solidFill>
                <a:latin typeface="Nunito Black" panose="020B0604020202020204" charset="0"/>
                <a:cs typeface="Nunito Black" panose="020B0604020202020204" charset="0"/>
              </a:rPr>
              <a:t> </a:t>
            </a:r>
            <a:r>
              <a:rPr lang="en-US" sz="2800" b="1" dirty="0" err="1">
                <a:solidFill>
                  <a:srgbClr val="002060"/>
                </a:solidFill>
                <a:latin typeface="Nunito Black" panose="020B0604020202020204" charset="0"/>
                <a:cs typeface="Nunito Black" panose="020B0604020202020204" charset="0"/>
              </a:rPr>
              <a:t>nghiệm</a:t>
            </a:r>
            <a:r>
              <a:rPr lang="en-US" sz="2800" b="1" dirty="0">
                <a:solidFill>
                  <a:srgbClr val="002060"/>
                </a:solidFill>
                <a:latin typeface="Nunito Black" panose="020B0604020202020204" charset="0"/>
                <a:cs typeface="Nunito Black" panose="020B0604020202020204" charset="0"/>
              </a:rPr>
              <a:t>:</a:t>
            </a:r>
          </a:p>
        </p:txBody>
      </p:sp>
      <p:sp>
        <p:nvSpPr>
          <p:cNvPr id="13" name="TextBox 12">
            <a:extLst>
              <a:ext uri="{FF2B5EF4-FFF2-40B4-BE49-F238E27FC236}">
                <a16:creationId xmlns:a16="http://schemas.microsoft.com/office/drawing/2014/main" id="{316219E4-E4AB-AB44-480D-4957E98F77FE}"/>
              </a:ext>
            </a:extLst>
          </p:cNvPr>
          <p:cNvSpPr txBox="1"/>
          <p:nvPr/>
        </p:nvSpPr>
        <p:spPr>
          <a:xfrm>
            <a:off x="2450569" y="1430567"/>
            <a:ext cx="7772400" cy="523220"/>
          </a:xfrm>
          <a:prstGeom prst="rect">
            <a:avLst/>
          </a:prstGeom>
          <a:noFill/>
        </p:spPr>
        <p:txBody>
          <a:bodyPr wrap="square" rtlCol="0">
            <a:spAutoFit/>
          </a:bodyPr>
          <a:lstStyle/>
          <a:p>
            <a:r>
              <a:rPr lang="en-US" sz="2800" b="1" dirty="0">
                <a:solidFill>
                  <a:srgbClr val="0070C0"/>
                </a:solidFill>
                <a:latin typeface="Nunito Black" charset="0"/>
                <a:cs typeface="Nunito Black" charset="0"/>
              </a:rPr>
              <a:t>- </a:t>
            </a:r>
            <a:r>
              <a:rPr lang="en-US" sz="2800" b="1" dirty="0" err="1">
                <a:solidFill>
                  <a:srgbClr val="0070C0"/>
                </a:solidFill>
                <a:latin typeface="Nunito Black" charset="0"/>
                <a:cs typeface="Nunito Black" charset="0"/>
              </a:rPr>
              <a:t>Đã</a:t>
            </a:r>
            <a:r>
              <a:rPr lang="en-US" sz="2800" b="1" dirty="0">
                <a:solidFill>
                  <a:srgbClr val="0070C0"/>
                </a:solidFill>
                <a:latin typeface="Nunito Black" charset="0"/>
                <a:cs typeface="Nunito Black" charset="0"/>
              </a:rPr>
              <a:t> </a:t>
            </a:r>
            <a:r>
              <a:rPr lang="en-US" sz="2800" b="1" dirty="0" err="1">
                <a:solidFill>
                  <a:srgbClr val="0070C0"/>
                </a:solidFill>
                <a:latin typeface="Nunito Black" charset="0"/>
                <a:cs typeface="Nunito Black" charset="0"/>
              </a:rPr>
              <a:t>có</a:t>
            </a:r>
            <a:r>
              <a:rPr lang="en-US" sz="2800" b="1" dirty="0">
                <a:solidFill>
                  <a:srgbClr val="0070C0"/>
                </a:solidFill>
                <a:latin typeface="Nunito Black" charset="0"/>
                <a:cs typeface="Nunito Black" charset="0"/>
              </a:rPr>
              <a:t> </a:t>
            </a:r>
            <a:r>
              <a:rPr lang="en-US" sz="2800" b="1" dirty="0" err="1">
                <a:solidFill>
                  <a:srgbClr val="0070C0"/>
                </a:solidFill>
                <a:latin typeface="Nunito Black" charset="0"/>
                <a:cs typeface="Nunito Black" charset="0"/>
              </a:rPr>
              <a:t>ai</a:t>
            </a:r>
            <a:r>
              <a:rPr lang="en-US" sz="2800" b="1" dirty="0">
                <a:solidFill>
                  <a:srgbClr val="0070C0"/>
                </a:solidFill>
                <a:latin typeface="Nunito Black" charset="0"/>
                <a:cs typeface="Nunito Black" charset="0"/>
              </a:rPr>
              <a:t> </a:t>
            </a:r>
            <a:r>
              <a:rPr lang="en-US" sz="2800" b="1" dirty="0" err="1">
                <a:solidFill>
                  <a:srgbClr val="0070C0"/>
                </a:solidFill>
                <a:latin typeface="Nunito Black" charset="0"/>
                <a:cs typeface="Nunito Black" charset="0"/>
              </a:rPr>
              <a:t>hứa</a:t>
            </a:r>
            <a:r>
              <a:rPr lang="en-US" sz="2800" b="1" dirty="0">
                <a:solidFill>
                  <a:srgbClr val="0070C0"/>
                </a:solidFill>
                <a:latin typeface="Nunito Black" charset="0"/>
                <a:cs typeface="Nunito Black" charset="0"/>
              </a:rPr>
              <a:t> </a:t>
            </a:r>
            <a:r>
              <a:rPr lang="en-US" sz="2800" b="1" dirty="0" err="1">
                <a:solidFill>
                  <a:srgbClr val="0070C0"/>
                </a:solidFill>
                <a:latin typeface="Nunito Black" charset="0"/>
                <a:cs typeface="Nunito Black" charset="0"/>
              </a:rPr>
              <a:t>với</a:t>
            </a:r>
            <a:r>
              <a:rPr lang="en-US" sz="2800" b="1" dirty="0">
                <a:solidFill>
                  <a:srgbClr val="0070C0"/>
                </a:solidFill>
                <a:latin typeface="Nunito Black" charset="0"/>
                <a:cs typeface="Nunito Black" charset="0"/>
              </a:rPr>
              <a:t> </a:t>
            </a:r>
            <a:r>
              <a:rPr lang="en-US" sz="2800" b="1" dirty="0" err="1">
                <a:solidFill>
                  <a:srgbClr val="0070C0"/>
                </a:solidFill>
                <a:latin typeface="Nunito Black" charset="0"/>
                <a:cs typeface="Nunito Black" charset="0"/>
              </a:rPr>
              <a:t>em</a:t>
            </a:r>
            <a:r>
              <a:rPr lang="en-US" sz="2800" b="1" dirty="0">
                <a:solidFill>
                  <a:srgbClr val="0070C0"/>
                </a:solidFill>
                <a:latin typeface="Nunito Black" charset="0"/>
                <a:cs typeface="Nunito Black" charset="0"/>
              </a:rPr>
              <a:t> </a:t>
            </a:r>
            <a:r>
              <a:rPr lang="en-US" sz="2800" b="1" dirty="0" err="1">
                <a:solidFill>
                  <a:srgbClr val="0070C0"/>
                </a:solidFill>
                <a:latin typeface="Nunito Black" charset="0"/>
                <a:cs typeface="Nunito Black" charset="0"/>
              </a:rPr>
              <a:t>điều</a:t>
            </a:r>
            <a:r>
              <a:rPr lang="en-US" sz="2800" b="1" dirty="0">
                <a:solidFill>
                  <a:srgbClr val="0070C0"/>
                </a:solidFill>
                <a:latin typeface="Nunito Black" charset="0"/>
                <a:cs typeface="Nunito Black" charset="0"/>
              </a:rPr>
              <a:t> </a:t>
            </a:r>
            <a:r>
              <a:rPr lang="en-US" sz="2800" b="1" dirty="0" err="1">
                <a:solidFill>
                  <a:srgbClr val="0070C0"/>
                </a:solidFill>
                <a:latin typeface="Nunito Black" charset="0"/>
                <a:cs typeface="Nunito Black" charset="0"/>
              </a:rPr>
              <a:t>gì</a:t>
            </a:r>
            <a:r>
              <a:rPr lang="en-US" sz="2800" b="1" dirty="0">
                <a:solidFill>
                  <a:srgbClr val="0070C0"/>
                </a:solidFill>
                <a:latin typeface="Nunito Black" charset="0"/>
                <a:cs typeface="Nunito Black" charset="0"/>
              </a:rPr>
              <a:t> </a:t>
            </a:r>
            <a:r>
              <a:rPr lang="en-US" sz="2800" b="1" dirty="0" err="1">
                <a:solidFill>
                  <a:srgbClr val="0070C0"/>
                </a:solidFill>
                <a:latin typeface="Nunito Black" charset="0"/>
                <a:cs typeface="Nunito Black" charset="0"/>
              </a:rPr>
              <a:t>chưa</a:t>
            </a:r>
            <a:r>
              <a:rPr lang="en-US" sz="2800" b="1" dirty="0">
                <a:solidFill>
                  <a:srgbClr val="0070C0"/>
                </a:solidFill>
                <a:latin typeface="Nunito Black" charset="0"/>
                <a:cs typeface="Nunito Black" charset="0"/>
              </a:rPr>
              <a:t>?</a:t>
            </a:r>
          </a:p>
        </p:txBody>
      </p:sp>
      <p:sp>
        <p:nvSpPr>
          <p:cNvPr id="14" name="TextBox 13">
            <a:extLst>
              <a:ext uri="{FF2B5EF4-FFF2-40B4-BE49-F238E27FC236}">
                <a16:creationId xmlns:a16="http://schemas.microsoft.com/office/drawing/2014/main" id="{316219E4-E4AB-AB44-480D-4957E98F77FE}"/>
              </a:ext>
            </a:extLst>
          </p:cNvPr>
          <p:cNvSpPr txBox="1"/>
          <p:nvPr/>
        </p:nvSpPr>
        <p:spPr>
          <a:xfrm>
            <a:off x="2438401" y="1925362"/>
            <a:ext cx="9372600" cy="523220"/>
          </a:xfrm>
          <a:prstGeom prst="rect">
            <a:avLst/>
          </a:prstGeom>
          <a:noFill/>
        </p:spPr>
        <p:txBody>
          <a:bodyPr wrap="square" rtlCol="0">
            <a:spAutoFit/>
          </a:bodyPr>
          <a:lstStyle/>
          <a:p>
            <a:r>
              <a:rPr lang="en-US" sz="2800" b="1" dirty="0">
                <a:solidFill>
                  <a:schemeClr val="accent6">
                    <a:lumMod val="50000"/>
                  </a:schemeClr>
                </a:solidFill>
                <a:latin typeface="Nunito Black" pitchFamily="2" charset="0"/>
              </a:rPr>
              <a:t>- </a:t>
            </a:r>
            <a:r>
              <a:rPr lang="en-US" sz="2800" b="1" dirty="0" err="1">
                <a:solidFill>
                  <a:schemeClr val="accent6">
                    <a:lumMod val="50000"/>
                  </a:schemeClr>
                </a:solidFill>
                <a:latin typeface="Nunito Black" pitchFamily="2" charset="0"/>
              </a:rPr>
              <a:t>Người</a:t>
            </a:r>
            <a:r>
              <a:rPr lang="en-US" sz="2800" b="1" dirty="0">
                <a:solidFill>
                  <a:schemeClr val="accent6">
                    <a:lumMod val="50000"/>
                  </a:schemeClr>
                </a:solidFill>
                <a:latin typeface="Nunito Black" pitchFamily="2" charset="0"/>
              </a:rPr>
              <a:t> </a:t>
            </a:r>
            <a:r>
              <a:rPr lang="en-US" sz="2800" b="1" dirty="0" err="1">
                <a:solidFill>
                  <a:schemeClr val="accent6">
                    <a:lumMod val="50000"/>
                  </a:schemeClr>
                </a:solidFill>
                <a:latin typeface="Nunito Black" pitchFamily="2" charset="0"/>
              </a:rPr>
              <a:t>đó</a:t>
            </a:r>
            <a:r>
              <a:rPr lang="en-US" sz="2800" b="1" dirty="0">
                <a:solidFill>
                  <a:schemeClr val="accent6">
                    <a:lumMod val="50000"/>
                  </a:schemeClr>
                </a:solidFill>
                <a:latin typeface="Nunito Black" pitchFamily="2" charset="0"/>
              </a:rPr>
              <a:t> </a:t>
            </a:r>
            <a:r>
              <a:rPr lang="en-US" sz="2800" b="1" dirty="0" err="1">
                <a:solidFill>
                  <a:schemeClr val="accent6">
                    <a:lumMod val="50000"/>
                  </a:schemeClr>
                </a:solidFill>
                <a:latin typeface="Nunito Black" pitchFamily="2" charset="0"/>
              </a:rPr>
              <a:t>có</a:t>
            </a:r>
            <a:r>
              <a:rPr lang="en-US" sz="2800" b="1" dirty="0">
                <a:solidFill>
                  <a:schemeClr val="accent6">
                    <a:lumMod val="50000"/>
                  </a:schemeClr>
                </a:solidFill>
                <a:latin typeface="Nunito Black" pitchFamily="2" charset="0"/>
              </a:rPr>
              <a:t> </a:t>
            </a:r>
            <a:r>
              <a:rPr lang="en-US" sz="2800" b="1" dirty="0" err="1">
                <a:solidFill>
                  <a:schemeClr val="accent6">
                    <a:lumMod val="50000"/>
                  </a:schemeClr>
                </a:solidFill>
                <a:latin typeface="Nunito Black" pitchFamily="2" charset="0"/>
              </a:rPr>
              <a:t>thực</a:t>
            </a:r>
            <a:r>
              <a:rPr lang="en-US" sz="2800" b="1" dirty="0">
                <a:solidFill>
                  <a:schemeClr val="accent6">
                    <a:lumMod val="50000"/>
                  </a:schemeClr>
                </a:solidFill>
                <a:latin typeface="Nunito Black" pitchFamily="2" charset="0"/>
              </a:rPr>
              <a:t> </a:t>
            </a:r>
            <a:r>
              <a:rPr lang="en-US" sz="2800" b="1" dirty="0" err="1">
                <a:solidFill>
                  <a:schemeClr val="accent6">
                    <a:lumMod val="50000"/>
                  </a:schemeClr>
                </a:solidFill>
                <a:latin typeface="Nunito Black" pitchFamily="2" charset="0"/>
              </a:rPr>
              <a:t>hiện</a:t>
            </a:r>
            <a:r>
              <a:rPr lang="en-US" sz="2800" b="1" dirty="0">
                <a:solidFill>
                  <a:schemeClr val="accent6">
                    <a:lumMod val="50000"/>
                  </a:schemeClr>
                </a:solidFill>
                <a:latin typeface="Nunito Black" pitchFamily="2" charset="0"/>
              </a:rPr>
              <a:t> </a:t>
            </a:r>
            <a:r>
              <a:rPr lang="en-US" sz="2800" b="1" dirty="0" err="1">
                <a:solidFill>
                  <a:schemeClr val="accent6">
                    <a:lumMod val="50000"/>
                  </a:schemeClr>
                </a:solidFill>
                <a:latin typeface="Nunito Black" pitchFamily="2" charset="0"/>
              </a:rPr>
              <a:t>được</a:t>
            </a:r>
            <a:r>
              <a:rPr lang="en-US" sz="2800" b="1" dirty="0">
                <a:solidFill>
                  <a:schemeClr val="accent6">
                    <a:lumMod val="50000"/>
                  </a:schemeClr>
                </a:solidFill>
                <a:latin typeface="Nunito Black" pitchFamily="2" charset="0"/>
              </a:rPr>
              <a:t> </a:t>
            </a:r>
            <a:r>
              <a:rPr lang="en-US" sz="2800" b="1" dirty="0" err="1">
                <a:solidFill>
                  <a:schemeClr val="accent6">
                    <a:lumMod val="50000"/>
                  </a:schemeClr>
                </a:solidFill>
                <a:latin typeface="Nunito Black" pitchFamily="2" charset="0"/>
              </a:rPr>
              <a:t>lời</a:t>
            </a:r>
            <a:r>
              <a:rPr lang="en-US" sz="2800" b="1" dirty="0">
                <a:solidFill>
                  <a:schemeClr val="accent6">
                    <a:lumMod val="50000"/>
                  </a:schemeClr>
                </a:solidFill>
                <a:latin typeface="Nunito Black" pitchFamily="2" charset="0"/>
              </a:rPr>
              <a:t> </a:t>
            </a:r>
            <a:r>
              <a:rPr lang="en-US" sz="2800" b="1" dirty="0" err="1">
                <a:solidFill>
                  <a:schemeClr val="accent6">
                    <a:lumMod val="50000"/>
                  </a:schemeClr>
                </a:solidFill>
                <a:latin typeface="Nunito Black" pitchFamily="2" charset="0"/>
              </a:rPr>
              <a:t>hứa</a:t>
            </a:r>
            <a:r>
              <a:rPr lang="en-US" sz="2800" b="1" dirty="0">
                <a:solidFill>
                  <a:schemeClr val="accent6">
                    <a:lumMod val="50000"/>
                  </a:schemeClr>
                </a:solidFill>
                <a:latin typeface="Nunito Black" pitchFamily="2" charset="0"/>
              </a:rPr>
              <a:t> </a:t>
            </a:r>
            <a:r>
              <a:rPr lang="en-US" sz="2800" b="1" dirty="0" err="1">
                <a:solidFill>
                  <a:schemeClr val="accent6">
                    <a:lumMod val="50000"/>
                  </a:schemeClr>
                </a:solidFill>
                <a:latin typeface="Nunito Black" pitchFamily="2" charset="0"/>
              </a:rPr>
              <a:t>với</a:t>
            </a:r>
            <a:r>
              <a:rPr lang="en-US" sz="2800" b="1" dirty="0">
                <a:solidFill>
                  <a:schemeClr val="accent6">
                    <a:lumMod val="50000"/>
                  </a:schemeClr>
                </a:solidFill>
                <a:latin typeface="Nunito Black" pitchFamily="2" charset="0"/>
              </a:rPr>
              <a:t> </a:t>
            </a:r>
            <a:r>
              <a:rPr lang="en-US" sz="2800" b="1" dirty="0" err="1">
                <a:solidFill>
                  <a:schemeClr val="accent6">
                    <a:lumMod val="50000"/>
                  </a:schemeClr>
                </a:solidFill>
                <a:latin typeface="Nunito Black" pitchFamily="2" charset="0"/>
              </a:rPr>
              <a:t>em</a:t>
            </a:r>
            <a:r>
              <a:rPr lang="en-US" sz="2800" b="1" dirty="0">
                <a:solidFill>
                  <a:schemeClr val="accent6">
                    <a:lumMod val="50000"/>
                  </a:schemeClr>
                </a:solidFill>
                <a:latin typeface="Nunito Black" pitchFamily="2" charset="0"/>
              </a:rPr>
              <a:t> </a:t>
            </a:r>
            <a:r>
              <a:rPr lang="en-US" sz="2800" b="1" dirty="0" err="1">
                <a:solidFill>
                  <a:schemeClr val="accent6">
                    <a:lumMod val="50000"/>
                  </a:schemeClr>
                </a:solidFill>
                <a:latin typeface="Nunito Black" pitchFamily="2" charset="0"/>
              </a:rPr>
              <a:t>không</a:t>
            </a:r>
            <a:r>
              <a:rPr lang="en-US" sz="2800" b="1" dirty="0">
                <a:solidFill>
                  <a:schemeClr val="accent6">
                    <a:lumMod val="50000"/>
                  </a:schemeClr>
                </a:solidFill>
                <a:latin typeface="Nunito Black" pitchFamily="2" charset="0"/>
              </a:rPr>
              <a:t>?</a:t>
            </a:r>
          </a:p>
        </p:txBody>
      </p:sp>
      <p:sp>
        <p:nvSpPr>
          <p:cNvPr id="15" name="TextBox 14">
            <a:extLst>
              <a:ext uri="{FF2B5EF4-FFF2-40B4-BE49-F238E27FC236}">
                <a16:creationId xmlns:a16="http://schemas.microsoft.com/office/drawing/2014/main" id="{316219E4-E4AB-AB44-480D-4957E98F77FE}"/>
              </a:ext>
            </a:extLst>
          </p:cNvPr>
          <p:cNvSpPr txBox="1"/>
          <p:nvPr/>
        </p:nvSpPr>
        <p:spPr>
          <a:xfrm>
            <a:off x="2438400" y="2448580"/>
            <a:ext cx="7784569" cy="523220"/>
          </a:xfrm>
          <a:prstGeom prst="rect">
            <a:avLst/>
          </a:prstGeom>
          <a:noFill/>
        </p:spPr>
        <p:txBody>
          <a:bodyPr wrap="square" rtlCol="0">
            <a:spAutoFit/>
          </a:bodyPr>
          <a:lstStyle/>
          <a:p>
            <a:r>
              <a:rPr lang="en-US" sz="2800" b="1" dirty="0">
                <a:solidFill>
                  <a:schemeClr val="tx2">
                    <a:lumMod val="50000"/>
                  </a:schemeClr>
                </a:solidFill>
                <a:latin typeface="Nunito Black" pitchFamily="2" charset="0"/>
              </a:rPr>
              <a:t>- </a:t>
            </a:r>
            <a:r>
              <a:rPr lang="en-US" sz="2800" b="1" dirty="0" err="1">
                <a:solidFill>
                  <a:schemeClr val="tx2">
                    <a:lumMod val="50000"/>
                  </a:schemeClr>
                </a:solidFill>
                <a:latin typeface="Nunito Black" pitchFamily="2" charset="0"/>
              </a:rPr>
              <a:t>Khi</a:t>
            </a:r>
            <a:r>
              <a:rPr lang="en-US" sz="2800" b="1" dirty="0">
                <a:solidFill>
                  <a:schemeClr val="tx2">
                    <a:lumMod val="50000"/>
                  </a:schemeClr>
                </a:solidFill>
                <a:latin typeface="Nunito Black" pitchFamily="2" charset="0"/>
              </a:rPr>
              <a:t> </a:t>
            </a:r>
            <a:r>
              <a:rPr lang="en-US" sz="2800" b="1" dirty="0" err="1">
                <a:solidFill>
                  <a:schemeClr val="tx2">
                    <a:lumMod val="50000"/>
                  </a:schemeClr>
                </a:solidFill>
                <a:latin typeface="Nunito Black" pitchFamily="2" charset="0"/>
              </a:rPr>
              <a:t>đó</a:t>
            </a:r>
            <a:r>
              <a:rPr lang="en-US" sz="2800" b="1" dirty="0">
                <a:solidFill>
                  <a:schemeClr val="tx2">
                    <a:lumMod val="50000"/>
                  </a:schemeClr>
                </a:solidFill>
                <a:latin typeface="Nunito Black" pitchFamily="2" charset="0"/>
              </a:rPr>
              <a:t>, </a:t>
            </a:r>
            <a:r>
              <a:rPr lang="en-US" sz="2800" b="1" dirty="0" err="1">
                <a:solidFill>
                  <a:schemeClr val="tx2">
                    <a:lumMod val="50000"/>
                  </a:schemeClr>
                </a:solidFill>
                <a:latin typeface="Nunito Black" pitchFamily="2" charset="0"/>
              </a:rPr>
              <a:t>em</a:t>
            </a:r>
            <a:r>
              <a:rPr lang="en-US" sz="2800" b="1" dirty="0">
                <a:solidFill>
                  <a:schemeClr val="tx2">
                    <a:lumMod val="50000"/>
                  </a:schemeClr>
                </a:solidFill>
                <a:latin typeface="Nunito Black" pitchFamily="2" charset="0"/>
              </a:rPr>
              <a:t> </a:t>
            </a:r>
            <a:r>
              <a:rPr lang="en-US" sz="2800" b="1" dirty="0" err="1">
                <a:solidFill>
                  <a:schemeClr val="tx2">
                    <a:lumMod val="50000"/>
                  </a:schemeClr>
                </a:solidFill>
                <a:latin typeface="Nunito Black" pitchFamily="2" charset="0"/>
              </a:rPr>
              <a:t>cảm</a:t>
            </a:r>
            <a:r>
              <a:rPr lang="en-US" sz="2800" b="1" dirty="0">
                <a:solidFill>
                  <a:schemeClr val="tx2">
                    <a:lumMod val="50000"/>
                  </a:schemeClr>
                </a:solidFill>
                <a:latin typeface="Nunito Black" pitchFamily="2" charset="0"/>
              </a:rPr>
              <a:t> </a:t>
            </a:r>
            <a:r>
              <a:rPr lang="en-US" sz="2800" b="1" dirty="0" err="1">
                <a:solidFill>
                  <a:schemeClr val="tx2">
                    <a:lumMod val="50000"/>
                  </a:schemeClr>
                </a:solidFill>
                <a:latin typeface="Nunito Black" pitchFamily="2" charset="0"/>
              </a:rPr>
              <a:t>thấy</a:t>
            </a:r>
            <a:r>
              <a:rPr lang="en-US" sz="2800" b="1" dirty="0">
                <a:solidFill>
                  <a:schemeClr val="tx2">
                    <a:lumMod val="50000"/>
                  </a:schemeClr>
                </a:solidFill>
                <a:latin typeface="Nunito Black" pitchFamily="2" charset="0"/>
              </a:rPr>
              <a:t> </a:t>
            </a:r>
            <a:r>
              <a:rPr lang="en-US" sz="2800" b="1" dirty="0" err="1">
                <a:solidFill>
                  <a:schemeClr val="tx2">
                    <a:lumMod val="50000"/>
                  </a:schemeClr>
                </a:solidFill>
                <a:latin typeface="Nunito Black" pitchFamily="2" charset="0"/>
              </a:rPr>
              <a:t>thế</a:t>
            </a:r>
            <a:r>
              <a:rPr lang="en-US" sz="2800" b="1" dirty="0">
                <a:solidFill>
                  <a:schemeClr val="tx2">
                    <a:lumMod val="50000"/>
                  </a:schemeClr>
                </a:solidFill>
                <a:latin typeface="Nunito Black" pitchFamily="2" charset="0"/>
              </a:rPr>
              <a:t> </a:t>
            </a:r>
            <a:r>
              <a:rPr lang="en-US" sz="2800" b="1" dirty="0" err="1">
                <a:solidFill>
                  <a:schemeClr val="tx2">
                    <a:lumMod val="50000"/>
                  </a:schemeClr>
                </a:solidFill>
                <a:latin typeface="Nunito Black" pitchFamily="2" charset="0"/>
              </a:rPr>
              <a:t>nào</a:t>
            </a:r>
            <a:r>
              <a:rPr lang="en-US" sz="2800" b="1" dirty="0">
                <a:solidFill>
                  <a:schemeClr val="tx2">
                    <a:lumMod val="50000"/>
                  </a:schemeClr>
                </a:solidFill>
                <a:latin typeface="Nunito Black" pitchFamily="2" charset="0"/>
              </a:rPr>
              <a:t>?</a:t>
            </a:r>
          </a:p>
        </p:txBody>
      </p:sp>
      <p:pic>
        <p:nvPicPr>
          <p:cNvPr id="11" name="Picture 2" descr="Chia Sẻ Hay Chia Sẽ Mới Đúng Chính Tả Tiếng Việt? Quy Tắc Viết Đúng Chính Tả"/>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7600" y="3724457"/>
            <a:ext cx="4724387" cy="3147624"/>
          </a:xfrm>
          <a:prstGeom prst="hear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3595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475749F-F487-4EFB-ABC7-C1359590EB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AECF80F6-4C9D-75DE-D1E1-9DB1D30F2EE4}"/>
              </a:ext>
            </a:extLst>
          </p:cNvPr>
          <p:cNvSpPr txBox="1"/>
          <p:nvPr/>
        </p:nvSpPr>
        <p:spPr>
          <a:xfrm>
            <a:off x="4800600" y="3048000"/>
            <a:ext cx="6493487" cy="1219200"/>
          </a:xfrm>
          <a:prstGeom prst="rect">
            <a:avLst/>
          </a:prstGeom>
          <a:scene3d>
            <a:camera prst="perspectiveFront" fov="5100000">
              <a:rot lat="0" lon="2100000" rev="0"/>
            </a:camera>
            <a:lightRig rig="flood" dir="t">
              <a:rot lat="0" lon="0" rev="13800000"/>
            </a:lightRig>
          </a:scene3d>
        </p:spPr>
        <p:txBody>
          <a:bodyPr vert="horz" lIns="60960" tIns="30480" rIns="60960" bIns="30480" rtlCol="0" anchor="b">
            <a:no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8000" b="0" i="0" u="none" strike="noStrike" kern="1200" cap="none" spc="0" normalizeH="0" baseline="0" noProof="0" dirty="0" err="1">
                <a:ln>
                  <a:noFill/>
                </a:ln>
                <a:solidFill>
                  <a:srgbClr val="00B050"/>
                </a:solidFill>
                <a:effectLst/>
                <a:uLnTx/>
                <a:uFillTx/>
                <a:latin typeface="Sigmar One" panose="00000500000000000000" pitchFamily="2" charset="0"/>
                <a:ea typeface="+mn-ea"/>
                <a:cs typeface="+mn-cs"/>
              </a:rPr>
              <a:t>Luyện</a:t>
            </a:r>
            <a:r>
              <a:rPr kumimoji="0" lang="en-US" sz="8000" b="0" i="0" u="none" strike="noStrike" kern="1200" cap="none" spc="0" normalizeH="0" noProof="0" dirty="0">
                <a:ln>
                  <a:noFill/>
                </a:ln>
                <a:solidFill>
                  <a:srgbClr val="00B050"/>
                </a:solidFill>
                <a:effectLst/>
                <a:uLnTx/>
                <a:uFillTx/>
                <a:latin typeface="Sigmar One" panose="00000500000000000000" pitchFamily="2" charset="0"/>
                <a:ea typeface="+mn-ea"/>
                <a:cs typeface="+mn-cs"/>
              </a:rPr>
              <a:t> </a:t>
            </a:r>
            <a:r>
              <a:rPr kumimoji="0" lang="en-US" sz="8000" b="0" i="0" u="none" strike="noStrike" kern="1200" cap="none" spc="0" normalizeH="0" noProof="0" dirty="0" err="1">
                <a:ln>
                  <a:noFill/>
                </a:ln>
                <a:solidFill>
                  <a:srgbClr val="00B050"/>
                </a:solidFill>
                <a:effectLst/>
                <a:uLnTx/>
                <a:uFillTx/>
                <a:latin typeface="Sigmar One" panose="00000500000000000000" pitchFamily="2" charset="0"/>
                <a:ea typeface="+mn-ea"/>
                <a:cs typeface="+mn-cs"/>
              </a:rPr>
              <a:t>tập</a:t>
            </a:r>
            <a:endParaRPr kumimoji="0" lang="en-US" sz="8000" b="0" i="0" u="none" strike="noStrike" kern="1200" cap="none" spc="0" normalizeH="0" baseline="0" noProof="0" dirty="0">
              <a:ln>
                <a:noFill/>
              </a:ln>
              <a:solidFill>
                <a:srgbClr val="00B050"/>
              </a:solidFill>
              <a:effectLst/>
              <a:uLnTx/>
              <a:uFillTx/>
              <a:latin typeface="Sigmar One" panose="00000500000000000000" pitchFamily="2" charset="0"/>
              <a:ea typeface="+mn-ea"/>
              <a:cs typeface="+mn-cs"/>
            </a:endParaRPr>
          </a:p>
        </p:txBody>
      </p:sp>
      <p:grpSp>
        <p:nvGrpSpPr>
          <p:cNvPr id="15" name="Group 5">
            <a:extLst>
              <a:ext uri="{FF2B5EF4-FFF2-40B4-BE49-F238E27FC236}">
                <a16:creationId xmlns:a16="http://schemas.microsoft.com/office/drawing/2014/main" id="{194D3E2E-0ECD-8681-6A75-C20BA994FB73}"/>
              </a:ext>
            </a:extLst>
          </p:cNvPr>
          <p:cNvGrpSpPr>
            <a:grpSpLocks noChangeAspect="1"/>
          </p:cNvGrpSpPr>
          <p:nvPr/>
        </p:nvGrpSpPr>
        <p:grpSpPr>
          <a:xfrm>
            <a:off x="11094189" y="128652"/>
            <a:ext cx="961898" cy="961895"/>
            <a:chOff x="0" y="0"/>
            <a:chExt cx="6350000" cy="6349975"/>
          </a:xfrm>
        </p:grpSpPr>
        <p:sp>
          <p:nvSpPr>
            <p:cNvPr id="17" name="Freeform 6">
              <a:extLst>
                <a:ext uri="{FF2B5EF4-FFF2-40B4-BE49-F238E27FC236}">
                  <a16:creationId xmlns:a16="http://schemas.microsoft.com/office/drawing/2014/main" id="{27C28414-EAF1-906F-9E4E-1814A6B042E7}"/>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pic>
        <p:nvPicPr>
          <p:cNvPr id="9" name="Picture 16">
            <a:extLst>
              <a:ext uri="{FF2B5EF4-FFF2-40B4-BE49-F238E27FC236}">
                <a16:creationId xmlns:a16="http://schemas.microsoft.com/office/drawing/2014/main" id="{181DC773-288D-BBDC-3293-9CC70C9AF5CA}"/>
              </a:ext>
            </a:extLst>
          </p:cNvPr>
          <p:cNvPicPr>
            <a:picLocks noChangeAspect="1"/>
          </p:cNvPicPr>
          <p:nvPr/>
        </p:nvPicPr>
        <p:blipFill rotWithShape="1">
          <a:blip r:embed="rId4"/>
          <a:srcRect l="-9744" t="-18130" r="-9931" b="-14921"/>
          <a:stretch/>
        </p:blipFill>
        <p:spPr>
          <a:xfrm>
            <a:off x="533400" y="0"/>
            <a:ext cx="6172200" cy="6879260"/>
          </a:xfrm>
          <a:prstGeom prst="rect">
            <a:avLst/>
          </a:prstGeom>
        </p:spPr>
      </p:pic>
    </p:spTree>
    <p:custDataLst>
      <p:tags r:id="rId1"/>
    </p:custDataLst>
    <p:extLst>
      <p:ext uri="{BB962C8B-B14F-4D97-AF65-F5344CB8AC3E}">
        <p14:creationId xmlns:p14="http://schemas.microsoft.com/office/powerpoint/2010/main" val="1733967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3"/>
          <a:srcRect t="19"/>
          <a:stretch/>
        </p:blipFill>
        <p:spPr>
          <a:xfrm>
            <a:off x="0" y="15137"/>
            <a:ext cx="12191987" cy="6856718"/>
          </a:xfrm>
          <a:prstGeom prst="rect">
            <a:avLst/>
          </a:prstGeom>
        </p:spPr>
      </p:pic>
      <p:pic>
        <p:nvPicPr>
          <p:cNvPr id="5" name="Picture 4"/>
          <p:cNvPicPr>
            <a:picLocks noChangeAspect="1"/>
          </p:cNvPicPr>
          <p:nvPr/>
        </p:nvPicPr>
        <p:blipFill>
          <a:blip r:embed="rId4"/>
          <a:stretch>
            <a:fillRect/>
          </a:stretch>
        </p:blipFill>
        <p:spPr>
          <a:xfrm>
            <a:off x="228334" y="152400"/>
            <a:ext cx="1905266" cy="933580"/>
          </a:xfrm>
          <a:prstGeom prst="rect">
            <a:avLst/>
          </a:prstGeom>
        </p:spPr>
      </p:pic>
      <p:sp>
        <p:nvSpPr>
          <p:cNvPr id="6" name="Rectangle 5"/>
          <p:cNvSpPr/>
          <p:nvPr/>
        </p:nvSpPr>
        <p:spPr>
          <a:xfrm>
            <a:off x="3200400" y="388203"/>
            <a:ext cx="7848600" cy="83099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Em</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hoặc</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không</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với</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ý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kiến</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nào</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dưới</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đây</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Vì</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sao</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a:t>
            </a:r>
            <a:endParaRPr kumimoji="0" lang="en-US" sz="2400" b="1" i="0" u="none" strike="noStrike" kern="1200" cap="none" spc="0" normalizeH="0" baseline="0" noProof="0" dirty="0">
              <a:ln>
                <a:noFill/>
              </a:ln>
              <a:solidFill>
                <a:srgbClr val="00B050"/>
              </a:solidFill>
              <a:effectLst/>
              <a:uLnTx/>
              <a:uFillTx/>
              <a:latin typeface="Calibri"/>
              <a:ea typeface="+mn-ea"/>
              <a:cs typeface="+mn-cs"/>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1117" b="97765" l="0" r="100000"/>
                    </a14:imgEffect>
                  </a14:imgLayer>
                </a14:imgProps>
              </a:ext>
            </a:extLst>
          </a:blip>
          <a:stretch>
            <a:fillRect/>
          </a:stretch>
        </p:blipFill>
        <p:spPr>
          <a:xfrm>
            <a:off x="8845769" y="2133600"/>
            <a:ext cx="2705478" cy="1705213"/>
          </a:xfrm>
          <a:prstGeom prst="rect">
            <a:avLst/>
          </a:prstGeom>
        </p:spPr>
      </p:pic>
      <p:pic>
        <p:nvPicPr>
          <p:cNvPr id="18" name="Picture 17"/>
          <p:cNvPicPr>
            <a:picLocks noChangeAspect="1"/>
          </p:cNvPicPr>
          <p:nvPr/>
        </p:nvPicPr>
        <p:blipFill>
          <a:blip r:embed="rId7"/>
          <a:stretch>
            <a:fillRect/>
          </a:stretch>
        </p:blipFill>
        <p:spPr>
          <a:xfrm>
            <a:off x="3429000" y="2438400"/>
            <a:ext cx="5104848" cy="4186238"/>
          </a:xfrm>
          <a:prstGeom prst="rect">
            <a:avLst/>
          </a:prstGeom>
        </p:spPr>
      </p:pic>
    </p:spTree>
    <p:custDataLst>
      <p:tags r:id="rId1"/>
    </p:custDataLst>
    <p:extLst>
      <p:ext uri="{BB962C8B-B14F-4D97-AF65-F5344CB8AC3E}">
        <p14:creationId xmlns:p14="http://schemas.microsoft.com/office/powerpoint/2010/main" val="2356224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3"/>
          <a:srcRect t="19"/>
          <a:stretch/>
        </p:blipFill>
        <p:spPr>
          <a:xfrm>
            <a:off x="0" y="15137"/>
            <a:ext cx="12191987" cy="6856718"/>
          </a:xfrm>
          <a:prstGeom prst="rect">
            <a:avLst/>
          </a:prstGeom>
        </p:spPr>
      </p:pic>
      <p:pic>
        <p:nvPicPr>
          <p:cNvPr id="5" name="Picture 4"/>
          <p:cNvPicPr>
            <a:picLocks noChangeAspect="1"/>
          </p:cNvPicPr>
          <p:nvPr/>
        </p:nvPicPr>
        <p:blipFill>
          <a:blip r:embed="rId4"/>
          <a:stretch>
            <a:fillRect/>
          </a:stretch>
        </p:blipFill>
        <p:spPr>
          <a:xfrm>
            <a:off x="152134" y="152400"/>
            <a:ext cx="1905266" cy="933580"/>
          </a:xfrm>
          <a:prstGeom prst="rect">
            <a:avLst/>
          </a:prstGeom>
        </p:spPr>
      </p:pic>
      <p:sp>
        <p:nvSpPr>
          <p:cNvPr id="6" name="Rectangle 5"/>
          <p:cNvSpPr/>
          <p:nvPr/>
        </p:nvSpPr>
        <p:spPr>
          <a:xfrm>
            <a:off x="3200400" y="388203"/>
            <a:ext cx="7848600" cy="83099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Em</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hoặc</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không</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với</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ý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kiến</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nào</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dưới</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đây</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Vì</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sao</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a:t>
            </a:r>
            <a:endParaRPr kumimoji="0" lang="en-US" sz="2400" b="1" i="0" u="none" strike="noStrike" kern="1200" cap="none" spc="0" normalizeH="0" baseline="0" noProof="0" dirty="0">
              <a:ln>
                <a:noFill/>
              </a:ln>
              <a:solidFill>
                <a:srgbClr val="00B050"/>
              </a:solidFill>
              <a:effectLst/>
              <a:uLnTx/>
              <a:uFillTx/>
              <a:latin typeface="Calibri"/>
              <a:ea typeface="+mn-ea"/>
              <a:cs typeface="+mn-cs"/>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0" b="98864" l="8411" r="96729"/>
                    </a14:imgEffect>
                  </a14:imgLayer>
                </a14:imgProps>
              </a:ext>
            </a:extLst>
          </a:blip>
          <a:stretch>
            <a:fillRect/>
          </a:stretch>
        </p:blipFill>
        <p:spPr>
          <a:xfrm>
            <a:off x="9296400" y="2133600"/>
            <a:ext cx="2038635" cy="1676634"/>
          </a:xfrm>
          <a:prstGeom prst="rect">
            <a:avLst/>
          </a:prstGeom>
        </p:spPr>
      </p:pic>
      <p:pic>
        <p:nvPicPr>
          <p:cNvPr id="7" name="Picture 6"/>
          <p:cNvPicPr>
            <a:picLocks noChangeAspect="1"/>
          </p:cNvPicPr>
          <p:nvPr/>
        </p:nvPicPr>
        <p:blipFill>
          <a:blip r:embed="rId7"/>
          <a:stretch>
            <a:fillRect/>
          </a:stretch>
        </p:blipFill>
        <p:spPr>
          <a:xfrm>
            <a:off x="4049722" y="1981200"/>
            <a:ext cx="4271962" cy="4685855"/>
          </a:xfrm>
          <a:prstGeom prst="rect">
            <a:avLst/>
          </a:prstGeom>
        </p:spPr>
      </p:pic>
    </p:spTree>
    <p:custDataLst>
      <p:tags r:id="rId1"/>
    </p:custDataLst>
    <p:extLst>
      <p:ext uri="{BB962C8B-B14F-4D97-AF65-F5344CB8AC3E}">
        <p14:creationId xmlns:p14="http://schemas.microsoft.com/office/powerpoint/2010/main" val="404543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3"/>
          <a:srcRect t="19"/>
          <a:stretch/>
        </p:blipFill>
        <p:spPr>
          <a:xfrm>
            <a:off x="0" y="15137"/>
            <a:ext cx="12191987" cy="6856718"/>
          </a:xfrm>
          <a:prstGeom prst="rect">
            <a:avLst/>
          </a:prstGeom>
        </p:spPr>
      </p:pic>
      <p:pic>
        <p:nvPicPr>
          <p:cNvPr id="5" name="Picture 4"/>
          <p:cNvPicPr>
            <a:picLocks noChangeAspect="1"/>
          </p:cNvPicPr>
          <p:nvPr/>
        </p:nvPicPr>
        <p:blipFill>
          <a:blip r:embed="rId4"/>
          <a:stretch>
            <a:fillRect/>
          </a:stretch>
        </p:blipFill>
        <p:spPr>
          <a:xfrm>
            <a:off x="152134" y="152400"/>
            <a:ext cx="1905266" cy="933580"/>
          </a:xfrm>
          <a:prstGeom prst="rect">
            <a:avLst/>
          </a:prstGeom>
        </p:spPr>
      </p:pic>
      <p:sp>
        <p:nvSpPr>
          <p:cNvPr id="6" name="Rectangle 5"/>
          <p:cNvSpPr/>
          <p:nvPr/>
        </p:nvSpPr>
        <p:spPr>
          <a:xfrm>
            <a:off x="3200400" y="388203"/>
            <a:ext cx="7848600" cy="83099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Em</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hoặc</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không</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với</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ý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kiến</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nào</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dưới</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đây</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Vì</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sao</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a:t>
            </a:r>
            <a:endParaRPr kumimoji="0" lang="en-US" sz="2400" b="1" i="0" u="none" strike="noStrike" kern="1200" cap="none" spc="0" normalizeH="0" baseline="0" noProof="0" dirty="0">
              <a:ln>
                <a:noFill/>
              </a:ln>
              <a:solidFill>
                <a:srgbClr val="00B050"/>
              </a:solidFill>
              <a:effectLst/>
              <a:uLnTx/>
              <a:uFillTx/>
              <a:latin typeface="Calibri"/>
              <a:ea typeface="+mn-ea"/>
              <a:cs typeface="+mn-cs"/>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1117" b="97765" l="0" r="100000"/>
                    </a14:imgEffect>
                  </a14:imgLayer>
                </a14:imgProps>
              </a:ext>
            </a:extLst>
          </a:blip>
          <a:stretch>
            <a:fillRect/>
          </a:stretch>
        </p:blipFill>
        <p:spPr>
          <a:xfrm>
            <a:off x="9144000" y="1981200"/>
            <a:ext cx="2178647" cy="1373161"/>
          </a:xfrm>
          <a:prstGeom prst="rect">
            <a:avLst/>
          </a:prstGeom>
        </p:spPr>
      </p:pic>
      <p:pic>
        <p:nvPicPr>
          <p:cNvPr id="4" name="Picture 3"/>
          <p:cNvPicPr>
            <a:picLocks noChangeAspect="1"/>
          </p:cNvPicPr>
          <p:nvPr/>
        </p:nvPicPr>
        <p:blipFill>
          <a:blip r:embed="rId7"/>
          <a:stretch>
            <a:fillRect/>
          </a:stretch>
        </p:blipFill>
        <p:spPr>
          <a:xfrm>
            <a:off x="3657600" y="2140527"/>
            <a:ext cx="4907473" cy="4462463"/>
          </a:xfrm>
          <a:prstGeom prst="rect">
            <a:avLst/>
          </a:prstGeom>
        </p:spPr>
      </p:pic>
    </p:spTree>
    <p:custDataLst>
      <p:tags r:id="rId1"/>
    </p:custDataLst>
    <p:extLst>
      <p:ext uri="{BB962C8B-B14F-4D97-AF65-F5344CB8AC3E}">
        <p14:creationId xmlns:p14="http://schemas.microsoft.com/office/powerpoint/2010/main" val="247332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3"/>
          <a:srcRect t="19"/>
          <a:stretch/>
        </p:blipFill>
        <p:spPr>
          <a:xfrm>
            <a:off x="0" y="15137"/>
            <a:ext cx="12191987" cy="6856718"/>
          </a:xfrm>
          <a:prstGeom prst="rect">
            <a:avLst/>
          </a:prstGeom>
        </p:spPr>
      </p:pic>
      <p:pic>
        <p:nvPicPr>
          <p:cNvPr id="5" name="Picture 4"/>
          <p:cNvPicPr>
            <a:picLocks noChangeAspect="1"/>
          </p:cNvPicPr>
          <p:nvPr/>
        </p:nvPicPr>
        <p:blipFill>
          <a:blip r:embed="rId4"/>
          <a:stretch>
            <a:fillRect/>
          </a:stretch>
        </p:blipFill>
        <p:spPr>
          <a:xfrm>
            <a:off x="152134" y="152400"/>
            <a:ext cx="1905266" cy="933580"/>
          </a:xfrm>
          <a:prstGeom prst="rect">
            <a:avLst/>
          </a:prstGeom>
        </p:spPr>
      </p:pic>
      <p:sp>
        <p:nvSpPr>
          <p:cNvPr id="6" name="Rectangle 5"/>
          <p:cNvSpPr/>
          <p:nvPr/>
        </p:nvSpPr>
        <p:spPr>
          <a:xfrm>
            <a:off x="3200400" y="388203"/>
            <a:ext cx="7848600" cy="83099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Em</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hoặc</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không</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với</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ý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kiến</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nào</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dưới</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đây</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Vì</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sao</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a:t>
            </a:r>
            <a:endParaRPr kumimoji="0" lang="en-US" sz="2400" b="1" i="0" u="none" strike="noStrike" kern="1200" cap="none" spc="0" normalizeH="0" baseline="0" noProof="0" dirty="0">
              <a:ln>
                <a:noFill/>
              </a:ln>
              <a:solidFill>
                <a:srgbClr val="00B050"/>
              </a:solidFill>
              <a:effectLst/>
              <a:uLnTx/>
              <a:uFillTx/>
              <a:latin typeface="Calibri"/>
              <a:ea typeface="+mn-ea"/>
              <a:cs typeface="+mn-cs"/>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3" name="Picture 12"/>
          <p:cNvPicPr>
            <a:picLocks noChangeAspect="1"/>
          </p:cNvPicPr>
          <p:nvPr/>
        </p:nvPicPr>
        <p:blipFill>
          <a:blip r:embed="rId5">
            <a:extLst>
              <a:ext uri="{BEBA8EAE-BF5A-486C-A8C5-ECC9F3942E4B}">
                <a14:imgProps xmlns:a14="http://schemas.microsoft.com/office/drawing/2010/main">
                  <a14:imgLayer r:embed="rId6">
                    <a14:imgEffect>
                      <a14:backgroundRemoval t="1117" b="97765" l="0" r="100000"/>
                    </a14:imgEffect>
                  </a14:imgLayer>
                </a14:imgProps>
              </a:ext>
            </a:extLst>
          </a:blip>
          <a:stretch>
            <a:fillRect/>
          </a:stretch>
        </p:blipFill>
        <p:spPr>
          <a:xfrm>
            <a:off x="9220199" y="2133601"/>
            <a:ext cx="2331047" cy="1469216"/>
          </a:xfrm>
          <a:prstGeom prst="rect">
            <a:avLst/>
          </a:prstGeom>
        </p:spPr>
      </p:pic>
      <p:pic>
        <p:nvPicPr>
          <p:cNvPr id="2" name="Picture 1"/>
          <p:cNvPicPr>
            <a:picLocks noChangeAspect="1"/>
          </p:cNvPicPr>
          <p:nvPr/>
        </p:nvPicPr>
        <p:blipFill>
          <a:blip r:embed="rId7"/>
          <a:stretch>
            <a:fillRect/>
          </a:stretch>
        </p:blipFill>
        <p:spPr>
          <a:xfrm>
            <a:off x="3657600" y="2078818"/>
            <a:ext cx="3805237" cy="4423061"/>
          </a:xfrm>
          <a:prstGeom prst="rect">
            <a:avLst/>
          </a:prstGeom>
        </p:spPr>
      </p:pic>
    </p:spTree>
    <p:custDataLst>
      <p:tags r:id="rId1"/>
    </p:custDataLst>
    <p:extLst>
      <p:ext uri="{BB962C8B-B14F-4D97-AF65-F5344CB8AC3E}">
        <p14:creationId xmlns:p14="http://schemas.microsoft.com/office/powerpoint/2010/main" val="233158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3"/>
          <a:srcRect t="19"/>
          <a:stretch/>
        </p:blipFill>
        <p:spPr>
          <a:xfrm>
            <a:off x="13" y="0"/>
            <a:ext cx="12191987" cy="6856718"/>
          </a:xfrm>
          <a:prstGeom prst="rect">
            <a:avLst/>
          </a:prstGeom>
        </p:spPr>
      </p:pic>
      <p:pic>
        <p:nvPicPr>
          <p:cNvPr id="5" name="Picture 4"/>
          <p:cNvPicPr>
            <a:picLocks noChangeAspect="1"/>
          </p:cNvPicPr>
          <p:nvPr/>
        </p:nvPicPr>
        <p:blipFill>
          <a:blip r:embed="rId4"/>
          <a:stretch>
            <a:fillRect/>
          </a:stretch>
        </p:blipFill>
        <p:spPr>
          <a:xfrm>
            <a:off x="152134" y="152400"/>
            <a:ext cx="1905266" cy="933580"/>
          </a:xfrm>
          <a:prstGeom prst="rect">
            <a:avLst/>
          </a:prstGeom>
        </p:spPr>
      </p:pic>
      <p:sp>
        <p:nvSpPr>
          <p:cNvPr id="6" name="Rectangle 5"/>
          <p:cNvSpPr/>
          <p:nvPr/>
        </p:nvSpPr>
        <p:spPr>
          <a:xfrm>
            <a:off x="3200400" y="388203"/>
            <a:ext cx="7848600" cy="83099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Em</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hoặc</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không</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với</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ý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kiến</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nào</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dưới</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đây</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Vì</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mn-ea"/>
                <a:cs typeface="+mn-cs"/>
              </a:rPr>
              <a:t>sao</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mn-ea"/>
                <a:cs typeface="+mn-cs"/>
              </a:rPr>
              <a:t>?</a:t>
            </a:r>
            <a:endParaRPr kumimoji="0" lang="en-US" sz="2400" b="1" i="0" u="none" strike="noStrike" kern="1200" cap="none" spc="0" normalizeH="0" baseline="0" noProof="0" dirty="0">
              <a:ln>
                <a:noFill/>
              </a:ln>
              <a:solidFill>
                <a:srgbClr val="00B050"/>
              </a:solidFill>
              <a:effectLst/>
              <a:uLnTx/>
              <a:uFillTx/>
              <a:latin typeface="Calibri"/>
              <a:ea typeface="+mn-ea"/>
              <a:cs typeface="+mn-cs"/>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1" name="Picture 10"/>
          <p:cNvPicPr>
            <a:picLocks noChangeAspect="1"/>
          </p:cNvPicPr>
          <p:nvPr/>
        </p:nvPicPr>
        <p:blipFill rotWithShape="1">
          <a:blip r:embed="rId5"/>
          <a:srcRect l="7134"/>
          <a:stretch/>
        </p:blipFill>
        <p:spPr>
          <a:xfrm>
            <a:off x="577094" y="1811698"/>
            <a:ext cx="2919419" cy="2591162"/>
          </a:xfrm>
          <a:prstGeom prst="rect">
            <a:avLst/>
          </a:prstGeom>
        </p:spPr>
      </p:pic>
      <p:pic>
        <p:nvPicPr>
          <p:cNvPr id="12" name="Picture 11"/>
          <p:cNvPicPr>
            <a:picLocks noChangeAspect="1"/>
          </p:cNvPicPr>
          <p:nvPr/>
        </p:nvPicPr>
        <p:blipFill rotWithShape="1">
          <a:blip r:embed="rId6"/>
          <a:srcRect r="6808"/>
          <a:stretch/>
        </p:blipFill>
        <p:spPr>
          <a:xfrm>
            <a:off x="3657600" y="1952277"/>
            <a:ext cx="2086281" cy="2495898"/>
          </a:xfrm>
          <a:prstGeom prst="rect">
            <a:avLst/>
          </a:prstGeom>
        </p:spPr>
      </p:pic>
      <p:pic>
        <p:nvPicPr>
          <p:cNvPr id="15" name="Picture 14"/>
          <p:cNvPicPr>
            <a:picLocks noChangeAspect="1"/>
          </p:cNvPicPr>
          <p:nvPr/>
        </p:nvPicPr>
        <p:blipFill rotWithShape="1">
          <a:blip r:embed="rId7"/>
          <a:srcRect l="14467" r="4467"/>
          <a:stretch/>
        </p:blipFill>
        <p:spPr>
          <a:xfrm>
            <a:off x="6477000" y="1859055"/>
            <a:ext cx="2895600" cy="2657475"/>
          </a:xfrm>
          <a:prstGeom prst="rect">
            <a:avLst/>
          </a:prstGeom>
        </p:spPr>
      </p:pic>
      <p:pic>
        <p:nvPicPr>
          <p:cNvPr id="16" name="Picture 15"/>
          <p:cNvPicPr>
            <a:picLocks noChangeAspect="1"/>
          </p:cNvPicPr>
          <p:nvPr/>
        </p:nvPicPr>
        <p:blipFill rotWithShape="1">
          <a:blip r:embed="rId8"/>
          <a:srcRect l="8306" r="10912"/>
          <a:stretch/>
        </p:blipFill>
        <p:spPr>
          <a:xfrm>
            <a:off x="9410700" y="2009775"/>
            <a:ext cx="2362200" cy="2714625"/>
          </a:xfrm>
          <a:prstGeom prst="rect">
            <a:avLst/>
          </a:prstGeom>
        </p:spPr>
      </p:pic>
      <p:sp>
        <p:nvSpPr>
          <p:cNvPr id="13" name="TextBox 12">
            <a:extLst>
              <a:ext uri="{FF2B5EF4-FFF2-40B4-BE49-F238E27FC236}">
                <a16:creationId xmlns:a16="http://schemas.microsoft.com/office/drawing/2014/main" id="{F14ACF4B-1FD9-B39F-BC8C-4021E83304F3}"/>
              </a:ext>
            </a:extLst>
          </p:cNvPr>
          <p:cNvSpPr txBox="1"/>
          <p:nvPr/>
        </p:nvSpPr>
        <p:spPr>
          <a:xfrm>
            <a:off x="2989942" y="5181601"/>
            <a:ext cx="8782957" cy="1123712"/>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algn="just"/>
            <a:r>
              <a:rPr lang="en-US" sz="2000" b="1" dirty="0">
                <a:solidFill>
                  <a:srgbClr val="FF0000"/>
                </a:solidFill>
                <a:latin typeface="Open Sans" panose="020B0606030504020204" pitchFamily="34" charset="0"/>
              </a:rPr>
              <a:t>	</a:t>
            </a:r>
            <a:r>
              <a:rPr lang="vi-VN" sz="2000" b="1" dirty="0">
                <a:solidFill>
                  <a:srgbClr val="FF0000"/>
                </a:solidFill>
                <a:latin typeface="Open Sans" panose="020B0606030504020204" pitchFamily="34" charset="0"/>
              </a:rPr>
              <a:t>Em đồng tình với ý kiến của Tuấn, Kiên, Hà và không đồng tình với ý kiến của Nga vì chúng ta cần giữ lời hứa với tất cả mọi người xung quanh chứ không phải chỉ cần giữ lời hứa với người lớn.</a:t>
            </a:r>
            <a:endParaRPr lang="en-US" sz="2000" b="1" dirty="0">
              <a:solidFill>
                <a:srgbClr val="FF0000"/>
              </a:solidFill>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41192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3"/>
          <a:srcRect t="19"/>
          <a:stretch/>
        </p:blipFill>
        <p:spPr>
          <a:xfrm>
            <a:off x="13" y="0"/>
            <a:ext cx="12191987" cy="6856718"/>
          </a:xfrm>
          <a:prstGeom prst="rect">
            <a:avLst/>
          </a:prstGeom>
        </p:spPr>
      </p:pic>
      <p:pic>
        <p:nvPicPr>
          <p:cNvPr id="5" name="Picture 4"/>
          <p:cNvPicPr>
            <a:picLocks noChangeAspect="1"/>
          </p:cNvPicPr>
          <p:nvPr/>
        </p:nvPicPr>
        <p:blipFill>
          <a:blip r:embed="rId4"/>
          <a:stretch>
            <a:fillRect/>
          </a:stretch>
        </p:blipFill>
        <p:spPr>
          <a:xfrm>
            <a:off x="76200" y="152400"/>
            <a:ext cx="1905266" cy="933580"/>
          </a:xfrm>
          <a:prstGeom prst="rect">
            <a:avLst/>
          </a:prstGeom>
        </p:spPr>
      </p:pic>
      <p:sp>
        <p:nvSpPr>
          <p:cNvPr id="6" name="Rectangle 5"/>
          <p:cNvSpPr/>
          <p:nvPr/>
        </p:nvSpPr>
        <p:spPr>
          <a:xfrm>
            <a:off x="3124200" y="388203"/>
            <a:ext cx="7848600" cy="830997"/>
          </a:xfrm>
          <a:prstGeom prst="rect">
            <a:avLst/>
          </a:prstGeom>
        </p:spPr>
        <p:txBody>
          <a:bodyPr wrap="square">
            <a:spAutoFit/>
          </a:bodyPr>
          <a:lstStyle/>
          <a:p>
            <a:pPr lvl="0"/>
            <a:r>
              <a:rPr lang="vi-VN"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Nhận xét về việc giữ lời hứa của các bạn trong mỗi bức tranh dưới đây.</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F14ACF4B-1FD9-B39F-BC8C-4021E83304F3}"/>
              </a:ext>
            </a:extLst>
          </p:cNvPr>
          <p:cNvSpPr txBox="1"/>
          <p:nvPr/>
        </p:nvSpPr>
        <p:spPr>
          <a:xfrm>
            <a:off x="2989942" y="5181601"/>
            <a:ext cx="8782957"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mn-ea"/>
                <a:cs typeface="+mn-cs"/>
              </a:rPr>
              <a:t>	</a:t>
            </a:r>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Bạn Minh là người biết giữ lời hứa, vì bạn đã nấu cơm giúp mẹ nên đã từ chối không đi đá cầu với các bạn.</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5"/>
          <a:stretch>
            <a:fillRect/>
          </a:stretch>
        </p:blipFill>
        <p:spPr>
          <a:xfrm>
            <a:off x="3581400" y="1476849"/>
            <a:ext cx="6096000" cy="3481431"/>
          </a:xfrm>
          <a:prstGeom prst="rect">
            <a:avLst/>
          </a:prstGeom>
          <a:ln>
            <a:noFill/>
          </a:ln>
          <a:effectLst>
            <a:softEdge rad="112500"/>
          </a:effectLst>
        </p:spPr>
      </p:pic>
      <p:grpSp>
        <p:nvGrpSpPr>
          <p:cNvPr id="17" name="Group 16"/>
          <p:cNvGrpSpPr/>
          <p:nvPr/>
        </p:nvGrpSpPr>
        <p:grpSpPr>
          <a:xfrm>
            <a:off x="9677400" y="1219200"/>
            <a:ext cx="2286000" cy="1066800"/>
            <a:chOff x="3025588" y="3361766"/>
            <a:chExt cx="2918012" cy="1828800"/>
          </a:xfrm>
          <a:solidFill>
            <a:srgbClr val="0DA33B"/>
          </a:solidFill>
        </p:grpSpPr>
        <p:sp>
          <p:nvSpPr>
            <p:cNvPr id="18" name="Cloud 17"/>
            <p:cNvSpPr/>
            <p:nvPr/>
          </p:nvSpPr>
          <p:spPr>
            <a:xfrm>
              <a:off x="3025588" y="3361766"/>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14ACF4B-1FD9-B39F-BC8C-4021E83304F3}"/>
                </a:ext>
              </a:extLst>
            </p:cNvPr>
            <p:cNvSpPr txBox="1"/>
            <p:nvPr/>
          </p:nvSpPr>
          <p:spPr>
            <a:xfrm>
              <a:off x="3434632" y="3704966"/>
              <a:ext cx="2186890" cy="1342617"/>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000" b="1" dirty="0" err="1">
                  <a:latin typeface="Nunito Black" panose="020B0604020202020204" charset="0"/>
                </a:rPr>
                <a:t>Hoạt</a:t>
              </a:r>
              <a:r>
                <a:rPr lang="en-US" sz="2000" b="1" dirty="0">
                  <a:latin typeface="Nunito Black" panose="020B0604020202020204" charset="0"/>
                </a:rPr>
                <a:t> </a:t>
              </a:r>
              <a:r>
                <a:rPr lang="en-US" sz="2000" b="1" dirty="0" err="1">
                  <a:latin typeface="Nunito Black" panose="020B0604020202020204" charset="0"/>
                </a:rPr>
                <a:t>động</a:t>
              </a:r>
              <a:r>
                <a:rPr lang="en-US" sz="2000" b="1" dirty="0">
                  <a:latin typeface="Nunito Black" panose="020B0604020202020204" charset="0"/>
                </a:rPr>
                <a:t> </a:t>
              </a:r>
              <a:r>
                <a:rPr lang="en-US" sz="2000" b="1" dirty="0" err="1">
                  <a:latin typeface="Nunito Black" panose="020B0604020202020204" charset="0"/>
                </a:rPr>
                <a:t>nhóm</a:t>
              </a:r>
              <a:r>
                <a:rPr lang="en-US" sz="2000" b="1" dirty="0">
                  <a:latin typeface="Nunito Black" panose="020B0604020202020204" charset="0"/>
                </a:rPr>
                <a:t> </a:t>
              </a:r>
              <a:endParaRPr kumimoji="0" lang="en-US" sz="2000" b="1" i="0" u="none" strike="noStrike" kern="1200" cap="none" spc="0" normalizeH="0" baseline="0" noProof="0" dirty="0">
                <a:ln>
                  <a:noFill/>
                </a:ln>
                <a:solidFill>
                  <a:srgbClr val="002060"/>
                </a:solidFill>
                <a:effectLst/>
                <a:uLnTx/>
                <a:uFillTx/>
                <a:latin typeface="Nunito Black" panose="020B0604020202020204" charset="0"/>
              </a:endParaRPr>
            </a:p>
          </p:txBody>
        </p:sp>
      </p:grpSp>
    </p:spTree>
    <p:custDataLst>
      <p:tags r:id="rId1"/>
    </p:custDataLst>
    <p:extLst>
      <p:ext uri="{BB962C8B-B14F-4D97-AF65-F5344CB8AC3E}">
        <p14:creationId xmlns:p14="http://schemas.microsoft.com/office/powerpoint/2010/main" val="3546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3"/>
          <a:srcRect t="19"/>
          <a:stretch/>
        </p:blipFill>
        <p:spPr>
          <a:xfrm>
            <a:off x="13" y="0"/>
            <a:ext cx="12191987" cy="6856718"/>
          </a:xfrm>
          <a:prstGeom prst="rect">
            <a:avLst/>
          </a:prstGeom>
        </p:spPr>
      </p:pic>
      <p:pic>
        <p:nvPicPr>
          <p:cNvPr id="5" name="Picture 4"/>
          <p:cNvPicPr>
            <a:picLocks noChangeAspect="1"/>
          </p:cNvPicPr>
          <p:nvPr/>
        </p:nvPicPr>
        <p:blipFill>
          <a:blip r:embed="rId4"/>
          <a:stretch>
            <a:fillRect/>
          </a:stretch>
        </p:blipFill>
        <p:spPr>
          <a:xfrm>
            <a:off x="76200" y="152400"/>
            <a:ext cx="1905266" cy="933580"/>
          </a:xfrm>
          <a:prstGeom prst="rect">
            <a:avLst/>
          </a:prstGeom>
        </p:spPr>
      </p:pic>
      <p:sp>
        <p:nvSpPr>
          <p:cNvPr id="6" name="Rectangle 5"/>
          <p:cNvSpPr/>
          <p:nvPr/>
        </p:nvSpPr>
        <p:spPr>
          <a:xfrm>
            <a:off x="3124200" y="388203"/>
            <a:ext cx="7848600" cy="83099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Nhận xét về việc giữ lời hứa của các bạn trong mỗi bức tranh dưới đây.</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F14ACF4B-1FD9-B39F-BC8C-4021E83304F3}"/>
              </a:ext>
            </a:extLst>
          </p:cNvPr>
          <p:cNvSpPr txBox="1"/>
          <p:nvPr/>
        </p:nvSpPr>
        <p:spPr>
          <a:xfrm>
            <a:off x="2989942" y="5181601"/>
            <a:ext cx="8782957"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mn-ea"/>
                <a:cs typeface="+mn-cs"/>
              </a:rPr>
              <a:t>	</a:t>
            </a:r>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Bạn nữ chưa giữ đúng lời hứa, vì bạn đã hứa giữ thước cẩn thận nhưng vẫn làm gãy.</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5"/>
          <a:stretch>
            <a:fillRect/>
          </a:stretch>
        </p:blipFill>
        <p:spPr>
          <a:xfrm>
            <a:off x="4419600" y="1168013"/>
            <a:ext cx="4286434" cy="4069006"/>
          </a:xfrm>
          <a:prstGeom prst="rect">
            <a:avLst/>
          </a:prstGeom>
          <a:ln>
            <a:noFill/>
          </a:ln>
          <a:effectLst>
            <a:softEdge rad="112500"/>
          </a:effectLst>
        </p:spPr>
      </p:pic>
      <p:grpSp>
        <p:nvGrpSpPr>
          <p:cNvPr id="12" name="Group 11"/>
          <p:cNvGrpSpPr/>
          <p:nvPr/>
        </p:nvGrpSpPr>
        <p:grpSpPr>
          <a:xfrm>
            <a:off x="9677400" y="1219200"/>
            <a:ext cx="2286000" cy="1066800"/>
            <a:chOff x="3025588" y="3361766"/>
            <a:chExt cx="2918012" cy="1828800"/>
          </a:xfrm>
          <a:solidFill>
            <a:srgbClr val="0DA33B"/>
          </a:solidFill>
        </p:grpSpPr>
        <p:sp>
          <p:nvSpPr>
            <p:cNvPr id="15" name="Cloud 14"/>
            <p:cNvSpPr/>
            <p:nvPr/>
          </p:nvSpPr>
          <p:spPr>
            <a:xfrm>
              <a:off x="3025588" y="3361766"/>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14ACF4B-1FD9-B39F-BC8C-4021E83304F3}"/>
                </a:ext>
              </a:extLst>
            </p:cNvPr>
            <p:cNvSpPr txBox="1"/>
            <p:nvPr/>
          </p:nvSpPr>
          <p:spPr>
            <a:xfrm>
              <a:off x="3434632" y="3704966"/>
              <a:ext cx="2186890" cy="1342617"/>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000" b="1" dirty="0" err="1">
                  <a:latin typeface="Nunito Black" panose="020B0604020202020204" charset="0"/>
                </a:rPr>
                <a:t>Hoạt</a:t>
              </a:r>
              <a:r>
                <a:rPr lang="en-US" sz="2000" b="1" dirty="0">
                  <a:latin typeface="Nunito Black" panose="020B0604020202020204" charset="0"/>
                </a:rPr>
                <a:t> </a:t>
              </a:r>
              <a:r>
                <a:rPr lang="en-US" sz="2000" b="1" dirty="0" err="1">
                  <a:latin typeface="Nunito Black" panose="020B0604020202020204" charset="0"/>
                </a:rPr>
                <a:t>động</a:t>
              </a:r>
              <a:r>
                <a:rPr lang="en-US" sz="2000" b="1" dirty="0">
                  <a:latin typeface="Nunito Black" panose="020B0604020202020204" charset="0"/>
                </a:rPr>
                <a:t> </a:t>
              </a:r>
              <a:r>
                <a:rPr lang="en-US" sz="2000" b="1" dirty="0" err="1">
                  <a:latin typeface="Nunito Black" panose="020B0604020202020204" charset="0"/>
                </a:rPr>
                <a:t>nhóm</a:t>
              </a:r>
              <a:r>
                <a:rPr lang="en-US" sz="2000" b="1" dirty="0">
                  <a:latin typeface="Nunito Black" panose="020B0604020202020204" charset="0"/>
                </a:rPr>
                <a:t>  </a:t>
              </a:r>
              <a:endParaRPr kumimoji="0" lang="en-US" sz="2000" b="1" i="0" u="none" strike="noStrike" kern="1200" cap="none" spc="0" normalizeH="0" baseline="0" noProof="0" dirty="0">
                <a:ln>
                  <a:noFill/>
                </a:ln>
                <a:solidFill>
                  <a:srgbClr val="002060"/>
                </a:solidFill>
                <a:effectLst/>
                <a:uLnTx/>
                <a:uFillTx/>
                <a:latin typeface="Nunito Black" panose="020B0604020202020204" charset="0"/>
              </a:endParaRPr>
            </a:p>
          </p:txBody>
        </p:sp>
      </p:grpSp>
    </p:spTree>
    <p:custDataLst>
      <p:tags r:id="rId1"/>
    </p:custDataLst>
    <p:extLst>
      <p:ext uri="{BB962C8B-B14F-4D97-AF65-F5344CB8AC3E}">
        <p14:creationId xmlns:p14="http://schemas.microsoft.com/office/powerpoint/2010/main" val="33875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3"/>
          <a:srcRect t="19"/>
          <a:stretch/>
        </p:blipFill>
        <p:spPr>
          <a:xfrm>
            <a:off x="13" y="0"/>
            <a:ext cx="12191987" cy="6856718"/>
          </a:xfrm>
          <a:prstGeom prst="rect">
            <a:avLst/>
          </a:prstGeom>
        </p:spPr>
      </p:pic>
      <p:pic>
        <p:nvPicPr>
          <p:cNvPr id="5" name="Picture 4"/>
          <p:cNvPicPr>
            <a:picLocks noChangeAspect="1"/>
          </p:cNvPicPr>
          <p:nvPr/>
        </p:nvPicPr>
        <p:blipFill>
          <a:blip r:embed="rId4"/>
          <a:stretch>
            <a:fillRect/>
          </a:stretch>
        </p:blipFill>
        <p:spPr>
          <a:xfrm>
            <a:off x="76200" y="152400"/>
            <a:ext cx="1905266" cy="933580"/>
          </a:xfrm>
          <a:prstGeom prst="rect">
            <a:avLst/>
          </a:prstGeom>
        </p:spPr>
      </p:pic>
      <p:sp>
        <p:nvSpPr>
          <p:cNvPr id="6" name="Rectangle 5"/>
          <p:cNvSpPr/>
          <p:nvPr/>
        </p:nvSpPr>
        <p:spPr>
          <a:xfrm>
            <a:off x="3124200" y="388203"/>
            <a:ext cx="7848600" cy="83099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Nhận xét về việc giữ lời hứa của các bạn trong mỗi bức tranh dưới đây.</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F14ACF4B-1FD9-B39F-BC8C-4021E83304F3}"/>
              </a:ext>
            </a:extLst>
          </p:cNvPr>
          <p:cNvSpPr txBox="1"/>
          <p:nvPr/>
        </p:nvSpPr>
        <p:spPr>
          <a:xfrm>
            <a:off x="2989942" y="5181601"/>
            <a:ext cx="8782957"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Bạn nam không giữ lời hứa, vì đã hẹn sang nhà bạn học nhóm nhưng lại không sang.</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5"/>
          <a:stretch>
            <a:fillRect/>
          </a:stretch>
        </p:blipFill>
        <p:spPr>
          <a:xfrm>
            <a:off x="4191000" y="1392192"/>
            <a:ext cx="4354976" cy="3452975"/>
          </a:xfrm>
          <a:prstGeom prst="rect">
            <a:avLst/>
          </a:prstGeom>
        </p:spPr>
      </p:pic>
      <p:grpSp>
        <p:nvGrpSpPr>
          <p:cNvPr id="12" name="Group 11"/>
          <p:cNvGrpSpPr/>
          <p:nvPr/>
        </p:nvGrpSpPr>
        <p:grpSpPr>
          <a:xfrm>
            <a:off x="9677400" y="1219200"/>
            <a:ext cx="2286000" cy="1066800"/>
            <a:chOff x="3025588" y="3361766"/>
            <a:chExt cx="2918012" cy="1828800"/>
          </a:xfrm>
          <a:solidFill>
            <a:srgbClr val="0DA33B"/>
          </a:solidFill>
        </p:grpSpPr>
        <p:sp>
          <p:nvSpPr>
            <p:cNvPr id="15" name="Cloud 14"/>
            <p:cNvSpPr/>
            <p:nvPr/>
          </p:nvSpPr>
          <p:spPr>
            <a:xfrm>
              <a:off x="3025588" y="3361766"/>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14ACF4B-1FD9-B39F-BC8C-4021E83304F3}"/>
                </a:ext>
              </a:extLst>
            </p:cNvPr>
            <p:cNvSpPr txBox="1"/>
            <p:nvPr/>
          </p:nvSpPr>
          <p:spPr>
            <a:xfrm>
              <a:off x="3434632" y="3704966"/>
              <a:ext cx="2186890" cy="1342617"/>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000" b="1" dirty="0" err="1">
                  <a:latin typeface="Nunito Black" panose="020B0604020202020204" charset="0"/>
                </a:rPr>
                <a:t>Hoạt</a:t>
              </a:r>
              <a:r>
                <a:rPr lang="en-US" sz="2000" b="1" dirty="0">
                  <a:latin typeface="Nunito Black" panose="020B0604020202020204" charset="0"/>
                </a:rPr>
                <a:t> </a:t>
              </a:r>
              <a:r>
                <a:rPr lang="en-US" sz="2000" b="1" dirty="0" err="1">
                  <a:latin typeface="Nunito Black" panose="020B0604020202020204" charset="0"/>
                </a:rPr>
                <a:t>động</a:t>
              </a:r>
              <a:r>
                <a:rPr lang="en-US" sz="2000" b="1" dirty="0">
                  <a:latin typeface="Nunito Black" panose="020B0604020202020204" charset="0"/>
                </a:rPr>
                <a:t> </a:t>
              </a:r>
              <a:r>
                <a:rPr lang="en-US" sz="2000" b="1" dirty="0" err="1">
                  <a:latin typeface="Nunito Black" panose="020B0604020202020204" charset="0"/>
                </a:rPr>
                <a:t>nhóm</a:t>
              </a:r>
              <a:r>
                <a:rPr lang="en-US" sz="2000" b="1" dirty="0">
                  <a:latin typeface="Nunito Black" panose="020B0604020202020204" charset="0"/>
                </a:rPr>
                <a:t> </a:t>
              </a:r>
              <a:endParaRPr kumimoji="0" lang="en-US" sz="2000" b="1" i="0" u="none" strike="noStrike" kern="1200" cap="none" spc="0" normalizeH="0" baseline="0" noProof="0" dirty="0">
                <a:ln>
                  <a:noFill/>
                </a:ln>
                <a:solidFill>
                  <a:srgbClr val="002060"/>
                </a:solidFill>
                <a:effectLst/>
                <a:uLnTx/>
                <a:uFillTx/>
                <a:latin typeface="Nunito Black" panose="020B0604020202020204" charset="0"/>
              </a:endParaRPr>
            </a:p>
          </p:txBody>
        </p:sp>
      </p:grpSp>
    </p:spTree>
    <p:custDataLst>
      <p:tags r:id="rId1"/>
    </p:custDataLst>
    <p:extLst>
      <p:ext uri="{BB962C8B-B14F-4D97-AF65-F5344CB8AC3E}">
        <p14:creationId xmlns:p14="http://schemas.microsoft.com/office/powerpoint/2010/main" val="402117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3"/>
          <a:srcRect t="19"/>
          <a:stretch/>
        </p:blipFill>
        <p:spPr>
          <a:xfrm>
            <a:off x="13" y="0"/>
            <a:ext cx="12191987" cy="6856718"/>
          </a:xfrm>
          <a:prstGeom prst="rect">
            <a:avLst/>
          </a:prstGeom>
        </p:spPr>
      </p:pic>
      <p:pic>
        <p:nvPicPr>
          <p:cNvPr id="5" name="Picture 4"/>
          <p:cNvPicPr>
            <a:picLocks noChangeAspect="1"/>
          </p:cNvPicPr>
          <p:nvPr/>
        </p:nvPicPr>
        <p:blipFill>
          <a:blip r:embed="rId4"/>
          <a:stretch>
            <a:fillRect/>
          </a:stretch>
        </p:blipFill>
        <p:spPr>
          <a:xfrm>
            <a:off x="76200" y="152400"/>
            <a:ext cx="1905266" cy="933580"/>
          </a:xfrm>
          <a:prstGeom prst="rect">
            <a:avLst/>
          </a:prstGeom>
        </p:spPr>
      </p:pic>
      <p:sp>
        <p:nvSpPr>
          <p:cNvPr id="6" name="Rectangle 5"/>
          <p:cNvSpPr/>
          <p:nvPr/>
        </p:nvSpPr>
        <p:spPr>
          <a:xfrm>
            <a:off x="3124200" y="388203"/>
            <a:ext cx="7848600" cy="83099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Nhận xét về việc giữ lời hứa của các bạn trong mỗi bức tranh dưới đây.</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F14ACF4B-1FD9-B39F-BC8C-4021E83304F3}"/>
              </a:ext>
            </a:extLst>
          </p:cNvPr>
          <p:cNvSpPr txBox="1"/>
          <p:nvPr/>
        </p:nvSpPr>
        <p:spPr>
          <a:xfrm>
            <a:off x="2989942" y="5181601"/>
            <a:ext cx="8782957"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Chị chưa giữ lời hứa với em, vì chị đã hứa với me may váy cho búp bê giúp em nhưng lại không làm mà đi chơi với các bạn.</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5"/>
          <a:stretch>
            <a:fillRect/>
          </a:stretch>
        </p:blipFill>
        <p:spPr>
          <a:xfrm>
            <a:off x="3733800" y="1447800"/>
            <a:ext cx="5696309" cy="3533821"/>
          </a:xfrm>
          <a:prstGeom prst="rect">
            <a:avLst/>
          </a:prstGeom>
        </p:spPr>
      </p:pic>
      <p:grpSp>
        <p:nvGrpSpPr>
          <p:cNvPr id="12" name="Group 11"/>
          <p:cNvGrpSpPr/>
          <p:nvPr/>
        </p:nvGrpSpPr>
        <p:grpSpPr>
          <a:xfrm>
            <a:off x="9677400" y="1219200"/>
            <a:ext cx="2286000" cy="1066800"/>
            <a:chOff x="3025588" y="3361766"/>
            <a:chExt cx="2918012" cy="1828800"/>
          </a:xfrm>
          <a:solidFill>
            <a:srgbClr val="0DA33B"/>
          </a:solidFill>
        </p:grpSpPr>
        <p:sp>
          <p:nvSpPr>
            <p:cNvPr id="15" name="Cloud 14"/>
            <p:cNvSpPr/>
            <p:nvPr/>
          </p:nvSpPr>
          <p:spPr>
            <a:xfrm>
              <a:off x="3025588" y="3361766"/>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14ACF4B-1FD9-B39F-BC8C-4021E83304F3}"/>
                </a:ext>
              </a:extLst>
            </p:cNvPr>
            <p:cNvSpPr txBox="1"/>
            <p:nvPr/>
          </p:nvSpPr>
          <p:spPr>
            <a:xfrm>
              <a:off x="3434632" y="3704966"/>
              <a:ext cx="2186890" cy="1342617"/>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000" b="1" dirty="0" err="1">
                  <a:latin typeface="Nunito Black" panose="020B0604020202020204" charset="0"/>
                </a:rPr>
                <a:t>Hoạt</a:t>
              </a:r>
              <a:r>
                <a:rPr lang="en-US" sz="2000" b="1" dirty="0">
                  <a:latin typeface="Nunito Black" panose="020B0604020202020204" charset="0"/>
                </a:rPr>
                <a:t> </a:t>
              </a:r>
              <a:r>
                <a:rPr lang="en-US" sz="2000" b="1" dirty="0" err="1">
                  <a:latin typeface="Nunito Black" panose="020B0604020202020204" charset="0"/>
                </a:rPr>
                <a:t>động</a:t>
              </a:r>
              <a:r>
                <a:rPr lang="en-US" sz="2000" b="1" dirty="0">
                  <a:latin typeface="Nunito Black" panose="020B0604020202020204" charset="0"/>
                </a:rPr>
                <a:t> </a:t>
              </a:r>
              <a:r>
                <a:rPr lang="en-US" sz="2000" b="1" dirty="0" err="1">
                  <a:latin typeface="Nunito Black" panose="020B0604020202020204" charset="0"/>
                </a:rPr>
                <a:t>nhóm</a:t>
              </a:r>
              <a:r>
                <a:rPr lang="en-US" sz="2000" b="1" dirty="0">
                  <a:latin typeface="Nunito Black" panose="020B0604020202020204" charset="0"/>
                </a:rPr>
                <a:t> </a:t>
              </a:r>
              <a:endParaRPr kumimoji="0" lang="en-US" sz="2000" b="1" i="0" u="none" strike="noStrike" kern="1200" cap="none" spc="0" normalizeH="0" baseline="0" noProof="0" dirty="0">
                <a:ln>
                  <a:noFill/>
                </a:ln>
                <a:solidFill>
                  <a:srgbClr val="002060"/>
                </a:solidFill>
                <a:effectLst/>
                <a:uLnTx/>
                <a:uFillTx/>
                <a:latin typeface="Nunito Black" panose="020B0604020202020204" charset="0"/>
              </a:endParaRPr>
            </a:p>
          </p:txBody>
        </p:sp>
      </p:grpSp>
    </p:spTree>
    <p:custDataLst>
      <p:tags r:id="rId1"/>
    </p:custDataLst>
    <p:extLst>
      <p:ext uri="{BB962C8B-B14F-4D97-AF65-F5344CB8AC3E}">
        <p14:creationId xmlns:p14="http://schemas.microsoft.com/office/powerpoint/2010/main" val="42204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25852"/>
          </a:xfrm>
          <a:prstGeom prst="rect">
            <a:avLst/>
          </a:prstGeom>
        </p:spPr>
      </p:pic>
      <p:sp>
        <p:nvSpPr>
          <p:cNvPr id="3" name="TextBox 2">
            <a:extLst>
              <a:ext uri="{FF2B5EF4-FFF2-40B4-BE49-F238E27FC236}">
                <a16:creationId xmlns:a16="http://schemas.microsoft.com/office/drawing/2014/main" id="{4AC04086-0D19-EF3A-233B-0DCB7E55E9CC}"/>
              </a:ext>
            </a:extLst>
          </p:cNvPr>
          <p:cNvSpPr txBox="1"/>
          <p:nvPr/>
        </p:nvSpPr>
        <p:spPr>
          <a:xfrm>
            <a:off x="1371600" y="3018996"/>
            <a:ext cx="6502400" cy="17816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60960" tIns="30480" rIns="60960" bIns="30480" rtlCol="0" anchor="b">
            <a:noAutofit/>
          </a:bodyPr>
          <a:lstStyle/>
          <a:p>
            <a:pPr>
              <a:lnSpc>
                <a:spcPct val="90000"/>
              </a:lnSpc>
              <a:spcBef>
                <a:spcPct val="0"/>
              </a:spcBef>
              <a:spcAft>
                <a:spcPts val="400"/>
              </a:spcAft>
            </a:pPr>
            <a:r>
              <a:rPr lang="en-US" sz="6400" dirty="0" err="1">
                <a:solidFill>
                  <a:srgbClr val="00B050"/>
                </a:solidFill>
                <a:latin typeface="Sigmar One" panose="00000500000000000000" pitchFamily="2" charset="0"/>
                <a:ea typeface="+mj-ea"/>
                <a:cs typeface="+mj-cs"/>
              </a:rPr>
              <a:t>Khám</a:t>
            </a:r>
            <a:r>
              <a:rPr lang="en-US" sz="6400" dirty="0">
                <a:solidFill>
                  <a:srgbClr val="00B050"/>
                </a:solidFill>
                <a:latin typeface="Sigmar One" panose="00000500000000000000" pitchFamily="2" charset="0"/>
                <a:ea typeface="+mj-ea"/>
                <a:cs typeface="+mj-cs"/>
              </a:rPr>
              <a:t> </a:t>
            </a:r>
            <a:r>
              <a:rPr lang="en-US" sz="6400" dirty="0" err="1">
                <a:solidFill>
                  <a:srgbClr val="00B050"/>
                </a:solidFill>
                <a:latin typeface="Sigmar One" panose="00000500000000000000" pitchFamily="2" charset="0"/>
                <a:ea typeface="+mj-ea"/>
                <a:cs typeface="+mj-cs"/>
              </a:rPr>
              <a:t>phá</a:t>
            </a:r>
            <a:endParaRPr lang="en-US" sz="6400" dirty="0">
              <a:solidFill>
                <a:srgbClr val="00B050"/>
              </a:solidFill>
              <a:latin typeface="Sigmar One" panose="00000500000000000000" pitchFamily="2" charset="0"/>
              <a:ea typeface="+mj-ea"/>
              <a:cs typeface="+mj-cs"/>
            </a:endParaRPr>
          </a:p>
          <a:p>
            <a:pPr>
              <a:lnSpc>
                <a:spcPct val="90000"/>
              </a:lnSpc>
              <a:spcBef>
                <a:spcPct val="0"/>
              </a:spcBef>
              <a:spcAft>
                <a:spcPts val="400"/>
              </a:spcAft>
            </a:pPr>
            <a:endParaRPr lang="en-US" sz="6400" dirty="0">
              <a:solidFill>
                <a:srgbClr val="5ACDFF"/>
              </a:solidFill>
              <a:latin typeface="Sigmar One" panose="00000500000000000000" pitchFamily="2" charset="0"/>
              <a:ea typeface="+mj-ea"/>
              <a:cs typeface="+mj-cs"/>
            </a:endParaRPr>
          </a:p>
        </p:txBody>
      </p:sp>
    </p:spTree>
    <p:custDataLst>
      <p:tags r:id="rId1"/>
    </p:custDataLst>
    <p:extLst>
      <p:ext uri="{BB962C8B-B14F-4D97-AF65-F5344CB8AC3E}">
        <p14:creationId xmlns:p14="http://schemas.microsoft.com/office/powerpoint/2010/main" val="21077461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3"/>
          <a:srcRect t="19"/>
          <a:stretch/>
        </p:blipFill>
        <p:spPr>
          <a:xfrm>
            <a:off x="13" y="0"/>
            <a:ext cx="12191987" cy="6856718"/>
          </a:xfrm>
          <a:prstGeom prst="rect">
            <a:avLst/>
          </a:prstGeom>
        </p:spPr>
      </p:pic>
      <p:pic>
        <p:nvPicPr>
          <p:cNvPr id="5" name="Picture 4"/>
          <p:cNvPicPr>
            <a:picLocks noChangeAspect="1"/>
          </p:cNvPicPr>
          <p:nvPr/>
        </p:nvPicPr>
        <p:blipFill>
          <a:blip r:embed="rId4"/>
          <a:stretch>
            <a:fillRect/>
          </a:stretch>
        </p:blipFill>
        <p:spPr>
          <a:xfrm>
            <a:off x="76200" y="152400"/>
            <a:ext cx="1905266" cy="933580"/>
          </a:xfrm>
          <a:prstGeom prst="rect">
            <a:avLst/>
          </a:prstGeom>
        </p:spPr>
      </p:pic>
      <p:sp>
        <p:nvSpPr>
          <p:cNvPr id="6" name="Rectangle 5"/>
          <p:cNvSpPr/>
          <p:nvPr/>
        </p:nvSpPr>
        <p:spPr>
          <a:xfrm>
            <a:off x="3276600" y="528935"/>
            <a:ext cx="5562600" cy="461665"/>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Xử</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lí</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tình</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huống</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3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1" name="Picture 2" descr="4 phương pháp nâng cao năng lực làm việc nhóm | Đàn Chim Việ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1828159"/>
            <a:ext cx="4191000" cy="41910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9067800" y="5222112"/>
            <a:ext cx="2554942" cy="1331088"/>
            <a:chOff x="3025588" y="3361766"/>
            <a:chExt cx="2918012" cy="1828800"/>
          </a:xfrm>
          <a:solidFill>
            <a:srgbClr val="0DA33B"/>
          </a:solidFill>
        </p:grpSpPr>
        <p:sp>
          <p:nvSpPr>
            <p:cNvPr id="15" name="Cloud 14"/>
            <p:cNvSpPr/>
            <p:nvPr/>
          </p:nvSpPr>
          <p:spPr>
            <a:xfrm>
              <a:off x="3025588" y="3361766"/>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14ACF4B-1FD9-B39F-BC8C-4021E83304F3}"/>
                </a:ext>
              </a:extLst>
            </p:cNvPr>
            <p:cNvSpPr txBox="1"/>
            <p:nvPr/>
          </p:nvSpPr>
          <p:spPr>
            <a:xfrm>
              <a:off x="3434632" y="3704966"/>
              <a:ext cx="2186891" cy="1263178"/>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400" b="1" dirty="0" err="1">
                  <a:latin typeface="Nunito Black" panose="020B0604020202020204" charset="0"/>
                </a:rPr>
                <a:t>Hoạt</a:t>
              </a:r>
              <a:r>
                <a:rPr lang="en-US" sz="2400" b="1" dirty="0">
                  <a:latin typeface="Nunito Black" panose="020B0604020202020204" charset="0"/>
                </a:rPr>
                <a:t> </a:t>
              </a:r>
              <a:r>
                <a:rPr lang="en-US" sz="2400" b="1" dirty="0" err="1">
                  <a:latin typeface="Nunito Black" panose="020B0604020202020204" charset="0"/>
                </a:rPr>
                <a:t>động</a:t>
              </a:r>
              <a:r>
                <a:rPr lang="en-US" sz="2400" b="1" dirty="0">
                  <a:latin typeface="Nunito Black" panose="020B0604020202020204" charset="0"/>
                </a:rPr>
                <a:t> </a:t>
              </a:r>
              <a:r>
                <a:rPr lang="en-US" sz="2400" b="1" dirty="0" err="1">
                  <a:latin typeface="Nunito Black" panose="020B0604020202020204" charset="0"/>
                </a:rPr>
                <a:t>nhóm</a:t>
              </a:r>
              <a:endParaRPr kumimoji="0" lang="en-US" sz="2400" b="1" i="0" u="none" strike="noStrike" kern="1200" cap="none" spc="0" normalizeH="0" baseline="0" noProof="0" dirty="0">
                <a:ln>
                  <a:noFill/>
                </a:ln>
                <a:solidFill>
                  <a:srgbClr val="002060"/>
                </a:solidFill>
                <a:effectLst/>
                <a:uLnTx/>
                <a:uFillTx/>
                <a:latin typeface="Nunito Black" panose="020B0604020202020204" charset="0"/>
              </a:endParaRPr>
            </a:p>
          </p:txBody>
        </p:sp>
      </p:grpSp>
    </p:spTree>
    <p:custDataLst>
      <p:tags r:id="rId1"/>
    </p:custDataLst>
    <p:extLst>
      <p:ext uri="{BB962C8B-B14F-4D97-AF65-F5344CB8AC3E}">
        <p14:creationId xmlns:p14="http://schemas.microsoft.com/office/powerpoint/2010/main" val="358930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3"/>
          <a:srcRect t="19"/>
          <a:stretch/>
        </p:blipFill>
        <p:spPr>
          <a:xfrm>
            <a:off x="13" y="0"/>
            <a:ext cx="12191987" cy="6856718"/>
          </a:xfrm>
          <a:prstGeom prst="rect">
            <a:avLst/>
          </a:prstGeom>
        </p:spPr>
      </p:pic>
      <p:pic>
        <p:nvPicPr>
          <p:cNvPr id="5" name="Picture 4"/>
          <p:cNvPicPr>
            <a:picLocks noChangeAspect="1"/>
          </p:cNvPicPr>
          <p:nvPr/>
        </p:nvPicPr>
        <p:blipFill>
          <a:blip r:embed="rId4"/>
          <a:stretch>
            <a:fillRect/>
          </a:stretch>
        </p:blipFill>
        <p:spPr>
          <a:xfrm>
            <a:off x="76200" y="152400"/>
            <a:ext cx="1905266" cy="933580"/>
          </a:xfrm>
          <a:prstGeom prst="rect">
            <a:avLst/>
          </a:prstGeom>
        </p:spPr>
      </p:pic>
      <p:sp>
        <p:nvSpPr>
          <p:cNvPr id="6" name="Rectangle 5"/>
          <p:cNvSpPr/>
          <p:nvPr/>
        </p:nvSpPr>
        <p:spPr>
          <a:xfrm>
            <a:off x="3276600" y="528935"/>
            <a:ext cx="5562600" cy="461665"/>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Xử</a:t>
            </a:r>
            <a:r>
              <a:rPr kumimoji="0" lang="en-US" sz="24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lí</a:t>
            </a:r>
            <a:r>
              <a:rPr kumimoji="0" lang="en-US" sz="24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tình</a:t>
            </a:r>
            <a:r>
              <a:rPr kumimoji="0" lang="en-US" sz="24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huống</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3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F14ACF4B-1FD9-B39F-BC8C-4021E83304F3}"/>
              </a:ext>
            </a:extLst>
          </p:cNvPr>
          <p:cNvSpPr txBox="1"/>
          <p:nvPr/>
        </p:nvSpPr>
        <p:spPr>
          <a:xfrm>
            <a:off x="2989942" y="5181601"/>
            <a:ext cx="8782957" cy="1123712"/>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Tình huống 1: Nếu em là Hồng em sẽ từ chối đi dự sinh nhật Lan với bạn và ở nhà hoàn thành nhiệm vụ sưu tầm tranh ảnh cho buổi học ngày mai.</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5"/>
          <a:stretch>
            <a:fillRect/>
          </a:stretch>
        </p:blipFill>
        <p:spPr>
          <a:xfrm>
            <a:off x="3429000" y="1205656"/>
            <a:ext cx="6039246" cy="3647867"/>
          </a:xfrm>
          <a:prstGeom prst="rect">
            <a:avLst/>
          </a:prstGeom>
        </p:spPr>
      </p:pic>
    </p:spTree>
    <p:custDataLst>
      <p:tags r:id="rId1"/>
    </p:custDataLst>
    <p:extLst>
      <p:ext uri="{BB962C8B-B14F-4D97-AF65-F5344CB8AC3E}">
        <p14:creationId xmlns:p14="http://schemas.microsoft.com/office/powerpoint/2010/main" val="64656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3"/>
          <a:srcRect t="19"/>
          <a:stretch/>
        </p:blipFill>
        <p:spPr>
          <a:xfrm>
            <a:off x="13" y="0"/>
            <a:ext cx="12191987" cy="6856718"/>
          </a:xfrm>
          <a:prstGeom prst="rect">
            <a:avLst/>
          </a:prstGeom>
        </p:spPr>
      </p:pic>
      <p:pic>
        <p:nvPicPr>
          <p:cNvPr id="5" name="Picture 4"/>
          <p:cNvPicPr>
            <a:picLocks noChangeAspect="1"/>
          </p:cNvPicPr>
          <p:nvPr/>
        </p:nvPicPr>
        <p:blipFill>
          <a:blip r:embed="rId4"/>
          <a:stretch>
            <a:fillRect/>
          </a:stretch>
        </p:blipFill>
        <p:spPr>
          <a:xfrm>
            <a:off x="76200" y="152400"/>
            <a:ext cx="1905266" cy="933580"/>
          </a:xfrm>
          <a:prstGeom prst="rect">
            <a:avLst/>
          </a:prstGeom>
        </p:spPr>
      </p:pic>
      <p:sp>
        <p:nvSpPr>
          <p:cNvPr id="6" name="Rectangle 5"/>
          <p:cNvSpPr/>
          <p:nvPr/>
        </p:nvSpPr>
        <p:spPr>
          <a:xfrm>
            <a:off x="3124200" y="528935"/>
            <a:ext cx="7848600" cy="461665"/>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Xử</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lí</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tình</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huống</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3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F14ACF4B-1FD9-B39F-BC8C-4021E83304F3}"/>
              </a:ext>
            </a:extLst>
          </p:cNvPr>
          <p:cNvSpPr txBox="1"/>
          <p:nvPr/>
        </p:nvSpPr>
        <p:spPr>
          <a:xfrm>
            <a:off x="2989942" y="5181601"/>
            <a:ext cx="8782957"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Tình huống 2: Em sẽ xin lỗi các bạn vì không đi đá bóng được như đã hứa và ở nhà trông em cho em đi có việc.</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rotWithShape="1">
          <a:blip r:embed="rId5"/>
          <a:srcRect r="1727"/>
          <a:stretch/>
        </p:blipFill>
        <p:spPr>
          <a:xfrm>
            <a:off x="4343400" y="1143000"/>
            <a:ext cx="4343399" cy="3825354"/>
          </a:xfrm>
          <a:prstGeom prst="rect">
            <a:avLst/>
          </a:prstGeom>
        </p:spPr>
      </p:pic>
    </p:spTree>
    <p:custDataLst>
      <p:tags r:id="rId1"/>
    </p:custDataLst>
    <p:extLst>
      <p:ext uri="{BB962C8B-B14F-4D97-AF65-F5344CB8AC3E}">
        <p14:creationId xmlns:p14="http://schemas.microsoft.com/office/powerpoint/2010/main" val="148810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3"/>
          <a:srcRect t="19"/>
          <a:stretch/>
        </p:blipFill>
        <p:spPr>
          <a:xfrm>
            <a:off x="13" y="0"/>
            <a:ext cx="12191987" cy="6856718"/>
          </a:xfrm>
          <a:prstGeom prst="rect">
            <a:avLst/>
          </a:prstGeom>
        </p:spPr>
      </p:pic>
      <p:pic>
        <p:nvPicPr>
          <p:cNvPr id="5" name="Picture 4"/>
          <p:cNvPicPr>
            <a:picLocks noChangeAspect="1"/>
          </p:cNvPicPr>
          <p:nvPr/>
        </p:nvPicPr>
        <p:blipFill>
          <a:blip r:embed="rId4"/>
          <a:stretch>
            <a:fillRect/>
          </a:stretch>
        </p:blipFill>
        <p:spPr>
          <a:xfrm>
            <a:off x="76200" y="152400"/>
            <a:ext cx="1905266" cy="933580"/>
          </a:xfrm>
          <a:prstGeom prst="rect">
            <a:avLst/>
          </a:prstGeom>
        </p:spPr>
      </p:pic>
      <p:sp>
        <p:nvSpPr>
          <p:cNvPr id="6" name="Rectangle 5"/>
          <p:cNvSpPr/>
          <p:nvPr/>
        </p:nvSpPr>
        <p:spPr>
          <a:xfrm>
            <a:off x="3124200" y="605135"/>
            <a:ext cx="7848600" cy="461665"/>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Xử</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lí</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tình</a:t>
            </a:r>
            <a:r>
              <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huống</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3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F14ACF4B-1FD9-B39F-BC8C-4021E83304F3}"/>
              </a:ext>
            </a:extLst>
          </p:cNvPr>
          <p:cNvSpPr txBox="1"/>
          <p:nvPr/>
        </p:nvSpPr>
        <p:spPr>
          <a:xfrm>
            <a:off x="2989942" y="5181601"/>
            <a:ext cx="8782957"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Tình</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huống</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3: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Em</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sẽ</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không</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ăn</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kẹo</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và</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để</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ngày</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mai</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ăn</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vì</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em</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đã</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hứa</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với</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chính</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mình</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sẽ</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không</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ăn</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kẹo</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vào</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buổi</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tối</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5"/>
          <a:stretch>
            <a:fillRect/>
          </a:stretch>
        </p:blipFill>
        <p:spPr>
          <a:xfrm>
            <a:off x="4267200" y="1290466"/>
            <a:ext cx="4461634" cy="3743670"/>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29172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18">
            <a:extLst>
              <a:ext uri="{FF2B5EF4-FFF2-40B4-BE49-F238E27FC236}">
                <a16:creationId xmlns:a16="http://schemas.microsoft.com/office/drawing/2014/main" id="{3722651D-D307-A31D-5324-25FBEBDC29C6}"/>
              </a:ext>
            </a:extLst>
          </p:cNvPr>
          <p:cNvPicPr>
            <a:picLocks noChangeAspect="1"/>
          </p:cNvPicPr>
          <p:nvPr/>
        </p:nvPicPr>
        <p:blipFill>
          <a:blip r:embed="rId3"/>
          <a:stretch>
            <a:fillRect/>
          </a:stretch>
        </p:blipFill>
        <p:spPr>
          <a:xfrm>
            <a:off x="1031395" y="643467"/>
            <a:ext cx="10129209"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14">
            <a:extLst>
              <a:ext uri="{FF2B5EF4-FFF2-40B4-BE49-F238E27FC236}">
                <a16:creationId xmlns:a16="http://schemas.microsoft.com/office/drawing/2014/main" id="{1AB83C64-B531-E923-F6E7-D1067B8B5909}"/>
              </a:ext>
            </a:extLst>
          </p:cNvPr>
          <p:cNvPicPr>
            <a:picLocks noChangeAspect="1"/>
          </p:cNvPicPr>
          <p:nvPr/>
        </p:nvPicPr>
        <p:blipFill rotWithShape="1">
          <a:blip r:embed="rId4"/>
          <a:srcRect l="-6051" t="-15526" r="-7170" b="-7281"/>
          <a:stretch/>
        </p:blipFill>
        <p:spPr>
          <a:xfrm>
            <a:off x="4622800" y="2057401"/>
            <a:ext cx="2281633" cy="2468623"/>
          </a:xfrm>
          <a:prstGeom prst="rect">
            <a:avLst/>
          </a:prstGeom>
        </p:spPr>
      </p:pic>
      <p:sp>
        <p:nvSpPr>
          <p:cNvPr id="7" name="TextBox 6">
            <a:extLst>
              <a:ext uri="{FF2B5EF4-FFF2-40B4-BE49-F238E27FC236}">
                <a16:creationId xmlns:a16="http://schemas.microsoft.com/office/drawing/2014/main" id="{7EA970ED-90C4-C1C1-1C6C-2AEAD7F56291}"/>
              </a:ext>
            </a:extLst>
          </p:cNvPr>
          <p:cNvSpPr txBox="1"/>
          <p:nvPr/>
        </p:nvSpPr>
        <p:spPr>
          <a:xfrm>
            <a:off x="5791200" y="2209800"/>
            <a:ext cx="5253548" cy="2759858"/>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wrap="square" rtlCol="0">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8667" b="0" i="0" u="none" strike="noStrike" kern="1200" cap="none" spc="0" normalizeH="0" baseline="0" noProof="0" dirty="0" err="1">
                <a:ln>
                  <a:noFill/>
                </a:ln>
                <a:solidFill>
                  <a:srgbClr val="00B050"/>
                </a:solidFill>
                <a:effectLst/>
                <a:uLnTx/>
                <a:uFillTx/>
                <a:latin typeface="Sigmar One" panose="00000500000000000000" pitchFamily="2" charset="0"/>
                <a:ea typeface="+mn-ea"/>
                <a:cs typeface="+mn-cs"/>
              </a:rPr>
              <a:t>Vận</a:t>
            </a:r>
            <a:r>
              <a:rPr kumimoji="0" lang="en-US" sz="8667" b="0" i="0" u="none" strike="noStrike" kern="1200" cap="none" spc="0" normalizeH="0" baseline="0" noProof="0" dirty="0">
                <a:ln>
                  <a:noFill/>
                </a:ln>
                <a:solidFill>
                  <a:srgbClr val="00B050"/>
                </a:solidFill>
                <a:effectLst/>
                <a:uLnTx/>
                <a:uFillTx/>
                <a:latin typeface="Sigmar One" panose="00000500000000000000" pitchFamily="2" charset="0"/>
                <a:ea typeface="+mn-ea"/>
                <a:cs typeface="+mn-cs"/>
              </a:rPr>
              <a:t> </a:t>
            </a:r>
            <a:r>
              <a:rPr kumimoji="0" lang="en-US" sz="8667" b="0" i="0" u="none" strike="noStrike" kern="1200" cap="none" spc="0" normalizeH="0" baseline="0" noProof="0" dirty="0" err="1">
                <a:ln>
                  <a:noFill/>
                </a:ln>
                <a:solidFill>
                  <a:srgbClr val="00B050"/>
                </a:solidFill>
                <a:effectLst/>
                <a:uLnTx/>
                <a:uFillTx/>
                <a:latin typeface="Sigmar One" panose="00000500000000000000" pitchFamily="2" charset="0"/>
                <a:ea typeface="+mn-ea"/>
                <a:cs typeface="+mn-cs"/>
              </a:rPr>
              <a:t>dụng</a:t>
            </a:r>
            <a:endParaRPr kumimoji="0" lang="en-US" sz="8667" b="0" i="0" u="none" strike="noStrike" kern="1200" cap="none" spc="0" normalizeH="0" baseline="0" noProof="0" dirty="0">
              <a:ln>
                <a:noFill/>
              </a:ln>
              <a:solidFill>
                <a:srgbClr val="00B050"/>
              </a:solidFill>
              <a:effectLst/>
              <a:uLnTx/>
              <a:uFillTx/>
              <a:latin typeface="Sigmar One" panose="00000500000000000000" pitchFamily="2" charset="0"/>
              <a:ea typeface="+mn-ea"/>
              <a:cs typeface="+mn-cs"/>
            </a:endParaRPr>
          </a:p>
        </p:txBody>
      </p:sp>
      <p:grpSp>
        <p:nvGrpSpPr>
          <p:cNvPr id="17" name="Group 5">
            <a:extLst>
              <a:ext uri="{FF2B5EF4-FFF2-40B4-BE49-F238E27FC236}">
                <a16:creationId xmlns:a16="http://schemas.microsoft.com/office/drawing/2014/main" id="{0C1CDDD9-AE28-D455-5C5F-5BCFDA04368A}"/>
              </a:ext>
            </a:extLst>
          </p:cNvPr>
          <p:cNvGrpSpPr>
            <a:grpSpLocks noChangeAspect="1"/>
          </p:cNvGrpSpPr>
          <p:nvPr/>
        </p:nvGrpSpPr>
        <p:grpSpPr>
          <a:xfrm>
            <a:off x="5232400" y="2924305"/>
            <a:ext cx="961898" cy="961895"/>
            <a:chOff x="0" y="0"/>
            <a:chExt cx="6350000" cy="6349975"/>
          </a:xfrm>
        </p:grpSpPr>
        <p:sp>
          <p:nvSpPr>
            <p:cNvPr id="19" name="Freeform 6">
              <a:extLst>
                <a:ext uri="{FF2B5EF4-FFF2-40B4-BE49-F238E27FC236}">
                  <a16:creationId xmlns:a16="http://schemas.microsoft.com/office/drawing/2014/main" id="{85DCB2A9-2869-59B6-8504-E0DF6E83491A}"/>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a:stretch>
            </a:blipFill>
          </p:spPr>
        </p:sp>
      </p:grpSp>
    </p:spTree>
    <p:custDataLst>
      <p:tags r:id="rId1"/>
    </p:custDataLst>
    <p:extLst>
      <p:ext uri="{BB962C8B-B14F-4D97-AF65-F5344CB8AC3E}">
        <p14:creationId xmlns:p14="http://schemas.microsoft.com/office/powerpoint/2010/main" val="2069972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4"/>
          <a:srcRect t="19"/>
          <a:stretch/>
        </p:blipFill>
        <p:spPr>
          <a:xfrm>
            <a:off x="13" y="0"/>
            <a:ext cx="12191987" cy="6856718"/>
          </a:xfrm>
          <a:prstGeom prst="rect">
            <a:avLst/>
          </a:prstGeom>
        </p:spPr>
      </p:pic>
      <p:sp>
        <p:nvSpPr>
          <p:cNvPr id="6" name="Rectangle 5"/>
          <p:cNvSpPr/>
          <p:nvPr/>
        </p:nvSpPr>
        <p:spPr>
          <a:xfrm>
            <a:off x="3124200" y="304800"/>
            <a:ext cx="7848600" cy="76944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Chia </a:t>
            </a:r>
            <a:r>
              <a:rPr kumimoji="0" lang="en-US" sz="2200" b="1" i="0" u="none" strike="noStrike" kern="1200" cap="none" spc="0" normalizeH="0" baseline="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sẻ</a:t>
            </a:r>
            <a:r>
              <a:rPr kumimoji="0" lang="en-US" sz="22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sz="22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sz="22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điều</a:t>
            </a:r>
            <a:r>
              <a:rPr kumimoji="0" lang="en-US" sz="22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sz="22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đã</a:t>
            </a:r>
            <a:r>
              <a:rPr kumimoji="0" lang="en-US" sz="22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hứa</a:t>
            </a:r>
            <a:r>
              <a:rPr kumimoji="0" lang="en-US" sz="22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với</a:t>
            </a:r>
            <a:r>
              <a:rPr kumimoji="0" lang="en-US" sz="22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người</a:t>
            </a:r>
            <a:r>
              <a:rPr kumimoji="0" lang="en-US" sz="22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khác</a:t>
            </a:r>
            <a:r>
              <a:rPr kumimoji="0" lang="en-US" sz="22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Khi</a:t>
            </a:r>
            <a:r>
              <a:rPr kumimoji="0" lang="en-US" sz="22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đó</a:t>
            </a:r>
            <a:r>
              <a:rPr kumimoji="0" lang="en-US" sz="22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sz="22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đã</a:t>
            </a:r>
            <a:r>
              <a:rPr kumimoji="0" lang="en-US" sz="22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thực</a:t>
            </a:r>
            <a:r>
              <a:rPr kumimoji="0" lang="en-US" sz="22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hiện</a:t>
            </a:r>
            <a:r>
              <a:rPr kumimoji="0" lang="en-US" sz="22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lời</a:t>
            </a:r>
            <a:r>
              <a:rPr kumimoji="0" lang="en-US" sz="22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hứa</a:t>
            </a:r>
            <a:r>
              <a:rPr kumimoji="0" lang="en-US" sz="22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sz="22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mình</a:t>
            </a:r>
            <a:r>
              <a:rPr kumimoji="0" lang="en-US" sz="22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như</a:t>
            </a:r>
            <a:r>
              <a:rPr kumimoji="0" lang="en-US" sz="22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thế</a:t>
            </a:r>
            <a:r>
              <a:rPr kumimoji="0" lang="en-US" sz="22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nào</a:t>
            </a:r>
            <a:r>
              <a:rPr kumimoji="0" lang="en-US" sz="2200" b="1" i="0" u="none" strike="noStrike" kern="1200" cap="none" spc="0" normalizeH="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US" sz="22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228600"/>
            <a:ext cx="846069" cy="1323439"/>
            <a:chOff x="2753053" y="293757"/>
            <a:chExt cx="779855" cy="1323439"/>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1323439"/>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12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4" name="Picture 3"/>
          <p:cNvPicPr>
            <a:picLocks noChangeAspect="1"/>
          </p:cNvPicPr>
          <p:nvPr/>
        </p:nvPicPr>
        <p:blipFill>
          <a:blip r:embed="rId5"/>
          <a:stretch>
            <a:fillRect/>
          </a:stretch>
        </p:blipFill>
        <p:spPr>
          <a:xfrm>
            <a:off x="142747" y="93672"/>
            <a:ext cx="1924319" cy="857370"/>
          </a:xfrm>
          <a:prstGeom prst="rect">
            <a:avLst/>
          </a:prstGeom>
        </p:spPr>
      </p:pic>
      <p:sp>
        <p:nvSpPr>
          <p:cNvPr id="11" name="Rectangle 10"/>
          <p:cNvSpPr/>
          <p:nvPr/>
        </p:nvSpPr>
        <p:spPr>
          <a:xfrm>
            <a:off x="3055869" y="1187593"/>
            <a:ext cx="7848600" cy="76944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2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Em</a:t>
            </a:r>
            <a:r>
              <a:rPr lang="en-US" sz="22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cảm</a:t>
            </a:r>
            <a:r>
              <a:rPr lang="en-US" sz="22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thấy</a:t>
            </a:r>
            <a:r>
              <a:rPr lang="en-US" sz="22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như</a:t>
            </a:r>
            <a:r>
              <a:rPr lang="en-US" sz="22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thế</a:t>
            </a:r>
            <a:r>
              <a:rPr lang="en-US" sz="22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nào</a:t>
            </a:r>
            <a:r>
              <a:rPr lang="en-US" sz="22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khi</a:t>
            </a:r>
            <a:r>
              <a:rPr lang="en-US" sz="22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thực</a:t>
            </a:r>
            <a:r>
              <a:rPr lang="en-US" sz="22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hiện</a:t>
            </a:r>
            <a:r>
              <a:rPr lang="en-US" sz="22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hoặc</a:t>
            </a:r>
            <a:r>
              <a:rPr lang="en-US" sz="22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không</a:t>
            </a:r>
            <a:r>
              <a:rPr lang="en-US" sz="22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thực</a:t>
            </a:r>
            <a:r>
              <a:rPr lang="en-US" sz="22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hiện</a:t>
            </a:r>
            <a:r>
              <a:rPr lang="en-US" sz="22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được</a:t>
            </a:r>
            <a:r>
              <a:rPr lang="en-US" sz="22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lời</a:t>
            </a:r>
            <a:r>
              <a:rPr lang="en-US" sz="22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hứa</a:t>
            </a:r>
            <a:r>
              <a:rPr lang="en-US" sz="22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a:t>
            </a:r>
            <a:endParaRPr kumimoji="0" lang="en-US" sz="22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0482" name="Picture 2" descr="Chia Sẻ Hay Chia Sẽ Mới Đúng Chính Tả Tiếng Việt? Quy Tắc Viết Đúng Chính Tả"/>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7600" y="3724457"/>
            <a:ext cx="4724387" cy="3147624"/>
          </a:xfrm>
          <a:prstGeom prst="hear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8771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3"/>
          <a:srcRect t="19"/>
          <a:stretch/>
        </p:blipFill>
        <p:spPr>
          <a:xfrm>
            <a:off x="13" y="0"/>
            <a:ext cx="12191987" cy="6856718"/>
          </a:xfrm>
          <a:prstGeom prst="rect">
            <a:avLst/>
          </a:prstGeom>
        </p:spPr>
      </p:pic>
      <p:sp>
        <p:nvSpPr>
          <p:cNvPr id="6" name="Rectangle 5"/>
          <p:cNvSpPr/>
          <p:nvPr/>
        </p:nvSpPr>
        <p:spPr>
          <a:xfrm>
            <a:off x="3124200" y="407313"/>
            <a:ext cx="7848600" cy="430887"/>
          </a:xfrm>
          <a:prstGeom prst="rect">
            <a:avLst/>
          </a:prstGeom>
        </p:spPr>
        <p:txBody>
          <a:bodyPr wrap="square">
            <a:spAutoFit/>
          </a:bodyPr>
          <a:lstStyle/>
          <a:p>
            <a:pPr lvl="0"/>
            <a:r>
              <a:rPr lang="vi-VN" sz="22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Sưu tầm một số câu chuyện về tấm gương biết giữ lời hứa.</a:t>
            </a:r>
            <a:endParaRPr kumimoji="0" lang="en-US" sz="22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228600"/>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4" name="Picture 3"/>
          <p:cNvPicPr>
            <a:picLocks noChangeAspect="1"/>
          </p:cNvPicPr>
          <p:nvPr/>
        </p:nvPicPr>
        <p:blipFill>
          <a:blip r:embed="rId4"/>
          <a:stretch>
            <a:fillRect/>
          </a:stretch>
        </p:blipFill>
        <p:spPr>
          <a:xfrm>
            <a:off x="142747" y="93672"/>
            <a:ext cx="1924319" cy="857370"/>
          </a:xfrm>
          <a:prstGeom prst="rect">
            <a:avLst/>
          </a:prstGeom>
        </p:spPr>
      </p:pic>
      <p:pic>
        <p:nvPicPr>
          <p:cNvPr id="7" name="Picture 6"/>
          <p:cNvPicPr>
            <a:picLocks noChangeAspect="1"/>
          </p:cNvPicPr>
          <p:nvPr/>
        </p:nvPicPr>
        <p:blipFill>
          <a:blip r:embed="rId5"/>
          <a:stretch>
            <a:fillRect/>
          </a:stretch>
        </p:blipFill>
        <p:spPr>
          <a:xfrm>
            <a:off x="3200400" y="1515413"/>
            <a:ext cx="6869493" cy="3825892"/>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326838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3"/>
          <a:srcRect t="19"/>
          <a:stretch/>
        </p:blipFill>
        <p:spPr>
          <a:xfrm>
            <a:off x="13" y="0"/>
            <a:ext cx="12191987" cy="6856718"/>
          </a:xfrm>
          <a:prstGeom prst="rect">
            <a:avLst/>
          </a:prstGeom>
        </p:spPr>
      </p:pic>
      <p:sp>
        <p:nvSpPr>
          <p:cNvPr id="6" name="Rectangle 5"/>
          <p:cNvSpPr/>
          <p:nvPr/>
        </p:nvSpPr>
        <p:spPr>
          <a:xfrm>
            <a:off x="3124200" y="407313"/>
            <a:ext cx="7848600" cy="43088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Sưu tầm một số câu chuyện về tấm gương biết giữ lời hứa.</a:t>
            </a:r>
            <a:endParaRPr kumimoji="0" lang="en-US" sz="22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228600"/>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F14ACF4B-1FD9-B39F-BC8C-4021E83304F3}"/>
              </a:ext>
            </a:extLst>
          </p:cNvPr>
          <p:cNvSpPr txBox="1"/>
          <p:nvPr/>
        </p:nvSpPr>
        <p:spPr>
          <a:xfrm>
            <a:off x="1600200" y="914400"/>
            <a:ext cx="9875875" cy="5754767"/>
          </a:xfrm>
          <a:prstGeom prst="roundRect">
            <a:avLst/>
          </a:prstGeom>
          <a:solidFill>
            <a:schemeClr val="accent6">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US" sz="2400" b="1" dirty="0">
                <a:solidFill>
                  <a:srgbClr val="002060"/>
                </a:solidFill>
                <a:latin typeface="Open Sans" panose="020B0606030504020204" pitchFamily="34" charset="0"/>
              </a:rPr>
              <a:t>“</a:t>
            </a:r>
            <a:r>
              <a:rPr lang="en-US" sz="2400" b="1" dirty="0" err="1">
                <a:solidFill>
                  <a:srgbClr val="002060"/>
                </a:solidFill>
                <a:latin typeface="Open Sans" panose="020B0606030504020204" pitchFamily="34" charset="0"/>
              </a:rPr>
              <a:t>Giữ</a:t>
            </a:r>
            <a:r>
              <a:rPr lang="en-US" sz="2400" b="1" dirty="0">
                <a:solidFill>
                  <a:srgbClr val="002060"/>
                </a:solidFill>
                <a:latin typeface="Open Sans" panose="020B0606030504020204" pitchFamily="34" charset="0"/>
              </a:rPr>
              <a:t> </a:t>
            </a:r>
            <a:r>
              <a:rPr lang="en-US" sz="2400" b="1" dirty="0" err="1">
                <a:solidFill>
                  <a:srgbClr val="002060"/>
                </a:solidFill>
                <a:latin typeface="Open Sans" panose="020B0606030504020204" pitchFamily="34" charset="0"/>
              </a:rPr>
              <a:t>lời</a:t>
            </a:r>
            <a:r>
              <a:rPr lang="en-US" sz="2400" b="1" dirty="0">
                <a:solidFill>
                  <a:srgbClr val="002060"/>
                </a:solidFill>
                <a:latin typeface="Open Sans" panose="020B0606030504020204" pitchFamily="34" charset="0"/>
              </a:rPr>
              <a:t> </a:t>
            </a:r>
            <a:r>
              <a:rPr lang="en-US" sz="2400" b="1" dirty="0" err="1">
                <a:solidFill>
                  <a:srgbClr val="002060"/>
                </a:solidFill>
                <a:latin typeface="Open Sans" panose="020B0606030504020204" pitchFamily="34" charset="0"/>
              </a:rPr>
              <a:t>hứa</a:t>
            </a:r>
            <a:r>
              <a:rPr lang="en-US" sz="2400" b="1" dirty="0">
                <a:solidFill>
                  <a:srgbClr val="002060"/>
                </a:solidFill>
                <a:latin typeface="Open Sans" panose="020B0606030504020204" pitchFamily="34" charset="0"/>
              </a:rPr>
              <a:t>”</a:t>
            </a:r>
            <a:endParaRPr lang="en-US" sz="2400" b="1" dirty="0">
              <a:solidFill>
                <a:srgbClr val="002060"/>
              </a:solidFill>
            </a:endParaRPr>
          </a:p>
          <a:p>
            <a:r>
              <a:rPr kumimoji="0" lang="en-US" sz="2000" b="0"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en-US"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vi-VN"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Bác Hồ là vị lãnh tụ vĩ đại, là người cha già kính yêu của dân tộc Việt Nam. Hình ảnh của Người được lưu giữ trong trái tim mỗi người Việt Nam. Hơn bốn mươi năm Bác đã đi xa nhưng Bác vẫn mãi là tấm gương sáng cho hàng triệu người dân Việt Nam và thế giới.</a:t>
            </a:r>
          </a:p>
          <a:p>
            <a:r>
              <a:rPr lang="en-US"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vi-VN"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Hồi ở Pác Pó, Bác Hồ sống rất chan hòa với mọi người. Một hôm được tin Bác đi công tác xa, một trong những em bé thường ngày quấn quýt bên Bác chạy đến cầm tay Bác thưa:</a:t>
            </a:r>
          </a:p>
          <a:p>
            <a:r>
              <a:rPr lang="en-US"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vi-VN"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Bác ơi, Bác đi công tác về nhớ mua cho cháu một chiếc vòng bạc nhé!</a:t>
            </a:r>
          </a:p>
          <a:p>
            <a:r>
              <a:rPr lang="en-US"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vi-VN"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Bác cúi xuống nhìn em bé âu yếm, xoa đầu em khẽ nói:</a:t>
            </a:r>
          </a:p>
          <a:p>
            <a:r>
              <a:rPr lang="en-US"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vi-VN"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Cháu ở nhà nhớ ngoan ngoãn, khi nào Bác về Bác sẽ mua tặng cháu.</a:t>
            </a:r>
          </a:p>
          <a:p>
            <a:r>
              <a:rPr lang="en-US"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vi-VN"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Nói xong Bác vẫy chào mọi người ra đi. Hơn hai năm sau Bác quay trở về, mọi người mừng rỡ ra đón Bác. Ai cũng vui mừng xúm xít hỏi thăm sức khỏe Bác, không một ai còn nhớ đến chuyện năm xưa. Bỗng Bác mở túi lấy ra một chiếc vòng bạc mới tinh trao tận tay em bé – bây giờ đã là một cô bé. Cô bé và mọi người cảm động đến rơi nước mắt. Bác nói:</a:t>
            </a:r>
          </a:p>
          <a:p>
            <a:r>
              <a:rPr lang="en-US"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vi-VN"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Cháu nó nhờ mua tức là nó thích lắm, mình là người lớn đã hứa thì phải làm được, đó là "chữ tín". Chúng ta cần phải giữ trọn niềm tin với mọi người.</a:t>
            </a:r>
          </a:p>
        </p:txBody>
      </p:sp>
      <p:pic>
        <p:nvPicPr>
          <p:cNvPr id="4" name="Picture 3"/>
          <p:cNvPicPr>
            <a:picLocks noChangeAspect="1"/>
          </p:cNvPicPr>
          <p:nvPr/>
        </p:nvPicPr>
        <p:blipFill>
          <a:blip r:embed="rId4"/>
          <a:stretch>
            <a:fillRect/>
          </a:stretch>
        </p:blipFill>
        <p:spPr>
          <a:xfrm>
            <a:off x="142747" y="93672"/>
            <a:ext cx="1924319" cy="857370"/>
          </a:xfrm>
          <a:prstGeom prst="rect">
            <a:avLst/>
          </a:prstGeom>
        </p:spPr>
      </p:pic>
      <p:sp>
        <p:nvSpPr>
          <p:cNvPr id="12" name="Rectangle 11"/>
          <p:cNvSpPr/>
          <p:nvPr/>
        </p:nvSpPr>
        <p:spPr>
          <a:xfrm>
            <a:off x="5415987" y="986135"/>
            <a:ext cx="184731" cy="461665"/>
          </a:xfrm>
          <a:prstGeom prst="rect">
            <a:avLst/>
          </a:prstGeom>
        </p:spPr>
        <p:txBody>
          <a:bodyPr wrap="none">
            <a:spAutoFit/>
          </a:bodyPr>
          <a:lstStyle/>
          <a:p>
            <a:endParaRPr lang="en-US" sz="2400" b="1" dirty="0">
              <a:solidFill>
                <a:srgbClr val="002060"/>
              </a:solidFill>
            </a:endParaRPr>
          </a:p>
        </p:txBody>
      </p:sp>
    </p:spTree>
    <p:custDataLst>
      <p:tags r:id="rId1"/>
    </p:custDataLst>
    <p:extLst>
      <p:ext uri="{BB962C8B-B14F-4D97-AF65-F5344CB8AC3E}">
        <p14:creationId xmlns:p14="http://schemas.microsoft.com/office/powerpoint/2010/main" val="405715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3"/>
          <a:srcRect t="19"/>
          <a:stretch/>
        </p:blipFill>
        <p:spPr>
          <a:xfrm>
            <a:off x="6940" y="93672"/>
            <a:ext cx="12191987" cy="6856718"/>
          </a:xfrm>
          <a:prstGeom prst="rect">
            <a:avLst/>
          </a:prstGeom>
        </p:spPr>
      </p:pic>
      <p:sp>
        <p:nvSpPr>
          <p:cNvPr id="6" name="Rectangle 5"/>
          <p:cNvSpPr/>
          <p:nvPr/>
        </p:nvSpPr>
        <p:spPr>
          <a:xfrm>
            <a:off x="3124200" y="407313"/>
            <a:ext cx="7848600" cy="461665"/>
          </a:xfrm>
          <a:prstGeom prst="rect">
            <a:avLst/>
          </a:prstGeom>
        </p:spPr>
        <p:txBody>
          <a:bodyPr wrap="square">
            <a:spAutoFit/>
          </a:bodyPr>
          <a:lstStyle/>
          <a:p>
            <a:pPr lvl="0"/>
            <a:r>
              <a:rPr lang="en-US" sz="24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Thực</a:t>
            </a:r>
            <a:r>
              <a:rPr lang="en-US"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hiện</a:t>
            </a:r>
            <a:r>
              <a:rPr lang="en-US"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giữ</a:t>
            </a:r>
            <a:r>
              <a:rPr lang="en-US"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lời</a:t>
            </a:r>
            <a:r>
              <a:rPr lang="en-US"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hứa</a:t>
            </a:r>
            <a:r>
              <a:rPr lang="en-US"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trong</a:t>
            </a:r>
            <a:r>
              <a:rPr lang="en-US"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cuộc</a:t>
            </a:r>
            <a:r>
              <a:rPr lang="en-US"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sống</a:t>
            </a:r>
            <a:r>
              <a:rPr lang="en-US"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hàng</a:t>
            </a:r>
            <a:r>
              <a:rPr lang="en-US"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ngày</a:t>
            </a:r>
            <a:r>
              <a:rPr lang="en-US"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228600"/>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3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4" name="Picture 3"/>
          <p:cNvPicPr>
            <a:picLocks noChangeAspect="1"/>
          </p:cNvPicPr>
          <p:nvPr/>
        </p:nvPicPr>
        <p:blipFill>
          <a:blip r:embed="rId4"/>
          <a:stretch>
            <a:fillRect/>
          </a:stretch>
        </p:blipFill>
        <p:spPr>
          <a:xfrm>
            <a:off x="142747" y="93672"/>
            <a:ext cx="1924319" cy="857370"/>
          </a:xfrm>
          <a:prstGeom prst="rect">
            <a:avLst/>
          </a:prstGeom>
        </p:spPr>
      </p:pic>
      <p:pic>
        <p:nvPicPr>
          <p:cNvPr id="5" name="Picture 4"/>
          <p:cNvPicPr>
            <a:picLocks noChangeAspect="1"/>
          </p:cNvPicPr>
          <p:nvPr/>
        </p:nvPicPr>
        <p:blipFill>
          <a:blip r:embed="rId5"/>
          <a:stretch>
            <a:fillRect/>
          </a:stretch>
        </p:blipFill>
        <p:spPr>
          <a:xfrm>
            <a:off x="2202873" y="1828321"/>
            <a:ext cx="8688012" cy="34294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ustDataLst>
      <p:tags r:id="rId1"/>
    </p:custDataLst>
    <p:extLst>
      <p:ext uri="{BB962C8B-B14F-4D97-AF65-F5344CB8AC3E}">
        <p14:creationId xmlns:p14="http://schemas.microsoft.com/office/powerpoint/2010/main" val="217965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475749F-F487-4EFB-ABC7-C1359590EB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7" name="TextBox 6">
            <a:extLst>
              <a:ext uri="{FF2B5EF4-FFF2-40B4-BE49-F238E27FC236}">
                <a16:creationId xmlns:a16="http://schemas.microsoft.com/office/drawing/2014/main" id="{AECF80F6-4C9D-75DE-D1E1-9DB1D30F2EE4}"/>
              </a:ext>
            </a:extLst>
          </p:cNvPr>
          <p:cNvSpPr txBox="1"/>
          <p:nvPr/>
        </p:nvSpPr>
        <p:spPr>
          <a:xfrm>
            <a:off x="5588000" y="3439886"/>
            <a:ext cx="5283200" cy="1529232"/>
          </a:xfrm>
          <a:prstGeom prst="rect">
            <a:avLst/>
          </a:prstGeom>
          <a:scene3d>
            <a:camera prst="perspectiveFront" fov="5100000">
              <a:rot lat="0" lon="2100000" rev="0"/>
            </a:camera>
            <a:lightRig rig="flood" dir="t">
              <a:rot lat="0" lon="0" rev="13800000"/>
            </a:lightRig>
          </a:scene3d>
        </p:spPr>
        <p:txBody>
          <a:bodyPr vert="horz" lIns="60960" tIns="30480" rIns="60960" bIns="30480" rtlCol="0" anchor="b">
            <a:noAutofit/>
          </a:bodyPr>
          <a:lstStyle/>
          <a:p>
            <a:pPr algn="r">
              <a:lnSpc>
                <a:spcPct val="90000"/>
              </a:lnSpc>
              <a:spcBef>
                <a:spcPct val="0"/>
              </a:spcBef>
              <a:spcAft>
                <a:spcPts val="400"/>
              </a:spcAft>
            </a:pPr>
            <a:r>
              <a:rPr lang="en-US" sz="5867" dirty="0" err="1">
                <a:solidFill>
                  <a:srgbClr val="00B050"/>
                </a:solidFill>
                <a:latin typeface="Sigmar One" panose="00000500000000000000" pitchFamily="2" charset="0"/>
                <a:ea typeface="+mj-ea"/>
                <a:cs typeface="+mj-cs"/>
              </a:rPr>
              <a:t>Củng</a:t>
            </a:r>
            <a:r>
              <a:rPr lang="en-US" sz="5867" dirty="0">
                <a:solidFill>
                  <a:srgbClr val="00B050"/>
                </a:solidFill>
                <a:latin typeface="Sigmar One" panose="00000500000000000000" pitchFamily="2" charset="0"/>
                <a:ea typeface="+mj-ea"/>
                <a:cs typeface="+mj-cs"/>
              </a:rPr>
              <a:t> </a:t>
            </a:r>
            <a:r>
              <a:rPr lang="en-US" sz="5867" dirty="0" err="1">
                <a:solidFill>
                  <a:srgbClr val="00B050"/>
                </a:solidFill>
                <a:latin typeface="Sigmar One" panose="00000500000000000000" pitchFamily="2" charset="0"/>
                <a:ea typeface="+mj-ea"/>
                <a:cs typeface="+mj-cs"/>
              </a:rPr>
              <a:t>cố</a:t>
            </a:r>
            <a:r>
              <a:rPr lang="en-US" sz="5867" dirty="0">
                <a:solidFill>
                  <a:srgbClr val="00B050"/>
                </a:solidFill>
                <a:latin typeface="Sigmar One" panose="00000500000000000000" pitchFamily="2" charset="0"/>
                <a:ea typeface="+mj-ea"/>
                <a:cs typeface="+mj-cs"/>
              </a:rPr>
              <a:t> - </a:t>
            </a:r>
            <a:r>
              <a:rPr lang="en-US" sz="5867" dirty="0" err="1">
                <a:solidFill>
                  <a:srgbClr val="00B050"/>
                </a:solidFill>
                <a:latin typeface="Sigmar One" panose="00000500000000000000" pitchFamily="2" charset="0"/>
                <a:ea typeface="+mj-ea"/>
                <a:cs typeface="+mj-cs"/>
              </a:rPr>
              <a:t>dặn</a:t>
            </a:r>
            <a:r>
              <a:rPr lang="en-US" sz="5867" dirty="0">
                <a:solidFill>
                  <a:srgbClr val="00B050"/>
                </a:solidFill>
                <a:latin typeface="Sigmar One" panose="00000500000000000000" pitchFamily="2" charset="0"/>
                <a:ea typeface="+mj-ea"/>
                <a:cs typeface="+mj-cs"/>
              </a:rPr>
              <a:t> </a:t>
            </a:r>
            <a:r>
              <a:rPr lang="en-US" sz="5867" dirty="0" err="1">
                <a:solidFill>
                  <a:srgbClr val="00B050"/>
                </a:solidFill>
                <a:latin typeface="Sigmar One" panose="00000500000000000000" pitchFamily="2" charset="0"/>
                <a:ea typeface="+mj-ea"/>
                <a:cs typeface="+mj-cs"/>
              </a:rPr>
              <a:t>dò</a:t>
            </a:r>
            <a:endParaRPr lang="en-US" sz="5867" dirty="0">
              <a:solidFill>
                <a:srgbClr val="00B050"/>
              </a:solidFill>
              <a:latin typeface="Sigmar One" panose="00000500000000000000" pitchFamily="2" charset="0"/>
              <a:ea typeface="+mj-ea"/>
              <a:cs typeface="+mj-cs"/>
            </a:endParaRPr>
          </a:p>
        </p:txBody>
      </p:sp>
      <p:pic>
        <p:nvPicPr>
          <p:cNvPr id="8" name="Picture 17">
            <a:extLst>
              <a:ext uri="{FF2B5EF4-FFF2-40B4-BE49-F238E27FC236}">
                <a16:creationId xmlns:a16="http://schemas.microsoft.com/office/drawing/2014/main" id="{0AAA77AE-E522-89B6-880C-8FB748E1919E}"/>
              </a:ext>
            </a:extLst>
          </p:cNvPr>
          <p:cNvPicPr>
            <a:picLocks noChangeAspect="1"/>
          </p:cNvPicPr>
          <p:nvPr/>
        </p:nvPicPr>
        <p:blipFill rotWithShape="1">
          <a:blip r:embed="rId3"/>
          <a:srcRect l="6816" r="-1" b="-1"/>
          <a:stretch/>
        </p:blipFill>
        <p:spPr>
          <a:xfrm>
            <a:off x="-2192" y="7"/>
            <a:ext cx="8436340" cy="6857993"/>
          </a:xfrm>
          <a:custGeom>
            <a:avLst/>
            <a:gdLst/>
            <a:ahLst/>
            <a:cxnLst/>
            <a:rect l="l" t="t" r="r" b="b"/>
            <a:pathLst>
              <a:path w="8436340" h="6858000">
                <a:moveTo>
                  <a:pt x="6950358" y="3911316"/>
                </a:moveTo>
                <a:lnTo>
                  <a:pt x="6950358" y="3925503"/>
                </a:lnTo>
                <a:lnTo>
                  <a:pt x="6948404" y="3918409"/>
                </a:lnTo>
                <a:close/>
                <a:moveTo>
                  <a:pt x="890899" y="2071857"/>
                </a:moveTo>
                <a:cubicBezTo>
                  <a:pt x="890899" y="2071857"/>
                  <a:pt x="890899" y="2071857"/>
                  <a:pt x="4934362" y="2071857"/>
                </a:cubicBezTo>
                <a:cubicBezTo>
                  <a:pt x="5187625" y="2071857"/>
                  <a:pt x="5432153" y="2211072"/>
                  <a:pt x="5554418" y="2437296"/>
                </a:cubicBezTo>
                <a:cubicBezTo>
                  <a:pt x="5554418" y="2437296"/>
                  <a:pt x="5554418" y="2437296"/>
                  <a:pt x="7580515" y="5926372"/>
                </a:cubicBezTo>
                <a:cubicBezTo>
                  <a:pt x="7711513" y="6143896"/>
                  <a:pt x="7711513" y="6422327"/>
                  <a:pt x="7580515" y="6639850"/>
                </a:cubicBezTo>
                <a:cubicBezTo>
                  <a:pt x="7580515" y="6639850"/>
                  <a:pt x="7580515" y="6639850"/>
                  <a:pt x="7473670" y="6823844"/>
                </a:cubicBezTo>
                <a:lnTo>
                  <a:pt x="7453836" y="6858000"/>
                </a:lnTo>
                <a:lnTo>
                  <a:pt x="0" y="6858000"/>
                </a:lnTo>
                <a:lnTo>
                  <a:pt x="0" y="2890622"/>
                </a:lnTo>
                <a:lnTo>
                  <a:pt x="78831" y="2754282"/>
                </a:lnTo>
                <a:cubicBezTo>
                  <a:pt x="137995" y="2651956"/>
                  <a:pt x="199068" y="2546330"/>
                  <a:pt x="262110" y="2437296"/>
                </a:cubicBezTo>
                <a:cubicBezTo>
                  <a:pt x="393108" y="2211072"/>
                  <a:pt x="628904" y="2071857"/>
                  <a:pt x="890899" y="2071857"/>
                </a:cubicBezTo>
                <a:close/>
                <a:moveTo>
                  <a:pt x="6355444" y="753840"/>
                </a:moveTo>
                <a:cubicBezTo>
                  <a:pt x="6355444" y="753840"/>
                  <a:pt x="6355444" y="753840"/>
                  <a:pt x="7595013" y="753840"/>
                </a:cubicBezTo>
                <a:cubicBezTo>
                  <a:pt x="7672653" y="753840"/>
                  <a:pt x="7747616" y="796518"/>
                  <a:pt x="7785098" y="865869"/>
                </a:cubicBezTo>
                <a:cubicBezTo>
                  <a:pt x="7785098" y="865869"/>
                  <a:pt x="7785098" y="865869"/>
                  <a:pt x="8406222" y="1935484"/>
                </a:cubicBezTo>
                <a:cubicBezTo>
                  <a:pt x="8446380" y="2002169"/>
                  <a:pt x="8446380" y="2087523"/>
                  <a:pt x="8406222" y="2154207"/>
                </a:cubicBezTo>
                <a:cubicBezTo>
                  <a:pt x="8406222" y="2154207"/>
                  <a:pt x="8406222" y="2154207"/>
                  <a:pt x="7785098" y="3223823"/>
                </a:cubicBezTo>
                <a:cubicBezTo>
                  <a:pt x="7747616" y="3293174"/>
                  <a:pt x="7672653" y="3335852"/>
                  <a:pt x="7595013" y="3335852"/>
                </a:cubicBezTo>
                <a:cubicBezTo>
                  <a:pt x="7595013" y="3335852"/>
                  <a:pt x="7595013" y="3335852"/>
                  <a:pt x="6355444" y="3335852"/>
                </a:cubicBezTo>
                <a:cubicBezTo>
                  <a:pt x="6275127" y="3335852"/>
                  <a:pt x="6202841" y="3293174"/>
                  <a:pt x="6162682" y="3223823"/>
                </a:cubicBezTo>
                <a:cubicBezTo>
                  <a:pt x="6162682" y="3223823"/>
                  <a:pt x="6162682" y="3223823"/>
                  <a:pt x="5544237" y="2154207"/>
                </a:cubicBezTo>
                <a:cubicBezTo>
                  <a:pt x="5504078" y="2087523"/>
                  <a:pt x="5504078" y="2002169"/>
                  <a:pt x="5544237" y="1935484"/>
                </a:cubicBezTo>
                <a:cubicBezTo>
                  <a:pt x="5544237" y="1935484"/>
                  <a:pt x="5544237" y="1935484"/>
                  <a:pt x="6162682" y="865869"/>
                </a:cubicBezTo>
                <a:cubicBezTo>
                  <a:pt x="6202841" y="796518"/>
                  <a:pt x="6275127" y="753840"/>
                  <a:pt x="6355444" y="753840"/>
                </a:cubicBezTo>
                <a:close/>
                <a:moveTo>
                  <a:pt x="0" y="0"/>
                </a:moveTo>
                <a:lnTo>
                  <a:pt x="6535339" y="0"/>
                </a:lnTo>
                <a:lnTo>
                  <a:pt x="6421432" y="196155"/>
                </a:lnTo>
                <a:cubicBezTo>
                  <a:pt x="6196056" y="584267"/>
                  <a:pt x="5928944" y="1044253"/>
                  <a:pt x="5612367" y="1589421"/>
                </a:cubicBezTo>
                <a:cubicBezTo>
                  <a:pt x="5490102" y="1815646"/>
                  <a:pt x="5245573" y="1954861"/>
                  <a:pt x="4992310" y="1954861"/>
                </a:cubicBezTo>
                <a:cubicBezTo>
                  <a:pt x="4992310" y="1954861"/>
                  <a:pt x="4992310" y="1954861"/>
                  <a:pt x="948847" y="1954861"/>
                </a:cubicBezTo>
                <a:cubicBezTo>
                  <a:pt x="686852" y="1954861"/>
                  <a:pt x="451057" y="1815646"/>
                  <a:pt x="320058" y="1589421"/>
                </a:cubicBezTo>
                <a:cubicBezTo>
                  <a:pt x="320058" y="1589421"/>
                  <a:pt x="320058" y="1589421"/>
                  <a:pt x="4048" y="1042874"/>
                </a:cubicBezTo>
                <a:lnTo>
                  <a:pt x="0" y="1035874"/>
                </a:lnTo>
                <a:close/>
              </a:path>
            </a:pathLst>
          </a:custGeom>
        </p:spPr>
      </p:pic>
      <p:grpSp>
        <p:nvGrpSpPr>
          <p:cNvPr id="15" name="Group 5">
            <a:extLst>
              <a:ext uri="{FF2B5EF4-FFF2-40B4-BE49-F238E27FC236}">
                <a16:creationId xmlns:a16="http://schemas.microsoft.com/office/drawing/2014/main" id="{194D3E2E-0ECD-8681-6A75-C20BA994FB73}"/>
              </a:ext>
            </a:extLst>
          </p:cNvPr>
          <p:cNvGrpSpPr>
            <a:grpSpLocks noChangeAspect="1"/>
          </p:cNvGrpSpPr>
          <p:nvPr/>
        </p:nvGrpSpPr>
        <p:grpSpPr>
          <a:xfrm>
            <a:off x="2540000" y="2362200"/>
            <a:ext cx="961898" cy="961895"/>
            <a:chOff x="0" y="0"/>
            <a:chExt cx="6350000" cy="6349975"/>
          </a:xfrm>
        </p:grpSpPr>
        <p:sp>
          <p:nvSpPr>
            <p:cNvPr id="17" name="Freeform 6">
              <a:extLst>
                <a:ext uri="{FF2B5EF4-FFF2-40B4-BE49-F238E27FC236}">
                  <a16:creationId xmlns:a16="http://schemas.microsoft.com/office/drawing/2014/main" id="{27C28414-EAF1-906F-9E4E-1814A6B042E7}"/>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spTree>
    <p:custDataLst>
      <p:tags r:id="rId1"/>
    </p:custDataLst>
    <p:extLst>
      <p:ext uri="{BB962C8B-B14F-4D97-AF65-F5344CB8AC3E}">
        <p14:creationId xmlns:p14="http://schemas.microsoft.com/office/powerpoint/2010/main" val="3144996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Nguồn gốc ngày Quốc tế Thiếu nhi 1/6 và món quà ý nghĩa cho trẻ mùa  Covid-19 - Báo Kinh tế đô thị"/>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855"/>
            <a:ext cx="12192001" cy="68718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F546CBF-4E08-3BAC-E9FE-E3D3E99057AE}"/>
              </a:ext>
            </a:extLst>
          </p:cNvPr>
          <p:cNvSpPr txBox="1"/>
          <p:nvPr/>
        </p:nvSpPr>
        <p:spPr>
          <a:xfrm>
            <a:off x="1730922" y="1828800"/>
            <a:ext cx="779407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70C0"/>
                </a:solidFill>
                <a:effectLst/>
                <a:uLnTx/>
                <a:uFillTx/>
                <a:latin typeface="Sigmar One" panose="00000500000000000000" pitchFamily="2" charset="0"/>
                <a:ea typeface="+mn-ea"/>
                <a:cs typeface="+mn-cs"/>
              </a:rPr>
              <a:t>Hoạt</a:t>
            </a:r>
            <a:r>
              <a:rPr kumimoji="0" lang="en-US" sz="4800" b="0" i="0" u="none" strike="noStrike" kern="1200" cap="none" spc="0" normalizeH="0" noProof="0" dirty="0">
                <a:ln>
                  <a:noFill/>
                </a:ln>
                <a:solidFill>
                  <a:srgbClr val="0070C0"/>
                </a:solidFill>
                <a:effectLst/>
                <a:uLnTx/>
                <a:uFillTx/>
                <a:latin typeface="Sigmar One" panose="00000500000000000000" pitchFamily="2" charset="0"/>
                <a:ea typeface="+mn-ea"/>
                <a:cs typeface="+mn-cs"/>
              </a:rPr>
              <a:t> </a:t>
            </a:r>
            <a:r>
              <a:rPr kumimoji="0" lang="en-US" sz="4800" b="0" i="0" u="none" strike="noStrike" kern="1200" cap="none" spc="0" normalizeH="0" noProof="0" dirty="0" err="1">
                <a:ln>
                  <a:noFill/>
                </a:ln>
                <a:solidFill>
                  <a:srgbClr val="0070C0"/>
                </a:solidFill>
                <a:effectLst/>
                <a:uLnTx/>
                <a:uFillTx/>
                <a:latin typeface="Sigmar One" panose="00000500000000000000" pitchFamily="2" charset="0"/>
                <a:ea typeface="+mn-ea"/>
                <a:cs typeface="+mn-cs"/>
              </a:rPr>
              <a:t>động</a:t>
            </a:r>
            <a:r>
              <a:rPr kumimoji="0" lang="en-US" sz="4800" b="0" i="0" u="none" strike="noStrike" kern="1200" cap="none" spc="0" normalizeH="0" noProof="0" dirty="0">
                <a:ln>
                  <a:noFill/>
                </a:ln>
                <a:solidFill>
                  <a:srgbClr val="0070C0"/>
                </a:solidFill>
                <a:effectLst/>
                <a:uLnTx/>
                <a:uFillTx/>
                <a:latin typeface="Sigmar One" panose="00000500000000000000" pitchFamily="2" charset="0"/>
                <a:ea typeface="+mn-ea"/>
                <a:cs typeface="+mn-cs"/>
              </a:rPr>
              <a:t> 1</a:t>
            </a:r>
            <a:endParaRPr kumimoji="0" lang="en-US" sz="4800" b="0" i="0" u="none" strike="noStrike" kern="1200" cap="none" spc="0" normalizeH="0" baseline="0" noProof="0" dirty="0">
              <a:ln>
                <a:noFill/>
              </a:ln>
              <a:solidFill>
                <a:srgbClr val="0070C0"/>
              </a:solidFill>
              <a:effectLst/>
              <a:uLnTx/>
              <a:uFillTx/>
              <a:latin typeface="Sigmar One" panose="00000500000000000000" pitchFamily="2" charset="0"/>
              <a:ea typeface="+mn-ea"/>
              <a:cs typeface="+mn-cs"/>
            </a:endParaRPr>
          </a:p>
        </p:txBody>
      </p:sp>
      <p:sp>
        <p:nvSpPr>
          <p:cNvPr id="5" name="Rectangle 4"/>
          <p:cNvSpPr/>
          <p:nvPr/>
        </p:nvSpPr>
        <p:spPr>
          <a:xfrm>
            <a:off x="990600" y="2753380"/>
            <a:ext cx="10857459" cy="646331"/>
          </a:xfrm>
          <a:prstGeom prst="rect">
            <a:avLst/>
          </a:prstGeom>
        </p:spPr>
        <p:txBody>
          <a:bodyPr wrap="none">
            <a:spAutoFit/>
          </a:bodyPr>
          <a:lstStyle/>
          <a:p>
            <a:r>
              <a:rPr lang="en-US" sz="3600" b="1" dirty="0" err="1">
                <a:solidFill>
                  <a:srgbClr val="00B050"/>
                </a:solidFill>
                <a:latin typeface="Sigmar One" panose="00000500000000000000" pitchFamily="2" charset="0"/>
                <a:ea typeface="NSimSun" panose="02010609030101010101" pitchFamily="49" charset="-122"/>
              </a:rPr>
              <a:t>Tìm</a:t>
            </a:r>
            <a:r>
              <a:rPr lang="en-US" sz="3600" b="1" dirty="0">
                <a:solidFill>
                  <a:srgbClr val="00B050"/>
                </a:solidFill>
                <a:latin typeface="Sigmar One" panose="00000500000000000000" pitchFamily="2" charset="0"/>
                <a:ea typeface="NSimSun" panose="02010609030101010101" pitchFamily="49" charset="-122"/>
              </a:rPr>
              <a:t> </a:t>
            </a:r>
            <a:r>
              <a:rPr lang="en-US" sz="3600" b="1" dirty="0" err="1">
                <a:solidFill>
                  <a:srgbClr val="00B050"/>
                </a:solidFill>
                <a:latin typeface="Sigmar One" panose="00000500000000000000" pitchFamily="2" charset="0"/>
                <a:ea typeface="NSimSun" panose="02010609030101010101" pitchFamily="49" charset="-122"/>
              </a:rPr>
              <a:t>hiểu</a:t>
            </a:r>
            <a:r>
              <a:rPr lang="en-US" sz="3600" b="1" dirty="0">
                <a:solidFill>
                  <a:srgbClr val="00B050"/>
                </a:solidFill>
                <a:latin typeface="Sigmar One" panose="00000500000000000000" pitchFamily="2" charset="0"/>
                <a:ea typeface="NSimSun" panose="02010609030101010101" pitchFamily="49" charset="-122"/>
              </a:rPr>
              <a:t> </a:t>
            </a:r>
            <a:r>
              <a:rPr lang="en-US" sz="3600" b="1" dirty="0" err="1">
                <a:solidFill>
                  <a:srgbClr val="00B050"/>
                </a:solidFill>
                <a:latin typeface="Sigmar One" panose="00000500000000000000" pitchFamily="2" charset="0"/>
                <a:ea typeface="NSimSun" panose="02010609030101010101" pitchFamily="49" charset="-122"/>
              </a:rPr>
              <a:t>biểu</a:t>
            </a:r>
            <a:r>
              <a:rPr lang="en-US" sz="3600" b="1" dirty="0">
                <a:solidFill>
                  <a:srgbClr val="00B050"/>
                </a:solidFill>
                <a:latin typeface="Sigmar One" panose="00000500000000000000" pitchFamily="2" charset="0"/>
                <a:ea typeface="NSimSun" panose="02010609030101010101" pitchFamily="49" charset="-122"/>
              </a:rPr>
              <a:t> </a:t>
            </a:r>
            <a:r>
              <a:rPr lang="en-US" sz="3600" b="1" dirty="0" err="1">
                <a:solidFill>
                  <a:srgbClr val="00B050"/>
                </a:solidFill>
                <a:latin typeface="Sigmar One" panose="00000500000000000000" pitchFamily="2" charset="0"/>
                <a:ea typeface="NSimSun" panose="02010609030101010101" pitchFamily="49" charset="-122"/>
              </a:rPr>
              <a:t>hiện</a:t>
            </a:r>
            <a:r>
              <a:rPr lang="en-US" sz="3600" b="1" dirty="0">
                <a:solidFill>
                  <a:srgbClr val="00B050"/>
                </a:solidFill>
                <a:latin typeface="Sigmar One" panose="00000500000000000000" pitchFamily="2" charset="0"/>
                <a:ea typeface="NSimSun" panose="02010609030101010101" pitchFamily="49" charset="-122"/>
              </a:rPr>
              <a:t> </a:t>
            </a:r>
            <a:r>
              <a:rPr lang="en-US" sz="3600" b="1" dirty="0" err="1">
                <a:solidFill>
                  <a:srgbClr val="00B050"/>
                </a:solidFill>
                <a:latin typeface="Sigmar One" panose="00000500000000000000" pitchFamily="2" charset="0"/>
                <a:ea typeface="NSimSun" panose="02010609030101010101" pitchFamily="49" charset="-122"/>
              </a:rPr>
              <a:t>của</a:t>
            </a:r>
            <a:r>
              <a:rPr lang="en-US" sz="3600" b="1" dirty="0">
                <a:solidFill>
                  <a:srgbClr val="00B050"/>
                </a:solidFill>
                <a:latin typeface="Sigmar One" panose="00000500000000000000" pitchFamily="2" charset="0"/>
                <a:ea typeface="NSimSun" panose="02010609030101010101" pitchFamily="49" charset="-122"/>
              </a:rPr>
              <a:t> </a:t>
            </a:r>
            <a:r>
              <a:rPr lang="en-US" sz="3600" b="1" dirty="0" err="1">
                <a:solidFill>
                  <a:srgbClr val="00B050"/>
                </a:solidFill>
                <a:latin typeface="Sigmar One" panose="00000500000000000000" pitchFamily="2" charset="0"/>
                <a:ea typeface="NSimSun" panose="02010609030101010101" pitchFamily="49" charset="-122"/>
              </a:rPr>
              <a:t>việc</a:t>
            </a:r>
            <a:r>
              <a:rPr lang="en-US" sz="3600" b="1" dirty="0">
                <a:solidFill>
                  <a:srgbClr val="00B050"/>
                </a:solidFill>
                <a:latin typeface="Sigmar One" panose="00000500000000000000" pitchFamily="2" charset="0"/>
                <a:ea typeface="NSimSun" panose="02010609030101010101" pitchFamily="49" charset="-122"/>
              </a:rPr>
              <a:t> </a:t>
            </a:r>
            <a:r>
              <a:rPr lang="en-US" sz="3600" b="1" dirty="0" err="1">
                <a:solidFill>
                  <a:srgbClr val="00B050"/>
                </a:solidFill>
                <a:latin typeface="Sigmar One" panose="00000500000000000000" pitchFamily="2" charset="0"/>
                <a:ea typeface="NSimSun" panose="02010609030101010101" pitchFamily="49" charset="-122"/>
              </a:rPr>
              <a:t>giữ</a:t>
            </a:r>
            <a:r>
              <a:rPr lang="en-US" sz="3600" b="1" dirty="0">
                <a:solidFill>
                  <a:srgbClr val="00B050"/>
                </a:solidFill>
                <a:latin typeface="Sigmar One" panose="00000500000000000000" pitchFamily="2" charset="0"/>
                <a:ea typeface="NSimSun" panose="02010609030101010101" pitchFamily="49" charset="-122"/>
              </a:rPr>
              <a:t> </a:t>
            </a:r>
            <a:r>
              <a:rPr lang="en-US" sz="3600" b="1" dirty="0" err="1">
                <a:solidFill>
                  <a:srgbClr val="00B050"/>
                </a:solidFill>
                <a:latin typeface="Sigmar One" panose="00000500000000000000" pitchFamily="2" charset="0"/>
                <a:ea typeface="NSimSun" panose="02010609030101010101" pitchFamily="49" charset="-122"/>
              </a:rPr>
              <a:t>lời</a:t>
            </a:r>
            <a:r>
              <a:rPr lang="en-US" sz="3600" b="1" dirty="0">
                <a:solidFill>
                  <a:srgbClr val="00B050"/>
                </a:solidFill>
                <a:latin typeface="Sigmar One" panose="00000500000000000000" pitchFamily="2" charset="0"/>
                <a:ea typeface="NSimSun" panose="02010609030101010101" pitchFamily="49" charset="-122"/>
              </a:rPr>
              <a:t> </a:t>
            </a:r>
            <a:r>
              <a:rPr lang="en-US" sz="3600" b="1" dirty="0" err="1">
                <a:solidFill>
                  <a:srgbClr val="00B050"/>
                </a:solidFill>
                <a:latin typeface="Sigmar One" panose="00000500000000000000" pitchFamily="2" charset="0"/>
                <a:ea typeface="NSimSun" panose="02010609030101010101" pitchFamily="49" charset="-122"/>
              </a:rPr>
              <a:t>hứa</a:t>
            </a:r>
            <a:r>
              <a:rPr lang="en-US" sz="3600" b="1" dirty="0">
                <a:solidFill>
                  <a:srgbClr val="00B050"/>
                </a:solidFill>
                <a:latin typeface="Sigmar One" panose="00000500000000000000" pitchFamily="2" charset="0"/>
                <a:ea typeface="NSimSun" panose="02010609030101010101" pitchFamily="49" charset="-122"/>
              </a:rPr>
              <a:t>.</a:t>
            </a:r>
          </a:p>
        </p:txBody>
      </p:sp>
    </p:spTree>
    <p:custDataLst>
      <p:tags r:id="rId1"/>
    </p:custDataLst>
    <p:extLst>
      <p:ext uri="{BB962C8B-B14F-4D97-AF65-F5344CB8AC3E}">
        <p14:creationId xmlns:p14="http://schemas.microsoft.com/office/powerpoint/2010/main" val="79536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626"/>
                                        </p:tgtEl>
                                        <p:attrNameLst>
                                          <p:attrName>style.visibility</p:attrName>
                                        </p:attrNameLst>
                                      </p:cBhvr>
                                      <p:to>
                                        <p:strVal val="visible"/>
                                      </p:to>
                                    </p:set>
                                    <p:animEffect transition="in" filter="fade">
                                      <p:cBhvr>
                                        <p:cTn id="12" dur="1000"/>
                                        <p:tgtEl>
                                          <p:spTgt spid="26626"/>
                                        </p:tgtEl>
                                      </p:cBhvr>
                                    </p:animEffect>
                                    <p:anim calcmode="lin" valueType="num">
                                      <p:cBhvr>
                                        <p:cTn id="13" dur="1000" fill="hold"/>
                                        <p:tgtEl>
                                          <p:spTgt spid="26626"/>
                                        </p:tgtEl>
                                        <p:attrNameLst>
                                          <p:attrName>ppt_x</p:attrName>
                                        </p:attrNameLst>
                                      </p:cBhvr>
                                      <p:tavLst>
                                        <p:tav tm="0">
                                          <p:val>
                                            <p:strVal val="#ppt_x"/>
                                          </p:val>
                                        </p:tav>
                                        <p:tav tm="100000">
                                          <p:val>
                                            <p:strVal val="#ppt_x"/>
                                          </p:val>
                                        </p:tav>
                                      </p:tavLst>
                                    </p:anim>
                                    <p:anim calcmode="lin" valueType="num">
                                      <p:cBhvr>
                                        <p:cTn id="14" dur="1000" fill="hold"/>
                                        <p:tgtEl>
                                          <p:spTgt spid="266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Nguồn gốc ngày Quốc tế Thiếu nhi 1/6 và món quà ý nghĩa cho trẻ mùa  Covid-19 - Báo Kinh tế đô thị"/>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855"/>
            <a:ext cx="12192001" cy="68718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F546CBF-4E08-3BAC-E9FE-E3D3E99057AE}"/>
              </a:ext>
            </a:extLst>
          </p:cNvPr>
          <p:cNvSpPr txBox="1"/>
          <p:nvPr/>
        </p:nvSpPr>
        <p:spPr>
          <a:xfrm>
            <a:off x="1730922" y="2140803"/>
            <a:ext cx="779407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B050"/>
                </a:solidFill>
                <a:effectLst/>
                <a:uLnTx/>
                <a:uFillTx/>
                <a:latin typeface="Sigmar One" panose="00000500000000000000" pitchFamily="2" charset="0"/>
                <a:ea typeface="+mn-ea"/>
                <a:cs typeface="+mn-cs"/>
              </a:rPr>
              <a:t>Hẹ</a:t>
            </a:r>
            <a:r>
              <a:rPr lang="en-US" sz="4800" dirty="0">
                <a:solidFill>
                  <a:srgbClr val="00B050"/>
                </a:solidFill>
                <a:latin typeface="Sigmar One" panose="00000500000000000000" pitchFamily="2" charset="0"/>
              </a:rPr>
              <a:t>n </a:t>
            </a:r>
            <a:r>
              <a:rPr lang="en-US" sz="4800" dirty="0" err="1">
                <a:solidFill>
                  <a:srgbClr val="00B050"/>
                </a:solidFill>
                <a:latin typeface="Sigmar One" panose="00000500000000000000" pitchFamily="2" charset="0"/>
              </a:rPr>
              <a:t>gặp</a:t>
            </a:r>
            <a:r>
              <a:rPr lang="en-US" sz="4800" dirty="0">
                <a:solidFill>
                  <a:srgbClr val="00B050"/>
                </a:solidFill>
                <a:latin typeface="Sigmar One" panose="00000500000000000000" pitchFamily="2" charset="0"/>
              </a:rPr>
              <a:t> </a:t>
            </a:r>
            <a:r>
              <a:rPr lang="en-US" sz="4800" dirty="0" err="1">
                <a:solidFill>
                  <a:srgbClr val="00B050"/>
                </a:solidFill>
                <a:latin typeface="Sigmar One" panose="00000500000000000000" pitchFamily="2" charset="0"/>
              </a:rPr>
              <a:t>lại</a:t>
            </a:r>
            <a:r>
              <a:rPr lang="en-US" sz="4800" dirty="0">
                <a:solidFill>
                  <a:srgbClr val="00B050"/>
                </a:solidFill>
                <a:latin typeface="Sigmar One" panose="00000500000000000000" pitchFamily="2" charset="0"/>
              </a:rPr>
              <a:t> </a:t>
            </a:r>
            <a:r>
              <a:rPr lang="en-US" sz="4800" dirty="0" err="1">
                <a:solidFill>
                  <a:srgbClr val="00B050"/>
                </a:solidFill>
                <a:latin typeface="Sigmar One" panose="00000500000000000000" pitchFamily="2" charset="0"/>
              </a:rPr>
              <a:t>các</a:t>
            </a:r>
            <a:r>
              <a:rPr lang="en-US" sz="4800" dirty="0">
                <a:solidFill>
                  <a:srgbClr val="00B050"/>
                </a:solidFill>
                <a:latin typeface="Sigmar One" panose="00000500000000000000" pitchFamily="2" charset="0"/>
              </a:rPr>
              <a:t> </a:t>
            </a:r>
            <a:r>
              <a:rPr lang="en-US" sz="4800" dirty="0" err="1">
                <a:solidFill>
                  <a:srgbClr val="00B050"/>
                </a:solidFill>
                <a:latin typeface="Sigmar One" panose="00000500000000000000" pitchFamily="2" charset="0"/>
              </a:rPr>
              <a:t>em</a:t>
            </a:r>
            <a:r>
              <a:rPr lang="en-US" sz="4800" dirty="0">
                <a:solidFill>
                  <a:srgbClr val="00B050"/>
                </a:solidFill>
                <a:latin typeface="Sigmar One" panose="00000500000000000000" pitchFamily="2" charset="0"/>
              </a:rPr>
              <a:t>!</a:t>
            </a:r>
            <a:endParaRPr kumimoji="0" lang="en-US" sz="4800" b="0" i="0" u="none" strike="noStrike" kern="1200" cap="none" spc="0" normalizeH="0" baseline="0" noProof="0" dirty="0">
              <a:ln>
                <a:noFill/>
              </a:ln>
              <a:solidFill>
                <a:srgbClr val="00B050"/>
              </a:solidFill>
              <a:effectLst/>
              <a:uLnTx/>
              <a:uFillTx/>
              <a:latin typeface="Sigmar One" panose="00000500000000000000" pitchFamily="2" charset="0"/>
            </a:endParaRPr>
          </a:p>
        </p:txBody>
      </p:sp>
    </p:spTree>
    <p:custDataLst>
      <p:tags r:id="rId1"/>
    </p:custDataLst>
    <p:extLst>
      <p:ext uri="{BB962C8B-B14F-4D97-AF65-F5344CB8AC3E}">
        <p14:creationId xmlns:p14="http://schemas.microsoft.com/office/powerpoint/2010/main" val="359352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626"/>
                                        </p:tgtEl>
                                        <p:attrNameLst>
                                          <p:attrName>style.visibility</p:attrName>
                                        </p:attrNameLst>
                                      </p:cBhvr>
                                      <p:to>
                                        <p:strVal val="visible"/>
                                      </p:to>
                                    </p:set>
                                    <p:animEffect transition="in" filter="fade">
                                      <p:cBhvr>
                                        <p:cTn id="12" dur="1000"/>
                                        <p:tgtEl>
                                          <p:spTgt spid="26626"/>
                                        </p:tgtEl>
                                      </p:cBhvr>
                                    </p:animEffect>
                                    <p:anim calcmode="lin" valueType="num">
                                      <p:cBhvr>
                                        <p:cTn id="13" dur="1000" fill="hold"/>
                                        <p:tgtEl>
                                          <p:spTgt spid="26626"/>
                                        </p:tgtEl>
                                        <p:attrNameLst>
                                          <p:attrName>ppt_x</p:attrName>
                                        </p:attrNameLst>
                                      </p:cBhvr>
                                      <p:tavLst>
                                        <p:tav tm="0">
                                          <p:val>
                                            <p:strVal val="#ppt_x"/>
                                          </p:val>
                                        </p:tav>
                                        <p:tav tm="100000">
                                          <p:val>
                                            <p:strVal val="#ppt_x"/>
                                          </p:val>
                                        </p:tav>
                                      </p:tavLst>
                                    </p:anim>
                                    <p:anim calcmode="lin" valueType="num">
                                      <p:cBhvr>
                                        <p:cTn id="14" dur="1000" fill="hold"/>
                                        <p:tgtEl>
                                          <p:spTgt spid="266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3"/>
          <a:srcRect t="19"/>
          <a:stretch/>
        </p:blipFill>
        <p:spPr>
          <a:xfrm>
            <a:off x="13" y="1282"/>
            <a:ext cx="12191987" cy="6856718"/>
          </a:xfrm>
          <a:prstGeom prst="rect">
            <a:avLst/>
          </a:prstGeom>
        </p:spPr>
      </p:pic>
      <p:pic>
        <p:nvPicPr>
          <p:cNvPr id="2" name="Picture 1"/>
          <p:cNvPicPr>
            <a:picLocks noChangeAspect="1"/>
          </p:cNvPicPr>
          <p:nvPr/>
        </p:nvPicPr>
        <p:blipFill>
          <a:blip r:embed="rId4"/>
          <a:stretch>
            <a:fillRect/>
          </a:stretch>
        </p:blipFill>
        <p:spPr>
          <a:xfrm>
            <a:off x="152400" y="152400"/>
            <a:ext cx="2448267" cy="1133633"/>
          </a:xfrm>
          <a:prstGeom prst="rect">
            <a:avLst/>
          </a:prstGeom>
        </p:spPr>
      </p:pic>
      <p:sp>
        <p:nvSpPr>
          <p:cNvPr id="4" name="Rectangle 3"/>
          <p:cNvSpPr/>
          <p:nvPr/>
        </p:nvSpPr>
        <p:spPr>
          <a:xfrm>
            <a:off x="3505200" y="381000"/>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753053" y="293757"/>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8" name="Rectangle 7"/>
          <p:cNvSpPr/>
          <p:nvPr/>
        </p:nvSpPr>
        <p:spPr>
          <a:xfrm>
            <a:off x="2976014" y="1300152"/>
            <a:ext cx="6701386"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Kể</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chuyện</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theo</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tranh</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và</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trả</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lời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câu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hỏi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sau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t>
            </a:r>
            <a:endParaRPr kumimoji="0" lang="en-US" sz="2400" b="0" i="0" u="none" strike="noStrike" kern="1200" cap="none" spc="0" normalizeH="0" baseline="0" noProof="0" dirty="0">
              <a:ln>
                <a:noFill/>
              </a:ln>
              <a:solidFill>
                <a:schemeClr val="accent6">
                  <a:lumMod val="50000"/>
                </a:schemeClr>
              </a:solidFill>
              <a:effectLst/>
              <a:uLnTx/>
              <a:uFillTx/>
              <a:latin typeface="Calibri"/>
              <a:ea typeface="+mn-ea"/>
              <a:cs typeface="+mn-cs"/>
            </a:endParaRPr>
          </a:p>
        </p:txBody>
      </p:sp>
      <p:pic>
        <p:nvPicPr>
          <p:cNvPr id="12" name="Picture 11"/>
          <p:cNvPicPr>
            <a:picLocks noChangeAspect="1"/>
          </p:cNvPicPr>
          <p:nvPr/>
        </p:nvPicPr>
        <p:blipFill>
          <a:blip r:embed="rId5"/>
          <a:stretch>
            <a:fillRect/>
          </a:stretch>
        </p:blipFill>
        <p:spPr>
          <a:xfrm>
            <a:off x="3389426" y="3124200"/>
            <a:ext cx="5234705" cy="2902141"/>
          </a:xfrm>
          <a:prstGeom prst="rect">
            <a:avLst/>
          </a:prstGeom>
        </p:spPr>
      </p:pic>
      <p:grpSp>
        <p:nvGrpSpPr>
          <p:cNvPr id="14" name="Group 13"/>
          <p:cNvGrpSpPr/>
          <p:nvPr/>
        </p:nvGrpSpPr>
        <p:grpSpPr>
          <a:xfrm>
            <a:off x="9372600" y="3728876"/>
            <a:ext cx="2554942" cy="1331088"/>
            <a:chOff x="3025588" y="3361766"/>
            <a:chExt cx="2918012" cy="1828800"/>
          </a:xfrm>
          <a:solidFill>
            <a:srgbClr val="0DA33B"/>
          </a:solidFill>
        </p:grpSpPr>
        <p:sp>
          <p:nvSpPr>
            <p:cNvPr id="15" name="Cloud 14"/>
            <p:cNvSpPr/>
            <p:nvPr/>
          </p:nvSpPr>
          <p:spPr>
            <a:xfrm>
              <a:off x="3025588" y="3361766"/>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14ACF4B-1FD9-B39F-BC8C-4021E83304F3}"/>
                </a:ext>
              </a:extLst>
            </p:cNvPr>
            <p:cNvSpPr txBox="1"/>
            <p:nvPr/>
          </p:nvSpPr>
          <p:spPr>
            <a:xfrm>
              <a:off x="3434632" y="3704966"/>
              <a:ext cx="2186891" cy="1263178"/>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400" b="1" dirty="0" err="1">
                  <a:latin typeface="Nunito Black" panose="020B0604020202020204" charset="0"/>
                </a:rPr>
                <a:t>Hoạt</a:t>
              </a:r>
              <a:r>
                <a:rPr lang="en-US" sz="2400" b="1" dirty="0">
                  <a:latin typeface="Nunito Black" panose="020B0604020202020204" charset="0"/>
                </a:rPr>
                <a:t> </a:t>
              </a:r>
              <a:r>
                <a:rPr lang="en-US" sz="2400" b="1" dirty="0" err="1">
                  <a:latin typeface="Nunito Black" panose="020B0604020202020204" charset="0"/>
                </a:rPr>
                <a:t>động</a:t>
              </a:r>
              <a:r>
                <a:rPr lang="en-US" sz="2400" b="1" dirty="0">
                  <a:latin typeface="Nunito Black" panose="020B0604020202020204" charset="0"/>
                </a:rPr>
                <a:t> </a:t>
              </a:r>
              <a:r>
                <a:rPr lang="en-US" sz="2400" b="1" dirty="0" err="1">
                  <a:latin typeface="Nunito Black" panose="020B0604020202020204" charset="0"/>
                </a:rPr>
                <a:t>nhóm</a:t>
              </a:r>
              <a:r>
                <a:rPr lang="en-US" sz="2400" b="1" dirty="0">
                  <a:latin typeface="Nunito Black" panose="020B0604020202020204" charset="0"/>
                </a:rPr>
                <a:t> </a:t>
              </a:r>
              <a:endParaRPr kumimoji="0" lang="en-US" sz="2400" b="1" i="0" u="none" strike="noStrike" kern="1200" cap="none" spc="0" normalizeH="0" baseline="0" noProof="0" dirty="0">
                <a:ln>
                  <a:noFill/>
                </a:ln>
                <a:solidFill>
                  <a:srgbClr val="002060"/>
                </a:solidFill>
                <a:effectLst/>
                <a:uLnTx/>
                <a:uFillTx/>
                <a:latin typeface="Nunito Black" panose="020B0604020202020204" charset="0"/>
              </a:endParaRPr>
            </a:p>
          </p:txBody>
        </p:sp>
      </p:grpSp>
    </p:spTree>
    <p:custDataLst>
      <p:tags r:id="rId1"/>
    </p:custDataLst>
    <p:extLst>
      <p:ext uri="{BB962C8B-B14F-4D97-AF65-F5344CB8AC3E}">
        <p14:creationId xmlns:p14="http://schemas.microsoft.com/office/powerpoint/2010/main" val="419770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3"/>
          <a:srcRect t="19"/>
          <a:stretch/>
        </p:blipFill>
        <p:spPr>
          <a:xfrm>
            <a:off x="13" y="1282"/>
            <a:ext cx="12191987" cy="6856718"/>
          </a:xfrm>
          <a:prstGeom prst="rect">
            <a:avLst/>
          </a:prstGeom>
        </p:spPr>
      </p:pic>
      <p:pic>
        <p:nvPicPr>
          <p:cNvPr id="2" name="Picture 1"/>
          <p:cNvPicPr>
            <a:picLocks noChangeAspect="1"/>
          </p:cNvPicPr>
          <p:nvPr/>
        </p:nvPicPr>
        <p:blipFill>
          <a:blip r:embed="rId4"/>
          <a:stretch>
            <a:fillRect/>
          </a:stretch>
        </p:blipFill>
        <p:spPr>
          <a:xfrm>
            <a:off x="152400" y="152400"/>
            <a:ext cx="2448267" cy="1133633"/>
          </a:xfrm>
          <a:prstGeom prst="rect">
            <a:avLst/>
          </a:prstGeom>
        </p:spPr>
      </p:pic>
      <p:sp>
        <p:nvSpPr>
          <p:cNvPr id="4" name="Rectangle 3"/>
          <p:cNvSpPr/>
          <p:nvPr/>
        </p:nvSpPr>
        <p:spPr>
          <a:xfrm>
            <a:off x="3505200" y="381000"/>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753053" y="293757"/>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8" name="Rectangle 7"/>
          <p:cNvSpPr/>
          <p:nvPr/>
        </p:nvSpPr>
        <p:spPr>
          <a:xfrm>
            <a:off x="2874542" y="1143000"/>
            <a:ext cx="6701386"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Kể</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chuyện</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theo</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tranh</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và</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trả</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lời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câu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hỏi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sau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t>
            </a:r>
            <a:endParaRPr kumimoji="0" lang="en-US" sz="2400" b="0" i="0" u="none" strike="noStrike" kern="1200" cap="none" spc="0" normalizeH="0" baseline="0" noProof="0" dirty="0">
              <a:ln>
                <a:noFill/>
              </a:ln>
              <a:solidFill>
                <a:schemeClr val="accent6">
                  <a:lumMod val="50000"/>
                </a:schemeClr>
              </a:solidFill>
              <a:effectLst/>
              <a:uLnTx/>
              <a:uFillTx/>
              <a:latin typeface="Calibri"/>
              <a:ea typeface="+mn-ea"/>
              <a:cs typeface="+mn-cs"/>
            </a:endParaRPr>
          </a:p>
        </p:txBody>
      </p:sp>
      <p:sp>
        <p:nvSpPr>
          <p:cNvPr id="10" name="Rectangle 9"/>
          <p:cNvSpPr/>
          <p:nvPr/>
        </p:nvSpPr>
        <p:spPr>
          <a:xfrm>
            <a:off x="5392800" y="2131542"/>
            <a:ext cx="1547218"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1FC1"/>
                </a:solidFill>
                <a:effectLst/>
                <a:uLnTx/>
                <a:uFillTx/>
                <a:latin typeface="Tahoma" panose="020B0604030504040204" pitchFamily="34" charset="0"/>
                <a:ea typeface="Tahoma" panose="020B0604030504040204" pitchFamily="34" charset="0"/>
                <a:cs typeface="Tahoma" panose="020B0604030504040204" pitchFamily="34" charset="0"/>
              </a:rPr>
              <a:t>LỜI HỨA</a:t>
            </a:r>
          </a:p>
        </p:txBody>
      </p:sp>
      <p:pic>
        <p:nvPicPr>
          <p:cNvPr id="13" name="Picture 12"/>
          <p:cNvPicPr>
            <a:picLocks noChangeAspect="1"/>
          </p:cNvPicPr>
          <p:nvPr/>
        </p:nvPicPr>
        <p:blipFill>
          <a:blip r:embed="rId5"/>
          <a:stretch>
            <a:fillRect/>
          </a:stretch>
        </p:blipFill>
        <p:spPr>
          <a:xfrm>
            <a:off x="2776865" y="2819400"/>
            <a:ext cx="6739823" cy="3505200"/>
          </a:xfrm>
          <a:prstGeom prst="rect">
            <a:avLst/>
          </a:prstGeom>
        </p:spPr>
      </p:pic>
      <p:pic>
        <p:nvPicPr>
          <p:cNvPr id="14" name="Picture 13"/>
          <p:cNvPicPr>
            <a:picLocks noChangeAspect="1"/>
          </p:cNvPicPr>
          <p:nvPr/>
        </p:nvPicPr>
        <p:blipFill>
          <a:blip r:embed="rId6"/>
          <a:stretch>
            <a:fillRect/>
          </a:stretch>
        </p:blipFill>
        <p:spPr>
          <a:xfrm>
            <a:off x="10378463" y="5864129"/>
            <a:ext cx="1661137" cy="920941"/>
          </a:xfrm>
          <a:prstGeom prst="rect">
            <a:avLst/>
          </a:prstGeom>
        </p:spPr>
      </p:pic>
    </p:spTree>
    <p:custDataLst>
      <p:tags r:id="rId1"/>
    </p:custDataLst>
    <p:extLst>
      <p:ext uri="{BB962C8B-B14F-4D97-AF65-F5344CB8AC3E}">
        <p14:creationId xmlns:p14="http://schemas.microsoft.com/office/powerpoint/2010/main" val="357673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3"/>
          <a:srcRect t="19"/>
          <a:stretch/>
        </p:blipFill>
        <p:spPr>
          <a:xfrm>
            <a:off x="13" y="1282"/>
            <a:ext cx="12191987" cy="6856718"/>
          </a:xfrm>
          <a:prstGeom prst="rect">
            <a:avLst/>
          </a:prstGeom>
        </p:spPr>
      </p:pic>
      <p:pic>
        <p:nvPicPr>
          <p:cNvPr id="2" name="Picture 1"/>
          <p:cNvPicPr>
            <a:picLocks noChangeAspect="1"/>
          </p:cNvPicPr>
          <p:nvPr/>
        </p:nvPicPr>
        <p:blipFill>
          <a:blip r:embed="rId4"/>
          <a:stretch>
            <a:fillRect/>
          </a:stretch>
        </p:blipFill>
        <p:spPr>
          <a:xfrm>
            <a:off x="152400" y="152400"/>
            <a:ext cx="2448267" cy="1133633"/>
          </a:xfrm>
          <a:prstGeom prst="rect">
            <a:avLst/>
          </a:prstGeom>
        </p:spPr>
      </p:pic>
      <p:sp>
        <p:nvSpPr>
          <p:cNvPr id="4" name="Rectangle 3"/>
          <p:cNvSpPr/>
          <p:nvPr/>
        </p:nvSpPr>
        <p:spPr>
          <a:xfrm>
            <a:off x="3505200" y="381000"/>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753053" y="293757"/>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8" name="Rectangle 7"/>
          <p:cNvSpPr/>
          <p:nvPr/>
        </p:nvSpPr>
        <p:spPr>
          <a:xfrm>
            <a:off x="2874542" y="1219200"/>
            <a:ext cx="6701386"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Kể</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chuyện</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theo</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tranh</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và</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trả</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lời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câu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hỏi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sau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t>
            </a:r>
            <a:endParaRPr kumimoji="0" lang="en-US" sz="2400" b="0" i="0" u="none" strike="noStrike" kern="1200" cap="none" spc="0" normalizeH="0" baseline="0" noProof="0" dirty="0">
              <a:ln>
                <a:noFill/>
              </a:ln>
              <a:solidFill>
                <a:schemeClr val="accent6">
                  <a:lumMod val="50000"/>
                </a:schemeClr>
              </a:solidFill>
              <a:effectLst/>
              <a:uLnTx/>
              <a:uFillTx/>
              <a:latin typeface="Calibri"/>
              <a:ea typeface="+mn-ea"/>
              <a:cs typeface="+mn-cs"/>
            </a:endParaRPr>
          </a:p>
        </p:txBody>
      </p:sp>
      <p:sp>
        <p:nvSpPr>
          <p:cNvPr id="10" name="Rectangle 9"/>
          <p:cNvSpPr/>
          <p:nvPr/>
        </p:nvSpPr>
        <p:spPr>
          <a:xfrm>
            <a:off x="5392800" y="2131542"/>
            <a:ext cx="1547218"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1FC1"/>
                </a:solidFill>
                <a:effectLst/>
                <a:uLnTx/>
                <a:uFillTx/>
                <a:latin typeface="Tahoma" panose="020B0604030504040204" pitchFamily="34" charset="0"/>
                <a:ea typeface="Tahoma" panose="020B0604030504040204" pitchFamily="34" charset="0"/>
                <a:cs typeface="Tahoma" panose="020B0604030504040204" pitchFamily="34" charset="0"/>
              </a:rPr>
              <a:t>LỜI HỨA</a:t>
            </a:r>
          </a:p>
        </p:txBody>
      </p:sp>
      <p:pic>
        <p:nvPicPr>
          <p:cNvPr id="12" name="Picture 11"/>
          <p:cNvPicPr>
            <a:picLocks noChangeAspect="1"/>
          </p:cNvPicPr>
          <p:nvPr/>
        </p:nvPicPr>
        <p:blipFill>
          <a:blip r:embed="rId5"/>
          <a:stretch>
            <a:fillRect/>
          </a:stretch>
        </p:blipFill>
        <p:spPr>
          <a:xfrm>
            <a:off x="2985655" y="2944510"/>
            <a:ext cx="6604128" cy="3457529"/>
          </a:xfrm>
          <a:prstGeom prst="rect">
            <a:avLst/>
          </a:prstGeom>
        </p:spPr>
      </p:pic>
      <p:pic>
        <p:nvPicPr>
          <p:cNvPr id="14" name="Picture 13"/>
          <p:cNvPicPr>
            <a:picLocks noChangeAspect="1"/>
          </p:cNvPicPr>
          <p:nvPr/>
        </p:nvPicPr>
        <p:blipFill>
          <a:blip r:embed="rId6"/>
          <a:stretch>
            <a:fillRect/>
          </a:stretch>
        </p:blipFill>
        <p:spPr>
          <a:xfrm>
            <a:off x="10378463" y="5864129"/>
            <a:ext cx="1661137" cy="920941"/>
          </a:xfrm>
          <a:prstGeom prst="rect">
            <a:avLst/>
          </a:prstGeom>
        </p:spPr>
      </p:pic>
    </p:spTree>
    <p:custDataLst>
      <p:tags r:id="rId1"/>
    </p:custDataLst>
    <p:extLst>
      <p:ext uri="{BB962C8B-B14F-4D97-AF65-F5344CB8AC3E}">
        <p14:creationId xmlns:p14="http://schemas.microsoft.com/office/powerpoint/2010/main" val="33367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3"/>
          <a:srcRect t="19"/>
          <a:stretch/>
        </p:blipFill>
        <p:spPr>
          <a:xfrm>
            <a:off x="13" y="1282"/>
            <a:ext cx="12191987" cy="6856718"/>
          </a:xfrm>
          <a:prstGeom prst="rect">
            <a:avLst/>
          </a:prstGeom>
        </p:spPr>
      </p:pic>
      <p:pic>
        <p:nvPicPr>
          <p:cNvPr id="2" name="Picture 1"/>
          <p:cNvPicPr>
            <a:picLocks noChangeAspect="1"/>
          </p:cNvPicPr>
          <p:nvPr/>
        </p:nvPicPr>
        <p:blipFill>
          <a:blip r:embed="rId4"/>
          <a:stretch>
            <a:fillRect/>
          </a:stretch>
        </p:blipFill>
        <p:spPr>
          <a:xfrm>
            <a:off x="152400" y="152400"/>
            <a:ext cx="2448267" cy="1133633"/>
          </a:xfrm>
          <a:prstGeom prst="rect">
            <a:avLst/>
          </a:prstGeom>
        </p:spPr>
      </p:pic>
      <p:sp>
        <p:nvSpPr>
          <p:cNvPr id="4" name="Rectangle 3"/>
          <p:cNvSpPr/>
          <p:nvPr/>
        </p:nvSpPr>
        <p:spPr>
          <a:xfrm>
            <a:off x="3505200" y="381000"/>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753053" y="293757"/>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0" name="Rectangle 9"/>
          <p:cNvSpPr/>
          <p:nvPr/>
        </p:nvSpPr>
        <p:spPr>
          <a:xfrm>
            <a:off x="5392800" y="2131542"/>
            <a:ext cx="1547218"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1FC1"/>
                </a:solidFill>
                <a:effectLst/>
                <a:uLnTx/>
                <a:uFillTx/>
                <a:latin typeface="Tahoma" panose="020B0604030504040204" pitchFamily="34" charset="0"/>
                <a:ea typeface="Tahoma" panose="020B0604030504040204" pitchFamily="34" charset="0"/>
                <a:cs typeface="Tahoma" panose="020B0604030504040204" pitchFamily="34" charset="0"/>
              </a:rPr>
              <a:t>LỜI HỨA</a:t>
            </a:r>
          </a:p>
        </p:txBody>
      </p:sp>
      <p:pic>
        <p:nvPicPr>
          <p:cNvPr id="9" name="Picture 8"/>
          <p:cNvPicPr>
            <a:picLocks noChangeAspect="1"/>
          </p:cNvPicPr>
          <p:nvPr/>
        </p:nvPicPr>
        <p:blipFill rotWithShape="1">
          <a:blip r:embed="rId5"/>
          <a:srcRect t="3735"/>
          <a:stretch/>
        </p:blipFill>
        <p:spPr>
          <a:xfrm>
            <a:off x="2732271" y="2421722"/>
            <a:ext cx="7755779" cy="3928697"/>
          </a:xfrm>
          <a:prstGeom prst="rect">
            <a:avLst/>
          </a:prstGeom>
          <a:ln>
            <a:noFill/>
          </a:ln>
          <a:effectLst>
            <a:softEdge rad="112500"/>
          </a:effectLst>
        </p:spPr>
      </p:pic>
      <p:pic>
        <p:nvPicPr>
          <p:cNvPr id="13" name="Picture 12"/>
          <p:cNvPicPr>
            <a:picLocks noChangeAspect="1"/>
          </p:cNvPicPr>
          <p:nvPr/>
        </p:nvPicPr>
        <p:blipFill>
          <a:blip r:embed="rId6"/>
          <a:stretch>
            <a:fillRect/>
          </a:stretch>
        </p:blipFill>
        <p:spPr>
          <a:xfrm>
            <a:off x="10378463" y="5864129"/>
            <a:ext cx="1661137" cy="920941"/>
          </a:xfrm>
          <a:prstGeom prst="rect">
            <a:avLst/>
          </a:prstGeom>
        </p:spPr>
      </p:pic>
      <p:sp>
        <p:nvSpPr>
          <p:cNvPr id="14" name="Rectangle 13"/>
          <p:cNvSpPr/>
          <p:nvPr/>
        </p:nvSpPr>
        <p:spPr>
          <a:xfrm>
            <a:off x="2874542" y="1219200"/>
            <a:ext cx="6701386"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Kể</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chuyện</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theo</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tranh</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và</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trả</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lời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câu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hỏi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sau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t>
            </a:r>
            <a:endParaRPr kumimoji="0" lang="en-US" sz="2400" b="0" i="0" u="none" strike="noStrike" kern="1200" cap="none" spc="0" normalizeH="0" baseline="0" noProof="0" dirty="0">
              <a:ln>
                <a:noFill/>
              </a:ln>
              <a:solidFill>
                <a:schemeClr val="accent6">
                  <a:lumMod val="50000"/>
                </a:schemeClr>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53804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CBB9C212-A65B-4E93-B3F4-339520CECBE4"/>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0011\uFFFD\uFFFDt{F4A10C81-457A-4584-82FC-AFC9B043A417}&quot;,&quot;C:\\Users\\Admin\\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Dao duc 3"/>
</p:tagLst>
</file>

<file path=ppt/tags/tag10.xml><?xml version="1.0" encoding="utf-8"?>
<p:tagLst xmlns:a="http://schemas.openxmlformats.org/drawingml/2006/main" xmlns:r="http://schemas.openxmlformats.org/officeDocument/2006/relationships" xmlns:p="http://schemas.openxmlformats.org/presentationml/2006/main">
  <p:tag name="GENSWF_SLIDE_UID" val="{F2F45766-BE83-4C43-9240-2E1852F8752B}:281"/>
</p:tagLst>
</file>

<file path=ppt/tags/tag11.xml><?xml version="1.0" encoding="utf-8"?>
<p:tagLst xmlns:a="http://schemas.openxmlformats.org/drawingml/2006/main" xmlns:r="http://schemas.openxmlformats.org/officeDocument/2006/relationships" xmlns:p="http://schemas.openxmlformats.org/presentationml/2006/main">
  <p:tag name="GENSWF_SLIDE_UID" val="{A92808BA-B194-4723-A0C6-7F46382FFDA0}:282"/>
</p:tagLst>
</file>

<file path=ppt/tags/tag12.xml><?xml version="1.0" encoding="utf-8"?>
<p:tagLst xmlns:a="http://schemas.openxmlformats.org/drawingml/2006/main" xmlns:r="http://schemas.openxmlformats.org/officeDocument/2006/relationships" xmlns:p="http://schemas.openxmlformats.org/presentationml/2006/main">
  <p:tag name="GENSWF_SLIDE_UID" val="{06ACA9AC-7C95-4E69-9329-FEF482A855D7}:286"/>
</p:tagLst>
</file>

<file path=ppt/tags/tag13.xml><?xml version="1.0" encoding="utf-8"?>
<p:tagLst xmlns:a="http://schemas.openxmlformats.org/drawingml/2006/main" xmlns:r="http://schemas.openxmlformats.org/officeDocument/2006/relationships" xmlns:p="http://schemas.openxmlformats.org/presentationml/2006/main">
  <p:tag name="GENSWF_SLIDE_UID" val="{3362CC99-90C7-4E9F-904D-20D08AB27BEB}:288"/>
</p:tagLst>
</file>

<file path=ppt/tags/tag14.xml><?xml version="1.0" encoding="utf-8"?>
<p:tagLst xmlns:a="http://schemas.openxmlformats.org/drawingml/2006/main" xmlns:r="http://schemas.openxmlformats.org/officeDocument/2006/relationships" xmlns:p="http://schemas.openxmlformats.org/presentationml/2006/main">
  <p:tag name="GENSWF_SLIDE_UID" val="{A6E85472-156E-4103-B8C3-916DAA9653BD}:324"/>
</p:tagLst>
</file>

<file path=ppt/tags/tag15.xml><?xml version="1.0" encoding="utf-8"?>
<p:tagLst xmlns:a="http://schemas.openxmlformats.org/drawingml/2006/main" xmlns:r="http://schemas.openxmlformats.org/officeDocument/2006/relationships" xmlns:p="http://schemas.openxmlformats.org/presentationml/2006/main">
  <p:tag name="GENSWF_SLIDE_UID" val="{D5218FEB-A511-4174-A1D4-B7893F1DD1AC}:290"/>
</p:tagLst>
</file>

<file path=ppt/tags/tag16.xml><?xml version="1.0" encoding="utf-8"?>
<p:tagLst xmlns:a="http://schemas.openxmlformats.org/drawingml/2006/main" xmlns:r="http://schemas.openxmlformats.org/officeDocument/2006/relationships" xmlns:p="http://schemas.openxmlformats.org/presentationml/2006/main">
  <p:tag name="GENSWF_SLIDE_UID" val="{C8232B75-EF9A-42E2-829E-E6C41A57C89D}:291"/>
</p:tagLst>
</file>

<file path=ppt/tags/tag17.xml><?xml version="1.0" encoding="utf-8"?>
<p:tagLst xmlns:a="http://schemas.openxmlformats.org/drawingml/2006/main" xmlns:r="http://schemas.openxmlformats.org/officeDocument/2006/relationships" xmlns:p="http://schemas.openxmlformats.org/presentationml/2006/main">
  <p:tag name="GENSWF_SLIDE_UID" val="{2C61C500-0A55-4CC2-AA88-37AD3D6992E9}:292"/>
</p:tagLst>
</file>

<file path=ppt/tags/tag18.xml><?xml version="1.0" encoding="utf-8"?>
<p:tagLst xmlns:a="http://schemas.openxmlformats.org/drawingml/2006/main" xmlns:r="http://schemas.openxmlformats.org/officeDocument/2006/relationships" xmlns:p="http://schemas.openxmlformats.org/presentationml/2006/main">
  <p:tag name="GENSWF_SLIDE_UID" val="{1FD3ACF3-4480-48D3-9A68-8D173F96020D}:293"/>
</p:tagLst>
</file>

<file path=ppt/tags/tag19.xml><?xml version="1.0" encoding="utf-8"?>
<p:tagLst xmlns:a="http://schemas.openxmlformats.org/drawingml/2006/main" xmlns:r="http://schemas.openxmlformats.org/officeDocument/2006/relationships" xmlns:p="http://schemas.openxmlformats.org/presentationml/2006/main">
  <p:tag name="GENSWF_SLIDE_UID" val="{1A04C837-4F0E-4301-B8EE-E88FE0F6592C}:294"/>
</p:tagLst>
</file>

<file path=ppt/tags/tag2.xml><?xml version="1.0" encoding="utf-8"?>
<p:tagLst xmlns:a="http://schemas.openxmlformats.org/drawingml/2006/main" xmlns:r="http://schemas.openxmlformats.org/officeDocument/2006/relationships" xmlns:p="http://schemas.openxmlformats.org/presentationml/2006/main">
  <p:tag name="GENSWF_SLIDE_UID" val="{837EE1DE-0CBB-4D26-8076-59AA8A67F227}:276"/>
</p:tagLst>
</file>

<file path=ppt/tags/tag20.xml><?xml version="1.0" encoding="utf-8"?>
<p:tagLst xmlns:a="http://schemas.openxmlformats.org/drawingml/2006/main" xmlns:r="http://schemas.openxmlformats.org/officeDocument/2006/relationships" xmlns:p="http://schemas.openxmlformats.org/presentationml/2006/main">
  <p:tag name="GENSWF_SLIDE_UID" val="{B1944795-A5C7-4BBA-BF86-6254768E5FAA}:295"/>
</p:tagLst>
</file>

<file path=ppt/tags/tag21.xml><?xml version="1.0" encoding="utf-8"?>
<p:tagLst xmlns:a="http://schemas.openxmlformats.org/drawingml/2006/main" xmlns:r="http://schemas.openxmlformats.org/officeDocument/2006/relationships" xmlns:p="http://schemas.openxmlformats.org/presentationml/2006/main">
  <p:tag name="GENSWF_SLIDE_UID" val="{C2CA7C7F-BD55-420E-AA7A-5E787300E629}:328"/>
</p:tagLst>
</file>

<file path=ppt/tags/tag22.xml><?xml version="1.0" encoding="utf-8"?>
<p:tagLst xmlns:a="http://schemas.openxmlformats.org/drawingml/2006/main" xmlns:r="http://schemas.openxmlformats.org/officeDocument/2006/relationships" xmlns:p="http://schemas.openxmlformats.org/presentationml/2006/main">
  <p:tag name="GENSWF_SLIDE_UID" val="{C64B54FF-CFE3-40E1-961F-A6A37FBDDA64}:289"/>
</p:tagLst>
</file>

<file path=ppt/tags/tag23.xml><?xml version="1.0" encoding="utf-8"?>
<p:tagLst xmlns:a="http://schemas.openxmlformats.org/drawingml/2006/main" xmlns:r="http://schemas.openxmlformats.org/officeDocument/2006/relationships" xmlns:p="http://schemas.openxmlformats.org/presentationml/2006/main">
  <p:tag name="GENSWF_SLIDE_UID" val="{2A930A3D-2288-427C-B6E8-7C1C0E0BCB74}:297"/>
</p:tagLst>
</file>

<file path=ppt/tags/tag24.xml><?xml version="1.0" encoding="utf-8"?>
<p:tagLst xmlns:a="http://schemas.openxmlformats.org/drawingml/2006/main" xmlns:r="http://schemas.openxmlformats.org/officeDocument/2006/relationships" xmlns:p="http://schemas.openxmlformats.org/presentationml/2006/main">
  <p:tag name="GENSWF_SLIDE_UID" val="{131B7C98-7CC4-426D-82C7-A37E8AD8569D}:298"/>
</p:tagLst>
</file>

<file path=ppt/tags/tag25.xml><?xml version="1.0" encoding="utf-8"?>
<p:tagLst xmlns:a="http://schemas.openxmlformats.org/drawingml/2006/main" xmlns:r="http://schemas.openxmlformats.org/officeDocument/2006/relationships" xmlns:p="http://schemas.openxmlformats.org/presentationml/2006/main">
  <p:tag name="GENSWF_SLIDE_UID" val="{B42A6610-1E75-4E70-B234-78E91F817384}:299"/>
</p:tagLst>
</file>

<file path=ppt/tags/tag26.xml><?xml version="1.0" encoding="utf-8"?>
<p:tagLst xmlns:a="http://schemas.openxmlformats.org/drawingml/2006/main" xmlns:r="http://schemas.openxmlformats.org/officeDocument/2006/relationships" xmlns:p="http://schemas.openxmlformats.org/presentationml/2006/main">
  <p:tag name="GENSWF_SLIDE_UID" val="{7858E705-AB5E-4567-BA82-424DDD8853BC}:329"/>
</p:tagLst>
</file>

<file path=ppt/tags/tag27.xml><?xml version="1.0" encoding="utf-8"?>
<p:tagLst xmlns:a="http://schemas.openxmlformats.org/drawingml/2006/main" xmlns:r="http://schemas.openxmlformats.org/officeDocument/2006/relationships" xmlns:p="http://schemas.openxmlformats.org/presentationml/2006/main">
  <p:tag name="GENSWF_SLIDE_UID" val="{CD24CC31-6BAE-4C18-B880-B99284FEBB15}:272"/>
</p:tagLst>
</file>

<file path=ppt/tags/tag28.xml><?xml version="1.0" encoding="utf-8"?>
<p:tagLst xmlns:a="http://schemas.openxmlformats.org/drawingml/2006/main" xmlns:r="http://schemas.openxmlformats.org/officeDocument/2006/relationships" xmlns:p="http://schemas.openxmlformats.org/presentationml/2006/main">
  <p:tag name="GENSWF_SLIDE_UID" val="{31F6ADEE-C031-4A94-9326-CA91D999A9DB}:301"/>
</p:tagLst>
</file>

<file path=ppt/tags/tag29.xml><?xml version="1.0" encoding="utf-8"?>
<p:tagLst xmlns:a="http://schemas.openxmlformats.org/drawingml/2006/main" xmlns:r="http://schemas.openxmlformats.org/officeDocument/2006/relationships" xmlns:p="http://schemas.openxmlformats.org/presentationml/2006/main">
  <p:tag name="GENSWF_SLIDE_UID" val="{7DB2948B-2F6A-4EB6-95C2-BEF12909BA82}:302"/>
</p:tagLst>
</file>

<file path=ppt/tags/tag3.xml><?xml version="1.0" encoding="utf-8"?>
<p:tagLst xmlns:a="http://schemas.openxmlformats.org/drawingml/2006/main" xmlns:r="http://schemas.openxmlformats.org/officeDocument/2006/relationships" xmlns:p="http://schemas.openxmlformats.org/presentationml/2006/main">
  <p:tag name="GENSWF_SLIDE_UID" val="{291C9187-BCCC-42B7-A5AD-38267BBB2EDA}:326"/>
</p:tagLst>
</file>

<file path=ppt/tags/tag30.xml><?xml version="1.0" encoding="utf-8"?>
<p:tagLst xmlns:a="http://schemas.openxmlformats.org/drawingml/2006/main" xmlns:r="http://schemas.openxmlformats.org/officeDocument/2006/relationships" xmlns:p="http://schemas.openxmlformats.org/presentationml/2006/main">
  <p:tag name="GENSWF_SLIDE_UID" val="{A44BA750-7177-425F-9740-B298ADAEF185}:303"/>
</p:tagLst>
</file>

<file path=ppt/tags/tag31.xml><?xml version="1.0" encoding="utf-8"?>
<p:tagLst xmlns:a="http://schemas.openxmlformats.org/drawingml/2006/main" xmlns:r="http://schemas.openxmlformats.org/officeDocument/2006/relationships" xmlns:p="http://schemas.openxmlformats.org/presentationml/2006/main">
  <p:tag name="GENSWF_SLIDE_UID" val="{51722BCC-0321-4010-827F-635DB3715B95}:316"/>
</p:tagLst>
</file>

<file path=ppt/tags/tag32.xml><?xml version="1.0" encoding="utf-8"?>
<p:tagLst xmlns:a="http://schemas.openxmlformats.org/drawingml/2006/main" xmlns:r="http://schemas.openxmlformats.org/officeDocument/2006/relationships" xmlns:p="http://schemas.openxmlformats.org/presentationml/2006/main">
  <p:tag name="GENSWF_SLIDE_UID" val="{0C7A2E2A-A0A1-4F5F-9895-C5608BEE15EB}:317"/>
</p:tagLst>
</file>

<file path=ppt/tags/tag33.xml><?xml version="1.0" encoding="utf-8"?>
<p:tagLst xmlns:a="http://schemas.openxmlformats.org/drawingml/2006/main" xmlns:r="http://schemas.openxmlformats.org/officeDocument/2006/relationships" xmlns:p="http://schemas.openxmlformats.org/presentationml/2006/main">
  <p:tag name="GENSWF_SLIDE_UID" val="{0EBE8D47-4F8C-47C3-A8DD-D53268EB7E79}:318"/>
</p:tagLst>
</file>

<file path=ppt/tags/tag34.xml><?xml version="1.0" encoding="utf-8"?>
<p:tagLst xmlns:a="http://schemas.openxmlformats.org/drawingml/2006/main" xmlns:r="http://schemas.openxmlformats.org/officeDocument/2006/relationships" xmlns:p="http://schemas.openxmlformats.org/presentationml/2006/main">
  <p:tag name="GENSWF_SLIDE_UID" val="{3CCD198C-E7A3-4FF2-ABC2-D505A92E7672}:319"/>
</p:tagLst>
</file>

<file path=ppt/tags/tag35.xml><?xml version="1.0" encoding="utf-8"?>
<p:tagLst xmlns:a="http://schemas.openxmlformats.org/drawingml/2006/main" xmlns:r="http://schemas.openxmlformats.org/officeDocument/2006/relationships" xmlns:p="http://schemas.openxmlformats.org/presentationml/2006/main">
  <p:tag name="GENSWF_SLIDE_UID" val="{C819F561-8424-4ED5-9171-573D41ED3558}:320"/>
</p:tagLst>
</file>

<file path=ppt/tags/tag36.xml><?xml version="1.0" encoding="utf-8"?>
<p:tagLst xmlns:a="http://schemas.openxmlformats.org/drawingml/2006/main" xmlns:r="http://schemas.openxmlformats.org/officeDocument/2006/relationships" xmlns:p="http://schemas.openxmlformats.org/presentationml/2006/main">
  <p:tag name="GENSWF_SLIDE_UID" val="{4B6D73AB-64BD-4055-A86C-0335B4F0535D}:304"/>
</p:tagLst>
</file>

<file path=ppt/tags/tag37.xml><?xml version="1.0" encoding="utf-8"?>
<p:tagLst xmlns:a="http://schemas.openxmlformats.org/drawingml/2006/main" xmlns:r="http://schemas.openxmlformats.org/officeDocument/2006/relationships" xmlns:p="http://schemas.openxmlformats.org/presentationml/2006/main">
  <p:tag name="GENSWF_SLIDE_UID" val="{F7474E77-F01A-4214-982B-DD76EDDFECA7}:305"/>
</p:tagLst>
</file>

<file path=ppt/tags/tag38.xml><?xml version="1.0" encoding="utf-8"?>
<p:tagLst xmlns:a="http://schemas.openxmlformats.org/drawingml/2006/main" xmlns:r="http://schemas.openxmlformats.org/officeDocument/2006/relationships" xmlns:p="http://schemas.openxmlformats.org/presentationml/2006/main">
  <p:tag name="GENSWF_SLIDE_UID" val="{293C0096-B445-4A7C-8D86-013069258550}:306"/>
</p:tagLst>
</file>

<file path=ppt/tags/tag39.xml><?xml version="1.0" encoding="utf-8"?>
<p:tagLst xmlns:a="http://schemas.openxmlformats.org/drawingml/2006/main" xmlns:r="http://schemas.openxmlformats.org/officeDocument/2006/relationships" xmlns:p="http://schemas.openxmlformats.org/presentationml/2006/main">
  <p:tag name="GENSWF_SLIDE_UID" val="{150032BF-A630-4A8D-8E8C-172BE27E5814}:307"/>
</p:tagLst>
</file>

<file path=ppt/tags/tag4.xml><?xml version="1.0" encoding="utf-8"?>
<p:tagLst xmlns:a="http://schemas.openxmlformats.org/drawingml/2006/main" xmlns:r="http://schemas.openxmlformats.org/officeDocument/2006/relationships" xmlns:p="http://schemas.openxmlformats.org/presentationml/2006/main">
  <p:tag name="GENSWF_SLIDE_UID" val="{99512981-1F60-40BF-BCFB-D289270A6DC3}:260"/>
</p:tagLst>
</file>

<file path=ppt/tags/tag40.xml><?xml version="1.0" encoding="utf-8"?>
<p:tagLst xmlns:a="http://schemas.openxmlformats.org/drawingml/2006/main" xmlns:r="http://schemas.openxmlformats.org/officeDocument/2006/relationships" xmlns:p="http://schemas.openxmlformats.org/presentationml/2006/main">
  <p:tag name="GENSWF_SLIDE_UID" val="{4C7C9B47-5678-4413-B5D6-2F4CD6BD9171}:308"/>
</p:tagLst>
</file>

<file path=ppt/tags/tag41.xml><?xml version="1.0" encoding="utf-8"?>
<p:tagLst xmlns:a="http://schemas.openxmlformats.org/drawingml/2006/main" xmlns:r="http://schemas.openxmlformats.org/officeDocument/2006/relationships" xmlns:p="http://schemas.openxmlformats.org/presentationml/2006/main">
  <p:tag name="GENSWF_SLIDE_UID" val="{62C443DC-112E-4808-83B6-8F5B893ACDC2}:321"/>
</p:tagLst>
</file>

<file path=ppt/tags/tag42.xml><?xml version="1.0" encoding="utf-8"?>
<p:tagLst xmlns:a="http://schemas.openxmlformats.org/drawingml/2006/main" xmlns:r="http://schemas.openxmlformats.org/officeDocument/2006/relationships" xmlns:p="http://schemas.openxmlformats.org/presentationml/2006/main">
  <p:tag name="GENSWF_SLIDE_UID" val="{0873016C-2C30-4B3F-8DE6-ABD6010DF9FA}:309"/>
</p:tagLst>
</file>

<file path=ppt/tags/tag43.xml><?xml version="1.0" encoding="utf-8"?>
<p:tagLst xmlns:a="http://schemas.openxmlformats.org/drawingml/2006/main" xmlns:r="http://schemas.openxmlformats.org/officeDocument/2006/relationships" xmlns:p="http://schemas.openxmlformats.org/presentationml/2006/main">
  <p:tag name="GENSWF_SLIDE_UID" val="{D8E930DC-FFDB-475B-ADDD-D3EE3B9889B0}:310"/>
</p:tagLst>
</file>

<file path=ppt/tags/tag44.xml><?xml version="1.0" encoding="utf-8"?>
<p:tagLst xmlns:a="http://schemas.openxmlformats.org/drawingml/2006/main" xmlns:r="http://schemas.openxmlformats.org/officeDocument/2006/relationships" xmlns:p="http://schemas.openxmlformats.org/presentationml/2006/main">
  <p:tag name="GENSWF_SLIDE_UID" val="{0004AF9A-B1D4-45FF-9624-C4B5FA8B867E}:311"/>
</p:tagLst>
</file>

<file path=ppt/tags/tag45.xml><?xml version="1.0" encoding="utf-8"?>
<p:tagLst xmlns:a="http://schemas.openxmlformats.org/drawingml/2006/main" xmlns:r="http://schemas.openxmlformats.org/officeDocument/2006/relationships" xmlns:p="http://schemas.openxmlformats.org/presentationml/2006/main">
  <p:tag name="GENSWF_SLIDE_UID" val="{7207DA3C-E5A1-433D-B5CA-E405082A1BA6}:312"/>
</p:tagLst>
</file>

<file path=ppt/tags/tag46.xml><?xml version="1.0" encoding="utf-8"?>
<p:tagLst xmlns:a="http://schemas.openxmlformats.org/drawingml/2006/main" xmlns:r="http://schemas.openxmlformats.org/officeDocument/2006/relationships" xmlns:p="http://schemas.openxmlformats.org/presentationml/2006/main">
  <p:tag name="GENSWF_SLIDE_UID" val="{4A801845-5338-411C-9675-8979BF55F1B8}:322"/>
</p:tagLst>
</file>

<file path=ppt/tags/tag47.xml><?xml version="1.0" encoding="utf-8"?>
<p:tagLst xmlns:a="http://schemas.openxmlformats.org/drawingml/2006/main" xmlns:r="http://schemas.openxmlformats.org/officeDocument/2006/relationships" xmlns:p="http://schemas.openxmlformats.org/presentationml/2006/main">
  <p:tag name="GENSWF_SLIDE_UID" val="{42134D2C-2A35-455C-BD7F-86689769797F}:313"/>
</p:tagLst>
</file>

<file path=ppt/tags/tag48.xml><?xml version="1.0" encoding="utf-8"?>
<p:tagLst xmlns:a="http://schemas.openxmlformats.org/drawingml/2006/main" xmlns:r="http://schemas.openxmlformats.org/officeDocument/2006/relationships" xmlns:p="http://schemas.openxmlformats.org/presentationml/2006/main">
  <p:tag name="GENSWF_SLIDE_UID" val="{E91E452A-3FE1-4E0A-B690-BAE88F7740A7}:314"/>
</p:tagLst>
</file>

<file path=ppt/tags/tag49.xml><?xml version="1.0" encoding="utf-8"?>
<p:tagLst xmlns:a="http://schemas.openxmlformats.org/drawingml/2006/main" xmlns:r="http://schemas.openxmlformats.org/officeDocument/2006/relationships" xmlns:p="http://schemas.openxmlformats.org/presentationml/2006/main">
  <p:tag name="GENSWF_SLIDE_UID" val="{49EB09FE-B44C-42C6-AFB6-27FA6E5A36FB}:315"/>
</p:tagLst>
</file>

<file path=ppt/tags/tag5.xml><?xml version="1.0" encoding="utf-8"?>
<p:tagLst xmlns:a="http://schemas.openxmlformats.org/drawingml/2006/main" xmlns:r="http://schemas.openxmlformats.org/officeDocument/2006/relationships" xmlns:p="http://schemas.openxmlformats.org/presentationml/2006/main">
  <p:tag name="GENSWF_SLIDE_UID" val="{51DF74DE-A40D-4DDA-8BC9-A83B0CF0993E}:278"/>
</p:tagLst>
</file>

<file path=ppt/tags/tag50.xml><?xml version="1.0" encoding="utf-8"?>
<p:tagLst xmlns:a="http://schemas.openxmlformats.org/drawingml/2006/main" xmlns:r="http://schemas.openxmlformats.org/officeDocument/2006/relationships" xmlns:p="http://schemas.openxmlformats.org/presentationml/2006/main">
  <p:tag name="GENSWF_SLIDE_UID" val="{64E1FD22-5D12-4193-ACB9-E32BEFC8AAC1}:265"/>
</p:tagLst>
</file>

<file path=ppt/tags/tag51.xml><?xml version="1.0" encoding="utf-8"?>
<p:tagLst xmlns:a="http://schemas.openxmlformats.org/drawingml/2006/main" xmlns:r="http://schemas.openxmlformats.org/officeDocument/2006/relationships" xmlns:p="http://schemas.openxmlformats.org/presentationml/2006/main">
  <p:tag name="GENSWF_SLIDE_UID" val="{25EAC2E8-D055-4106-9CD9-827C4F92C5C8}:330"/>
</p:tagLst>
</file>

<file path=ppt/tags/tag6.xml><?xml version="1.0" encoding="utf-8"?>
<p:tagLst xmlns:a="http://schemas.openxmlformats.org/drawingml/2006/main" xmlns:r="http://schemas.openxmlformats.org/officeDocument/2006/relationships" xmlns:p="http://schemas.openxmlformats.org/presentationml/2006/main">
  <p:tag name="GENSWF_SLIDE_UID" val="{0B23038C-BB65-4877-A5C2-4471B0C3C892}:327"/>
</p:tagLst>
</file>

<file path=ppt/tags/tag7.xml><?xml version="1.0" encoding="utf-8"?>
<p:tagLst xmlns:a="http://schemas.openxmlformats.org/drawingml/2006/main" xmlns:r="http://schemas.openxmlformats.org/officeDocument/2006/relationships" xmlns:p="http://schemas.openxmlformats.org/presentationml/2006/main">
  <p:tag name="GENSWF_SLIDE_UID" val="{0C1B4215-16BC-46EF-BC9E-E0227BEA8038}:285"/>
</p:tagLst>
</file>

<file path=ppt/tags/tag8.xml><?xml version="1.0" encoding="utf-8"?>
<p:tagLst xmlns:a="http://schemas.openxmlformats.org/drawingml/2006/main" xmlns:r="http://schemas.openxmlformats.org/officeDocument/2006/relationships" xmlns:p="http://schemas.openxmlformats.org/presentationml/2006/main">
  <p:tag name="GENSWF_SLIDE_UID" val="{8C3959FC-9D77-479A-82B2-F5166151C7F6}:284"/>
</p:tagLst>
</file>

<file path=ppt/tags/tag9.xml><?xml version="1.0" encoding="utf-8"?>
<p:tagLst xmlns:a="http://schemas.openxmlformats.org/drawingml/2006/main" xmlns:r="http://schemas.openxmlformats.org/officeDocument/2006/relationships" xmlns:p="http://schemas.openxmlformats.org/presentationml/2006/main">
  <p:tag name="GENSWF_SLIDE_UID" val="{9CEE022C-A5E9-4D58-840F-C77AF7651A50}:28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2742</TotalTime>
  <Words>1862</Words>
  <Application>Microsoft Office PowerPoint</Application>
  <PresentationFormat>Widescreen</PresentationFormat>
  <Paragraphs>177</Paragraphs>
  <Slides>50</Slides>
  <Notes>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50</vt:i4>
      </vt:variant>
    </vt:vector>
  </HeadingPairs>
  <TitlesOfParts>
    <vt:vector size="62" baseType="lpstr">
      <vt:lpstr>Calibri</vt:lpstr>
      <vt:lpstr>Nunito Black</vt:lpstr>
      <vt:lpstr>Tahoma</vt:lpstr>
      <vt:lpstr>Arial</vt:lpstr>
      <vt:lpstr>Cooper Black</vt:lpstr>
      <vt:lpstr>Repo Black</vt:lpstr>
      <vt:lpstr>Microsoft YaHei</vt:lpstr>
      <vt:lpstr>Open Sans</vt:lpstr>
      <vt:lpstr>Sigmar One</vt:lpstr>
      <vt:lpstr>Great Vibes</vt:lpstr>
      <vt:lpstr>Office Theme</vt:lpstr>
      <vt:lpstr>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Dao duc 3</dc:title>
  <cp:lastModifiedBy>Admin</cp:lastModifiedBy>
  <cp:revision>64</cp:revision>
  <dcterms:created xsi:type="dcterms:W3CDTF">2006-08-16T00:00:00Z</dcterms:created>
  <dcterms:modified xsi:type="dcterms:W3CDTF">2024-12-15T12:39:12Z</dcterms:modified>
  <dc:identifier>DAFDiO2oNAs</dc:identifier>
</cp:coreProperties>
</file>