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A9436-D9B0-41EE-8BC6-72F3E2AD046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jpe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9" y="3653978"/>
            <a:ext cx="5564987" cy="2899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947" y="4940366"/>
            <a:ext cx="2076096" cy="1794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199" y="3679609"/>
            <a:ext cx="5564987" cy="2895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2509" y="4918357"/>
            <a:ext cx="2014972" cy="1838532"/>
          </a:xfrm>
          <a:prstGeom prst="rect">
            <a:avLst/>
          </a:prstGeom>
        </p:spPr>
      </p:pic>
      <p:pic>
        <p:nvPicPr>
          <p:cNvPr id="7" name="197952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474" y="6591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0981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-0.26654 -0.01783 " pathEditMode="relative" rAng="0" ptsTypes="AA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33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54167E-6 2.59259E-6 L -0.09779 -0.00672 " pathEditMode="relative" rAng="0" ptsTypes="AA">
                                          <p:cBhvr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96" y="-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6956"/>
            <a:ext cx="6111628" cy="45837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38400" y="247322"/>
            <a:ext cx="8233408" cy="11318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NHẢY CẦU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247650" y="2057399"/>
            <a:ext cx="6550715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>
            <a:fillRect/>
          </a:stretch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5520542" y="1997765"/>
            <a:ext cx="2132588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53130" y="1997765"/>
            <a:ext cx="2047461" cy="25642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520542" y="4562061"/>
            <a:ext cx="41800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86836" y="3279913"/>
            <a:ext cx="3121231" cy="128214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520542" y="3349487"/>
            <a:ext cx="3206015" cy="11960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74225" y="144117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76697" y="4160463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85718" y="4176796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211956" y="2850515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726557" y="2920089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527675" y="1988313"/>
            <a:ext cx="2132588" cy="2564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38200" y="1441174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03688" y="2317853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M, B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7652779" y="1986763"/>
            <a:ext cx="2048163" cy="26064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525122" y="3090637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N, 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21112" y="3031434"/>
            <a:ext cx="6361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6586836" y="3277320"/>
            <a:ext cx="3121231" cy="12752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13259" y="3897235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M, O, C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5486636" y="3346894"/>
            <a:ext cx="3232796" cy="1226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451636" y="4819382"/>
            <a:ext cx="45189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O, 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766110"/>
            <a:ext cx="4265135" cy="31988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0192" y="609707"/>
            <a:ext cx="9837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VOI CHƠI VỚI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C 0.01589 -2.59259E-6 0.02878 0.01273 0.02878 0.02871 C 0.02878 0.04445 0.01589 0.05741 2.08333E-7 0.05741 C -0.01576 0.05741 -0.02852 0.04445 -0.02852 0.02871 C -0.02852 0.01273 -0.01576 -2.59259E-6 2.08333E-7 -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168965"/>
            <a:ext cx="11049000" cy="6384234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807" y="5105399"/>
            <a:ext cx="1581056" cy="1752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5253" y="323744"/>
            <a:ext cx="10542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ti-mét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16099" y="5344583"/>
            <a:ext cx="1659835" cy="5466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47" idx="2"/>
          </p:cNvCxnSpPr>
          <p:nvPr/>
        </p:nvCxnSpPr>
        <p:spPr>
          <a:xfrm flipV="1">
            <a:off x="3675934" y="5847390"/>
            <a:ext cx="3359841" cy="438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48236" y="4872689"/>
            <a:ext cx="2207608" cy="9274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lamp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21" y="2536834"/>
            <a:ext cx="2746099" cy="2746099"/>
          </a:xfrm>
          <a:prstGeom prst="rect">
            <a:avLst/>
          </a:prstGeom>
        </p:spPr>
      </p:pic>
      <p:pic>
        <p:nvPicPr>
          <p:cNvPr id="19" name="Picture 18" descr="A close up of a plant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5" y="4176545"/>
            <a:ext cx="1375021" cy="1936477"/>
          </a:xfrm>
          <a:prstGeom prst="rect">
            <a:avLst/>
          </a:prstGeom>
        </p:spPr>
      </p:pic>
      <p:pic>
        <p:nvPicPr>
          <p:cNvPr id="39" name="Picture 38" descr="A close up of a plant&#10;&#10;Description automatically generated with low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86" y="4059285"/>
            <a:ext cx="1375021" cy="19364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92469" y="532865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53351" y="5886368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Oval 20"/>
          <p:cNvSpPr/>
          <p:nvPr/>
        </p:nvSpPr>
        <p:spPr>
          <a:xfrm>
            <a:off x="1940422" y="5268135"/>
            <a:ext cx="127029" cy="13227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16191" y="5811472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035775" y="57724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220424" y="4797794"/>
            <a:ext cx="135420" cy="149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971745" y="5906050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245115" y="5011571"/>
            <a:ext cx="3462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 rot="1067671">
            <a:off x="2098972" y="5730682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125 cm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97323" y="5994890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380 cm</a:t>
            </a:r>
          </a:p>
        </p:txBody>
      </p:sp>
      <p:sp>
        <p:nvSpPr>
          <p:cNvPr id="58" name="TextBox 57"/>
          <p:cNvSpPr txBox="1"/>
          <p:nvPr/>
        </p:nvSpPr>
        <p:spPr>
          <a:xfrm rot="20171291">
            <a:off x="7975861" y="5345049"/>
            <a:ext cx="10415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 cm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8761" y="1791392"/>
            <a:ext cx="819156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3722" y="2827990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74035" y="3364692"/>
            <a:ext cx="81915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+ 138 + 300 = 563 (cm)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83521" y="3853852"/>
            <a:ext cx="646204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563 cm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con&#10;&#10;Description automatically generated with low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1" y="3895166"/>
            <a:ext cx="1679713" cy="1679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bldLvl="0" animBg="1"/>
          <p:bldP spid="24" grpId="0" bldLvl="0" animBg="1"/>
          <p:bldP spid="47" grpId="0" bldLvl="0" animBg="1"/>
          <p:bldP spid="48" grpId="0" bldLvl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07407E-6 L -1.66667E-6 0.00024 C 0.01302 0.00741 0.02578 0.01621 0.03919 0.02269 C 0.04388 0.025 0.04883 0.02686 0.05352 0.02963 C 0.0582 0.03218 0.0625 0.03588 0.06719 0.03843 C 0.07188 0.04121 0.07695 0.0426 0.08177 0.04561 C 0.08607 0.04862 0.09024 0.05278 0.0944 0.05625 C 0.09831 0.05926 0.10248 0.06204 0.10638 0.06505 C 0.10925 0.06713 0.11198 0.07061 0.11498 0.07199 C 0.11823 0.07385 0.12175 0.07454 0.12513 0.0757 C 0.12656 0.07732 0.12787 0.07987 0.12943 0.08102 C 0.13125 0.08218 0.13347 0.08195 0.13542 0.08264 C 0.13763 0.08357 0.13985 0.08496 0.14219 0.08635 C 0.14388 0.08797 0.14557 0.08982 0.1474 0.09144 C 0.15781 0.10348 0.14792 0.09306 0.15326 0.09885 L 0.44037 0.09514 L 0.63307 -0.07939 " pathEditMode="relative" rAng="0" ptsTypes="AAAAAAAAAAAAAAAAA">
                                          <p:cBhvr>
                                            <p:cTn id="9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654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0" grpId="0"/>
          <p:bldP spid="40" grpId="0"/>
          <p:bldP spid="21" grpId="0" bldLvl="0" animBg="1"/>
          <p:bldP spid="24" grpId="0" bldLvl="0" animBg="1"/>
          <p:bldP spid="47" grpId="0" bldLvl="0" animBg="1"/>
          <p:bldP spid="48" grpId="0" bldLvl="0" animBg="1"/>
          <p:bldP spid="50" grpId="0"/>
          <p:bldP spid="51" grpId="0"/>
          <p:bldP spid="26" grpId="0"/>
          <p:bldP spid="54" grpId="0"/>
          <p:bldP spid="58" grpId="0"/>
          <p:bldP spid="41" grpId="0"/>
          <p:bldP spid="60" grpId="0"/>
          <p:bldP spid="61" grpId="0"/>
          <p:bldP spid="6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29328"/>
            <a:ext cx="4241800" cy="31813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0192" y="609707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ĐI XE ĐẠP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TUNG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3" grpId="0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nha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1412" y="1714707"/>
            <a:ext cx="5471510" cy="413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90" t="3804" r="10811" b="4132"/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hấp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đón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957" y="6265903"/>
            <a:ext cx="6629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777" y="-470364"/>
            <a:ext cx="13333554" cy="73283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1976" y="987580"/>
            <a:ext cx="306843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sng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77" y="2362200"/>
            <a:ext cx="8975035" cy="24026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7302" y="3649300"/>
            <a:ext cx="2959928" cy="3279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34" y="4318166"/>
            <a:ext cx="2457234" cy="2457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249" y="2838276"/>
            <a:ext cx="7773074" cy="18533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648" y="592101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487215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61479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5226" y="2561304"/>
            <a:ext cx="29751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3806683"/>
            <a:ext cx="10542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5226" y="3718037"/>
            <a:ext cx="244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891130" y="2543726"/>
            <a:ext cx="3932583" cy="1811746"/>
            <a:chOff x="6891130" y="2543726"/>
            <a:chExt cx="3932583" cy="181174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7706139" y="2561304"/>
              <a:ext cx="2418521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891130" y="2543726"/>
              <a:ext cx="815009" cy="18030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0131287" y="2561305"/>
              <a:ext cx="692426" cy="1735391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891131" y="4296696"/>
              <a:ext cx="3932582" cy="5877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320170" y="3392639"/>
              <a:ext cx="3157330" cy="2059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857422" y="3367968"/>
              <a:ext cx="1" cy="92872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rapezoid 33"/>
          <p:cNvSpPr/>
          <p:nvPr/>
        </p:nvSpPr>
        <p:spPr>
          <a:xfrm>
            <a:off x="7379804" y="2580130"/>
            <a:ext cx="2999961" cy="81251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7058023" y="3411465"/>
            <a:ext cx="369611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/>
          <p:cNvSpPr/>
          <p:nvPr/>
        </p:nvSpPr>
        <p:spPr>
          <a:xfrm>
            <a:off x="7038974" y="3462357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/>
          <p:cNvSpPr/>
          <p:nvPr/>
        </p:nvSpPr>
        <p:spPr>
          <a:xfrm>
            <a:off x="8812492" y="3392638"/>
            <a:ext cx="1818445" cy="913820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>
            <a:off x="7207319" y="2539828"/>
            <a:ext cx="3383031" cy="1756413"/>
          </a:xfrm>
          <a:prstGeom prst="trapezoi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46648" y="3809788"/>
            <a:ext cx="682490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9" grpId="0"/>
      <p:bldP spid="10" grpId="0"/>
      <p:bldP spid="11" grpId="0"/>
      <p:bldP spid="12" grpId="0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4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Xiếc thú  Chó mèo biểu diễn xiếc rất hay  Circus for children  biểu diễn xiếc trẻ em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1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90" t="3804" r="10811" b="4132"/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5562600"/>
            <a:ext cx="121539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875" y="0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2666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762000" y="1140568"/>
            <a:ext cx="5463154" cy="2514600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nay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gặp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63" y="0"/>
            <a:ext cx="9435294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440863"/>
            <a:ext cx="5105400" cy="34171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3507" y="1009130"/>
            <a:ext cx="6504986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 hẹn gặp lại!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763183"/>
            <a:ext cx="4278597" cy="4428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8213" y="2438400"/>
            <a:ext cx="3810763" cy="4222152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7473298" y="1403643"/>
            <a:ext cx="3810000" cy="1371600"/>
          </a:xfrm>
          <a:prstGeom prst="wedgeRoundRectCallout">
            <a:avLst>
              <a:gd name="adj1" fmla="val -30280"/>
              <a:gd name="adj2" fmla="val 6214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Chào mừng các bạn đã đến tham quan rạp xiếc của mình!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bldLvl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14400" y="118128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212" y="-391449"/>
            <a:ext cx="9864183" cy="25727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41897" y="6409367"/>
            <a:ext cx="6629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4813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247649" y="2057399"/>
            <a:ext cx="6829011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buổi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đón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xem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rgbClr val="ED5565">
                    <a:lumMod val="75000"/>
                  </a:srgbClr>
                </a:solidFill>
                <a:latin typeface="iCiel Cadena" panose="02000503000000020004" pitchFamily="50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218661"/>
            <a:ext cx="11049000" cy="6450496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47856" y="336151"/>
            <a:ext cx="9686944" cy="584775"/>
            <a:chOff x="1714688" y="581025"/>
            <a:chExt cx="9686944" cy="584775"/>
          </a:xfrm>
        </p:grpSpPr>
        <p:sp>
          <p:nvSpPr>
            <p:cNvPr id="21" name="Oval 20"/>
            <p:cNvSpPr/>
            <p:nvPr/>
          </p:nvSpPr>
          <p:spPr>
            <a:xfrm>
              <a:off x="1714688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71518" y="581025"/>
              <a:ext cx="90301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" name="Picture 3" descr="A picture containing dishware, gear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7838"/>
            <a:ext cx="3494058" cy="247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50" y="3819499"/>
            <a:ext cx="1960538" cy="2056255"/>
          </a:xfrm>
          <a:prstGeom prst="rect">
            <a:avLst/>
          </a:prstGeom>
        </p:spPr>
      </p:pic>
      <p:pic>
        <p:nvPicPr>
          <p:cNvPr id="9" name="Picture 8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246" y="3408982"/>
            <a:ext cx="2165903" cy="216898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3" y="87679"/>
            <a:ext cx="4363284" cy="4363284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911273" y="2802301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899945" y="5855512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ru-bích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6013002" y="3509789"/>
            <a:ext cx="2165903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8240744" y="5725500"/>
            <a:ext cx="2783971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/>
          <p:cNvSpPr/>
          <p:nvPr/>
        </p:nvSpPr>
        <p:spPr>
          <a:xfrm>
            <a:off x="911273" y="2792180"/>
            <a:ext cx="3051313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899945" y="5843040"/>
            <a:ext cx="3314246" cy="7074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4904223" y="3509789"/>
            <a:ext cx="3610188" cy="84304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199142" y="5750104"/>
            <a:ext cx="2968109" cy="8128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33" grpId="0" bldLvl="0" animBg="1"/>
      <p:bldP spid="35" grpId="0" bldLvl="0" animBg="1"/>
      <p:bldP spid="37" grpId="0" bldLvl="0" animBg="1"/>
      <p:bldP spid="39" grpId="0" bldLvl="0" animBg="1"/>
      <p:bldP spid="41" grpId="0" bldLvl="0" animBg="1"/>
      <p:bldP spid="43" grpId="0" bldLvl="0" animBg="1"/>
      <p:bldP spid="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43186"/>
            <a:ext cx="3768513" cy="37685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00200" y="406922"/>
            <a:ext cx="9525000" cy="10787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7292" y="39129"/>
            <a:ext cx="98374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Tiết MỤC KHỈ MÚA BÓNG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" y="5873599"/>
            <a:ext cx="737079" cy="737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815"/>
            <a:ext cx="12192000" cy="6473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825" y="17768"/>
            <a:ext cx="1247775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388" y="914400"/>
            <a:ext cx="7167187" cy="7940917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 flipH="1">
            <a:off x="247650" y="2057399"/>
            <a:ext cx="6762750" cy="1581391"/>
          </a:xfrm>
          <a:prstGeom prst="wedgeRoundRectCallout">
            <a:avLst>
              <a:gd name="adj1" fmla="val -59673"/>
              <a:gd name="adj2" fmla="val 296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57200" y="304799"/>
            <a:ext cx="11049000" cy="6248400"/>
          </a:xfrm>
          <a:prstGeom prst="roundRect">
            <a:avLst>
              <a:gd name="adj" fmla="val 11460"/>
            </a:avLst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983" y="5105399"/>
            <a:ext cx="1581056" cy="1752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8200" y="453451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“?”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>
            <a:fillRect/>
          </a:stretch>
        </p:blipFill>
        <p:spPr>
          <a:xfrm>
            <a:off x="-176600" y="4367014"/>
            <a:ext cx="1757656" cy="2500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1966410"/>
            <a:ext cx="10515600" cy="1498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817" y="3517097"/>
            <a:ext cx="2180715" cy="1752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82" y="3760374"/>
            <a:ext cx="1769661" cy="1401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9921" y="3727721"/>
            <a:ext cx="1650875" cy="13313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6383" y="3736200"/>
            <a:ext cx="1493355" cy="1261628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 rot="16200000">
            <a:off x="2611558" y="1954392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16200000">
            <a:off x="5841779" y="1904521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/>
          <p:cNvSpPr/>
          <p:nvPr/>
        </p:nvSpPr>
        <p:spPr>
          <a:xfrm rot="16200000">
            <a:off x="8909782" y="1940419"/>
            <a:ext cx="472009" cy="2773020"/>
          </a:xfrm>
          <a:prstGeom prst="leftBrace">
            <a:avLst>
              <a:gd name="adj1" fmla="val 35707"/>
              <a:gd name="adj2" fmla="val 5080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96000" y="4393396"/>
            <a:ext cx="503583" cy="6044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30" grpId="0" bldLvl="0" animBg="1"/>
          <p:bldP spid="32" grpId="0" bldLvl="0" animBg="1"/>
          <p:bldP spid="19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30" grpId="0" bldLvl="0" animBg="1"/>
          <p:bldP spid="32" grpId="0" bldLvl="0" animBg="1"/>
          <p:bldP spid="19" grpId="0" bldLvl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418</Words>
  <Application>Microsoft Office PowerPoint</Application>
  <PresentationFormat>Widescreen</PresentationFormat>
  <Paragraphs>61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#9Slide02 Noi dung dai</vt:lpstr>
      <vt:lpstr>Arial</vt:lpstr>
      <vt:lpstr>Bungee Inline</vt:lpstr>
      <vt:lpstr>Calibri</vt:lpstr>
      <vt:lpstr>Calibri Light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FPT</dc:creator>
  <cp:lastModifiedBy>Thương Phạm</cp:lastModifiedBy>
  <cp:revision>2</cp:revision>
  <dcterms:created xsi:type="dcterms:W3CDTF">2023-11-07T01:20:34Z</dcterms:created>
  <dcterms:modified xsi:type="dcterms:W3CDTF">2024-09-30T06:41:53Z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E04048275C184667816B74F031CC37D2_11</vt:lpwstr>
  </property>
  <property fmtid="{D5CDD505-2E9C-101B-9397-08002B2CF9AE}" pid="3" name="KSOProductBuildVer">
    <vt:lpwstr>1033-12.2.0.13266</vt:lpwstr>
  </property>
</Properties>
</file>