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6"/>
  </p:notesMasterIdLst>
  <p:sldIdLst>
    <p:sldId id="610" r:id="rId2"/>
    <p:sldId id="577" r:id="rId3"/>
    <p:sldId id="583" r:id="rId4"/>
    <p:sldId id="585" r:id="rId5"/>
  </p:sldIdLst>
  <p:sldSz cx="12192000" cy="6858000"/>
  <p:notesSz cx="6858000" cy="9144000"/>
  <p:custDataLst>
    <p:tags r:id="rId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74" d="100"/>
          <a:sy n="74" d="100"/>
        </p:scale>
        <p:origin x="184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tags" Target="tags/tag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6.wdp"/><Relationship Id="rId1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microsoft.com/office/2007/relationships/hdphoto" Target="../media/hdphoto8.wdp"/><Relationship Id="rId2" Type="http://schemas.openxmlformats.org/officeDocument/2006/relationships/audio" Target="../media/audio1.wav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3.png"/><Relationship Id="rId15" Type="http://schemas.microsoft.com/office/2007/relationships/hdphoto" Target="../media/hdphoto7.wdp"/><Relationship Id="rId10" Type="http://schemas.openxmlformats.org/officeDocument/2006/relationships/image" Target="../media/image6.png"/><Relationship Id="rId19" Type="http://schemas.microsoft.com/office/2007/relationships/hdphoto" Target="../media/hdphoto9.wdp"/><Relationship Id="rId4" Type="http://schemas.openxmlformats.org/officeDocument/2006/relationships/image" Target="../media/image1.png"/><Relationship Id="rId9" Type="http://schemas.microsoft.com/office/2007/relationships/hdphoto" Target="../media/hdphoto4.wdp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2696430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18B8BC0-08DE-D92A-6386-A9F98C4B7D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9904" y="1510569"/>
            <a:ext cx="3268489" cy="10323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F978F9-EACA-C82A-F074-174FF7D798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D3C4717-53A6-6BB6-9EF5-7F85B372A162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56098C7-1979-A297-3F47-DC5385A18843}"/>
              </a:ext>
            </a:extLst>
          </p:cNvPr>
          <p:cNvSpPr/>
          <p:nvPr/>
        </p:nvSpPr>
        <p:spPr>
          <a:xfrm>
            <a:off x="1090059" y="178497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344" y="409477"/>
            <a:ext cx="1389535" cy="830280"/>
          </a:xfrm>
          <a:prstGeom prst="rect">
            <a:avLst/>
          </a:prstGeom>
        </p:spPr>
      </p:pic>
      <p:pic>
        <p:nvPicPr>
          <p:cNvPr id="4098" name="Picture 2" descr="Người Lao động Hình ảnh PNG | Vector Và Các Tập Tin PSD | Tải Về Miễn Phí  Trên Pngtre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44" b="80556" l="11667" r="91944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20" t="17946" r="9683" b="33217"/>
          <a:stretch/>
        </p:blipFill>
        <p:spPr bwMode="auto">
          <a:xfrm flipH="1">
            <a:off x="-347571" y="2924944"/>
            <a:ext cx="533074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735960" y="353321"/>
            <a:ext cx="6021427" cy="5883991"/>
            <a:chOff x="5735960" y="353321"/>
            <a:chExt cx="6021427" cy="5883991"/>
          </a:xfrm>
        </p:grpSpPr>
        <p:pic>
          <p:nvPicPr>
            <p:cNvPr id="10" name="Picture 9"/>
            <p:cNvPicPr/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2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rcRect t="5689"/>
            <a:stretch/>
          </p:blipFill>
          <p:spPr>
            <a:xfrm>
              <a:off x="5735960" y="694149"/>
              <a:ext cx="6021427" cy="554316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5" t="21895" r="38481" b="73754"/>
            <a:stretch/>
          </p:blipFill>
          <p:spPr>
            <a:xfrm>
              <a:off x="8184232" y="353321"/>
              <a:ext cx="1872206" cy="504029"/>
            </a:xfrm>
            <a:prstGeom prst="rect">
              <a:avLst/>
            </a:prstGeom>
          </p:spPr>
        </p:pic>
      </p:grpSp>
      <p:pic>
        <p:nvPicPr>
          <p:cNvPr id="14" name="Picture 4" descr="Top 19 vector cây lúa mới nhất 2022 - VIETART PRODUCTION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1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393" y="4884531"/>
            <a:ext cx="1714500" cy="171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Top 19 vector cây lúa mới nhất 2022 - VIETART PRODUCTIO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1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643" y="5176890"/>
            <a:ext cx="1457211" cy="145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Top 19 vector cây lúa mới nhất 2022 - VIETART PRODUCTIO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1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125" y="5013176"/>
            <a:ext cx="1457211" cy="145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Top 19 vector cây lúa mới nhất 2022 - VIETART PRODUCTION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1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4797152"/>
            <a:ext cx="1457211" cy="167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Top 19 vector cây lúa mới nhất 2022 - VIETART PRODUCTION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1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648" y="5176890"/>
            <a:ext cx="1272552" cy="127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Top 19 vector cây lúa mới nhất 2022 - VIETART PRODUCTION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1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704" y="4581128"/>
            <a:ext cx="1655387" cy="198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Top 19 vector cây lúa mới nhất 2022 - VIETART PRODUCTIO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1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60" y="5152815"/>
            <a:ext cx="1457211" cy="145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Top 19 vector cây lúa mới nhất 2022 - VIETART PRODUCTIO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1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78" y="5260831"/>
            <a:ext cx="1457211" cy="145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Top 19 vector cây lúa mới nhất 2022 - VIETART PRODUCTIO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1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66" y="5400788"/>
            <a:ext cx="1457211" cy="145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Top 19 vector cây lúa mới nhất 2022 - VIETART PRODUCTIO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1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95" y="5369156"/>
            <a:ext cx="1457211" cy="145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Top 19 vector cây lúa mới nhất 2022 - VIETART PRODUCTIO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1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076" y="5508706"/>
            <a:ext cx="1457211" cy="145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2734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LY DAT GI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LÍ ĐẤT GIỒ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5720" y="2967335"/>
            <a:ext cx="5112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ambria" pitchFamily="18" charset="0"/>
              </a:rPr>
              <a:t>HÁT</a:t>
            </a:r>
          </a:p>
          <a:p>
            <a:pPr algn="ctr"/>
            <a:r>
              <a:rPr lang="en-US" sz="4800" b="1" dirty="0">
                <a:latin typeface="Cambria" pitchFamily="18" charset="0"/>
              </a:rPr>
              <a:t>THEO NHẠC ĐỆM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2247531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HÁT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KẾT HỢP GÕ ĐỆM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29437433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9306</TotalTime>
  <Words>15</Words>
  <Application>Microsoft Office PowerPoint</Application>
  <PresentationFormat>Widescreen</PresentationFormat>
  <Paragraphs>8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Administrator</cp:lastModifiedBy>
  <cp:revision>711</cp:revision>
  <dcterms:created xsi:type="dcterms:W3CDTF">2010-04-30T18:19:48Z</dcterms:created>
  <dcterms:modified xsi:type="dcterms:W3CDTF">2024-10-05T04:15:02Z</dcterms:modified>
</cp:coreProperties>
</file>