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2B2F2-C386-8A20-C29F-ACF006431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9632DB-3DD3-CB32-BDCB-2706E8A7D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F14ED-5FDD-9322-AE43-B9F834A0F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E97A2-859F-D7A8-8F91-6C50C50E4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DBED8-0750-C6D2-C633-6AF8356BD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88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2ECA6-2614-FF30-F63A-A45B30DDA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7734C7-9F82-3A24-5C26-43259FECA8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401B3-04F6-21DD-6978-1119DA0ED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83326-3EFA-E152-D925-24187D61F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33583-BCDF-A6F8-CE70-2535B6FEA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2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F6CA37-8151-6E37-C49E-6830D8A3B4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B402D7-C6C3-4C6E-33FD-9D0D51512D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AA5F2-F691-D902-B3F9-25C373360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54859-AC2A-7EAA-7343-8E61488D2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8898F-C541-6810-48B7-EA6F3EF11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0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C52BD-781F-1740-1A0F-3BDFC52FB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7EC90-B66A-99B1-2F58-A69F21C7C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22AD8-83DB-8311-36B9-0E6690741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71DF-CE2F-2C85-0678-5EFE3E68E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4A216-429F-CFB4-47E6-D9EA98B62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46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5FD4C-FAB3-C66D-2D24-43E931761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9F824-2ED1-340B-6EE2-6289D460F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6FC026-6ED0-D13C-D1FD-8A1112D40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110AD-1C33-1B2F-DC51-068152DB1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F6E12-5E33-FFC9-490B-88A85A69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1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BCC54-EA48-825E-EBED-AB5E930C0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DDAC7-5DBE-8C4A-6095-44D2DF8EB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B76194-415A-7342-34BF-D76A96D6C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332AE-5575-855A-13A6-3BA10CCFC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2D439E-0C32-0E5A-D0BB-7BB2EBA05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FF4A9-B1D4-E793-6980-47DD8E5A6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6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A9D7E-4430-31B0-CAC2-972928DAA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F7F19-6347-F89E-B1C6-A54282176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DD568-3A9F-82EB-3A70-AA41F6C50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DA5351-A4F7-71D0-E96A-A3FC19C34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178BC9-9138-AAAD-9E52-8E3D09E5BD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58823D-7BAD-F2E3-D3C4-BAF666EEC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85D9E3-315B-8EAA-6985-F9A6F40B1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0578FF-CB45-340D-A078-7DE518A5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41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7A467-8058-A0CF-DB10-827014A2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43CCE1-1030-7172-EC94-035004319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9DD469-30F1-E8D1-F98A-7B815031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88AEC3-8F31-7597-7EE9-046109E59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4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CC5F73-BA59-9BB7-1213-01D2E4B24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96D6AE-47F5-D7A5-E24E-84CE103FB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933BB8-C4AA-1E8F-76A1-222B8745E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1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5ABC3-010E-6685-CC53-433A52EFD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167D4-1F27-F2D2-E271-6A2571CEE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F20415-F6D0-8928-DCC6-647A76EEB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8C9A5-13CD-0513-2D08-38DBA73C9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07FE8-F272-E2F4-64F4-8D2F88E4A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AF7E88-677B-FF99-971D-4C6C988EF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5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34320-FBEF-EC32-B129-67B54BC71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9B2FBA-D572-EACA-9F36-60BEEBBA4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8C93D8-E739-11EE-C446-9ED4969C3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BE7A6-C744-AC54-FDDD-EE352CA34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B4264-430D-D2F6-8BE7-5733B7A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444DD-DD3D-CB37-24D7-BBA6AF6C7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4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D0E163-0558-D73A-67BB-2FC54057C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99BD0-395B-0F52-642D-75C3BA30D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E48B2-8DD5-FC5E-5B3D-466DB3BA56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DB2F9-4191-4AE2-99A1-E535C5CD4BAA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C2C89-FA79-CEC6-4B2E-E4D4EE5F8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49B5A-9875-690F-9DD4-E28EC5481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766E2-41AF-4511-A9C0-E60B97B697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1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Pfmve1kCKUQ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3A479-4E44-01B8-4AC3-BAE76C9FCF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8C33C-3AF0-8F9D-1FDC-472F9AC619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Con chim chích chòe (Tập hát theo lời bài hát mẫu SGK lớp 2 NXBGD)">
            <a:hlinkClick r:id="" action="ppaction://media"/>
            <a:extLst>
              <a:ext uri="{FF2B5EF4-FFF2-40B4-BE49-F238E27FC236}">
                <a16:creationId xmlns:a16="http://schemas.microsoft.com/office/drawing/2014/main" id="{1530452A-E9EA-EFE5-51D5-896D9C4A2CB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26199" y="1122363"/>
            <a:ext cx="9144000" cy="516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8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2024-11-28T12:23:09Z</dcterms:created>
  <dcterms:modified xsi:type="dcterms:W3CDTF">2024-11-28T12:23:14Z</dcterms:modified>
</cp:coreProperties>
</file>