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F9CD8-5034-5628-A27A-41D84684F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50FB2-F0D2-CAFF-C122-7A02074F4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2B3DA-B668-5684-8675-8D439DAB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161D8-518A-44AB-E3C1-A961A3CDD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0EC6D-8DCA-0FD3-AA3A-0DAFFC51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8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9D18-A66E-A441-F03E-71EAEEDE2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D4F414-D184-51CB-FBF9-3D2BBE1E7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B9E60-4D69-9009-B4AC-37B6EF6E4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09F1F-579E-3247-A0C2-ED2880868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70B95-0F0B-7A1F-C574-70E257D1E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9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842751-E8E2-C52F-6938-405070CFE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A2ACD-AD8B-98D9-7F1D-905404FA0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C9C2-22A5-C035-5CFB-90A8459F7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A3408-1A04-4B26-68E3-3ABD78F6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0C2F8-1DAB-EBAC-88EC-277D89DF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5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1F65C-D823-8C66-27D8-EAC51C252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5E874-0369-371F-644F-C0EA2796E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A455B-D55C-CCD0-FA46-44A8FFB3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413B4-188C-2B4A-E976-6CF4D00F4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5E2E-4C50-8032-590A-488E6265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C6008-DD27-4661-6AC9-01E6A6F76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D4304-C2E6-0566-F4BC-42CDB4AF5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73ADE-B49C-6E44-A6EB-A1FE252F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3E032-9B0D-4E5C-938C-09F68892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0DF65-BFEA-A7B0-FC23-03C2E151D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7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5540-49CF-B307-845B-BD44BB297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63147-50C2-2D04-A3AB-66C89489C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5BE94-13F3-5C77-2A20-200FCE422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5A4DE-6B5C-2762-CBFF-B7E0C0C8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65AF1-56B0-CB7B-FAA4-1066F8F4F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D5DA9-01C0-0558-F4F7-2CE37F05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2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62550-A61F-D4A7-9A10-8A20E08A8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9BE43-0E9E-62C5-3BB6-6B9D0022B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30FB2A-BD17-0CF3-953D-927664E54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C43843-2BAF-FF45-0DB4-E626DC252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A7F88-CB8B-8784-6942-21FEB6CCD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4216A3-4E68-73D5-F9B8-AC1E9A88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B36825-E976-FA1B-9FC7-23BE5E59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5F50BA-9670-A3CA-C83C-F62E3865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7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409F-7055-5F8C-E796-539B2CC2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D5DEA9-A9FD-28F4-3F1C-FF874D222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8103D-D50F-ECF6-35FE-F63D0542F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79224-E34F-124C-36CF-D8C3D5BFD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1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429E4E-3C33-1941-4366-DD6865677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BF0F6-341F-78A8-FA93-AD9E9898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A91D8-4B4E-1883-C395-4FFCCC08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64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CAEA-01D4-0570-2DFB-2C33946E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BB6C2-6AF5-A098-564B-7731EA08F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4052C-1DBC-C88C-89DC-FC9014DCC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758C7-FB16-4C8C-ED8C-C94442866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9A15D-F91F-2268-3081-19B9BEBD8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97B90-BD08-001B-805A-618EDB05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3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547FE-2222-66C2-C2DB-777BC7B2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E05640-6EAD-1EBA-36F0-1D8675FEA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5FCEA-3276-FAC5-4224-8032E1418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9A26A6-E1C0-8A22-5E6C-DADB01980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DEEE1-CBA3-2F96-1BA8-CCCD3662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1E27D-D20C-FEE7-1032-7ED983F5C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2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1A628-9904-DAB3-8A22-A6033482A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EC8CB-933D-E6B5-5C3A-0414D0C97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AFD09-EE71-0C4C-20BD-84E292402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C759C-6F33-4F2C-99B8-F8E1D58B1F06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97D7B-A565-4E61-5F47-78D75F190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B42D8-39BB-ACAA-B9DC-66A67995F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3CB20-5BEF-407B-8CC0-45838A6AD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291FD-A1DE-0A31-6A88-1E1C9B0C23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56DFD6-DFA5-900A-A96C-08200678F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D115BA-32FD-632D-9757-4CDBEFB8F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07834" y="0"/>
            <a:ext cx="12192000" cy="6858000"/>
          </a:xfrm>
          <a:prstGeom prst="rect">
            <a:avLst/>
          </a:prstGeom>
        </p:spPr>
      </p:pic>
      <p:pic>
        <p:nvPicPr>
          <p:cNvPr id="5" name="Picture 13">
            <a:extLst>
              <a:ext uri="{FF2B5EF4-FFF2-40B4-BE49-F238E27FC236}">
                <a16:creationId xmlns:a16="http://schemas.microsoft.com/office/drawing/2014/main" id="{844F5ADF-A060-3E17-3EA3-C28EBE07B5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05" b="76349"/>
          <a:stretch/>
        </p:blipFill>
        <p:spPr bwMode="auto">
          <a:xfrm>
            <a:off x="739390" y="500764"/>
            <a:ext cx="3018726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6B8DDE1-D328-EE52-62EF-AE17E57566B1}"/>
              </a:ext>
            </a:extLst>
          </p:cNvPr>
          <p:cNvSpPr txBox="1"/>
          <p:nvPr/>
        </p:nvSpPr>
        <p:spPr>
          <a:xfrm>
            <a:off x="1011448" y="1814799"/>
            <a:ext cx="6180826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vi-VN" sz="2800" b="1" dirty="0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Trò chơi: </a:t>
            </a:r>
            <a:r>
              <a:rPr lang="en-US" sz="2800" b="1" i="1" dirty="0" err="1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Bông</a:t>
            </a:r>
            <a:r>
              <a:rPr lang="en-US" sz="2800" b="1" i="1" dirty="0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hoa</a:t>
            </a:r>
            <a:r>
              <a:rPr lang="en-US" sz="2800" b="1" i="1" dirty="0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tặng</a:t>
            </a:r>
            <a:r>
              <a:rPr lang="en-US" sz="2800" b="1" i="1" dirty="0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thầy</a:t>
            </a:r>
            <a:r>
              <a:rPr lang="vi-VN" sz="2800" b="1" i="1" dirty="0">
                <a:solidFill>
                  <a:srgbClr val="1713C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2800" b="1" dirty="0">
              <a:solidFill>
                <a:srgbClr val="1713C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EB3920-7268-B695-ACAE-DB3268895671}"/>
              </a:ext>
            </a:extLst>
          </p:cNvPr>
          <p:cNvSpPr txBox="1"/>
          <p:nvPr/>
        </p:nvSpPr>
        <p:spPr>
          <a:xfrm>
            <a:off x="2827308" y="2698895"/>
            <a:ext cx="7653786" cy="2164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3200" b="1" i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b="1" i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i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200" i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HS nghe nhạc và chuyền hoa, nhạc vừa dứt hoa trong tay bạn nào bạn đó sẽ lên tặng hoa và gửi lời chúc đến giáo viên nhân dịp 20/11.</a:t>
            </a:r>
            <a:endParaRPr lang="en-US" sz="3200" i="1" dirty="0">
              <a:effectLst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03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2024-11-28T12:28:18Z</dcterms:created>
  <dcterms:modified xsi:type="dcterms:W3CDTF">2024-11-28T12:28:21Z</dcterms:modified>
</cp:coreProperties>
</file>