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6BD6-BCB6-8707-5E69-5EBCA7DD5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667F6-58C2-A875-333C-40A090945C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1E583-A278-BB6E-BFC4-98BA8DE7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8C4A-4364-4C33-A5E0-1ED7DCB31AE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524D9-4633-FDA1-5B27-3A70ED01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51EAA-E977-6618-9C99-8070ED4B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3F13-93B2-4EF7-AD6F-88F12881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1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D1B34-3A2B-D593-8709-55C25FFC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FB7DF-A2E2-8944-EF42-B4E61CA8A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73730-89B5-B160-B2EA-C0466DC6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8C4A-4364-4C33-A5E0-1ED7DCB31AE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DC192-B172-CE97-A8FD-0C58F388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EA010-2536-989C-C086-3CC15155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3F13-93B2-4EF7-AD6F-88F12881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39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EF4BE4-4958-703D-0E0C-A64A35077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59FDDF-3A9B-7463-4245-4B4561122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957B-B000-D182-66AF-7863B8FDD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8C4A-4364-4C33-A5E0-1ED7DCB31AE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D01427-0835-FB16-45F9-09A5C9EA4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EF44-E0A9-46D4-8445-4BCEC9A0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3F13-93B2-4EF7-AD6F-88F12881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2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32C2E-8755-4B90-F8AF-676B5DAA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6BCB-77D9-73E1-CE81-1550D435E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EA9D4-CD5B-73CD-CE16-07990CF2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8C4A-4364-4C33-A5E0-1ED7DCB31AE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CBCE2-CA92-B2C1-AC1F-6F4E81766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F4D36-E26F-E445-159A-13DD7C39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3F13-93B2-4EF7-AD6F-88F12881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A365-E051-D297-BC5C-FE276BA2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2C276-FFFE-1247-9302-3064E762E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F4BF2-BF60-1AE7-781C-C2A1AA7E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8C4A-4364-4C33-A5E0-1ED7DCB31AE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3FBEB-D333-23FA-A87A-B9348266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34CA5-101E-5352-DB20-83AA891D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3F13-93B2-4EF7-AD6F-88F12881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6D9A4-65A6-F54F-843F-F7379A069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902CE-EDE0-B870-DF94-F8F5BFE0E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27C9D-B8DB-DEE4-9655-0B2683D95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53B6A-7174-F94B-B17F-6426C9D8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8C4A-4364-4C33-A5E0-1ED7DCB31AE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E1397-32AC-89DC-0674-5D0AA582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E979F-FB2C-124C-E400-A0984332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3F13-93B2-4EF7-AD6F-88F12881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7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CAF3-B88A-6A54-B8C6-90FD61AC8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15050-713C-7506-41B2-3F5A275BE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69FE3-B12A-243A-47C4-5FD8D799D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486EA2-9015-C2CF-6833-AA8109A9C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A2C40-E17C-8D16-104D-FE77E1A47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C74A3E-5206-FCBD-63EA-180CFA331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8C4A-4364-4C33-A5E0-1ED7DCB31AE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98484-B196-1D7B-9466-598FA025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BC7393-991A-18F3-6E55-676BA563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3F13-93B2-4EF7-AD6F-88F12881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4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6C7-EB33-5FCB-8883-A9F3483E2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7CAC6-D962-C48D-B334-024DA15A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8C4A-4364-4C33-A5E0-1ED7DCB31AE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0629A3-B54E-B440-788D-30425793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D0620-F46A-885C-A0C3-70806774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3F13-93B2-4EF7-AD6F-88F12881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D7663-A244-6BEA-0D2B-9570E927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8C4A-4364-4C33-A5E0-1ED7DCB31AE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3A7FA-C63A-987E-2909-5D24E0919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77D98-9C8A-5434-5C38-A67E34C3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3F13-93B2-4EF7-AD6F-88F12881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3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B241-379B-83B6-20A5-2D390C78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A985D-F4FC-022E-9C0B-5BDD9B9B3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E77C9-51AB-7CB9-5ED6-3CCB7F467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D21AE-A267-0C30-BE0E-79F70CD8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8C4A-4364-4C33-A5E0-1ED7DCB31AE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BB4E9-66A9-4B3C-C628-38B85AF73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33736-C9B2-B945-3DDE-287147091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3F13-93B2-4EF7-AD6F-88F12881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4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A1B3-6BF3-851A-DFE5-643CE71B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9BCCF0-1117-EA2A-A2E5-B1B484C98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88802-735B-079F-DA66-C8AF3D1E3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A4354-76F0-99AA-A37B-254A584C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8C4A-4364-4C33-A5E0-1ED7DCB31AE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287A2-EBE5-E1A8-D565-AC5DA115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E40BA-1B87-AAAE-8ADF-D26A43C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3F13-93B2-4EF7-AD6F-88F12881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5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24E82F-4345-AE3F-0DF5-03E1DABD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87FFF-19CB-FABD-BE12-48DCC1493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CE100-7531-8009-73AE-D5810BDD9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78C4A-4364-4C33-A5E0-1ED7DCB31AE2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5AFFF-B2E3-85A6-7D1D-1258D290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84875-F37F-5022-E18C-BF19D53B4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A3F13-93B2-4EF7-AD6F-88F12881A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0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7DD93-E1A4-0A10-8FBA-5776A81D3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5B183-BF3E-D267-D586-AECC493CB1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CB3BD-8B56-C0CF-C21C-E65E2589C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7E51786-746A-4DE6-23B9-71274917D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0"/>
          <a:stretch/>
        </p:blipFill>
        <p:spPr bwMode="auto">
          <a:xfrm>
            <a:off x="519875" y="2186344"/>
            <a:ext cx="10980118" cy="361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6B2A4F5D-7A24-CD8F-8160-C1A7604B8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29E0FA2-D35E-E2F9-9FE7-7BD2F4D98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916" b="87456"/>
          <a:stretch/>
        </p:blipFill>
        <p:spPr bwMode="auto">
          <a:xfrm>
            <a:off x="1127448" y="1454482"/>
            <a:ext cx="6926683" cy="4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DF29FD-85AE-C67A-905A-5F02B7BA95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8649" r="2687" b="74474"/>
          <a:stretch/>
        </p:blipFill>
        <p:spPr>
          <a:xfrm flipH="1">
            <a:off x="8544272" y="440744"/>
            <a:ext cx="3268489" cy="103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2024-11-28T12:31:00Z</dcterms:created>
  <dcterms:modified xsi:type="dcterms:W3CDTF">2024-11-28T12:31:04Z</dcterms:modified>
</cp:coreProperties>
</file>