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C552-C0D7-22EA-BEC5-768BC2B09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BD5BD-A61C-D36B-3E09-10C8BB897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B6927-47B7-4B55-6373-C68337F6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647F9-E380-B76C-FBDA-BCB8256B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E2F82-20C3-AC09-6952-1EFA89F9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18B6-AA3A-8A80-0433-AA34745A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4C3E6-8336-1C8A-2FB0-446B177B8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27503-0575-BC8E-7A77-A147AAC3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2AE10-F908-C697-C17C-B6C2F832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035FD-82D2-0927-7B82-D686FB12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2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DD362-47B8-1A4E-1EA3-90E1B7FD5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6A866-D01D-48C4-388C-C2B773786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7D37B-6E08-B7E0-E27C-86AE8FEC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62FA-5F5B-9D84-E8E1-76138D4E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10C5-A904-3D41-7E2C-64DEFC0C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C5A6-9DA7-5A0C-7E32-462393793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02B9E-0D23-D65B-E420-B180E1E28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73D7-9AE0-6C53-2CB2-19E51053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A9A88-7CEF-74F5-6FCF-D526F7AA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16241-BD50-98A7-592C-B7D44145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3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9078-907D-F9DC-CBE6-2F778C9B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BD1-3193-D208-8E05-5535FB0C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02FE9-AEEE-F56B-E96B-DA203711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9AE3-33A1-9B76-FDE8-64AADE50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A1B66-6D58-1A20-3F4D-1DE86E5F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6CEA-ECCA-A2F0-209F-FF61F28D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36FA0-0937-275C-3979-3E4632929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738FB-D139-07B3-0099-A2CCCD78E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7DDCA-B644-90E0-5DFC-D886334C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4C431-AA87-53D9-E688-C5A4FB0C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F02B2-5B74-593A-8DC8-2CE11176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9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2188-382F-636E-A2E8-D4891BDB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AC38-92DF-7C31-A3C7-5CE65BB0B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5AFA6-2377-55AB-AC29-CC2B8AA8A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6E33E-09E0-75FC-BBD0-057AAD630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E254F-8FBB-C773-44C7-A668C1C16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EF82A-6AD7-61EC-83E2-50E7AC44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B2DA0-25AF-6877-8394-D55BFF4E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4B2776-C766-9B1C-BE40-5BFCD043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9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29AA-5253-3168-7390-C9E27021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5D4C1-2514-EE75-0CEB-AA762E68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EAC00-C200-E37B-318F-1B279FF4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E0B9D-7BF0-69C1-4D7D-D6DE89FE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2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06397-233C-C99C-646E-8FB276C4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866AA-3A3F-8D28-74B5-B2E7FE56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AAC59-D1B1-B97F-3BE7-B3B34A9B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7D58-B2C2-755F-F04B-4B66F07C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933E-50B1-07DC-DD2B-BD992449A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C8F35-21E2-7FD5-A999-BA212A0C4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8C114-AF2D-1D2F-37A1-F89EA782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D98A7-412A-6D89-AE2F-13277B70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BB622-77A1-EAA7-9A70-ED0ECF3D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6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7EE8-FE34-BF18-F8B3-E4BABDCD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2D0F9-D2F7-A1B2-DD84-77CC654FE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3869A-8CAE-B418-A368-8A9218CCA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5D537-9C96-A59A-C86C-0162E4A54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9C35D-0758-4D47-2DCE-B81C8B6B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9D661-D0BB-988D-3219-A76F0DA0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1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F26CD-F087-B74F-7E4B-3950DFCE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17499-CD4B-1603-5AA6-B67DAA4D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3996D-7E06-49C3-D55A-FC4851040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CAD9-D9F0-42B0-8B1C-A23B4C77D81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E0F4-F892-09E5-D3D3-6CB598A4E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C54AC-C3A5-C71F-F3A2-FC4739BD4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414B-1A9F-4649-92B8-F09A13D8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1" y="1762238"/>
            <a:ext cx="10814589" cy="31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9719F-5702-9364-6B4A-62526BC8C4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44272" y="440744"/>
            <a:ext cx="3268489" cy="10323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E0D2F2-698E-9479-1111-3797A9DFABA0}"/>
              </a:ext>
            </a:extLst>
          </p:cNvPr>
          <p:cNvSpPr/>
          <p:nvPr/>
        </p:nvSpPr>
        <p:spPr>
          <a:xfrm>
            <a:off x="9176095" y="674070"/>
            <a:ext cx="2059747" cy="528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GIAI ĐIỆU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A36E82-12A4-700F-5775-EE3654716F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4749189"/>
            <a:ext cx="3948484" cy="2051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465ABB-F000-4542-08ED-F6D76BACF2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505" y="330573"/>
            <a:ext cx="2404393" cy="1999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050139-684E-98DE-702B-621E77094F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5" y="826079"/>
            <a:ext cx="2214735" cy="1124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526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N S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8789CC-EF68-455F-956D-6FA3CD392671}:58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2024-11-28T12:35:57Z</dcterms:created>
  <dcterms:modified xsi:type="dcterms:W3CDTF">2024-11-28T12:36:05Z</dcterms:modified>
</cp:coreProperties>
</file>