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9636-3AB2-44E8-0071-8317E7D7E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B5543-795A-8EC1-154F-1A0C02FD1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7C1E2-C2EC-8D71-0CDC-7FC3910B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B1570-D7E3-DB4A-ACDC-D5C66058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C87A5-9C01-0E36-F4B1-1E8FA82C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5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E477-64B6-EA96-4FD1-0205E3D6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A2D26-CCEA-539F-3AB3-EB5FC6B9E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DDC2D-5DE9-7D67-94E0-DF5C826A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9D811-E81C-8535-F0A5-8E81613D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F0FB9-C787-399C-A15E-5AB07AD8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8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D290E-D56B-4A0F-7E7D-B6F885645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715BD-33F1-093F-B7F2-1A83F4D4C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13580-57D1-1044-7556-54D8071A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0678F-BABC-2256-5EDF-97EAC759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678EE-9FF5-69E4-9158-6B89609E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94D3-75A9-A997-6D49-C150BF7A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DEBD2-1FC1-F58E-9394-BBC0EFB4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18C1C-1FEB-0913-E15C-129F233B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AFE11-EF6E-E61C-5A6F-689C1DAD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210F4-B79F-936C-6A62-22322E67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4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E7F4-6EC4-744C-8EEB-B74C9154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65B10-DE5B-0780-48FB-A511AB4A4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88C7E-8F78-1016-830B-0AA8C78D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E9DC9-7C62-7F88-65AF-31B68AD1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8ECF1-C3CF-CC8F-42E5-310FA939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886C-7880-D4E0-CC29-B97CD4FE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647CC-EDB4-4200-E42A-0328DE182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AFB98-F16D-16EC-CBD9-B5EFAE1F9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E2A3E-94BD-8DD6-6E2F-01A222DB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C6A0D-64F1-EBCE-E514-B5EB3579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CB0C9-1465-92E0-7476-0195425E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C10B-28A6-3EF0-7C1A-282E6D10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395AA-948C-A1C8-A83E-F1894CCA7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F7686-9098-EBF4-9813-2EF94427C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787FC-6F3A-EBB0-A636-0A69C7AC3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B0637-A677-25C6-97C0-2F4D6E506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D2FE3-ABCC-CAB1-1FA8-1D3DC003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E03822-66DD-EA51-D6B5-28BCF3DF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31DE8-AB52-A05D-501E-2AF67711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A3CF-7ECF-E902-81EC-BFC61BE0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075E-23E1-D997-0181-42DE5E32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CA672-2D2F-11FC-4AAB-7C0E05E1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D38D6-C370-5D2E-F989-2DE2AEC5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4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3554B-95DF-A9E7-B117-C3DEB025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C4C1E-2932-FB81-B9B4-785812CE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FBA6A-5841-B05F-B075-61567704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1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2D26-5CE5-27C0-F648-FD881EB5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708E8-0971-A696-96C3-2D178F1A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BE530-6E80-0C3A-B028-12C32E388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053E1-E1AA-6880-2239-4663B113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8F359-26ED-C704-CBB3-8FF6516E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CC650-398A-AA09-00A5-3F356C18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4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A755-6B2A-54E2-1DE6-43BD31DD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25B11-4125-4EF5-1666-BB4BC79CB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7D4B8-1D0F-647B-8797-4E5919585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2DEEC-7B07-95FF-02A5-83D7255C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F0F0F-6898-0BB6-5040-E58F387E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C92A7-3177-896D-F256-99C9BDD1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F4FB3-7E5B-CC79-BC45-295365F6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02514-1974-C9DE-365A-25CB625C2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E3409-8755-2CB7-9D8B-C40BBE38C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1312-F37E-4B96-BA7F-743861A755E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1054B-D4D8-8719-932E-90DCF40B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7384-FADB-10A4-3865-1CDBC1730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283F-0AB5-4A26-884F-63A71662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6.wdp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6" y="2727209"/>
            <a:ext cx="11233248" cy="3542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573424-10A4-C30D-C9FD-A889D34A5E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84790"/>
            <a:ext cx="2952327" cy="66794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384789"/>
            <a:ext cx="1800200" cy="10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351"/>
          <a:stretch/>
        </p:blipFill>
        <p:spPr bwMode="auto">
          <a:xfrm>
            <a:off x="839416" y="3717032"/>
            <a:ext cx="1051316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46" b="73143"/>
          <a:stretch/>
        </p:blipFill>
        <p:spPr bwMode="auto">
          <a:xfrm>
            <a:off x="551384" y="1268760"/>
            <a:ext cx="2113717" cy="7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7" r="4522" b="47026"/>
          <a:stretch/>
        </p:blipFill>
        <p:spPr bwMode="auto">
          <a:xfrm>
            <a:off x="551384" y="2132857"/>
            <a:ext cx="10873208" cy="46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3552" y="469552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1824" y="467512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8208" y="465313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16480" y="4623519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9656" y="4581128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0718" y="4581127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04312" y="4545994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69719F-5702-9364-6B4A-62526BC8C43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44272" y="1028547"/>
            <a:ext cx="3268489" cy="10323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BE0D2F2-698E-9479-1111-3797A9DFABA0}"/>
              </a:ext>
            </a:extLst>
          </p:cNvPr>
          <p:cNvSpPr/>
          <p:nvPr/>
        </p:nvSpPr>
        <p:spPr>
          <a:xfrm>
            <a:off x="8914929" y="1208905"/>
            <a:ext cx="2592288" cy="719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MÁY ĐẾM NHỊP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857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ÁY ĐẾM NHỊP 2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5" grpId="0"/>
      <p:bldP spid="16" grpId="0"/>
      <p:bldP spid="18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364FD0-5A7A-4B0C-AEE8-C8D90310D467}: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2024-11-28T12:36:53Z</dcterms:created>
  <dcterms:modified xsi:type="dcterms:W3CDTF">2024-11-28T12:37:01Z</dcterms:modified>
</cp:coreProperties>
</file>