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6" r:id="rId2"/>
    <p:sldId id="257" r:id="rId3"/>
    <p:sldId id="284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6" r:id="rId16"/>
    <p:sldId id="275" r:id="rId17"/>
    <p:sldId id="288" r:id="rId18"/>
    <p:sldId id="293" r:id="rId19"/>
    <p:sldId id="294" r:id="rId20"/>
    <p:sldId id="295" r:id="rId21"/>
    <p:sldId id="27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1CCB-F61E-4047-9DF0-F446842A577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1AC71-94F9-4517-9F95-5DFBDAD0D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7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1AC71-94F9-4517-9F95-5DFBDAD0D3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90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2" name="Google Shape;8392;g13d8de14309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3" name="Google Shape;8393;g13d8de14309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229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47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653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45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148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574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919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219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1AC71-94F9-4517-9F95-5DFBDAD0D3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46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1AC71-94F9-4517-9F95-5DFBDAD0D3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0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71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1AC71-94F9-4517-9F95-5DFBDAD0D3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5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8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1AC71-94F9-4517-9F95-5DFBDAD0D3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1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25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19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112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g13d8de14309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0" name="Google Shape;8410;g13d8de14309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073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13cfddbae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13cfddbae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5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p14"/>
          <p:cNvSpPr/>
          <p:nvPr/>
        </p:nvSpPr>
        <p:spPr>
          <a:xfrm rot="10800000">
            <a:off x="-1444867" y="20888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70" name="Google Shape;3070;p14"/>
          <p:cNvSpPr/>
          <p:nvPr/>
        </p:nvSpPr>
        <p:spPr>
          <a:xfrm rot="10800000" flipH="1">
            <a:off x="9744132" y="-790478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3071" name="Google Shape;30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2" name="Google Shape;3072;p14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3073" name="Google Shape;3073;p14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4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4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5" name="Google Shape;3135;p14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3136" name="Google Shape;3136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9" name="Google Shape;3139;p14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3140" name="Google Shape;3140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9" name="Google Shape;3219;p14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3220" name="Google Shape;3220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3" name="Google Shape;3223;p14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3224" name="Google Shape;3224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8" name="Google Shape;3228;p14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3229" name="Google Shape;3229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3" name="Google Shape;3233;p14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3234" name="Google Shape;3234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9" name="Google Shape;3299;p14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14"/>
          <p:cNvSpPr/>
          <p:nvPr/>
        </p:nvSpPr>
        <p:spPr>
          <a:xfrm rot="1258828">
            <a:off x="2380239" y="4845361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14"/>
          <p:cNvSpPr/>
          <p:nvPr/>
        </p:nvSpPr>
        <p:spPr>
          <a:xfrm>
            <a:off x="5066797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14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14"/>
          <p:cNvSpPr/>
          <p:nvPr/>
        </p:nvSpPr>
        <p:spPr>
          <a:xfrm rot="-1493856">
            <a:off x="8068240" y="1028842"/>
            <a:ext cx="452689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14"/>
          <p:cNvSpPr/>
          <p:nvPr/>
        </p:nvSpPr>
        <p:spPr>
          <a:xfrm>
            <a:off x="8902481" y="5842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387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"/>
          <p:cNvSpPr/>
          <p:nvPr/>
        </p:nvSpPr>
        <p:spPr>
          <a:xfrm>
            <a:off x="-1069933" y="-10329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86" name="Google Shape;386;p4"/>
          <p:cNvSpPr/>
          <p:nvPr/>
        </p:nvSpPr>
        <p:spPr>
          <a:xfrm>
            <a:off x="9881534" y="3580799"/>
            <a:ext cx="3251029" cy="383428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87" name="Google Shape;38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"/>
          <p:cNvGrpSpPr/>
          <p:nvPr/>
        </p:nvGrpSpPr>
        <p:grpSpPr>
          <a:xfrm rot="-5400000">
            <a:off x="251761" y="1590630"/>
            <a:ext cx="620120" cy="680860"/>
            <a:chOff x="818450" y="719950"/>
            <a:chExt cx="162075" cy="177950"/>
          </a:xfrm>
        </p:grpSpPr>
        <p:sp>
          <p:nvSpPr>
            <p:cNvPr id="389" name="Google Shape;389;p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" name="Google Shape;392;p4"/>
          <p:cNvGrpSpPr/>
          <p:nvPr/>
        </p:nvGrpSpPr>
        <p:grpSpPr>
          <a:xfrm rot="672145">
            <a:off x="11591394" y="4676289"/>
            <a:ext cx="439524" cy="565119"/>
            <a:chOff x="3526675" y="707075"/>
            <a:chExt cx="187750" cy="241400"/>
          </a:xfrm>
        </p:grpSpPr>
        <p:sp>
          <p:nvSpPr>
            <p:cNvPr id="393" name="Google Shape;393;p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4"/>
          <p:cNvSpPr/>
          <p:nvPr/>
        </p:nvSpPr>
        <p:spPr>
          <a:xfrm rot="1258828">
            <a:off x="11552105" y="29954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4"/>
          <p:cNvSpPr/>
          <p:nvPr/>
        </p:nvSpPr>
        <p:spPr>
          <a:xfrm>
            <a:off x="9978597" y="3512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4"/>
          <p:cNvSpPr/>
          <p:nvPr/>
        </p:nvSpPr>
        <p:spPr>
          <a:xfrm>
            <a:off x="2928448" y="22940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4"/>
          <p:cNvGrpSpPr/>
          <p:nvPr/>
        </p:nvGrpSpPr>
        <p:grpSpPr>
          <a:xfrm>
            <a:off x="11008677" y="5613190"/>
            <a:ext cx="996747" cy="1042300"/>
            <a:chOff x="6290250" y="1718800"/>
            <a:chExt cx="911325" cy="952975"/>
          </a:xfrm>
        </p:grpSpPr>
        <p:sp>
          <p:nvSpPr>
            <p:cNvPr id="400" name="Google Shape;400;p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703" name="Google Shape;703;p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4"/>
          <p:cNvGrpSpPr/>
          <p:nvPr/>
        </p:nvGrpSpPr>
        <p:grpSpPr>
          <a:xfrm rot="-1377965">
            <a:off x="629761" y="5861416"/>
            <a:ext cx="462931" cy="680865"/>
            <a:chOff x="3716700" y="1378700"/>
            <a:chExt cx="135825" cy="199750"/>
          </a:xfrm>
        </p:grpSpPr>
        <p:sp>
          <p:nvSpPr>
            <p:cNvPr id="783" name="Google Shape;783;p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4"/>
          <p:cNvGrpSpPr/>
          <p:nvPr/>
        </p:nvGrpSpPr>
        <p:grpSpPr>
          <a:xfrm rot="-1687898">
            <a:off x="11228603" y="696241"/>
            <a:ext cx="456072" cy="557843"/>
            <a:chOff x="2019050" y="1133325"/>
            <a:chExt cx="153525" cy="187750"/>
          </a:xfrm>
        </p:grpSpPr>
        <p:sp>
          <p:nvSpPr>
            <p:cNvPr id="788" name="Google Shape;788;p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4"/>
          <p:cNvGrpSpPr/>
          <p:nvPr/>
        </p:nvGrpSpPr>
        <p:grpSpPr>
          <a:xfrm>
            <a:off x="6042237" y="5917775"/>
            <a:ext cx="772788" cy="687821"/>
            <a:chOff x="4748225" y="4600750"/>
            <a:chExt cx="332125" cy="295625"/>
          </a:xfrm>
        </p:grpSpPr>
        <p:sp>
          <p:nvSpPr>
            <p:cNvPr id="793" name="Google Shape;793;p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4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4"/>
          <p:cNvSpPr txBox="1">
            <a:spLocks noGrp="1"/>
          </p:cNvSpPr>
          <p:nvPr>
            <p:ph type="body" idx="1"/>
          </p:nvPr>
        </p:nvSpPr>
        <p:spPr>
          <a:xfrm>
            <a:off x="960000" y="161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526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p19"/>
          <p:cNvSpPr/>
          <p:nvPr/>
        </p:nvSpPr>
        <p:spPr>
          <a:xfrm>
            <a:off x="9744132" y="4131050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4580" name="Google Shape;4580;p19"/>
          <p:cNvSpPr/>
          <p:nvPr/>
        </p:nvSpPr>
        <p:spPr>
          <a:xfrm>
            <a:off x="-847750" y="-7814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4581" name="Google Shape;458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2" name="Google Shape;4582;p19"/>
          <p:cNvGrpSpPr/>
          <p:nvPr/>
        </p:nvGrpSpPr>
        <p:grpSpPr>
          <a:xfrm rot="1137128" flipH="1">
            <a:off x="11012477" y="498569"/>
            <a:ext cx="857911" cy="763628"/>
            <a:chOff x="4748225" y="4600750"/>
            <a:chExt cx="332125" cy="295625"/>
          </a:xfrm>
        </p:grpSpPr>
        <p:sp>
          <p:nvSpPr>
            <p:cNvPr id="4583" name="Google Shape;4583;p19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9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9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9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9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9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9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9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9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9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9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9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19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19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9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9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9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9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9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9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9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9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9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9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9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9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9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9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9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9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9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9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9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19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19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9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9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9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9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9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9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9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9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9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9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9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9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9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9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9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9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9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9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9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9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9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19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19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9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9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9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9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9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9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9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48" name="Google Shape;4648;p19"/>
          <p:cNvGrpSpPr/>
          <p:nvPr/>
        </p:nvGrpSpPr>
        <p:grpSpPr>
          <a:xfrm rot="-1687887">
            <a:off x="370539" y="5650671"/>
            <a:ext cx="603816" cy="738580"/>
            <a:chOff x="2019050" y="1133325"/>
            <a:chExt cx="153525" cy="187750"/>
          </a:xfrm>
        </p:grpSpPr>
        <p:sp>
          <p:nvSpPr>
            <p:cNvPr id="4649" name="Google Shape;4649;p19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9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9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9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3" name="Google Shape;4653;p19"/>
          <p:cNvGrpSpPr/>
          <p:nvPr/>
        </p:nvGrpSpPr>
        <p:grpSpPr>
          <a:xfrm rot="4727724">
            <a:off x="11352431" y="4314775"/>
            <a:ext cx="620120" cy="680860"/>
            <a:chOff x="818450" y="719950"/>
            <a:chExt cx="162075" cy="177950"/>
          </a:xfrm>
        </p:grpSpPr>
        <p:sp>
          <p:nvSpPr>
            <p:cNvPr id="4654" name="Google Shape;4654;p19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9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9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7" name="Google Shape;4657;p19"/>
          <p:cNvGrpSpPr/>
          <p:nvPr/>
        </p:nvGrpSpPr>
        <p:grpSpPr>
          <a:xfrm rot="10127855" flipH="1">
            <a:off x="282794" y="2054355"/>
            <a:ext cx="439524" cy="565119"/>
            <a:chOff x="3526675" y="707075"/>
            <a:chExt cx="187750" cy="241400"/>
          </a:xfrm>
        </p:grpSpPr>
        <p:sp>
          <p:nvSpPr>
            <p:cNvPr id="4658" name="Google Shape;4658;p19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9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9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61" name="Google Shape;4661;p19"/>
          <p:cNvSpPr/>
          <p:nvPr/>
        </p:nvSpPr>
        <p:spPr>
          <a:xfrm>
            <a:off x="318348" y="41079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2" name="Google Shape;4662;p19"/>
          <p:cNvSpPr/>
          <p:nvPr/>
        </p:nvSpPr>
        <p:spPr>
          <a:xfrm>
            <a:off x="11591364" y="21938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3" name="Google Shape;4663;p19"/>
          <p:cNvSpPr/>
          <p:nvPr/>
        </p:nvSpPr>
        <p:spPr>
          <a:xfrm>
            <a:off x="4119940" y="2719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4" name="Google Shape;4664;p19"/>
          <p:cNvSpPr/>
          <p:nvPr/>
        </p:nvSpPr>
        <p:spPr>
          <a:xfrm>
            <a:off x="2381697" y="62817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65" name="Google Shape;4665;p19"/>
          <p:cNvGrpSpPr/>
          <p:nvPr/>
        </p:nvGrpSpPr>
        <p:grpSpPr>
          <a:xfrm rot="-1070470">
            <a:off x="186215" y="623471"/>
            <a:ext cx="1212527" cy="1027077"/>
            <a:chOff x="6536750" y="766975"/>
            <a:chExt cx="776100" cy="657400"/>
          </a:xfrm>
        </p:grpSpPr>
        <p:sp>
          <p:nvSpPr>
            <p:cNvPr id="4666" name="Google Shape;4666;p19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19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19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19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19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19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19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19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19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19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19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19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19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19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19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19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19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19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19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19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19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19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19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19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19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19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19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19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19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19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19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19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19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9" name="Google Shape;4699;p19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0" name="Google Shape;4700;p19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19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2" name="Google Shape;4702;p19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3" name="Google Shape;4703;p19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4" name="Google Shape;4704;p19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5" name="Google Shape;4705;p19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19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19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19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19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19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19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19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19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19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19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19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19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19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19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19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19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19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19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19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19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19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7" name="Google Shape;4727;p19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8" name="Google Shape;4728;p19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19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0" name="Google Shape;4730;p19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1" name="Google Shape;4731;p19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2" name="Google Shape;4732;p19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3" name="Google Shape;4733;p19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19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9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9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9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9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9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9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9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9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9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9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9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9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9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9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9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9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9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9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9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9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9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9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9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9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9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9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9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9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9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9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9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9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9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9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9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9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19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19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9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9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9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9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9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9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9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9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9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9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9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9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9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9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9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9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9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9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9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9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9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19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19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9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9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9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9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9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9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9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9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9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9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9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9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9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19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19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9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9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9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9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9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9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9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9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9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9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9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9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9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9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9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9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9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9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9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9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9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9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9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9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9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9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9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9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9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9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45" name="Google Shape;4845;p19"/>
          <p:cNvSpPr/>
          <p:nvPr/>
        </p:nvSpPr>
        <p:spPr>
          <a:xfrm rot="1152610">
            <a:off x="6216705" y="6373231"/>
            <a:ext cx="452696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6" name="Google Shape;4846;p19"/>
          <p:cNvSpPr/>
          <p:nvPr/>
        </p:nvSpPr>
        <p:spPr>
          <a:xfrm>
            <a:off x="9713348" y="2719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7" name="Google Shape;4847;p19"/>
          <p:cNvSpPr/>
          <p:nvPr/>
        </p:nvSpPr>
        <p:spPr>
          <a:xfrm>
            <a:off x="9147030" y="63942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48" name="Google Shape;4848;p19"/>
          <p:cNvGrpSpPr/>
          <p:nvPr/>
        </p:nvGrpSpPr>
        <p:grpSpPr>
          <a:xfrm rot="2700000">
            <a:off x="10862918" y="5329411"/>
            <a:ext cx="914407" cy="1424637"/>
            <a:chOff x="231900" y="729199"/>
            <a:chExt cx="1185086" cy="1846354"/>
          </a:xfrm>
        </p:grpSpPr>
        <p:sp>
          <p:nvSpPr>
            <p:cNvPr id="4849" name="Google Shape;4849;p19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9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9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9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9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9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9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9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9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9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19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19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9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9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9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9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9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9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9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9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9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9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9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9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9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9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9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9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9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9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9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9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9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9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9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9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9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9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9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9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9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9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9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9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9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9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9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9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9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9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9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9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9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9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9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9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9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9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9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9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9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9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9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9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9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9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9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9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19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19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9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9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9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9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9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9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9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9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9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9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9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9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9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9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9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9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9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9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9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9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9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9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9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9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9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9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9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9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9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9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19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19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19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19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19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19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19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19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19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19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19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19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19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19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19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19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19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9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9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19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19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19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9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9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9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9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9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9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19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9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9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9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9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9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9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9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9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9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9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9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9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9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9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9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9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9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9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9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9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9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9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9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9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9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19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19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9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9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9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9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7" name="Google Shape;501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18" name="Google Shape;5018;p19"/>
          <p:cNvSpPr txBox="1">
            <a:spLocks noGrp="1"/>
          </p:cNvSpPr>
          <p:nvPr>
            <p:ph type="title" idx="2"/>
          </p:nvPr>
        </p:nvSpPr>
        <p:spPr>
          <a:xfrm>
            <a:off x="1302733" y="2480733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19" name="Google Shape;5019;p19"/>
          <p:cNvSpPr txBox="1">
            <a:spLocks noGrp="1"/>
          </p:cNvSpPr>
          <p:nvPr>
            <p:ph type="subTitle" idx="1"/>
          </p:nvPr>
        </p:nvSpPr>
        <p:spPr>
          <a:xfrm>
            <a:off x="1302733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0" name="Google Shape;5020;p19"/>
          <p:cNvSpPr txBox="1">
            <a:spLocks noGrp="1"/>
          </p:cNvSpPr>
          <p:nvPr>
            <p:ph type="title" idx="3"/>
          </p:nvPr>
        </p:nvSpPr>
        <p:spPr>
          <a:xfrm>
            <a:off x="4670569" y="2480733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1" name="Google Shape;5021;p19"/>
          <p:cNvSpPr txBox="1">
            <a:spLocks noGrp="1"/>
          </p:cNvSpPr>
          <p:nvPr>
            <p:ph type="subTitle" idx="4"/>
          </p:nvPr>
        </p:nvSpPr>
        <p:spPr>
          <a:xfrm>
            <a:off x="4670581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2" name="Google Shape;5022;p19"/>
          <p:cNvSpPr txBox="1">
            <a:spLocks noGrp="1"/>
          </p:cNvSpPr>
          <p:nvPr>
            <p:ph type="title" idx="5"/>
          </p:nvPr>
        </p:nvSpPr>
        <p:spPr>
          <a:xfrm>
            <a:off x="1302733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3" name="Google Shape;5023;p19"/>
          <p:cNvSpPr txBox="1">
            <a:spLocks noGrp="1"/>
          </p:cNvSpPr>
          <p:nvPr>
            <p:ph type="subTitle" idx="6"/>
          </p:nvPr>
        </p:nvSpPr>
        <p:spPr>
          <a:xfrm>
            <a:off x="1302733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4" name="Google Shape;5024;p19"/>
          <p:cNvSpPr txBox="1">
            <a:spLocks noGrp="1"/>
          </p:cNvSpPr>
          <p:nvPr>
            <p:ph type="title" idx="7"/>
          </p:nvPr>
        </p:nvSpPr>
        <p:spPr>
          <a:xfrm>
            <a:off x="4724579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5" name="Google Shape;5025;p19"/>
          <p:cNvSpPr txBox="1">
            <a:spLocks noGrp="1"/>
          </p:cNvSpPr>
          <p:nvPr>
            <p:ph type="subTitle" idx="8"/>
          </p:nvPr>
        </p:nvSpPr>
        <p:spPr>
          <a:xfrm>
            <a:off x="4724580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6" name="Google Shape;5026;p19"/>
          <p:cNvSpPr txBox="1">
            <a:spLocks noGrp="1"/>
          </p:cNvSpPr>
          <p:nvPr>
            <p:ph type="title" idx="9"/>
          </p:nvPr>
        </p:nvSpPr>
        <p:spPr>
          <a:xfrm>
            <a:off x="8146433" y="24806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7" name="Google Shape;5027;p19"/>
          <p:cNvSpPr txBox="1">
            <a:spLocks noGrp="1"/>
          </p:cNvSpPr>
          <p:nvPr>
            <p:ph type="subTitle" idx="13"/>
          </p:nvPr>
        </p:nvSpPr>
        <p:spPr>
          <a:xfrm>
            <a:off x="8146433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8" name="Google Shape;5028;p19"/>
          <p:cNvSpPr txBox="1">
            <a:spLocks noGrp="1"/>
          </p:cNvSpPr>
          <p:nvPr>
            <p:ph type="title" idx="14"/>
          </p:nvPr>
        </p:nvSpPr>
        <p:spPr>
          <a:xfrm>
            <a:off x="8146433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9" name="Google Shape;5029;p19"/>
          <p:cNvSpPr txBox="1">
            <a:spLocks noGrp="1"/>
          </p:cNvSpPr>
          <p:nvPr>
            <p:ph type="subTitle" idx="15"/>
          </p:nvPr>
        </p:nvSpPr>
        <p:spPr>
          <a:xfrm>
            <a:off x="8146433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17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37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9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4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5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5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8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97473-7F8B-410A-A5AE-68F8CABB29B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B1A6-03BA-4FA1-A545-5B0D77FFC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1.gif"/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4.wav"/><Relationship Id="rId12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gif"/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4.wav"/><Relationship Id="rId12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gif"/><Relationship Id="rId3" Type="http://schemas.openxmlformats.org/officeDocument/2006/relationships/notesSlide" Target="../notesSlides/notesSlide20.xml"/><Relationship Id="rId7" Type="http://schemas.openxmlformats.org/officeDocument/2006/relationships/audio" Target="../media/audio4.wav"/><Relationship Id="rId12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0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15" y="4727023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1" y="4784047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891253" y="2238673"/>
            <a:ext cx="10217283" cy="17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4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Hàng và lớp –Tiết 1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42" y="4022172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14837" y="-9280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95479" y="-3167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085688" y="47973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608837" y="4605051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240385" y="5009051"/>
            <a:ext cx="6104323" cy="15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itchFamily="18" charset="0"/>
              </a:rPr>
              <a:t>viên:Phạm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 Kim Oanh</a:t>
            </a:r>
          </a:p>
          <a:p>
            <a:pPr eaLnBrk="1" hangingPunct="1"/>
            <a:r>
              <a:rPr lang="en-US" altLang="en-US" sz="3200" b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3200" b="1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3200" b="1" smtClean="0">
                <a:solidFill>
                  <a:srgbClr val="FF0066"/>
                </a:solidFill>
                <a:latin typeface="Times New Roman" pitchFamily="18" charset="0"/>
              </a:rPr>
              <a:t>4D</a:t>
            </a:r>
          </a:p>
          <a:p>
            <a:pPr eaLnBrk="1" hangingPunct="1"/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Năm học: 2024-2025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10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143;p35">
            <a:extLst>
              <a:ext uri="{FF2B5EF4-FFF2-40B4-BE49-F238E27FC236}">
                <a16:creationId xmlns:a16="http://schemas.microsoft.com/office/drawing/2014/main" id="{DDC5583E-9A28-D8C1-61B5-827F9298A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03450" y="3291191"/>
            <a:ext cx="351070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5333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514 293</a:t>
            </a:r>
            <a:endParaRPr sz="5333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8143;p35">
            <a:extLst>
              <a:ext uri="{FF2B5EF4-FFF2-40B4-BE49-F238E27FC236}">
                <a16:creationId xmlns:a16="http://schemas.microsoft.com/office/drawing/2014/main" id="{7ECFFC2C-CDBD-E054-5877-8AA71E8EED77}"/>
              </a:ext>
            </a:extLst>
          </p:cNvPr>
          <p:cNvSpPr txBox="1">
            <a:spLocks/>
          </p:cNvSpPr>
          <p:nvPr/>
        </p:nvSpPr>
        <p:spPr>
          <a:xfrm>
            <a:off x="3381920" y="2166603"/>
            <a:ext cx="8810080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5333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 trăm mười bốn nghìn hai trăm chín mươi ba.</a:t>
            </a:r>
          </a:p>
        </p:txBody>
      </p:sp>
      <p:cxnSp>
        <p:nvCxnSpPr>
          <p:cNvPr id="2" name="Google Shape;8482;p41">
            <a:extLst>
              <a:ext uri="{FF2B5EF4-FFF2-40B4-BE49-F238E27FC236}">
                <a16:creationId xmlns:a16="http://schemas.microsoft.com/office/drawing/2014/main" id="{5878A68C-4846-66EC-F756-719F0A3E55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385" y="2166603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143;p35">
            <a:extLst>
              <a:ext uri="{FF2B5EF4-FFF2-40B4-BE49-F238E27FC236}">
                <a16:creationId xmlns:a16="http://schemas.microsoft.com/office/drawing/2014/main" id="{483B6968-AC5D-A4D7-131E-8EE8CEEF02B8}"/>
              </a:ext>
            </a:extLst>
          </p:cNvPr>
          <p:cNvSpPr txBox="1">
            <a:spLocks/>
          </p:cNvSpPr>
          <p:nvPr/>
        </p:nvSpPr>
        <p:spPr>
          <a:xfrm>
            <a:off x="2561885" y="1403003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5333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nghìn</a:t>
            </a:r>
          </a:p>
        </p:txBody>
      </p:sp>
      <p:cxnSp>
        <p:nvCxnSpPr>
          <p:cNvPr id="7" name="Google Shape;8484;p41">
            <a:extLst>
              <a:ext uri="{FF2B5EF4-FFF2-40B4-BE49-F238E27FC236}">
                <a16:creationId xmlns:a16="http://schemas.microsoft.com/office/drawing/2014/main" id="{B92D83EA-712F-845A-3A47-715B453B234E}"/>
              </a:ext>
            </a:extLst>
          </p:cNvPr>
          <p:cNvCxnSpPr>
            <a:cxnSpLocks/>
          </p:cNvCxnSpPr>
          <p:nvPr/>
        </p:nvCxnSpPr>
        <p:spPr>
          <a:xfrm rot="10800000">
            <a:off x="1203384" y="4261233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143;p35">
            <a:extLst>
              <a:ext uri="{FF2B5EF4-FFF2-40B4-BE49-F238E27FC236}">
                <a16:creationId xmlns:a16="http://schemas.microsoft.com/office/drawing/2014/main" id="{D8F547A8-6C83-8321-D280-97255708ADF2}"/>
              </a:ext>
            </a:extLst>
          </p:cNvPr>
          <p:cNvSpPr txBox="1">
            <a:spLocks/>
          </p:cNvSpPr>
          <p:nvPr/>
        </p:nvSpPr>
        <p:spPr>
          <a:xfrm>
            <a:off x="2561885" y="4792707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5333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nghìn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07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9E6C4E-4E33-2CDE-7A1D-ECDD255F1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177" y="3496322"/>
            <a:ext cx="2188654" cy="175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1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827412" y="27740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Hoàn thành bảng sau.</a:t>
            </a:r>
            <a:endParaRPr sz="3333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0CC9B3-9B86-5F63-24F0-8A7064D0E3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6032" y="1203481"/>
          <a:ext cx="11774183" cy="5556917"/>
        </p:xfrm>
        <a:graphic>
          <a:graphicData uri="http://schemas.openxmlformats.org/drawingml/2006/table">
            <a:tbl>
              <a:tblPr firstRow="1" bandRow="1"/>
              <a:tblGrid>
                <a:gridCol w="3598943">
                  <a:extLst>
                    <a:ext uri="{9D8B030D-6E8A-4147-A177-3AD203B41FA5}">
                      <a16:colId xmlns:a16="http://schemas.microsoft.com/office/drawing/2014/main" val="425599369"/>
                    </a:ext>
                  </a:extLst>
                </a:gridCol>
                <a:gridCol w="1471089">
                  <a:extLst>
                    <a:ext uri="{9D8B030D-6E8A-4147-A177-3AD203B41FA5}">
                      <a16:colId xmlns:a16="http://schemas.microsoft.com/office/drawing/2014/main" val="2718646055"/>
                    </a:ext>
                  </a:extLst>
                </a:gridCol>
                <a:gridCol w="1342933">
                  <a:extLst>
                    <a:ext uri="{9D8B030D-6E8A-4147-A177-3AD203B41FA5}">
                      <a16:colId xmlns:a16="http://schemas.microsoft.com/office/drawing/2014/main" val="2397905025"/>
                    </a:ext>
                  </a:extLst>
                </a:gridCol>
                <a:gridCol w="1564120">
                  <a:extLst>
                    <a:ext uri="{9D8B030D-6E8A-4147-A177-3AD203B41FA5}">
                      <a16:colId xmlns:a16="http://schemas.microsoft.com/office/drawing/2014/main" val="43171460"/>
                    </a:ext>
                  </a:extLst>
                </a:gridCol>
                <a:gridCol w="1216538">
                  <a:extLst>
                    <a:ext uri="{9D8B030D-6E8A-4147-A177-3AD203B41FA5}">
                      <a16:colId xmlns:a16="http://schemas.microsoft.com/office/drawing/2014/main" val="4124050054"/>
                    </a:ext>
                  </a:extLst>
                </a:gridCol>
                <a:gridCol w="1200737">
                  <a:extLst>
                    <a:ext uri="{9D8B030D-6E8A-4147-A177-3AD203B41FA5}">
                      <a16:colId xmlns:a16="http://schemas.microsoft.com/office/drawing/2014/main" val="485701667"/>
                    </a:ext>
                  </a:extLst>
                </a:gridCol>
                <a:gridCol w="1379823">
                  <a:extLst>
                    <a:ext uri="{9D8B030D-6E8A-4147-A177-3AD203B41FA5}">
                      <a16:colId xmlns:a16="http://schemas.microsoft.com/office/drawing/2014/main" val="2567021439"/>
                    </a:ext>
                  </a:extLst>
                </a:gridCol>
              </a:tblGrid>
              <a:tr h="55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52936"/>
                  </a:ext>
                </a:extLst>
              </a:tr>
              <a:tr h="14089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01042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377 931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30455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8457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6 030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819634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25152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44107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827412" y="277402"/>
            <a:ext cx="7153621" cy="595434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Hoàn thành bảng sau.</a:t>
            </a:r>
            <a:endParaRPr sz="3333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0CC9B3-9B86-5F63-24F0-8A7064D0E3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6032" y="1203481"/>
          <a:ext cx="11774183" cy="5556917"/>
        </p:xfrm>
        <a:graphic>
          <a:graphicData uri="http://schemas.openxmlformats.org/drawingml/2006/table">
            <a:tbl>
              <a:tblPr firstRow="1" bandRow="1"/>
              <a:tblGrid>
                <a:gridCol w="3598943">
                  <a:extLst>
                    <a:ext uri="{9D8B030D-6E8A-4147-A177-3AD203B41FA5}">
                      <a16:colId xmlns:a16="http://schemas.microsoft.com/office/drawing/2014/main" val="425599369"/>
                    </a:ext>
                  </a:extLst>
                </a:gridCol>
                <a:gridCol w="1471089">
                  <a:extLst>
                    <a:ext uri="{9D8B030D-6E8A-4147-A177-3AD203B41FA5}">
                      <a16:colId xmlns:a16="http://schemas.microsoft.com/office/drawing/2014/main" val="2718646055"/>
                    </a:ext>
                  </a:extLst>
                </a:gridCol>
                <a:gridCol w="1342933">
                  <a:extLst>
                    <a:ext uri="{9D8B030D-6E8A-4147-A177-3AD203B41FA5}">
                      <a16:colId xmlns:a16="http://schemas.microsoft.com/office/drawing/2014/main" val="2397905025"/>
                    </a:ext>
                  </a:extLst>
                </a:gridCol>
                <a:gridCol w="1564120">
                  <a:extLst>
                    <a:ext uri="{9D8B030D-6E8A-4147-A177-3AD203B41FA5}">
                      <a16:colId xmlns:a16="http://schemas.microsoft.com/office/drawing/2014/main" val="43171460"/>
                    </a:ext>
                  </a:extLst>
                </a:gridCol>
                <a:gridCol w="1216538">
                  <a:extLst>
                    <a:ext uri="{9D8B030D-6E8A-4147-A177-3AD203B41FA5}">
                      <a16:colId xmlns:a16="http://schemas.microsoft.com/office/drawing/2014/main" val="4124050054"/>
                    </a:ext>
                  </a:extLst>
                </a:gridCol>
                <a:gridCol w="1200737">
                  <a:extLst>
                    <a:ext uri="{9D8B030D-6E8A-4147-A177-3AD203B41FA5}">
                      <a16:colId xmlns:a16="http://schemas.microsoft.com/office/drawing/2014/main" val="485701667"/>
                    </a:ext>
                  </a:extLst>
                </a:gridCol>
                <a:gridCol w="1379823">
                  <a:extLst>
                    <a:ext uri="{9D8B030D-6E8A-4147-A177-3AD203B41FA5}">
                      <a16:colId xmlns:a16="http://schemas.microsoft.com/office/drawing/2014/main" val="2567021439"/>
                    </a:ext>
                  </a:extLst>
                </a:gridCol>
              </a:tblGrid>
              <a:tr h="55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52936"/>
                  </a:ext>
                </a:extLst>
              </a:tr>
              <a:tr h="14089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01042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377 931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30455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endParaRPr lang="en-US" sz="48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8457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6 030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819634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endParaRPr lang="en-US" sz="48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25152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72768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các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cho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 ở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8CB6C-E0C7-FD46-27A3-4263508D0D22}"/>
              </a:ext>
            </a:extLst>
          </p:cNvPr>
          <p:cNvSpPr/>
          <p:nvPr/>
        </p:nvSpPr>
        <p:spPr>
          <a:xfrm>
            <a:off x="966654" y="2034282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172 938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1F7309-7F71-F395-C78C-1D5EA51DD22D}"/>
              </a:ext>
            </a:extLst>
          </p:cNvPr>
          <p:cNvSpPr/>
          <p:nvPr/>
        </p:nvSpPr>
        <p:spPr>
          <a:xfrm>
            <a:off x="4589272" y="2065105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827 389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12CE7-C9A0-FB02-4573-4FC5346E9F90}"/>
              </a:ext>
            </a:extLst>
          </p:cNvPr>
          <p:cNvSpPr/>
          <p:nvPr/>
        </p:nvSpPr>
        <p:spPr>
          <a:xfrm>
            <a:off x="8594313" y="204455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163 222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3C31C1-487F-7542-6465-A1DF9C4E82DA}"/>
              </a:ext>
            </a:extLst>
          </p:cNvPr>
          <p:cNvSpPr/>
          <p:nvPr/>
        </p:nvSpPr>
        <p:spPr>
          <a:xfrm>
            <a:off x="2809455" y="3919598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390 227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ECD394-B00D-9137-81DE-7A2B4038F83D}"/>
              </a:ext>
            </a:extLst>
          </p:cNvPr>
          <p:cNvSpPr/>
          <p:nvPr/>
        </p:nvSpPr>
        <p:spPr>
          <a:xfrm>
            <a:off x="7061895" y="3845554"/>
            <a:ext cx="241442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862 003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682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lang="vi-VN" sz="3333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Tìm giá trị theo vị trí của chữ số được gạch chân ở mỗi số (theo mẫu)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E8DD8E-2D6B-E5B0-3952-E2CD01CF2B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0913" y="1962364"/>
          <a:ext cx="10290175" cy="3256908"/>
        </p:xfrm>
        <a:graphic>
          <a:graphicData uri="http://schemas.openxmlformats.org/drawingml/2006/table">
            <a:tbl>
              <a:tblPr/>
              <a:tblGrid>
                <a:gridCol w="2058035">
                  <a:extLst>
                    <a:ext uri="{9D8B030D-6E8A-4147-A177-3AD203B41FA5}">
                      <a16:colId xmlns:a16="http://schemas.microsoft.com/office/drawing/2014/main" val="109535742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173516298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903255765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83518470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3351742991"/>
                    </a:ext>
                  </a:extLst>
                </a:gridCol>
              </a:tblGrid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36 772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256 83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26074"/>
                  </a:ext>
                </a:extLst>
              </a:tr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Giá trị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649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06F8C4-7198-15E7-5379-4C213D7DED84}"/>
              </a:ext>
            </a:extLst>
          </p:cNvPr>
          <p:cNvSpPr txBox="1"/>
          <p:nvPr/>
        </p:nvSpPr>
        <p:spPr>
          <a:xfrm>
            <a:off x="5106255" y="3972204"/>
            <a:ext cx="1972639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1B525-06D4-8B61-8D49-050943C29288}"/>
              </a:ext>
            </a:extLst>
          </p:cNvPr>
          <p:cNvSpPr txBox="1"/>
          <p:nvPr/>
        </p:nvSpPr>
        <p:spPr>
          <a:xfrm>
            <a:off x="7150812" y="4003026"/>
            <a:ext cx="197263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0D094-1A3F-E793-3BF5-1FBFC9F351AC}"/>
              </a:ext>
            </a:extLst>
          </p:cNvPr>
          <p:cNvSpPr txBox="1"/>
          <p:nvPr/>
        </p:nvSpPr>
        <p:spPr>
          <a:xfrm>
            <a:off x="9328933" y="3972204"/>
            <a:ext cx="177743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086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2774732" y="880674"/>
            <a:ext cx="6006668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3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4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9992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83756" y="4075114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83756" y="3113881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88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581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7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3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7E1CFA9-8B6B-CECF-FC79-BB3AF772F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83180" y="0"/>
            <a:ext cx="7765900" cy="5860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7971" y="2092041"/>
            <a:ext cx="58181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  <a:p>
            <a:pPr algn="ctr"/>
            <a: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QUIZIZZ</a:t>
            </a:r>
            <a:endParaRPr lang="en-US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6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2017489" y="1146944"/>
            <a:ext cx="7693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600" b="1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70C27-979A-3317-3F43-70372CC68E8E}"/>
              </a:ext>
            </a:extLst>
          </p:cNvPr>
          <p:cNvSpPr txBox="1"/>
          <p:nvPr/>
        </p:nvSpPr>
        <p:spPr>
          <a:xfrm>
            <a:off x="1618900" y="2044262"/>
            <a:ext cx="8536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9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661EC47-C067-81C8-30FB-CA7DE941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7E1CFA9-8B6B-CECF-FC79-BB3AF772F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5867" y="-883735"/>
            <a:ext cx="7765900" cy="6732086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2AADC58-09D7-B5D5-8F16-0AFEA46C3E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84FB1DD-6683-7849-5978-051B04FAB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036883E-992A-89A0-69B4-4BA5339D83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1DBD79A-793D-E237-8EA5-CCA25CD9D4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5" name="Group 12">
            <a:extLst>
              <a:ext uri="{FF2B5EF4-FFF2-40B4-BE49-F238E27FC236}">
                <a16:creationId xmlns:a16="http://schemas.microsoft.com/office/drawing/2014/main" id="{54D0C32F-665C-6813-93B0-90AC7B9E0A24}"/>
              </a:ext>
            </a:extLst>
          </p:cNvPr>
          <p:cNvGrpSpPr/>
          <p:nvPr/>
        </p:nvGrpSpPr>
        <p:grpSpPr>
          <a:xfrm>
            <a:off x="1560882" y="2774535"/>
            <a:ext cx="7415477" cy="2010825"/>
            <a:chOff x="0" y="0"/>
            <a:chExt cx="3328854" cy="1716777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E1701F7-4243-24A2-AE1E-D949FBC33DD5}"/>
                </a:ext>
              </a:extLst>
            </p:cNvPr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5">
            <a:extLst>
              <a:ext uri="{FF2B5EF4-FFF2-40B4-BE49-F238E27FC236}">
                <a16:creationId xmlns:a16="http://schemas.microsoft.com/office/drawing/2014/main" id="{A6A12ED9-766B-C28C-A7DC-7D41D7D8AA95}"/>
              </a:ext>
            </a:extLst>
          </p:cNvPr>
          <p:cNvSpPr txBox="1"/>
          <p:nvPr/>
        </p:nvSpPr>
        <p:spPr>
          <a:xfrm>
            <a:off x="1489500" y="1833718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1EF0C4-0127-DCDF-89B7-45CCC6F2A3F0}"/>
              </a:ext>
            </a:extLst>
          </p:cNvPr>
          <p:cNvSpPr txBox="1"/>
          <p:nvPr/>
        </p:nvSpPr>
        <p:spPr>
          <a:xfrm>
            <a:off x="1725113" y="2786121"/>
            <a:ext cx="7247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được </a:t>
            </a:r>
            <a:r>
              <a:rPr lang="vi-VN" sz="3200" smtClean="0">
                <a:solidFill>
                  <a:prstClr val="black"/>
                </a:solidFill>
                <a:latin typeface="Calibri"/>
              </a:rPr>
              <a:t>lớp </a:t>
            </a:r>
            <a:r>
              <a:rPr lang="vi-VN" sz="3200" dirty="0">
                <a:solidFill>
                  <a:prstClr val="black"/>
                </a:solidFill>
                <a:latin typeface="Calibri"/>
              </a:rPr>
              <a:t>nghìn, lớp đơn vị.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các hàng tương ứng trong mỗi lớp.</a:t>
            </a:r>
          </a:p>
        </p:txBody>
      </p:sp>
      <p:pic>
        <p:nvPicPr>
          <p:cNvPr id="20" name="Picture 26">
            <a:extLst>
              <a:ext uri="{FF2B5EF4-FFF2-40B4-BE49-F238E27FC236}">
                <a16:creationId xmlns:a16="http://schemas.microsoft.com/office/drawing/2014/main" id="{348876B5-C44B-EDD5-D952-359CC3B7E0D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806134" y="2037119"/>
            <a:ext cx="3385866" cy="4683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72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D87757-C812-271D-2262-1A0AB5A85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41" y="3579535"/>
            <a:ext cx="2676376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0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5345E8-200A-F24B-B7C2-CF0233285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232" y="2300723"/>
            <a:ext cx="7582113" cy="419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C5300E-CBA3-069F-F1D3-9325ADE7D9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86397"/>
            <a:ext cx="2104336" cy="105216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C9383B7-39EE-D419-83AF-B4B64971D6D5}"/>
              </a:ext>
            </a:extLst>
          </p:cNvPr>
          <p:cNvSpPr/>
          <p:nvPr/>
        </p:nvSpPr>
        <p:spPr>
          <a:xfrm>
            <a:off x="5095981" y="1212350"/>
            <a:ext cx="3020603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514 293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6EA94A1-E279-B124-5043-0D3BF226392E}"/>
              </a:ext>
            </a:extLst>
          </p:cNvPr>
          <p:cNvSpPr/>
          <p:nvPr/>
        </p:nvSpPr>
        <p:spPr>
          <a:xfrm>
            <a:off x="1397286" y="2137024"/>
            <a:ext cx="3236360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5, 1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BB1B9FB-5231-7DEE-9AB9-712916750599}"/>
              </a:ext>
            </a:extLst>
          </p:cNvPr>
          <p:cNvSpPr/>
          <p:nvPr/>
        </p:nvSpPr>
        <p:spPr>
          <a:xfrm>
            <a:off x="8096036" y="2784296"/>
            <a:ext cx="3349375" cy="1284270"/>
          </a:xfrm>
          <a:prstGeom prst="wedgeRoundRectCallout">
            <a:avLst>
              <a:gd name="adj1" fmla="val -33096"/>
              <a:gd name="adj2" fmla="val 1085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2, 9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39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3" name="Google Shape;8413;p39"/>
          <p:cNvSpPr txBox="1">
            <a:spLocks noGrp="1"/>
          </p:cNvSpPr>
          <p:nvPr>
            <p:ph type="subTitle" idx="1"/>
          </p:nvPr>
        </p:nvSpPr>
        <p:spPr>
          <a:xfrm>
            <a:off x="7521199" y="3802660"/>
            <a:ext cx="3642207" cy="13136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sz="53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8413;p39">
            <a:extLst>
              <a:ext uri="{FF2B5EF4-FFF2-40B4-BE49-F238E27FC236}">
                <a16:creationId xmlns:a16="http://schemas.microsoft.com/office/drawing/2014/main" id="{705FC3B7-FA8C-6C66-4114-EEA94C55C971}"/>
              </a:ext>
            </a:extLst>
          </p:cNvPr>
          <p:cNvSpPr txBox="1">
            <a:spLocks/>
          </p:cNvSpPr>
          <p:nvPr/>
        </p:nvSpPr>
        <p:spPr>
          <a:xfrm>
            <a:off x="7558530" y="2772191"/>
            <a:ext cx="3939917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vi-VN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đơn vị</a:t>
            </a:r>
          </a:p>
        </p:txBody>
      </p:sp>
      <p:sp>
        <p:nvSpPr>
          <p:cNvPr id="3" name="Google Shape;8413;p39">
            <a:extLst>
              <a:ext uri="{FF2B5EF4-FFF2-40B4-BE49-F238E27FC236}">
                <a16:creationId xmlns:a16="http://schemas.microsoft.com/office/drawing/2014/main" id="{E23F55EC-0D36-4C15-06ED-7E38D9F7C331}"/>
              </a:ext>
            </a:extLst>
          </p:cNvPr>
          <p:cNvSpPr txBox="1">
            <a:spLocks/>
          </p:cNvSpPr>
          <p:nvPr/>
        </p:nvSpPr>
        <p:spPr>
          <a:xfrm>
            <a:off x="7558529" y="4929272"/>
            <a:ext cx="3523104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vi-VN" sz="53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8413;p39">
            <a:extLst>
              <a:ext uri="{FF2B5EF4-FFF2-40B4-BE49-F238E27FC236}">
                <a16:creationId xmlns:a16="http://schemas.microsoft.com/office/drawing/2014/main" id="{770842CE-DB13-14BF-3335-4641C57D70E3}"/>
              </a:ext>
            </a:extLst>
          </p:cNvPr>
          <p:cNvSpPr txBox="1">
            <a:spLocks/>
          </p:cNvSpPr>
          <p:nvPr/>
        </p:nvSpPr>
        <p:spPr>
          <a:xfrm>
            <a:off x="1138820" y="3802660"/>
            <a:ext cx="5529108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8413;p39">
            <a:extLst>
              <a:ext uri="{FF2B5EF4-FFF2-40B4-BE49-F238E27FC236}">
                <a16:creationId xmlns:a16="http://schemas.microsoft.com/office/drawing/2014/main" id="{1AF00D1B-DC4E-C21D-2E2D-2FFA05BB3592}"/>
              </a:ext>
            </a:extLst>
          </p:cNvPr>
          <p:cNvSpPr txBox="1">
            <a:spLocks/>
          </p:cNvSpPr>
          <p:nvPr/>
        </p:nvSpPr>
        <p:spPr>
          <a:xfrm>
            <a:off x="1168596" y="4929272"/>
            <a:ext cx="5468510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8413;p39">
            <a:extLst>
              <a:ext uri="{FF2B5EF4-FFF2-40B4-BE49-F238E27FC236}">
                <a16:creationId xmlns:a16="http://schemas.microsoft.com/office/drawing/2014/main" id="{E80FADB4-374F-12FE-6080-1E9BF9B46208}"/>
              </a:ext>
            </a:extLst>
          </p:cNvPr>
          <p:cNvSpPr txBox="1">
            <a:spLocks/>
          </p:cNvSpPr>
          <p:nvPr/>
        </p:nvSpPr>
        <p:spPr>
          <a:xfrm>
            <a:off x="1093820" y="2672429"/>
            <a:ext cx="4803545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D56EE9-EB49-2291-FDF2-B867910B1BCB}"/>
              </a:ext>
            </a:extLst>
          </p:cNvPr>
          <p:cNvSpPr/>
          <p:nvPr/>
        </p:nvSpPr>
        <p:spPr>
          <a:xfrm>
            <a:off x="1138821" y="2541225"/>
            <a:ext cx="5324409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38EA1A-3A8B-DA3A-8C7A-7FC2CABAC383}"/>
              </a:ext>
            </a:extLst>
          </p:cNvPr>
          <p:cNvSpPr/>
          <p:nvPr/>
        </p:nvSpPr>
        <p:spPr>
          <a:xfrm>
            <a:off x="7466724" y="2541223"/>
            <a:ext cx="3939917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11" name="Google Shape;8598;p44">
            <a:extLst>
              <a:ext uri="{FF2B5EF4-FFF2-40B4-BE49-F238E27FC236}">
                <a16:creationId xmlns:a16="http://schemas.microsoft.com/office/drawing/2014/main" id="{FD06D978-8C89-72AB-57FE-5B9CEB08E3F8}"/>
              </a:ext>
            </a:extLst>
          </p:cNvPr>
          <p:cNvCxnSpPr>
            <a:cxnSpLocks/>
          </p:cNvCxnSpPr>
          <p:nvPr/>
        </p:nvCxnSpPr>
        <p:spPr>
          <a:xfrm>
            <a:off x="3699340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oogle Shape;8598;p44">
            <a:extLst>
              <a:ext uri="{FF2B5EF4-FFF2-40B4-BE49-F238E27FC236}">
                <a16:creationId xmlns:a16="http://schemas.microsoft.com/office/drawing/2014/main" id="{CA9E4E03-FC6F-7F5E-859A-AD961F2E6075}"/>
              </a:ext>
            </a:extLst>
          </p:cNvPr>
          <p:cNvCxnSpPr>
            <a:cxnSpLocks/>
          </p:cNvCxnSpPr>
          <p:nvPr/>
        </p:nvCxnSpPr>
        <p:spPr>
          <a:xfrm>
            <a:off x="9528488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CAC3E910-9E1A-C1AD-5DFE-2B2A21914C30}"/>
              </a:ext>
            </a:extLst>
          </p:cNvPr>
          <p:cNvSpPr/>
          <p:nvPr/>
        </p:nvSpPr>
        <p:spPr>
          <a:xfrm>
            <a:off x="1928037" y="878233"/>
            <a:ext cx="3628587" cy="8838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</a:t>
            </a:r>
            <a:endParaRPr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6" name="Google Shape;8497;p43">
            <a:extLst>
              <a:ext uri="{FF2B5EF4-FFF2-40B4-BE49-F238E27FC236}">
                <a16:creationId xmlns:a16="http://schemas.microsoft.com/office/drawing/2014/main" id="{2C1C2A3C-C79C-E476-3995-738A1E6145CC}"/>
              </a:ext>
            </a:extLst>
          </p:cNvPr>
          <p:cNvSpPr/>
          <p:nvPr/>
        </p:nvSpPr>
        <p:spPr>
          <a:xfrm>
            <a:off x="7655501" y="878232"/>
            <a:ext cx="3628587" cy="855579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</a:t>
            </a:r>
            <a:endParaRPr sz="4000" b="1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0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3" grpId="0" build="p"/>
      <p:bldP spid="2" grpId="0"/>
      <p:bldP spid="3" grpId="0"/>
      <p:bldP spid="4" grpId="0"/>
      <p:bldP spid="5" grpId="0"/>
      <p:bldP spid="6" grpId="0"/>
      <p:bldP spid="9" grpId="0" animBg="1"/>
      <p:bldP spid="10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8120BA18-39EB-1E80-84D1-4735A0A927A9}"/>
              </a:ext>
            </a:extLst>
          </p:cNvPr>
          <p:cNvSpPr/>
          <p:nvPr/>
        </p:nvSpPr>
        <p:spPr>
          <a:xfrm>
            <a:off x="102822" y="2835896"/>
            <a:ext cx="3070037" cy="100132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Ghi nhớ</a:t>
            </a:r>
            <a:endParaRPr sz="4267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20" name="Google Shape;8482;p41">
            <a:extLst>
              <a:ext uri="{FF2B5EF4-FFF2-40B4-BE49-F238E27FC236}">
                <a16:creationId xmlns:a16="http://schemas.microsoft.com/office/drawing/2014/main" id="{890D2385-05B3-5CDE-B1DE-507D205805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72861" y="2142941"/>
            <a:ext cx="1358499" cy="113486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8484;p41">
            <a:extLst>
              <a:ext uri="{FF2B5EF4-FFF2-40B4-BE49-F238E27FC236}">
                <a16:creationId xmlns:a16="http://schemas.microsoft.com/office/drawing/2014/main" id="{8065F656-678A-3387-1505-539D9B7F28CC}"/>
              </a:ext>
            </a:extLst>
          </p:cNvPr>
          <p:cNvCxnSpPr>
            <a:cxnSpLocks/>
          </p:cNvCxnSpPr>
          <p:nvPr/>
        </p:nvCxnSpPr>
        <p:spPr>
          <a:xfrm rot="10800000">
            <a:off x="3172859" y="3286572"/>
            <a:ext cx="1358501" cy="11348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8625;p47">
            <a:extLst>
              <a:ext uri="{FF2B5EF4-FFF2-40B4-BE49-F238E27FC236}">
                <a16:creationId xmlns:a16="http://schemas.microsoft.com/office/drawing/2014/main" id="{606B702D-7E48-986D-3229-FB78D8921BF5}"/>
              </a:ext>
            </a:extLst>
          </p:cNvPr>
          <p:cNvSpPr/>
          <p:nvPr/>
        </p:nvSpPr>
        <p:spPr>
          <a:xfrm>
            <a:off x="4072451" y="1060304"/>
            <a:ext cx="8185899" cy="2032217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đơn vị, hàng chục, hàng trăm</a:t>
            </a: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vị.</a:t>
            </a:r>
            <a:endParaRPr sz="4267" b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9" name="Google Shape;8625;p47">
            <a:extLst>
              <a:ext uri="{FF2B5EF4-FFF2-40B4-BE49-F238E27FC236}">
                <a16:creationId xmlns:a16="http://schemas.microsoft.com/office/drawing/2014/main" id="{ED98901F-4DED-4B01-BA92-F25D8E02527B}"/>
              </a:ext>
            </a:extLst>
          </p:cNvPr>
          <p:cNvSpPr/>
          <p:nvPr/>
        </p:nvSpPr>
        <p:spPr>
          <a:xfrm>
            <a:off x="4072449" y="3524036"/>
            <a:ext cx="8119551" cy="2273661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nghìn, hàng chục nghìn, hàng trăm nghìn</a:t>
            </a: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nghìn.</a:t>
            </a:r>
            <a:endParaRPr sz="4267" b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6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67EA1D-9730-4481-92F1-3DCF88EC7AA1"/>
  <p:tag name="ISPRING_CMI5_LAUNCH_METHOD" val="any window"/>
  <p:tag name="ISPRING_SCORM_RATE_SLIDES" val="1"/>
  <p:tag name="ISPRINGCLOUDFOLDERID" val="1"/>
  <p:tag name="ISPRINGONLINEFOLDERID" val="1"/>
  <p:tag name="ISPRING_OUTPUT_FOLDER" val="[[&quot;\uFFFDs\u0010\uFFFD{B717C061-C280-4CB2-B7C9-0E9C2C720BAB}&quot;,&quot;D:\\GA ĐT dạy phòng học thông mi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Môn Toán lớp 4- Bài 11- Hàng và lớp -Tiết 1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348200-BC4A-4204-9FDA-B6D8B7087ED3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34614A-D4A6-4A43-875B-C3D540B9821B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D2990-A3E9-4C00-8BEF-FE928FFF2043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D507C6-C2C0-4567-80F2-DAC33527E79A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1175E1-A587-4491-AAB5-1498DB76CF8C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159442-7BEF-41C9-BA95-0C2348884B0D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FCC32B-271B-4AD0-9444-12874A306E90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3F1F3-DF47-412A-A995-BA801B605FAA}:2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70F3A2-3F47-47BF-BC76-D425B53F5487}:2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EB4F8A-1F54-4A7E-BD1A-BC83ABCD9575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D630ED-6FF5-4BCF-98BF-BEB93D095269}:2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5459ED42-AD8E-43F9-B042-EC78B590AD15}:2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47935626-3DCC-43E9-BB4F-2C0D55E57458}:2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9CB7B5-5535-418E-9064-9AA91B296351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294EF-B534-4652-B5CC-4AE15EEC0DBC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9812C4-347A-4BD5-A9B9-1372BCDD4C14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6BF7B3-372C-483A-9DA8-10B4F3E4E52F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F48730-E017-421C-B1E2-3F3B9687602B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859FD-488E-4690-B3B0-7C86FC4D1260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00D90-9D52-4919-838C-BC091958BA06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084105-C5F4-474D-978B-4F3D4480ACE8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520</Words>
  <Application>Microsoft Office PowerPoint</Application>
  <PresentationFormat>Widescreen</PresentationFormat>
  <Paragraphs>176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.VnHelvetInsH</vt:lpstr>
      <vt:lpstr>.VnTime</vt:lpstr>
      <vt:lpstr>.VnTimeH</vt:lpstr>
      <vt:lpstr>Arial</vt:lpstr>
      <vt:lpstr>Baloo Tammudu 2</vt:lpstr>
      <vt:lpstr>Calibri</vt:lpstr>
      <vt:lpstr>Calibri Light</vt:lpstr>
      <vt:lpstr>Cambria</vt:lpstr>
      <vt:lpstr>等线</vt:lpstr>
      <vt:lpstr>Impact</vt:lpstr>
      <vt:lpstr>inpin heiti</vt:lpstr>
      <vt:lpstr>Kavoon</vt:lpstr>
      <vt:lpstr>Roboto Condensed Light</vt:lpstr>
      <vt:lpstr>Tahoma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514 293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 lớp 4- Bài 11- Hàng và lớp -Tiết 1</dc:title>
  <dc:creator>Administrator</dc:creator>
  <cp:lastModifiedBy>Administrator</cp:lastModifiedBy>
  <cp:revision>15</cp:revision>
  <dcterms:created xsi:type="dcterms:W3CDTF">2024-10-03T13:10:29Z</dcterms:created>
  <dcterms:modified xsi:type="dcterms:W3CDTF">2024-10-17T14:45:39Z</dcterms:modified>
</cp:coreProperties>
</file>