
<file path=[Content_Types].xml><?xml version="1.0" encoding="utf-8"?>
<Types xmlns="http://schemas.openxmlformats.org/package/2006/content-types">
  <Default Extension="png" ContentType="image/png"/>
  <Default Extension="svg" ContentType="image/svg+xml"/>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7" r:id="rId2"/>
    <p:sldId id="258" r:id="rId3"/>
    <p:sldId id="259" r:id="rId4"/>
    <p:sldId id="292" r:id="rId5"/>
    <p:sldId id="293" r:id="rId6"/>
    <p:sldId id="261" r:id="rId7"/>
    <p:sldId id="262" r:id="rId8"/>
    <p:sldId id="263" r:id="rId9"/>
    <p:sldId id="265" r:id="rId10"/>
    <p:sldId id="266" r:id="rId11"/>
    <p:sldId id="267" r:id="rId12"/>
    <p:sldId id="268" r:id="rId13"/>
    <p:sldId id="269" r:id="rId14"/>
    <p:sldId id="271" r:id="rId15"/>
    <p:sldId id="273" r:id="rId16"/>
    <p:sldId id="275" r:id="rId17"/>
    <p:sldId id="278" r:id="rId18"/>
    <p:sldId id="294" r:id="rId19"/>
    <p:sldId id="295" r:id="rId20"/>
    <p:sldId id="300" r:id="rId21"/>
    <p:sldId id="296" r:id="rId22"/>
    <p:sldId id="297" r:id="rId23"/>
    <p:sldId id="298" r:id="rId24"/>
    <p:sldId id="284" r:id="rId25"/>
    <p:sldId id="285" r:id="rId26"/>
    <p:sldId id="286" r:id="rId27"/>
    <p:sldId id="28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69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FA5969-2493-4AE6-9856-BB9E86501118}"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8B7B97-5A5E-4958-B172-2BB2D299B76C}" type="slidenum">
              <a:rPr lang="en-US" smtClean="0"/>
              <a:t>‹#›</a:t>
            </a:fld>
            <a:endParaRPr lang="en-US"/>
          </a:p>
        </p:txBody>
      </p:sp>
    </p:spTree>
    <p:extLst>
      <p:ext uri="{BB962C8B-B14F-4D97-AF65-F5344CB8AC3E}">
        <p14:creationId xmlns:p14="http://schemas.microsoft.com/office/powerpoint/2010/main" val="3273163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0F7D51-BFBC-403F-B67E-F8F0F844DE7A}" type="slidenum">
              <a:rPr lang="en-US" smtClean="0"/>
              <a:t>1</a:t>
            </a:fld>
            <a:endParaRPr lang="en-US"/>
          </a:p>
        </p:txBody>
      </p:sp>
    </p:spTree>
    <p:extLst>
      <p:ext uri="{BB962C8B-B14F-4D97-AF65-F5344CB8AC3E}">
        <p14:creationId xmlns:p14="http://schemas.microsoft.com/office/powerpoint/2010/main" val="1041583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0F7D51-BFBC-403F-B67E-F8F0F844DE7A}" type="slidenum">
              <a:rPr lang="en-US" smtClean="0"/>
              <a:t>2</a:t>
            </a:fld>
            <a:endParaRPr lang="en-US"/>
          </a:p>
        </p:txBody>
      </p:sp>
    </p:spTree>
    <p:extLst>
      <p:ext uri="{BB962C8B-B14F-4D97-AF65-F5344CB8AC3E}">
        <p14:creationId xmlns:p14="http://schemas.microsoft.com/office/powerpoint/2010/main" val="2406105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43E86-6114-4060-A48B-F3D06F70B0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990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43E86-6114-4060-A48B-F3D06F70B0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5143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0F7D51-BFBC-403F-B67E-F8F0F844DE7A}" type="slidenum">
              <a:rPr lang="en-US" smtClean="0"/>
              <a:t>19</a:t>
            </a:fld>
            <a:endParaRPr lang="en-US"/>
          </a:p>
        </p:txBody>
      </p:sp>
    </p:spTree>
    <p:extLst>
      <p:ext uri="{BB962C8B-B14F-4D97-AF65-F5344CB8AC3E}">
        <p14:creationId xmlns:p14="http://schemas.microsoft.com/office/powerpoint/2010/main" val="273490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089B21-16DD-4386-86AE-CB5A3614BB33}"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35290F-0010-423C-82C3-E7EFCCC39FE1}" type="slidenum">
              <a:rPr lang="en-US" smtClean="0"/>
              <a:t>‹#›</a:t>
            </a:fld>
            <a:endParaRPr lang="en-US"/>
          </a:p>
        </p:txBody>
      </p:sp>
    </p:spTree>
    <p:extLst>
      <p:ext uri="{BB962C8B-B14F-4D97-AF65-F5344CB8AC3E}">
        <p14:creationId xmlns:p14="http://schemas.microsoft.com/office/powerpoint/2010/main" val="1710657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089B21-16DD-4386-86AE-CB5A3614BB33}"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35290F-0010-423C-82C3-E7EFCCC39FE1}" type="slidenum">
              <a:rPr lang="en-US" smtClean="0"/>
              <a:t>‹#›</a:t>
            </a:fld>
            <a:endParaRPr lang="en-US"/>
          </a:p>
        </p:txBody>
      </p:sp>
    </p:spTree>
    <p:extLst>
      <p:ext uri="{BB962C8B-B14F-4D97-AF65-F5344CB8AC3E}">
        <p14:creationId xmlns:p14="http://schemas.microsoft.com/office/powerpoint/2010/main" val="1460379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089B21-16DD-4386-86AE-CB5A3614BB33}"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35290F-0010-423C-82C3-E7EFCCC39FE1}" type="slidenum">
              <a:rPr lang="en-US" smtClean="0"/>
              <a:t>‹#›</a:t>
            </a:fld>
            <a:endParaRPr lang="en-US"/>
          </a:p>
        </p:txBody>
      </p:sp>
    </p:spTree>
    <p:extLst>
      <p:ext uri="{BB962C8B-B14F-4D97-AF65-F5344CB8AC3E}">
        <p14:creationId xmlns:p14="http://schemas.microsoft.com/office/powerpoint/2010/main" val="3969401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089B21-16DD-4386-86AE-CB5A3614BB33}"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35290F-0010-423C-82C3-E7EFCCC39FE1}" type="slidenum">
              <a:rPr lang="en-US" smtClean="0"/>
              <a:t>‹#›</a:t>
            </a:fld>
            <a:endParaRPr lang="en-US"/>
          </a:p>
        </p:txBody>
      </p:sp>
    </p:spTree>
    <p:extLst>
      <p:ext uri="{BB962C8B-B14F-4D97-AF65-F5344CB8AC3E}">
        <p14:creationId xmlns:p14="http://schemas.microsoft.com/office/powerpoint/2010/main" val="2818650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5089B21-16DD-4386-86AE-CB5A3614BB33}"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35290F-0010-423C-82C3-E7EFCCC39FE1}" type="slidenum">
              <a:rPr lang="en-US" smtClean="0"/>
              <a:t>‹#›</a:t>
            </a:fld>
            <a:endParaRPr lang="en-US"/>
          </a:p>
        </p:txBody>
      </p:sp>
    </p:spTree>
    <p:extLst>
      <p:ext uri="{BB962C8B-B14F-4D97-AF65-F5344CB8AC3E}">
        <p14:creationId xmlns:p14="http://schemas.microsoft.com/office/powerpoint/2010/main" val="1550006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5089B21-16DD-4386-86AE-CB5A3614BB33}"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35290F-0010-423C-82C3-E7EFCCC39FE1}" type="slidenum">
              <a:rPr lang="en-US" smtClean="0"/>
              <a:t>‹#›</a:t>
            </a:fld>
            <a:endParaRPr lang="en-US"/>
          </a:p>
        </p:txBody>
      </p:sp>
    </p:spTree>
    <p:extLst>
      <p:ext uri="{BB962C8B-B14F-4D97-AF65-F5344CB8AC3E}">
        <p14:creationId xmlns:p14="http://schemas.microsoft.com/office/powerpoint/2010/main" val="2989865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5089B21-16DD-4386-86AE-CB5A3614BB33}" type="datetimeFigureOut">
              <a:rPr lang="en-US" smtClean="0"/>
              <a:t>12/11/2024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35290F-0010-423C-82C3-E7EFCCC39FE1}" type="slidenum">
              <a:rPr lang="en-US" smtClean="0"/>
              <a:t>‹#›</a:t>
            </a:fld>
            <a:endParaRPr lang="en-US"/>
          </a:p>
        </p:txBody>
      </p:sp>
    </p:spTree>
    <p:extLst>
      <p:ext uri="{BB962C8B-B14F-4D97-AF65-F5344CB8AC3E}">
        <p14:creationId xmlns:p14="http://schemas.microsoft.com/office/powerpoint/2010/main" val="1477594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5089B21-16DD-4386-86AE-CB5A3614BB33}" type="datetimeFigureOut">
              <a:rPr lang="en-US" smtClean="0"/>
              <a:t>12/11/2024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35290F-0010-423C-82C3-E7EFCCC39FE1}" type="slidenum">
              <a:rPr lang="en-US" smtClean="0"/>
              <a:t>‹#›</a:t>
            </a:fld>
            <a:endParaRPr lang="en-US"/>
          </a:p>
        </p:txBody>
      </p:sp>
    </p:spTree>
    <p:extLst>
      <p:ext uri="{BB962C8B-B14F-4D97-AF65-F5344CB8AC3E}">
        <p14:creationId xmlns:p14="http://schemas.microsoft.com/office/powerpoint/2010/main" val="1926672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089B21-16DD-4386-86AE-CB5A3614BB33}" type="datetimeFigureOut">
              <a:rPr lang="en-US" smtClean="0"/>
              <a:t>12/11/2024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35290F-0010-423C-82C3-E7EFCCC39FE1}" type="slidenum">
              <a:rPr lang="en-US" smtClean="0"/>
              <a:t>‹#›</a:t>
            </a:fld>
            <a:endParaRPr lang="en-US"/>
          </a:p>
        </p:txBody>
      </p:sp>
    </p:spTree>
    <p:extLst>
      <p:ext uri="{BB962C8B-B14F-4D97-AF65-F5344CB8AC3E}">
        <p14:creationId xmlns:p14="http://schemas.microsoft.com/office/powerpoint/2010/main" val="4150310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5089B21-16DD-4386-86AE-CB5A3614BB33}"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35290F-0010-423C-82C3-E7EFCCC39FE1}" type="slidenum">
              <a:rPr lang="en-US" smtClean="0"/>
              <a:t>‹#›</a:t>
            </a:fld>
            <a:endParaRPr lang="en-US"/>
          </a:p>
        </p:txBody>
      </p:sp>
    </p:spTree>
    <p:extLst>
      <p:ext uri="{BB962C8B-B14F-4D97-AF65-F5344CB8AC3E}">
        <p14:creationId xmlns:p14="http://schemas.microsoft.com/office/powerpoint/2010/main" val="3702555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5089B21-16DD-4386-86AE-CB5A3614BB33}"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35290F-0010-423C-82C3-E7EFCCC39FE1}" type="slidenum">
              <a:rPr lang="en-US" smtClean="0"/>
              <a:t>‹#›</a:t>
            </a:fld>
            <a:endParaRPr lang="en-US"/>
          </a:p>
        </p:txBody>
      </p:sp>
    </p:spTree>
    <p:extLst>
      <p:ext uri="{BB962C8B-B14F-4D97-AF65-F5344CB8AC3E}">
        <p14:creationId xmlns:p14="http://schemas.microsoft.com/office/powerpoint/2010/main" val="1280588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089B21-16DD-4386-86AE-CB5A3614BB33}" type="datetimeFigureOut">
              <a:rPr lang="en-US" smtClean="0"/>
              <a:t>12/11/2024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35290F-0010-423C-82C3-E7EFCCC39FE1}" type="slidenum">
              <a:rPr lang="en-US" smtClean="0"/>
              <a:t>‹#›</a:t>
            </a:fld>
            <a:endParaRPr lang="en-US"/>
          </a:p>
        </p:txBody>
      </p:sp>
    </p:spTree>
    <p:extLst>
      <p:ext uri="{BB962C8B-B14F-4D97-AF65-F5344CB8AC3E}">
        <p14:creationId xmlns:p14="http://schemas.microsoft.com/office/powerpoint/2010/main" val="11116244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notesSlide" Target="../notesSlides/notesSlide1.xml"/><Relationship Id="rId7" Type="http://schemas.openxmlformats.org/officeDocument/2006/relationships/image" Target="../media/image4.wmf"/><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wmf"/><Relationship Id="rId9" Type="http://schemas.openxmlformats.org/officeDocument/2006/relationships/image" Target="../media/image6.gif"/></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8.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24.jpe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0.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1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4.wdp"/><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19.xml"/><Relationship Id="rId5" Type="http://schemas.openxmlformats.org/officeDocument/2006/relationships/image" Target="../media/image38.pn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4.wdp"/><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video" Target="NULL" TargetMode="External"/><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14.sv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7.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png"/><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descr="POINSET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30715" y="4727023"/>
            <a:ext cx="3246937" cy="23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Text Box 3"/>
          <p:cNvSpPr txBox="1">
            <a:spLocks noChangeArrowheads="1"/>
          </p:cNvSpPr>
          <p:nvPr/>
        </p:nvSpPr>
        <p:spPr bwMode="auto">
          <a:xfrm>
            <a:off x="2394857" y="546585"/>
            <a:ext cx="7518400" cy="51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622" b="1" dirty="0">
                <a:solidFill>
                  <a:srgbClr val="FF0066"/>
                </a:solidFill>
                <a:latin typeface="Times New Roman" pitchFamily="18" charset="0"/>
              </a:rPr>
              <a:t>TRƯỜNG TIỂU HỌC BÁT TRANG</a:t>
            </a:r>
          </a:p>
        </p:txBody>
      </p:sp>
      <p:pic>
        <p:nvPicPr>
          <p:cNvPr id="2051"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61" y="4784047"/>
            <a:ext cx="1524000" cy="197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1130254" y="3257768"/>
            <a:ext cx="10217283" cy="1289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348"/>
              </a:spcBef>
              <a:defRPr/>
            </a:pP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4</a:t>
            </a:r>
          </a:p>
          <a:p>
            <a:pPr algn="ctr" eaLnBrk="1" hangingPunct="1">
              <a:spcBef>
                <a:spcPts val="1348"/>
              </a:spcBef>
              <a:defRPr/>
            </a:pPr>
            <a:r>
              <a:rPr lang="en-US" sz="3595"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a:t>
            </a:r>
            <a:r>
              <a:rPr lang="en-US" sz="3595"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16</a:t>
            </a:r>
            <a:r>
              <a:rPr lang="en-US" sz="3595"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r>
              <a:rPr lang="en-US" sz="3595"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TIẾT 1: ĐỌC</a:t>
            </a:r>
            <a:r>
              <a:rPr lang="en-US" sz="359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r>
              <a:rPr lang="en-US" sz="3595"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59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TRƯỚC NGÀY </a:t>
            </a:r>
            <a:r>
              <a:rPr lang="en-US" sz="3595"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XA </a:t>
            </a:r>
            <a:r>
              <a:rPr lang="en-US" sz="3595"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QUÊ</a:t>
            </a:r>
            <a:endParaRPr lang="en-US" sz="359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59" name="Text Box 17"/>
          <p:cNvSpPr txBox="1">
            <a:spLocks noChangeArrowheads="1"/>
          </p:cNvSpPr>
          <p:nvPr/>
        </p:nvSpPr>
        <p:spPr bwMode="auto">
          <a:xfrm>
            <a:off x="1857829" y="1545441"/>
            <a:ext cx="8592457" cy="149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494" b="1" dirty="0">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defRPr/>
            </a:pPr>
            <a:r>
              <a:rPr lang="en-US" sz="4494" b="1" dirty="0">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2055" name="Picture 22" descr="bd21315_"/>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6533" y="4691162"/>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flipV="1">
            <a:off x="314837" y="-92804"/>
            <a:ext cx="1558931"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0495479" y="-31672"/>
            <a:ext cx="1564876" cy="187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4050695" y="1088821"/>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9961410">
            <a:off x="10085688" y="479730"/>
            <a:ext cx="1104295" cy="1440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417220" flipH="1">
            <a:off x="1608837" y="4605051"/>
            <a:ext cx="1060752" cy="77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8"/>
          <p:cNvSpPr txBox="1">
            <a:spLocks noChangeArrowheads="1"/>
          </p:cNvSpPr>
          <p:nvPr/>
        </p:nvSpPr>
        <p:spPr bwMode="auto">
          <a:xfrm>
            <a:off x="3150512" y="5174915"/>
            <a:ext cx="6104323" cy="1586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b="1" dirty="0" err="1">
                <a:solidFill>
                  <a:srgbClr val="FF0066"/>
                </a:solidFill>
                <a:latin typeface="Times New Roman" pitchFamily="18" charset="0"/>
              </a:rPr>
              <a:t>Giáo</a:t>
            </a:r>
            <a:r>
              <a:rPr lang="en-US" altLang="en-US" sz="3200" b="1" dirty="0">
                <a:solidFill>
                  <a:srgbClr val="FF0066"/>
                </a:solidFill>
                <a:latin typeface="Times New Roman" pitchFamily="18" charset="0"/>
              </a:rPr>
              <a:t> </a:t>
            </a:r>
            <a:r>
              <a:rPr lang="en-US" altLang="en-US" sz="3200" b="1" dirty="0" err="1">
                <a:solidFill>
                  <a:srgbClr val="FF0066"/>
                </a:solidFill>
                <a:latin typeface="Times New Roman" pitchFamily="18" charset="0"/>
              </a:rPr>
              <a:t>viên:Phạm</a:t>
            </a:r>
            <a:r>
              <a:rPr lang="en-US" altLang="en-US" sz="3200" b="1" dirty="0">
                <a:solidFill>
                  <a:srgbClr val="FF0066"/>
                </a:solidFill>
                <a:latin typeface="Times New Roman" pitchFamily="18" charset="0"/>
              </a:rPr>
              <a:t> </a:t>
            </a:r>
            <a:r>
              <a:rPr lang="en-US" altLang="en-US" sz="3200" b="1" dirty="0" err="1">
                <a:solidFill>
                  <a:srgbClr val="FF0066"/>
                </a:solidFill>
                <a:latin typeface="Times New Roman" pitchFamily="18" charset="0"/>
              </a:rPr>
              <a:t>Thị</a:t>
            </a:r>
            <a:r>
              <a:rPr lang="en-US" altLang="en-US" sz="3200" b="1" dirty="0">
                <a:solidFill>
                  <a:srgbClr val="FF0066"/>
                </a:solidFill>
                <a:latin typeface="Times New Roman" pitchFamily="18" charset="0"/>
              </a:rPr>
              <a:t> Kim Oanh</a:t>
            </a:r>
          </a:p>
          <a:p>
            <a:pPr algn="ctr" eaLnBrk="1" hangingPunct="1"/>
            <a:r>
              <a:rPr lang="en-US" altLang="en-US" sz="3200" b="1" dirty="0" err="1">
                <a:solidFill>
                  <a:srgbClr val="FF0066"/>
                </a:solidFill>
                <a:latin typeface="Times New Roman" pitchFamily="18" charset="0"/>
              </a:rPr>
              <a:t>Lớp</a:t>
            </a:r>
            <a:r>
              <a:rPr lang="en-US" altLang="en-US" sz="3200" b="1">
                <a:solidFill>
                  <a:srgbClr val="FF0066"/>
                </a:solidFill>
                <a:latin typeface="Times New Roman" pitchFamily="18" charset="0"/>
              </a:rPr>
              <a:t>:  </a:t>
            </a:r>
            <a:r>
              <a:rPr lang="en-US" altLang="en-US" sz="3200" b="1" smtClean="0">
                <a:solidFill>
                  <a:srgbClr val="FF0066"/>
                </a:solidFill>
                <a:latin typeface="Times New Roman" pitchFamily="18" charset="0"/>
              </a:rPr>
              <a:t>4D</a:t>
            </a:r>
          </a:p>
          <a:p>
            <a:pPr algn="ctr" eaLnBrk="1" hangingPunct="1"/>
            <a:r>
              <a:rPr lang="en-US" altLang="en-US" sz="3200" b="1" smtClean="0">
                <a:solidFill>
                  <a:srgbClr val="002060"/>
                </a:solidFill>
                <a:latin typeface="Times New Roman" pitchFamily="18" charset="0"/>
              </a:rPr>
              <a:t>Năm học: 2024-2025</a:t>
            </a:r>
            <a:endParaRPr lang="en-US" altLang="en-US" sz="3200" b="1" dirty="0">
              <a:solidFill>
                <a:srgbClr val="002060"/>
              </a:solidFill>
              <a:latin typeface="Times New Roman" pitchFamily="18" charset="0"/>
            </a:endParaRPr>
          </a:p>
        </p:txBody>
      </p:sp>
    </p:spTree>
    <p:custDataLst>
      <p:tags r:id="rId1"/>
    </p:custDataLst>
    <p:extLst>
      <p:ext uri="{BB962C8B-B14F-4D97-AF65-F5344CB8AC3E}">
        <p14:creationId xmlns:p14="http://schemas.microsoft.com/office/powerpoint/2010/main" val="36634480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3A3184A-1A02-41FA-B269-D0BB8EBFD200}"/>
              </a:ext>
            </a:extLst>
          </p:cNvPr>
          <p:cNvGrpSpPr/>
          <p:nvPr/>
        </p:nvGrpSpPr>
        <p:grpSpPr>
          <a:xfrm>
            <a:off x="471265" y="564955"/>
            <a:ext cx="11249470" cy="4126315"/>
            <a:chOff x="838200" y="1027906"/>
            <a:chExt cx="7025640" cy="5085511"/>
          </a:xfrm>
        </p:grpSpPr>
        <p:sp>
          <p:nvSpPr>
            <p:cNvPr id="5" name="Rectangle: Rounded Corners 4">
              <a:extLst>
                <a:ext uri="{FF2B5EF4-FFF2-40B4-BE49-F238E27FC236}">
                  <a16:creationId xmlns:a16="http://schemas.microsoft.com/office/drawing/2014/main" id="{889D6629-7AE7-4C14-97DD-7F9D39313EA3}"/>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CCE86ADE-15E9-4B46-AE20-2E20666F82E1}"/>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a16="http://schemas.microsoft.com/office/drawing/2014/main" id="{8BEDB6F2-33BC-4AA8-9954-6DDD7F172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8" name="Picture 7" descr="A picture containing text, indoor&#10;&#10;Description automatically generated">
            <a:extLst>
              <a:ext uri="{FF2B5EF4-FFF2-40B4-BE49-F238E27FC236}">
                <a16:creationId xmlns:a16="http://schemas.microsoft.com/office/drawing/2014/main" id="{E930E69D-B040-4520-ADD4-62A54BB8AF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3830" y="4545874"/>
            <a:ext cx="2183661" cy="1178290"/>
          </a:xfrm>
          <a:prstGeom prst="rect">
            <a:avLst/>
          </a:prstGeom>
        </p:spPr>
      </p:pic>
      <p:pic>
        <p:nvPicPr>
          <p:cNvPr id="9" name="Picture 8" descr="Shape, rectangle&#10;&#10;Description automatically generated">
            <a:extLst>
              <a:ext uri="{FF2B5EF4-FFF2-40B4-BE49-F238E27FC236}">
                <a16:creationId xmlns:a16="http://schemas.microsoft.com/office/drawing/2014/main" id="{CB65D3DB-BB9E-479E-812D-98763F41C674}"/>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0" name="TextBox 9">
            <a:extLst>
              <a:ext uri="{FF2B5EF4-FFF2-40B4-BE49-F238E27FC236}">
                <a16:creationId xmlns:a16="http://schemas.microsoft.com/office/drawing/2014/main" id="{A0094CF6-CC81-4A73-89C9-82F9A3FE225E}"/>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từ</a:t>
            </a:r>
          </a:p>
        </p:txBody>
      </p:sp>
      <p:pic>
        <p:nvPicPr>
          <p:cNvPr id="11" name="Picture 10" descr="A picture containing text, envelope, businesscard&#10;&#10;Description automatically generated">
            <a:extLst>
              <a:ext uri="{FF2B5EF4-FFF2-40B4-BE49-F238E27FC236}">
                <a16:creationId xmlns:a16="http://schemas.microsoft.com/office/drawing/2014/main" id="{9F4778B8-12F5-4107-A151-DBFB0F95C5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2" name="Group 1">
            <a:extLst>
              <a:ext uri="{FF2B5EF4-FFF2-40B4-BE49-F238E27FC236}">
                <a16:creationId xmlns:a16="http://schemas.microsoft.com/office/drawing/2014/main" id="{7DE4AAAE-2225-49C9-A036-D40A379F8469}"/>
              </a:ext>
            </a:extLst>
          </p:cNvPr>
          <p:cNvGrpSpPr/>
          <p:nvPr/>
        </p:nvGrpSpPr>
        <p:grpSpPr>
          <a:xfrm>
            <a:off x="1436914" y="2478569"/>
            <a:ext cx="3342112" cy="618952"/>
            <a:chOff x="2166304" y="2478569"/>
            <a:chExt cx="2612722" cy="618952"/>
          </a:xfrm>
        </p:grpSpPr>
        <p:sp>
          <p:nvSpPr>
            <p:cNvPr id="14" name="TextBox 13">
              <a:extLst>
                <a:ext uri="{FF2B5EF4-FFF2-40B4-BE49-F238E27FC236}">
                  <a16:creationId xmlns:a16="http://schemas.microsoft.com/office/drawing/2014/main" id="{665A8BB9-DFCA-485E-9EA9-00C68E499970}"/>
                </a:ext>
              </a:extLst>
            </p:cNvPr>
            <p:cNvSpPr txBox="1"/>
            <p:nvPr/>
          </p:nvSpPr>
          <p:spPr>
            <a:xfrm>
              <a:off x="2770036" y="2507898"/>
              <a:ext cx="200899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Nghịch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ngợm</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plant, maple, clipart&#10;&#10;Description automatically generated">
              <a:extLst>
                <a:ext uri="{FF2B5EF4-FFF2-40B4-BE49-F238E27FC236}">
                  <a16:creationId xmlns:a16="http://schemas.microsoft.com/office/drawing/2014/main" id="{C303388C-3F57-45FA-922E-7B73D48C7D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6304" y="2478569"/>
              <a:ext cx="603732" cy="618952"/>
            </a:xfrm>
            <a:prstGeom prst="rect">
              <a:avLst/>
            </a:prstGeom>
          </p:spPr>
        </p:pic>
      </p:grpSp>
      <p:grpSp>
        <p:nvGrpSpPr>
          <p:cNvPr id="12" name="Group 11">
            <a:extLst>
              <a:ext uri="{FF2B5EF4-FFF2-40B4-BE49-F238E27FC236}">
                <a16:creationId xmlns:a16="http://schemas.microsoft.com/office/drawing/2014/main" id="{39099D9B-D692-478D-AE0C-D2609A1F7C53}"/>
              </a:ext>
            </a:extLst>
          </p:cNvPr>
          <p:cNvGrpSpPr/>
          <p:nvPr/>
        </p:nvGrpSpPr>
        <p:grpSpPr>
          <a:xfrm>
            <a:off x="4532056" y="2264265"/>
            <a:ext cx="5829603" cy="1041266"/>
            <a:chOff x="4532056" y="2264265"/>
            <a:chExt cx="5829603" cy="1041266"/>
          </a:xfrm>
        </p:grpSpPr>
        <p:sp>
          <p:nvSpPr>
            <p:cNvPr id="22" name="Rectangle: Rounded Corners 21">
              <a:extLst>
                <a:ext uri="{FF2B5EF4-FFF2-40B4-BE49-F238E27FC236}">
                  <a16:creationId xmlns:a16="http://schemas.microsoft.com/office/drawing/2014/main" id="{49B22468-FD17-4AE4-999B-F9449E73C0FE}"/>
                </a:ext>
              </a:extLst>
            </p:cNvPr>
            <p:cNvSpPr/>
            <p:nvPr/>
          </p:nvSpPr>
          <p:spPr>
            <a:xfrm>
              <a:off x="4829014" y="2264265"/>
              <a:ext cx="5532645" cy="1041266"/>
            </a:xfrm>
            <a:custGeom>
              <a:avLst/>
              <a:gdLst>
                <a:gd name="connsiteX0" fmla="*/ 0 w 5532645"/>
                <a:gd name="connsiteY0" fmla="*/ 173548 h 1041266"/>
                <a:gd name="connsiteX1" fmla="*/ 173548 w 5532645"/>
                <a:gd name="connsiteY1" fmla="*/ 0 h 1041266"/>
                <a:gd name="connsiteX2" fmla="*/ 666175 w 5532645"/>
                <a:gd name="connsiteY2" fmla="*/ 0 h 1041266"/>
                <a:gd name="connsiteX3" fmla="*/ 1314369 w 5532645"/>
                <a:gd name="connsiteY3" fmla="*/ 0 h 1041266"/>
                <a:gd name="connsiteX4" fmla="*/ 1962562 w 5532645"/>
                <a:gd name="connsiteY4" fmla="*/ 0 h 1041266"/>
                <a:gd name="connsiteX5" fmla="*/ 2455190 w 5532645"/>
                <a:gd name="connsiteY5" fmla="*/ 0 h 1041266"/>
                <a:gd name="connsiteX6" fmla="*/ 2999672 w 5532645"/>
                <a:gd name="connsiteY6" fmla="*/ 0 h 1041266"/>
                <a:gd name="connsiteX7" fmla="*/ 3699721 w 5532645"/>
                <a:gd name="connsiteY7" fmla="*/ 0 h 1041266"/>
                <a:gd name="connsiteX8" fmla="*/ 4399770 w 5532645"/>
                <a:gd name="connsiteY8" fmla="*/ 0 h 1041266"/>
                <a:gd name="connsiteX9" fmla="*/ 5359097 w 5532645"/>
                <a:gd name="connsiteY9" fmla="*/ 0 h 1041266"/>
                <a:gd name="connsiteX10" fmla="*/ 5532645 w 5532645"/>
                <a:gd name="connsiteY10" fmla="*/ 173548 h 1041266"/>
                <a:gd name="connsiteX11" fmla="*/ 5532645 w 5532645"/>
                <a:gd name="connsiteY11" fmla="*/ 867718 h 1041266"/>
                <a:gd name="connsiteX12" fmla="*/ 5359097 w 5532645"/>
                <a:gd name="connsiteY12" fmla="*/ 1041266 h 1041266"/>
                <a:gd name="connsiteX13" fmla="*/ 4607192 w 5532645"/>
                <a:gd name="connsiteY13" fmla="*/ 1041266 h 1041266"/>
                <a:gd name="connsiteX14" fmla="*/ 4114565 w 5532645"/>
                <a:gd name="connsiteY14" fmla="*/ 1041266 h 1041266"/>
                <a:gd name="connsiteX15" fmla="*/ 3466372 w 5532645"/>
                <a:gd name="connsiteY15" fmla="*/ 1041266 h 1041266"/>
                <a:gd name="connsiteX16" fmla="*/ 2818178 w 5532645"/>
                <a:gd name="connsiteY16" fmla="*/ 1041266 h 1041266"/>
                <a:gd name="connsiteX17" fmla="*/ 2118129 w 5532645"/>
                <a:gd name="connsiteY17" fmla="*/ 1041266 h 1041266"/>
                <a:gd name="connsiteX18" fmla="*/ 1521791 w 5532645"/>
                <a:gd name="connsiteY18" fmla="*/ 1041266 h 1041266"/>
                <a:gd name="connsiteX19" fmla="*/ 1029164 w 5532645"/>
                <a:gd name="connsiteY19" fmla="*/ 1041266 h 1041266"/>
                <a:gd name="connsiteX20" fmla="*/ 173548 w 5532645"/>
                <a:gd name="connsiteY20" fmla="*/ 1041266 h 1041266"/>
                <a:gd name="connsiteX21" fmla="*/ 0 w 5532645"/>
                <a:gd name="connsiteY21" fmla="*/ 867718 h 1041266"/>
                <a:gd name="connsiteX22" fmla="*/ 0 w 5532645"/>
                <a:gd name="connsiteY22" fmla="*/ 173548 h 104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32645" h="1041266" fill="none" extrusionOk="0">
                  <a:moveTo>
                    <a:pt x="0" y="173548"/>
                  </a:moveTo>
                  <a:cubicBezTo>
                    <a:pt x="8997" y="64928"/>
                    <a:pt x="69231" y="3277"/>
                    <a:pt x="173548" y="0"/>
                  </a:cubicBezTo>
                  <a:cubicBezTo>
                    <a:pt x="277641" y="10599"/>
                    <a:pt x="533868" y="-24098"/>
                    <a:pt x="666175" y="0"/>
                  </a:cubicBezTo>
                  <a:cubicBezTo>
                    <a:pt x="798482" y="24098"/>
                    <a:pt x="1078935" y="-27659"/>
                    <a:pt x="1314369" y="0"/>
                  </a:cubicBezTo>
                  <a:cubicBezTo>
                    <a:pt x="1549803" y="27659"/>
                    <a:pt x="1719416" y="11757"/>
                    <a:pt x="1962562" y="0"/>
                  </a:cubicBezTo>
                  <a:cubicBezTo>
                    <a:pt x="2205708" y="-11757"/>
                    <a:pt x="2228541" y="9931"/>
                    <a:pt x="2455190" y="0"/>
                  </a:cubicBezTo>
                  <a:cubicBezTo>
                    <a:pt x="2681839" y="-9931"/>
                    <a:pt x="2846466" y="12493"/>
                    <a:pt x="2999672" y="0"/>
                  </a:cubicBezTo>
                  <a:cubicBezTo>
                    <a:pt x="3152878" y="-12493"/>
                    <a:pt x="3454387" y="10508"/>
                    <a:pt x="3699721" y="0"/>
                  </a:cubicBezTo>
                  <a:cubicBezTo>
                    <a:pt x="3945055" y="-10508"/>
                    <a:pt x="4133833" y="-24001"/>
                    <a:pt x="4399770" y="0"/>
                  </a:cubicBezTo>
                  <a:cubicBezTo>
                    <a:pt x="4665707" y="24001"/>
                    <a:pt x="4960212" y="39139"/>
                    <a:pt x="5359097" y="0"/>
                  </a:cubicBezTo>
                  <a:cubicBezTo>
                    <a:pt x="5456530" y="-2759"/>
                    <a:pt x="5542193" y="77266"/>
                    <a:pt x="5532645" y="173548"/>
                  </a:cubicBezTo>
                  <a:cubicBezTo>
                    <a:pt x="5533254" y="367119"/>
                    <a:pt x="5556131" y="612950"/>
                    <a:pt x="5532645" y="867718"/>
                  </a:cubicBezTo>
                  <a:cubicBezTo>
                    <a:pt x="5516591" y="952956"/>
                    <a:pt x="5456522" y="1020774"/>
                    <a:pt x="5359097" y="1041266"/>
                  </a:cubicBezTo>
                  <a:cubicBezTo>
                    <a:pt x="5170925" y="1071337"/>
                    <a:pt x="4884542" y="1056429"/>
                    <a:pt x="4607192" y="1041266"/>
                  </a:cubicBezTo>
                  <a:cubicBezTo>
                    <a:pt x="4329843" y="1026103"/>
                    <a:pt x="4296560" y="1034624"/>
                    <a:pt x="4114565" y="1041266"/>
                  </a:cubicBezTo>
                  <a:cubicBezTo>
                    <a:pt x="3932570" y="1047908"/>
                    <a:pt x="3680589" y="1018816"/>
                    <a:pt x="3466372" y="1041266"/>
                  </a:cubicBezTo>
                  <a:cubicBezTo>
                    <a:pt x="3252155" y="1063716"/>
                    <a:pt x="3051015" y="1054610"/>
                    <a:pt x="2818178" y="1041266"/>
                  </a:cubicBezTo>
                  <a:cubicBezTo>
                    <a:pt x="2585341" y="1027922"/>
                    <a:pt x="2311984" y="1029639"/>
                    <a:pt x="2118129" y="1041266"/>
                  </a:cubicBezTo>
                  <a:cubicBezTo>
                    <a:pt x="1924274" y="1052893"/>
                    <a:pt x="1682894" y="1049583"/>
                    <a:pt x="1521791" y="1041266"/>
                  </a:cubicBezTo>
                  <a:cubicBezTo>
                    <a:pt x="1360688" y="1032949"/>
                    <a:pt x="1211063" y="1048202"/>
                    <a:pt x="1029164" y="1041266"/>
                  </a:cubicBezTo>
                  <a:cubicBezTo>
                    <a:pt x="847265" y="1034330"/>
                    <a:pt x="382798" y="1081685"/>
                    <a:pt x="173548" y="1041266"/>
                  </a:cubicBezTo>
                  <a:cubicBezTo>
                    <a:pt x="84222" y="1043111"/>
                    <a:pt x="2896" y="940466"/>
                    <a:pt x="0" y="867718"/>
                  </a:cubicBezTo>
                  <a:cubicBezTo>
                    <a:pt x="-6593" y="699541"/>
                    <a:pt x="13251" y="417473"/>
                    <a:pt x="0" y="173548"/>
                  </a:cubicBezTo>
                  <a:close/>
                </a:path>
                <a:path w="5532645" h="1041266" stroke="0" extrusionOk="0">
                  <a:moveTo>
                    <a:pt x="0" y="173548"/>
                  </a:moveTo>
                  <a:cubicBezTo>
                    <a:pt x="-7060" y="77670"/>
                    <a:pt x="79871" y="1055"/>
                    <a:pt x="173548" y="0"/>
                  </a:cubicBezTo>
                  <a:cubicBezTo>
                    <a:pt x="392084" y="17167"/>
                    <a:pt x="544346" y="-29452"/>
                    <a:pt x="821742" y="0"/>
                  </a:cubicBezTo>
                  <a:cubicBezTo>
                    <a:pt x="1099138" y="29452"/>
                    <a:pt x="1282013" y="22305"/>
                    <a:pt x="1521791" y="0"/>
                  </a:cubicBezTo>
                  <a:cubicBezTo>
                    <a:pt x="1761569" y="-22305"/>
                    <a:pt x="1997051" y="-2206"/>
                    <a:pt x="2118129" y="0"/>
                  </a:cubicBezTo>
                  <a:cubicBezTo>
                    <a:pt x="2239207" y="2206"/>
                    <a:pt x="2486001" y="-15243"/>
                    <a:pt x="2818178" y="0"/>
                  </a:cubicBezTo>
                  <a:cubicBezTo>
                    <a:pt x="3150355" y="15243"/>
                    <a:pt x="3168274" y="-17394"/>
                    <a:pt x="3310805" y="0"/>
                  </a:cubicBezTo>
                  <a:cubicBezTo>
                    <a:pt x="3453336" y="17394"/>
                    <a:pt x="3610187" y="26098"/>
                    <a:pt x="3855288" y="0"/>
                  </a:cubicBezTo>
                  <a:cubicBezTo>
                    <a:pt x="4100389" y="-26098"/>
                    <a:pt x="4218926" y="8052"/>
                    <a:pt x="4555337" y="0"/>
                  </a:cubicBezTo>
                  <a:cubicBezTo>
                    <a:pt x="4891748" y="-8052"/>
                    <a:pt x="5133735" y="9414"/>
                    <a:pt x="5359097" y="0"/>
                  </a:cubicBezTo>
                  <a:cubicBezTo>
                    <a:pt x="5444854" y="498"/>
                    <a:pt x="5546152" y="84363"/>
                    <a:pt x="5532645" y="173548"/>
                  </a:cubicBezTo>
                  <a:cubicBezTo>
                    <a:pt x="5552175" y="517792"/>
                    <a:pt x="5555740" y="693954"/>
                    <a:pt x="5532645" y="867718"/>
                  </a:cubicBezTo>
                  <a:cubicBezTo>
                    <a:pt x="5533843" y="981538"/>
                    <a:pt x="5457560" y="1052915"/>
                    <a:pt x="5359097" y="1041266"/>
                  </a:cubicBezTo>
                  <a:cubicBezTo>
                    <a:pt x="5172256" y="1028367"/>
                    <a:pt x="4814762" y="1039211"/>
                    <a:pt x="4607192" y="1041266"/>
                  </a:cubicBezTo>
                  <a:cubicBezTo>
                    <a:pt x="4399623" y="1043321"/>
                    <a:pt x="4009879" y="1045278"/>
                    <a:pt x="3855288" y="1041266"/>
                  </a:cubicBezTo>
                  <a:cubicBezTo>
                    <a:pt x="3700697" y="1037254"/>
                    <a:pt x="3378020" y="1054071"/>
                    <a:pt x="3103383" y="1041266"/>
                  </a:cubicBezTo>
                  <a:cubicBezTo>
                    <a:pt x="2828746" y="1028461"/>
                    <a:pt x="2637103" y="1064034"/>
                    <a:pt x="2351479" y="1041266"/>
                  </a:cubicBezTo>
                  <a:cubicBezTo>
                    <a:pt x="2065855" y="1018498"/>
                    <a:pt x="2042742" y="1017890"/>
                    <a:pt x="1806996" y="1041266"/>
                  </a:cubicBezTo>
                  <a:cubicBezTo>
                    <a:pt x="1571250" y="1064642"/>
                    <a:pt x="1354215" y="1019073"/>
                    <a:pt x="1210658" y="1041266"/>
                  </a:cubicBezTo>
                  <a:cubicBezTo>
                    <a:pt x="1067101" y="1063459"/>
                    <a:pt x="515861" y="1058032"/>
                    <a:pt x="173548" y="1041266"/>
                  </a:cubicBezTo>
                  <a:cubicBezTo>
                    <a:pt x="63512" y="1045273"/>
                    <a:pt x="8561" y="942429"/>
                    <a:pt x="0" y="867718"/>
                  </a:cubicBezTo>
                  <a:cubicBezTo>
                    <a:pt x="17201" y="590419"/>
                    <a:pt x="-31915" y="420740"/>
                    <a:pt x="0" y="173548"/>
                  </a:cubicBezTo>
                  <a:close/>
                </a:path>
              </a:pathLst>
            </a:custGeom>
            <a:solidFill>
              <a:srgbClr val="FDF0B9"/>
            </a:solidFill>
            <a:ln>
              <a:solidFill>
                <a:srgbClr val="F9D234"/>
              </a:solidFill>
              <a:prstDash val="dash"/>
              <a:extLst>
                <a:ext uri="{C807C97D-BFC1-408E-A445-0C87EB9F89A2}">
                  <ask:lineSketchStyleProps xmlns="" xmlns:ask="http://schemas.microsoft.com/office/drawing/2018/sketchyshapes" sd="289589603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5DB52E37-4BB3-4490-81FF-051B0A664769}"/>
                </a:ext>
              </a:extLst>
            </p:cNvPr>
            <p:cNvGrpSpPr/>
            <p:nvPr/>
          </p:nvGrpSpPr>
          <p:grpSpPr>
            <a:xfrm>
              <a:off x="4532056" y="2378734"/>
              <a:ext cx="5785195" cy="844029"/>
              <a:chOff x="4582044" y="2649487"/>
              <a:chExt cx="5785195" cy="844029"/>
            </a:xfrm>
          </p:grpSpPr>
          <p:pic>
            <p:nvPicPr>
              <p:cNvPr id="20" name="Picture 19" descr="Background pattern&#10;&#10;Description automatically generated with medium confidence">
                <a:extLst>
                  <a:ext uri="{FF2B5EF4-FFF2-40B4-BE49-F238E27FC236}">
                    <a16:creationId xmlns:a16="http://schemas.microsoft.com/office/drawing/2014/main" id="{0008D002-87F5-446E-8EE1-87B0192B4E6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394965">
                <a:off x="4582044" y="2649487"/>
                <a:ext cx="493939" cy="844029"/>
              </a:xfrm>
              <a:prstGeom prst="rect">
                <a:avLst/>
              </a:prstGeom>
            </p:spPr>
          </p:pic>
          <p:sp>
            <p:nvSpPr>
              <p:cNvPr id="21" name="TextBox 20">
                <a:extLst>
                  <a:ext uri="{FF2B5EF4-FFF2-40B4-BE49-F238E27FC236}">
                    <a16:creationId xmlns:a16="http://schemas.microsoft.com/office/drawing/2014/main" id="{123C7678-9250-4C5D-9ACE-B74213D91016}"/>
                  </a:ext>
                </a:extLst>
              </p:cNvPr>
              <p:cNvSpPr txBox="1"/>
              <p:nvPr/>
            </p:nvSpPr>
            <p:spPr>
              <a:xfrm>
                <a:off x="5046711" y="2742646"/>
                <a:ext cx="5320528" cy="64633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hay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nghịch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rất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nghịch</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Tree>
    <p:custDataLst>
      <p:tags r:id="rId1"/>
    </p:custDataLst>
    <p:extLst>
      <p:ext uri="{BB962C8B-B14F-4D97-AF65-F5344CB8AC3E}">
        <p14:creationId xmlns:p14="http://schemas.microsoft.com/office/powerpoint/2010/main" val="244069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ppt_x</p:attrName>
                                        </p:attrNameLst>
                                      </p:cBhvr>
                                      <p:tavLst>
                                        <p:tav tm="0">
                                          <p:val>
                                            <p:strVal val="#ppt_x-#ppt_w*1.125000"/>
                                          </p:val>
                                        </p:tav>
                                        <p:tav tm="100000">
                                          <p:val>
                                            <p:strVal val="#ppt_x"/>
                                          </p:val>
                                        </p:tav>
                                      </p:tavLst>
                                    </p:anim>
                                    <p:animEffect transition="in" filter="wipe(righ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03492" y="3644"/>
            <a:ext cx="5444912" cy="3463636"/>
          </a:xfr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8546" y="3588327"/>
            <a:ext cx="5136612" cy="3269673"/>
          </a:xfrm>
          <a:prstGeom prst="rect">
            <a:avLst/>
          </a:prstGeom>
        </p:spPr>
      </p:pic>
      <p:pic>
        <p:nvPicPr>
          <p:cNvPr id="3" name="Picture 2" descr="https://bbt.1cdn.vn/2020/04/12/data-news-2017-6-97897-muahe2.jpg"/>
          <p:cNvPicPr>
            <a:picLocks noChangeAspect="1" noChangeArrowheads="1"/>
          </p:cNvPicPr>
          <p:nvPr/>
        </p:nvPicPr>
        <p:blipFill rotWithShape="1">
          <a:blip r:embed="rId5">
            <a:extLst>
              <a:ext uri="{28A0092B-C50C-407E-A947-70E740481C1C}">
                <a14:useLocalDpi xmlns:a14="http://schemas.microsoft.com/office/drawing/2010/main" val="0"/>
              </a:ext>
            </a:extLst>
          </a:blip>
          <a:srcRect l="13720" t="15674" r="15951" b="34751"/>
          <a:stretch/>
        </p:blipFill>
        <p:spPr bwMode="auto">
          <a:xfrm>
            <a:off x="6283113" y="3644"/>
            <a:ext cx="5604088" cy="346363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697852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3A3184A-1A02-41FA-B269-D0BB8EBFD200}"/>
              </a:ext>
            </a:extLst>
          </p:cNvPr>
          <p:cNvGrpSpPr/>
          <p:nvPr/>
        </p:nvGrpSpPr>
        <p:grpSpPr>
          <a:xfrm>
            <a:off x="471265" y="564955"/>
            <a:ext cx="11249470" cy="4126315"/>
            <a:chOff x="838200" y="1027906"/>
            <a:chExt cx="7025640" cy="5085511"/>
          </a:xfrm>
        </p:grpSpPr>
        <p:sp>
          <p:nvSpPr>
            <p:cNvPr id="5" name="Rectangle: Rounded Corners 4">
              <a:extLst>
                <a:ext uri="{FF2B5EF4-FFF2-40B4-BE49-F238E27FC236}">
                  <a16:creationId xmlns:a16="http://schemas.microsoft.com/office/drawing/2014/main" id="{889D6629-7AE7-4C14-97DD-7F9D39313EA3}"/>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CCE86ADE-15E9-4B46-AE20-2E20666F82E1}"/>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a16="http://schemas.microsoft.com/office/drawing/2014/main" id="{8BEDB6F2-33BC-4AA8-9954-6DDD7F172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8" name="Picture 7" descr="A picture containing text, indoor&#10;&#10;Description automatically generated">
            <a:extLst>
              <a:ext uri="{FF2B5EF4-FFF2-40B4-BE49-F238E27FC236}">
                <a16:creationId xmlns:a16="http://schemas.microsoft.com/office/drawing/2014/main" id="{E930E69D-B040-4520-ADD4-62A54BB8AF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3830" y="4545874"/>
            <a:ext cx="2183661" cy="1178290"/>
          </a:xfrm>
          <a:prstGeom prst="rect">
            <a:avLst/>
          </a:prstGeom>
        </p:spPr>
      </p:pic>
      <p:pic>
        <p:nvPicPr>
          <p:cNvPr id="9" name="Picture 8" descr="Shape, rectangle&#10;&#10;Description automatically generated">
            <a:extLst>
              <a:ext uri="{FF2B5EF4-FFF2-40B4-BE49-F238E27FC236}">
                <a16:creationId xmlns:a16="http://schemas.microsoft.com/office/drawing/2014/main" id="{CB65D3DB-BB9E-479E-812D-98763F41C674}"/>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0" name="TextBox 9">
            <a:extLst>
              <a:ext uri="{FF2B5EF4-FFF2-40B4-BE49-F238E27FC236}">
                <a16:creationId xmlns:a16="http://schemas.microsoft.com/office/drawing/2014/main" id="{A0094CF6-CC81-4A73-89C9-82F9A3FE225E}"/>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từ</a:t>
            </a:r>
          </a:p>
        </p:txBody>
      </p:sp>
      <p:pic>
        <p:nvPicPr>
          <p:cNvPr id="11" name="Picture 10" descr="A picture containing text, envelope, businesscard&#10;&#10;Description automatically generated">
            <a:extLst>
              <a:ext uri="{FF2B5EF4-FFF2-40B4-BE49-F238E27FC236}">
                <a16:creationId xmlns:a16="http://schemas.microsoft.com/office/drawing/2014/main" id="{9F4778B8-12F5-4107-A151-DBFB0F95C5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2" name="Group 1">
            <a:extLst>
              <a:ext uri="{FF2B5EF4-FFF2-40B4-BE49-F238E27FC236}">
                <a16:creationId xmlns:a16="http://schemas.microsoft.com/office/drawing/2014/main" id="{7DE4AAAE-2225-49C9-A036-D40A379F8469}"/>
              </a:ext>
            </a:extLst>
          </p:cNvPr>
          <p:cNvGrpSpPr/>
          <p:nvPr/>
        </p:nvGrpSpPr>
        <p:grpSpPr>
          <a:xfrm>
            <a:off x="1436914" y="2478569"/>
            <a:ext cx="3342112" cy="798770"/>
            <a:chOff x="2166304" y="2478569"/>
            <a:chExt cx="2612722" cy="798770"/>
          </a:xfrm>
        </p:grpSpPr>
        <p:sp>
          <p:nvSpPr>
            <p:cNvPr id="14" name="TextBox 13">
              <a:extLst>
                <a:ext uri="{FF2B5EF4-FFF2-40B4-BE49-F238E27FC236}">
                  <a16:creationId xmlns:a16="http://schemas.microsoft.com/office/drawing/2014/main" id="{665A8BB9-DFCA-485E-9EA9-00C68E499970}"/>
                </a:ext>
              </a:extLst>
            </p:cNvPr>
            <p:cNvSpPr txBox="1"/>
            <p:nvPr/>
          </p:nvSpPr>
          <p:spPr>
            <a:xfrm>
              <a:off x="2770036" y="2507898"/>
              <a:ext cx="200899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Gồ</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ghề</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plant, maple, clipart&#10;&#10;Description automatically generated">
              <a:extLst>
                <a:ext uri="{FF2B5EF4-FFF2-40B4-BE49-F238E27FC236}">
                  <a16:creationId xmlns:a16="http://schemas.microsoft.com/office/drawing/2014/main" id="{C303388C-3F57-45FA-922E-7B73D48C7D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6304" y="2478569"/>
              <a:ext cx="603732" cy="618952"/>
            </a:xfrm>
            <a:prstGeom prst="rect">
              <a:avLst/>
            </a:prstGeom>
          </p:spPr>
        </p:pic>
      </p:grpSp>
      <p:grpSp>
        <p:nvGrpSpPr>
          <p:cNvPr id="12" name="Group 11">
            <a:extLst>
              <a:ext uri="{FF2B5EF4-FFF2-40B4-BE49-F238E27FC236}">
                <a16:creationId xmlns:a16="http://schemas.microsoft.com/office/drawing/2014/main" id="{39099D9B-D692-478D-AE0C-D2609A1F7C53}"/>
              </a:ext>
            </a:extLst>
          </p:cNvPr>
          <p:cNvGrpSpPr/>
          <p:nvPr/>
        </p:nvGrpSpPr>
        <p:grpSpPr>
          <a:xfrm>
            <a:off x="4131006" y="2264265"/>
            <a:ext cx="7083000" cy="1041266"/>
            <a:chOff x="4532056" y="2264265"/>
            <a:chExt cx="7083000" cy="1041266"/>
          </a:xfrm>
        </p:grpSpPr>
        <p:sp>
          <p:nvSpPr>
            <p:cNvPr id="22" name="Rectangle: Rounded Corners 21">
              <a:extLst>
                <a:ext uri="{FF2B5EF4-FFF2-40B4-BE49-F238E27FC236}">
                  <a16:creationId xmlns:a16="http://schemas.microsoft.com/office/drawing/2014/main" id="{49B22468-FD17-4AE4-999B-F9449E73C0FE}"/>
                </a:ext>
              </a:extLst>
            </p:cNvPr>
            <p:cNvSpPr/>
            <p:nvPr/>
          </p:nvSpPr>
          <p:spPr>
            <a:xfrm>
              <a:off x="4829014" y="2264265"/>
              <a:ext cx="6579215" cy="1041266"/>
            </a:xfrm>
            <a:custGeom>
              <a:avLst/>
              <a:gdLst>
                <a:gd name="connsiteX0" fmla="*/ 0 w 6579215"/>
                <a:gd name="connsiteY0" fmla="*/ 173548 h 1041266"/>
                <a:gd name="connsiteX1" fmla="*/ 173548 w 6579215"/>
                <a:gd name="connsiteY1" fmla="*/ 0 h 1041266"/>
                <a:gd name="connsiteX2" fmla="*/ 803684 w 6579215"/>
                <a:gd name="connsiteY2" fmla="*/ 0 h 1041266"/>
                <a:gd name="connsiteX3" fmla="*/ 1371500 w 6579215"/>
                <a:gd name="connsiteY3" fmla="*/ 0 h 1041266"/>
                <a:gd name="connsiteX4" fmla="*/ 2126279 w 6579215"/>
                <a:gd name="connsiteY4" fmla="*/ 0 h 1041266"/>
                <a:gd name="connsiteX5" fmla="*/ 2881057 w 6579215"/>
                <a:gd name="connsiteY5" fmla="*/ 0 h 1041266"/>
                <a:gd name="connsiteX6" fmla="*/ 3573515 w 6579215"/>
                <a:gd name="connsiteY6" fmla="*/ 0 h 1041266"/>
                <a:gd name="connsiteX7" fmla="*/ 4141330 w 6579215"/>
                <a:gd name="connsiteY7" fmla="*/ 0 h 1041266"/>
                <a:gd name="connsiteX8" fmla="*/ 4896109 w 6579215"/>
                <a:gd name="connsiteY8" fmla="*/ 0 h 1041266"/>
                <a:gd name="connsiteX9" fmla="*/ 5526246 w 6579215"/>
                <a:gd name="connsiteY9" fmla="*/ 0 h 1041266"/>
                <a:gd name="connsiteX10" fmla="*/ 6405667 w 6579215"/>
                <a:gd name="connsiteY10" fmla="*/ 0 h 1041266"/>
                <a:gd name="connsiteX11" fmla="*/ 6579215 w 6579215"/>
                <a:gd name="connsiteY11" fmla="*/ 173548 h 1041266"/>
                <a:gd name="connsiteX12" fmla="*/ 6579215 w 6579215"/>
                <a:gd name="connsiteY12" fmla="*/ 867718 h 1041266"/>
                <a:gd name="connsiteX13" fmla="*/ 6405667 w 6579215"/>
                <a:gd name="connsiteY13" fmla="*/ 1041266 h 1041266"/>
                <a:gd name="connsiteX14" fmla="*/ 5900173 w 6579215"/>
                <a:gd name="connsiteY14" fmla="*/ 1041266 h 1041266"/>
                <a:gd name="connsiteX15" fmla="*/ 5270036 w 6579215"/>
                <a:gd name="connsiteY15" fmla="*/ 1041266 h 1041266"/>
                <a:gd name="connsiteX16" fmla="*/ 4764542 w 6579215"/>
                <a:gd name="connsiteY16" fmla="*/ 1041266 h 1041266"/>
                <a:gd name="connsiteX17" fmla="*/ 4196727 w 6579215"/>
                <a:gd name="connsiteY17" fmla="*/ 1041266 h 1041266"/>
                <a:gd name="connsiteX18" fmla="*/ 3441948 w 6579215"/>
                <a:gd name="connsiteY18" fmla="*/ 1041266 h 1041266"/>
                <a:gd name="connsiteX19" fmla="*/ 2624848 w 6579215"/>
                <a:gd name="connsiteY19" fmla="*/ 1041266 h 1041266"/>
                <a:gd name="connsiteX20" fmla="*/ 2119354 w 6579215"/>
                <a:gd name="connsiteY20" fmla="*/ 1041266 h 1041266"/>
                <a:gd name="connsiteX21" fmla="*/ 1426896 w 6579215"/>
                <a:gd name="connsiteY21" fmla="*/ 1041266 h 1041266"/>
                <a:gd name="connsiteX22" fmla="*/ 796760 w 6579215"/>
                <a:gd name="connsiteY22" fmla="*/ 1041266 h 1041266"/>
                <a:gd name="connsiteX23" fmla="*/ 173548 w 6579215"/>
                <a:gd name="connsiteY23" fmla="*/ 1041266 h 1041266"/>
                <a:gd name="connsiteX24" fmla="*/ 0 w 6579215"/>
                <a:gd name="connsiteY24" fmla="*/ 867718 h 1041266"/>
                <a:gd name="connsiteX25" fmla="*/ 0 w 6579215"/>
                <a:gd name="connsiteY25" fmla="*/ 173548 h 104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579215" h="1041266" fill="none" extrusionOk="0">
                  <a:moveTo>
                    <a:pt x="0" y="173548"/>
                  </a:moveTo>
                  <a:cubicBezTo>
                    <a:pt x="2186" y="78880"/>
                    <a:pt x="92610" y="-12945"/>
                    <a:pt x="173548" y="0"/>
                  </a:cubicBezTo>
                  <a:cubicBezTo>
                    <a:pt x="429041" y="-24606"/>
                    <a:pt x="518926" y="-5592"/>
                    <a:pt x="803684" y="0"/>
                  </a:cubicBezTo>
                  <a:cubicBezTo>
                    <a:pt x="1088442" y="5592"/>
                    <a:pt x="1200470" y="21140"/>
                    <a:pt x="1371500" y="0"/>
                  </a:cubicBezTo>
                  <a:cubicBezTo>
                    <a:pt x="1542530" y="-21140"/>
                    <a:pt x="1887465" y="4787"/>
                    <a:pt x="2126279" y="0"/>
                  </a:cubicBezTo>
                  <a:cubicBezTo>
                    <a:pt x="2365093" y="-4787"/>
                    <a:pt x="2670629" y="890"/>
                    <a:pt x="2881057" y="0"/>
                  </a:cubicBezTo>
                  <a:cubicBezTo>
                    <a:pt x="3091485" y="-890"/>
                    <a:pt x="3253908" y="32608"/>
                    <a:pt x="3573515" y="0"/>
                  </a:cubicBezTo>
                  <a:cubicBezTo>
                    <a:pt x="3893122" y="-32608"/>
                    <a:pt x="3983710" y="27307"/>
                    <a:pt x="4141330" y="0"/>
                  </a:cubicBezTo>
                  <a:cubicBezTo>
                    <a:pt x="4298951" y="-27307"/>
                    <a:pt x="4719916" y="-10322"/>
                    <a:pt x="4896109" y="0"/>
                  </a:cubicBezTo>
                  <a:cubicBezTo>
                    <a:pt x="5072302" y="10322"/>
                    <a:pt x="5232129" y="14605"/>
                    <a:pt x="5526246" y="0"/>
                  </a:cubicBezTo>
                  <a:cubicBezTo>
                    <a:pt x="5820363" y="-14605"/>
                    <a:pt x="6028893" y="-35667"/>
                    <a:pt x="6405667" y="0"/>
                  </a:cubicBezTo>
                  <a:cubicBezTo>
                    <a:pt x="6510110" y="-1633"/>
                    <a:pt x="6569304" y="69514"/>
                    <a:pt x="6579215" y="173548"/>
                  </a:cubicBezTo>
                  <a:cubicBezTo>
                    <a:pt x="6562675" y="421604"/>
                    <a:pt x="6552982" y="694063"/>
                    <a:pt x="6579215" y="867718"/>
                  </a:cubicBezTo>
                  <a:cubicBezTo>
                    <a:pt x="6587447" y="962661"/>
                    <a:pt x="6499916" y="1034732"/>
                    <a:pt x="6405667" y="1041266"/>
                  </a:cubicBezTo>
                  <a:cubicBezTo>
                    <a:pt x="6239290" y="1029990"/>
                    <a:pt x="6152901" y="1044694"/>
                    <a:pt x="5900173" y="1041266"/>
                  </a:cubicBezTo>
                  <a:cubicBezTo>
                    <a:pt x="5647445" y="1037838"/>
                    <a:pt x="5543645" y="1063275"/>
                    <a:pt x="5270036" y="1041266"/>
                  </a:cubicBezTo>
                  <a:cubicBezTo>
                    <a:pt x="4996427" y="1019257"/>
                    <a:pt x="4875419" y="1026189"/>
                    <a:pt x="4764542" y="1041266"/>
                  </a:cubicBezTo>
                  <a:cubicBezTo>
                    <a:pt x="4653665" y="1056343"/>
                    <a:pt x="4459914" y="1036440"/>
                    <a:pt x="4196727" y="1041266"/>
                  </a:cubicBezTo>
                  <a:cubicBezTo>
                    <a:pt x="3933540" y="1046092"/>
                    <a:pt x="3783521" y="1024123"/>
                    <a:pt x="3441948" y="1041266"/>
                  </a:cubicBezTo>
                  <a:cubicBezTo>
                    <a:pt x="3100375" y="1058409"/>
                    <a:pt x="2900214" y="1036432"/>
                    <a:pt x="2624848" y="1041266"/>
                  </a:cubicBezTo>
                  <a:cubicBezTo>
                    <a:pt x="2349482" y="1046100"/>
                    <a:pt x="2311568" y="1060324"/>
                    <a:pt x="2119354" y="1041266"/>
                  </a:cubicBezTo>
                  <a:cubicBezTo>
                    <a:pt x="1927140" y="1022208"/>
                    <a:pt x="1652380" y="1009330"/>
                    <a:pt x="1426896" y="1041266"/>
                  </a:cubicBezTo>
                  <a:cubicBezTo>
                    <a:pt x="1201412" y="1073202"/>
                    <a:pt x="1098454" y="1010662"/>
                    <a:pt x="796760" y="1041266"/>
                  </a:cubicBezTo>
                  <a:cubicBezTo>
                    <a:pt x="495066" y="1071870"/>
                    <a:pt x="348816" y="1037444"/>
                    <a:pt x="173548" y="1041266"/>
                  </a:cubicBezTo>
                  <a:cubicBezTo>
                    <a:pt x="71045" y="1041832"/>
                    <a:pt x="-4408" y="965142"/>
                    <a:pt x="0" y="867718"/>
                  </a:cubicBezTo>
                  <a:cubicBezTo>
                    <a:pt x="-17200" y="591132"/>
                    <a:pt x="-11856" y="419746"/>
                    <a:pt x="0" y="173548"/>
                  </a:cubicBezTo>
                  <a:close/>
                </a:path>
                <a:path w="6579215" h="1041266" stroke="0" extrusionOk="0">
                  <a:moveTo>
                    <a:pt x="0" y="173548"/>
                  </a:moveTo>
                  <a:cubicBezTo>
                    <a:pt x="-7060" y="77670"/>
                    <a:pt x="79871" y="1055"/>
                    <a:pt x="173548" y="0"/>
                  </a:cubicBezTo>
                  <a:cubicBezTo>
                    <a:pt x="423844" y="29040"/>
                    <a:pt x="604775" y="-22335"/>
                    <a:pt x="866006" y="0"/>
                  </a:cubicBezTo>
                  <a:cubicBezTo>
                    <a:pt x="1127237" y="22335"/>
                    <a:pt x="1307381" y="31948"/>
                    <a:pt x="1620785" y="0"/>
                  </a:cubicBezTo>
                  <a:cubicBezTo>
                    <a:pt x="1934189" y="-31948"/>
                    <a:pt x="2086360" y="-30833"/>
                    <a:pt x="2250921" y="0"/>
                  </a:cubicBezTo>
                  <a:cubicBezTo>
                    <a:pt x="2415482" y="30833"/>
                    <a:pt x="2634373" y="-9448"/>
                    <a:pt x="3005700" y="0"/>
                  </a:cubicBezTo>
                  <a:cubicBezTo>
                    <a:pt x="3377027" y="9448"/>
                    <a:pt x="3363375" y="-20890"/>
                    <a:pt x="3511194" y="0"/>
                  </a:cubicBezTo>
                  <a:cubicBezTo>
                    <a:pt x="3659013" y="20890"/>
                    <a:pt x="3844332" y="19423"/>
                    <a:pt x="4079009" y="0"/>
                  </a:cubicBezTo>
                  <a:cubicBezTo>
                    <a:pt x="4313686" y="-19423"/>
                    <a:pt x="4480258" y="-28531"/>
                    <a:pt x="4833788" y="0"/>
                  </a:cubicBezTo>
                  <a:cubicBezTo>
                    <a:pt x="5187318" y="28531"/>
                    <a:pt x="5355888" y="11707"/>
                    <a:pt x="5588567" y="0"/>
                  </a:cubicBezTo>
                  <a:cubicBezTo>
                    <a:pt x="5821246" y="-11707"/>
                    <a:pt x="6075300" y="2505"/>
                    <a:pt x="6405667" y="0"/>
                  </a:cubicBezTo>
                  <a:cubicBezTo>
                    <a:pt x="6509235" y="-2762"/>
                    <a:pt x="6573702" y="79249"/>
                    <a:pt x="6579215" y="173548"/>
                  </a:cubicBezTo>
                  <a:cubicBezTo>
                    <a:pt x="6580708" y="392554"/>
                    <a:pt x="6606627" y="659816"/>
                    <a:pt x="6579215" y="867718"/>
                  </a:cubicBezTo>
                  <a:cubicBezTo>
                    <a:pt x="6597932" y="977095"/>
                    <a:pt x="6507784" y="1046769"/>
                    <a:pt x="6405667" y="1041266"/>
                  </a:cubicBezTo>
                  <a:cubicBezTo>
                    <a:pt x="6119796" y="1041767"/>
                    <a:pt x="5928376" y="1027621"/>
                    <a:pt x="5650888" y="1041266"/>
                  </a:cubicBezTo>
                  <a:cubicBezTo>
                    <a:pt x="5373400" y="1054911"/>
                    <a:pt x="5239087" y="1047719"/>
                    <a:pt x="4833788" y="1041266"/>
                  </a:cubicBezTo>
                  <a:cubicBezTo>
                    <a:pt x="4428489" y="1034813"/>
                    <a:pt x="4319342" y="1051429"/>
                    <a:pt x="4016688" y="1041266"/>
                  </a:cubicBezTo>
                  <a:cubicBezTo>
                    <a:pt x="3714034" y="1031103"/>
                    <a:pt x="3641436" y="1034808"/>
                    <a:pt x="3448873" y="1041266"/>
                  </a:cubicBezTo>
                  <a:cubicBezTo>
                    <a:pt x="3256311" y="1047724"/>
                    <a:pt x="3095479" y="1019895"/>
                    <a:pt x="2818736" y="1041266"/>
                  </a:cubicBezTo>
                  <a:cubicBezTo>
                    <a:pt x="2541993" y="1062637"/>
                    <a:pt x="2441762" y="1036247"/>
                    <a:pt x="2250921" y="1041266"/>
                  </a:cubicBezTo>
                  <a:cubicBezTo>
                    <a:pt x="2060080" y="1046285"/>
                    <a:pt x="1860948" y="1037998"/>
                    <a:pt x="1620785" y="1041266"/>
                  </a:cubicBezTo>
                  <a:cubicBezTo>
                    <a:pt x="1380622" y="1044534"/>
                    <a:pt x="1265412" y="1052346"/>
                    <a:pt x="1115290" y="1041266"/>
                  </a:cubicBezTo>
                  <a:cubicBezTo>
                    <a:pt x="965169" y="1030186"/>
                    <a:pt x="529409" y="999607"/>
                    <a:pt x="173548" y="1041266"/>
                  </a:cubicBezTo>
                  <a:cubicBezTo>
                    <a:pt x="86697" y="1028494"/>
                    <a:pt x="-8469" y="966843"/>
                    <a:pt x="0" y="867718"/>
                  </a:cubicBezTo>
                  <a:cubicBezTo>
                    <a:pt x="11151" y="544630"/>
                    <a:pt x="9763" y="370140"/>
                    <a:pt x="0" y="173548"/>
                  </a:cubicBezTo>
                  <a:close/>
                </a:path>
              </a:pathLst>
            </a:custGeom>
            <a:solidFill>
              <a:srgbClr val="FDF0B9"/>
            </a:solidFill>
            <a:ln>
              <a:solidFill>
                <a:srgbClr val="F9D234"/>
              </a:solidFill>
              <a:prstDash val="dash"/>
              <a:extLst>
                <a:ext uri="{C807C97D-BFC1-408E-A445-0C87EB9F89A2}">
                  <ask:lineSketchStyleProps xmlns="" xmlns:ask="http://schemas.microsoft.com/office/drawing/2018/sketchyshapes" sd="289589603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5DB52E37-4BB3-4490-81FF-051B0A664769}"/>
                </a:ext>
              </a:extLst>
            </p:cNvPr>
            <p:cNvGrpSpPr/>
            <p:nvPr/>
          </p:nvGrpSpPr>
          <p:grpSpPr>
            <a:xfrm>
              <a:off x="4532056" y="2378734"/>
              <a:ext cx="7083000" cy="844029"/>
              <a:chOff x="4582044" y="2649487"/>
              <a:chExt cx="7083000" cy="844029"/>
            </a:xfrm>
          </p:grpSpPr>
          <p:pic>
            <p:nvPicPr>
              <p:cNvPr id="20" name="Picture 19" descr="Background pattern&#10;&#10;Description automatically generated with medium confidence">
                <a:extLst>
                  <a:ext uri="{FF2B5EF4-FFF2-40B4-BE49-F238E27FC236}">
                    <a16:creationId xmlns:a16="http://schemas.microsoft.com/office/drawing/2014/main" id="{0008D002-87F5-446E-8EE1-87B0192B4E6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394965">
                <a:off x="4582044" y="2649487"/>
                <a:ext cx="493939" cy="844029"/>
              </a:xfrm>
              <a:prstGeom prst="rect">
                <a:avLst/>
              </a:prstGeom>
            </p:spPr>
          </p:pic>
          <p:sp>
            <p:nvSpPr>
              <p:cNvPr id="21" name="TextBox 20">
                <a:extLst>
                  <a:ext uri="{FF2B5EF4-FFF2-40B4-BE49-F238E27FC236}">
                    <a16:creationId xmlns:a16="http://schemas.microsoft.com/office/drawing/2014/main" id="{123C7678-9250-4C5D-9ACE-B74213D91016}"/>
                  </a:ext>
                </a:extLst>
              </p:cNvPr>
              <p:cNvSpPr txBox="1"/>
              <p:nvPr/>
            </p:nvSpPr>
            <p:spPr>
              <a:xfrm>
                <a:off x="5144681" y="2772229"/>
                <a:ext cx="6520363" cy="70788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a:solidFill>
                      <a:prstClr val="black"/>
                    </a:solidFill>
                    <a:latin typeface="Calibri" panose="020F0502020204030204"/>
                  </a:rPr>
                  <a:t>M</a:t>
                </a:r>
                <a:r>
                  <a:rPr kumimoji="0" lang="en-US" sz="4000" b="0" i="0" u="none" strike="noStrike" kern="1200" cap="none" spc="0" normalizeH="0" baseline="0" noProof="0" smtClean="0">
                    <a:ln>
                      <a:noFill/>
                    </a:ln>
                    <a:solidFill>
                      <a:prstClr val="black"/>
                    </a:solidFill>
                    <a:effectLst/>
                    <a:uLnTx/>
                    <a:uFillTx/>
                    <a:latin typeface="Calibri" panose="020F0502020204030204"/>
                    <a:ea typeface="+mn-ea"/>
                    <a:cs typeface="+mn-cs"/>
                  </a:rPr>
                  <a:t>ấp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nhô</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bằng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phẳng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Tree>
    <p:custDataLst>
      <p:tags r:id="rId1"/>
    </p:custDataLst>
    <p:extLst>
      <p:ext uri="{BB962C8B-B14F-4D97-AF65-F5344CB8AC3E}">
        <p14:creationId xmlns:p14="http://schemas.microsoft.com/office/powerpoint/2010/main" val="245449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ppt_x</p:attrName>
                                        </p:attrNameLst>
                                      </p:cBhvr>
                                      <p:tavLst>
                                        <p:tav tm="0">
                                          <p:val>
                                            <p:strVal val="#ppt_x-#ppt_w*1.125000"/>
                                          </p:val>
                                        </p:tav>
                                        <p:tav tm="100000">
                                          <p:val>
                                            <p:strVal val="#ppt_x"/>
                                          </p:val>
                                        </p:tav>
                                      </p:tavLst>
                                    </p:anim>
                                    <p:animEffect transition="in" filter="wipe(righ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9647" y="834189"/>
            <a:ext cx="5358987" cy="5410725"/>
          </a:xfrm>
          <a:prstGeom prst="rect">
            <a:avLst/>
          </a:prstGeom>
        </p:spPr>
      </p:pic>
      <p:sp>
        <p:nvSpPr>
          <p:cNvPr id="3" name="Content Placeholder 2">
            <a:extLst>
              <a:ext uri="{FF2B5EF4-FFF2-40B4-BE49-F238E27FC236}">
                <a16:creationId xmlns:a16="http://schemas.microsoft.com/office/drawing/2014/main" id="{8B58EFDD-D98E-B0FC-5456-80F85DD651C3}"/>
              </a:ext>
            </a:extLst>
          </p:cNvPr>
          <p:cNvSpPr>
            <a:spLocks noGrp="1"/>
          </p:cNvSpPr>
          <p:nvPr>
            <p:ph idx="1"/>
          </p:nvPr>
        </p:nvSpPr>
        <p:spPr/>
        <p:txBody>
          <a:bodyPr/>
          <a:lstStyle/>
          <a:p>
            <a:endParaRPr lang="en-US" dirty="0"/>
          </a:p>
        </p:txBody>
      </p:sp>
      <p:pic>
        <p:nvPicPr>
          <p:cNvPr id="1028" name="Picture 4" descr="Cư dân mạng 'nóng' với hình ảnh con đường 20 năm không đổi ở Bắc Giang |  Giáo dục Việt Nam">
            <a:extLst>
              <a:ext uri="{FF2B5EF4-FFF2-40B4-BE49-F238E27FC236}">
                <a16:creationId xmlns:a16="http://schemas.microsoft.com/office/drawing/2014/main" id="{D3720C18-E434-5BA0-FD4A-1E8A9DD957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173" y="834189"/>
            <a:ext cx="4910181" cy="53427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964978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965" y="1391820"/>
            <a:ext cx="11515241" cy="3462956"/>
          </a:xfrm>
        </p:spPr>
        <p:txBody>
          <a:bodyPr>
            <a:normAutofit/>
          </a:bodyPr>
          <a:lstStyle/>
          <a:p>
            <a:r>
              <a:rPr lang="en-US" b="1" dirty="0">
                <a:solidFill>
                  <a:schemeClr val="accent5">
                    <a:lumMod val="75000"/>
                  </a:schemeClr>
                </a:solidFill>
              </a:rPr>
              <a:t>    </a:t>
            </a:r>
            <a:r>
              <a:rPr lang="en-US" b="1" dirty="0">
                <a:solidFill>
                  <a:srgbClr val="0070C0"/>
                </a:solidFill>
              </a:rPr>
              <a:t>Trong </a:t>
            </a:r>
            <a:r>
              <a:rPr lang="en-US" b="1" dirty="0" err="1">
                <a:solidFill>
                  <a:srgbClr val="0070C0"/>
                </a:solidFill>
              </a:rPr>
              <a:t>khi</a:t>
            </a:r>
            <a:r>
              <a:rPr lang="en-US" b="1" dirty="0">
                <a:solidFill>
                  <a:srgbClr val="0070C0"/>
                </a:solidFill>
              </a:rPr>
              <a:t> </a:t>
            </a:r>
            <a:r>
              <a:rPr lang="en-US" b="1" dirty="0" err="1">
                <a:solidFill>
                  <a:srgbClr val="0070C0"/>
                </a:solidFill>
              </a:rPr>
              <a:t>thầy</a:t>
            </a:r>
            <a:r>
              <a:rPr lang="en-US" b="1" dirty="0">
                <a:solidFill>
                  <a:srgbClr val="0070C0"/>
                </a:solidFill>
              </a:rPr>
              <a:t> </a:t>
            </a:r>
            <a:r>
              <a:rPr lang="en-US" b="1" dirty="0" err="1">
                <a:solidFill>
                  <a:srgbClr val="0070C0"/>
                </a:solidFill>
              </a:rPr>
              <a:t>giáo</a:t>
            </a:r>
            <a:r>
              <a:rPr lang="en-US" b="1" dirty="0">
                <a:solidFill>
                  <a:srgbClr val="0070C0"/>
                </a:solidFill>
              </a:rPr>
              <a:t> </a:t>
            </a:r>
            <a:r>
              <a:rPr lang="en-US" b="1" dirty="0" err="1">
                <a:solidFill>
                  <a:srgbClr val="0070C0"/>
                </a:solidFill>
              </a:rPr>
              <a:t>ngồi</a:t>
            </a:r>
            <a:r>
              <a:rPr lang="en-US" b="1" dirty="0">
                <a:solidFill>
                  <a:srgbClr val="0070C0"/>
                </a:solidFill>
              </a:rPr>
              <a:t> </a:t>
            </a:r>
            <a:r>
              <a:rPr lang="en-US" b="1" dirty="0" err="1">
                <a:solidFill>
                  <a:srgbClr val="0070C0"/>
                </a:solidFill>
              </a:rPr>
              <a:t>nói</a:t>
            </a:r>
            <a:r>
              <a:rPr lang="en-US" b="1" dirty="0">
                <a:solidFill>
                  <a:srgbClr val="0070C0"/>
                </a:solidFill>
              </a:rPr>
              <a:t> </a:t>
            </a:r>
            <a:r>
              <a:rPr lang="en-US" b="1" dirty="0" err="1">
                <a:solidFill>
                  <a:srgbClr val="0070C0"/>
                </a:solidFill>
              </a:rPr>
              <a:t>chuyện</a:t>
            </a:r>
            <a:r>
              <a:rPr lang="en-US" b="1" dirty="0">
                <a:solidFill>
                  <a:srgbClr val="0070C0"/>
                </a:solidFill>
              </a:rPr>
              <a:t> </a:t>
            </a:r>
            <a:r>
              <a:rPr lang="en-US" b="1" dirty="0" err="1">
                <a:solidFill>
                  <a:srgbClr val="0070C0"/>
                </a:solidFill>
              </a:rPr>
              <a:t>với</a:t>
            </a:r>
            <a:r>
              <a:rPr lang="en-US" b="1" dirty="0">
                <a:solidFill>
                  <a:srgbClr val="0070C0"/>
                </a:solidFill>
              </a:rPr>
              <a:t> </a:t>
            </a:r>
            <a:r>
              <a:rPr lang="en-US" b="1" dirty="0" err="1">
                <a:solidFill>
                  <a:srgbClr val="0070C0"/>
                </a:solidFill>
              </a:rPr>
              <a:t>bố</a:t>
            </a:r>
            <a:r>
              <a:rPr lang="en-US" b="1" dirty="0">
                <a:solidFill>
                  <a:srgbClr val="0070C0"/>
                </a:solidFill>
              </a:rPr>
              <a:t> </a:t>
            </a:r>
            <a:r>
              <a:rPr lang="en-US" b="1" dirty="0" err="1">
                <a:solidFill>
                  <a:srgbClr val="0070C0"/>
                </a:solidFill>
              </a:rPr>
              <a:t>mẹ</a:t>
            </a:r>
            <a:r>
              <a:rPr lang="en-US" b="1" dirty="0">
                <a:solidFill>
                  <a:srgbClr val="0070C0"/>
                </a:solidFill>
              </a:rPr>
              <a:t> </a:t>
            </a:r>
            <a:r>
              <a:rPr lang="en-US" b="1" dirty="0" err="1">
                <a:solidFill>
                  <a:srgbClr val="0070C0"/>
                </a:solidFill>
              </a:rPr>
              <a:t>tôi</a:t>
            </a:r>
            <a:r>
              <a:rPr lang="en-US" b="1" dirty="0">
                <a:solidFill>
                  <a:srgbClr val="0070C0"/>
                </a:solidFill>
              </a:rPr>
              <a:t>, </a:t>
            </a:r>
            <a:r>
              <a:rPr lang="en-US" b="1" dirty="0" err="1">
                <a:solidFill>
                  <a:srgbClr val="0070C0"/>
                </a:solidFill>
              </a:rPr>
              <a:t>chúng</a:t>
            </a:r>
            <a:r>
              <a:rPr lang="en-US" b="1" dirty="0">
                <a:solidFill>
                  <a:srgbClr val="0070C0"/>
                </a:solidFill>
              </a:rPr>
              <a:t> </a:t>
            </a:r>
            <a:r>
              <a:rPr lang="en-US" b="1" dirty="0" err="1">
                <a:solidFill>
                  <a:srgbClr val="0070C0"/>
                </a:solidFill>
              </a:rPr>
              <a:t>tôi</a:t>
            </a:r>
            <a:r>
              <a:rPr lang="en-US" b="1" dirty="0">
                <a:solidFill>
                  <a:srgbClr val="0070C0"/>
                </a:solidFill>
              </a:rPr>
              <a:t> </a:t>
            </a:r>
            <a:r>
              <a:rPr lang="en-US" b="1" dirty="0" err="1">
                <a:solidFill>
                  <a:srgbClr val="0070C0"/>
                </a:solidFill>
              </a:rPr>
              <a:t>thầm</a:t>
            </a:r>
            <a:r>
              <a:rPr lang="en-US" b="1" dirty="0">
                <a:solidFill>
                  <a:srgbClr val="0070C0"/>
                </a:solidFill>
              </a:rPr>
              <a:t> </a:t>
            </a:r>
            <a:r>
              <a:rPr lang="en-US" b="1" dirty="0" err="1">
                <a:solidFill>
                  <a:srgbClr val="0070C0"/>
                </a:solidFill>
              </a:rPr>
              <a:t>nhắc</a:t>
            </a:r>
            <a:r>
              <a:rPr lang="en-US" b="1" dirty="0">
                <a:solidFill>
                  <a:srgbClr val="0070C0"/>
                </a:solidFill>
              </a:rPr>
              <a:t> </a:t>
            </a:r>
            <a:r>
              <a:rPr lang="en-US" b="1" dirty="0" err="1">
                <a:solidFill>
                  <a:srgbClr val="0070C0"/>
                </a:solidFill>
              </a:rPr>
              <a:t>lại</a:t>
            </a:r>
            <a:r>
              <a:rPr lang="en-US" b="1" dirty="0">
                <a:solidFill>
                  <a:srgbClr val="0070C0"/>
                </a:solidFill>
              </a:rPr>
              <a:t> </a:t>
            </a:r>
            <a:r>
              <a:rPr lang="en-US" b="1" dirty="0" err="1">
                <a:solidFill>
                  <a:srgbClr val="0070C0"/>
                </a:solidFill>
              </a:rPr>
              <a:t>những</a:t>
            </a:r>
            <a:r>
              <a:rPr lang="en-US" b="1" dirty="0">
                <a:solidFill>
                  <a:srgbClr val="0070C0"/>
                </a:solidFill>
              </a:rPr>
              <a:t> </a:t>
            </a:r>
            <a:r>
              <a:rPr lang="en-US" b="1" dirty="0" err="1">
                <a:solidFill>
                  <a:srgbClr val="0070C0"/>
                </a:solidFill>
              </a:rPr>
              <a:t>trò</a:t>
            </a:r>
            <a:r>
              <a:rPr lang="en-US" b="1" dirty="0">
                <a:solidFill>
                  <a:srgbClr val="0070C0"/>
                </a:solidFill>
              </a:rPr>
              <a:t> </a:t>
            </a:r>
            <a:r>
              <a:rPr lang="en-US" b="1" dirty="0" err="1">
                <a:solidFill>
                  <a:srgbClr val="0070C0"/>
                </a:solidFill>
              </a:rPr>
              <a:t>nghịch</a:t>
            </a:r>
            <a:r>
              <a:rPr lang="en-US" b="1" dirty="0">
                <a:solidFill>
                  <a:srgbClr val="0070C0"/>
                </a:solidFill>
              </a:rPr>
              <a:t> </a:t>
            </a:r>
            <a:r>
              <a:rPr lang="en-US" b="1" dirty="0" err="1">
                <a:solidFill>
                  <a:srgbClr val="0070C0"/>
                </a:solidFill>
              </a:rPr>
              <a:t>ngợm</a:t>
            </a:r>
            <a:r>
              <a:rPr lang="en-US" b="1" dirty="0">
                <a:solidFill>
                  <a:srgbClr val="0070C0"/>
                </a:solidFill>
              </a:rPr>
              <a:t> </a:t>
            </a:r>
            <a:r>
              <a:rPr lang="en-US" b="1" dirty="0" err="1">
                <a:solidFill>
                  <a:srgbClr val="0070C0"/>
                </a:solidFill>
              </a:rPr>
              <a:t>vừa</a:t>
            </a:r>
            <a:r>
              <a:rPr lang="en-US" b="1" dirty="0">
                <a:solidFill>
                  <a:srgbClr val="0070C0"/>
                </a:solidFill>
              </a:rPr>
              <a:t> qua </a:t>
            </a:r>
            <a:r>
              <a:rPr lang="en-US" b="1" dirty="0" err="1">
                <a:solidFill>
                  <a:srgbClr val="0070C0"/>
                </a:solidFill>
              </a:rPr>
              <a:t>và</a:t>
            </a:r>
            <a:r>
              <a:rPr lang="en-US" b="1" dirty="0">
                <a:solidFill>
                  <a:srgbClr val="0070C0"/>
                </a:solidFill>
              </a:rPr>
              <a:t> </a:t>
            </a:r>
            <a:r>
              <a:rPr lang="en-US" b="1" dirty="0" err="1">
                <a:solidFill>
                  <a:srgbClr val="0070C0"/>
                </a:solidFill>
              </a:rPr>
              <a:t>ngẩn</a:t>
            </a:r>
            <a:r>
              <a:rPr lang="en-US" b="1" dirty="0">
                <a:solidFill>
                  <a:srgbClr val="0070C0"/>
                </a:solidFill>
              </a:rPr>
              <a:t> </a:t>
            </a:r>
            <a:r>
              <a:rPr lang="en-US" b="1" dirty="0" err="1">
                <a:solidFill>
                  <a:srgbClr val="0070C0"/>
                </a:solidFill>
              </a:rPr>
              <a:t>ngơ</a:t>
            </a:r>
            <a:r>
              <a:rPr lang="en-US" b="1" dirty="0">
                <a:solidFill>
                  <a:srgbClr val="0070C0"/>
                </a:solidFill>
              </a:rPr>
              <a:t> </a:t>
            </a:r>
            <a:r>
              <a:rPr lang="en-US" b="1" dirty="0" err="1">
                <a:solidFill>
                  <a:srgbClr val="0070C0"/>
                </a:solidFill>
              </a:rPr>
              <a:t>hỏi</a:t>
            </a:r>
            <a:r>
              <a:rPr lang="en-US" b="1" dirty="0">
                <a:solidFill>
                  <a:srgbClr val="0070C0"/>
                </a:solidFill>
              </a:rPr>
              <a:t> </a:t>
            </a:r>
            <a:r>
              <a:rPr lang="en-US" b="1" dirty="0" err="1">
                <a:solidFill>
                  <a:srgbClr val="0070C0"/>
                </a:solidFill>
              </a:rPr>
              <a:t>nhau</a:t>
            </a:r>
            <a:r>
              <a:rPr lang="en-US" b="1" dirty="0">
                <a:solidFill>
                  <a:srgbClr val="0070C0"/>
                </a:solidFill>
              </a:rPr>
              <a:t> </a:t>
            </a:r>
            <a:r>
              <a:rPr lang="en-US" b="1" dirty="0" err="1">
                <a:solidFill>
                  <a:srgbClr val="0070C0"/>
                </a:solidFill>
              </a:rPr>
              <a:t>thành</a:t>
            </a:r>
            <a:r>
              <a:rPr lang="en-US" b="1" dirty="0">
                <a:solidFill>
                  <a:srgbClr val="0070C0"/>
                </a:solidFill>
              </a:rPr>
              <a:t> </a:t>
            </a:r>
            <a:r>
              <a:rPr lang="en-US" b="1" dirty="0" err="1">
                <a:solidFill>
                  <a:srgbClr val="0070C0"/>
                </a:solidFill>
              </a:rPr>
              <a:t>phố</a:t>
            </a:r>
            <a:r>
              <a:rPr lang="en-US" b="1" dirty="0">
                <a:solidFill>
                  <a:srgbClr val="0070C0"/>
                </a:solidFill>
              </a:rPr>
              <a:t> </a:t>
            </a:r>
            <a:r>
              <a:rPr lang="en-US" b="1" dirty="0" err="1">
                <a:solidFill>
                  <a:srgbClr val="0070C0"/>
                </a:solidFill>
              </a:rPr>
              <a:t>nơi</a:t>
            </a:r>
            <a:r>
              <a:rPr lang="en-US" b="1" dirty="0">
                <a:solidFill>
                  <a:srgbClr val="0070C0"/>
                </a:solidFill>
              </a:rPr>
              <a:t> </a:t>
            </a:r>
            <a:r>
              <a:rPr lang="en-US" b="1" dirty="0" err="1">
                <a:solidFill>
                  <a:srgbClr val="0070C0"/>
                </a:solidFill>
              </a:rPr>
              <a:t>tôi</a:t>
            </a:r>
            <a:r>
              <a:rPr lang="en-US" b="1" dirty="0">
                <a:solidFill>
                  <a:srgbClr val="0070C0"/>
                </a:solidFill>
              </a:rPr>
              <a:t> </a:t>
            </a:r>
            <a:r>
              <a:rPr lang="en-US" b="1" dirty="0" err="1">
                <a:solidFill>
                  <a:srgbClr val="0070C0"/>
                </a:solidFill>
              </a:rPr>
              <a:t>sắp</a:t>
            </a:r>
            <a:r>
              <a:rPr lang="en-US" b="1" dirty="0">
                <a:solidFill>
                  <a:srgbClr val="0070C0"/>
                </a:solidFill>
              </a:rPr>
              <a:t> </a:t>
            </a:r>
            <a:r>
              <a:rPr lang="en-US" b="1" dirty="0" err="1">
                <a:solidFill>
                  <a:srgbClr val="0070C0"/>
                </a:solidFill>
              </a:rPr>
              <a:t>đến</a:t>
            </a:r>
            <a:r>
              <a:rPr lang="en-US" b="1" dirty="0">
                <a:solidFill>
                  <a:srgbClr val="0070C0"/>
                </a:solidFill>
              </a:rPr>
              <a:t> </a:t>
            </a:r>
            <a:r>
              <a:rPr lang="en-US" b="1" dirty="0" err="1">
                <a:solidFill>
                  <a:srgbClr val="0070C0"/>
                </a:solidFill>
              </a:rPr>
              <a:t>như</a:t>
            </a:r>
            <a:r>
              <a:rPr lang="en-US" b="1" dirty="0">
                <a:solidFill>
                  <a:srgbClr val="0070C0"/>
                </a:solidFill>
              </a:rPr>
              <a:t> </a:t>
            </a:r>
            <a:r>
              <a:rPr lang="en-US" b="1" dirty="0" err="1">
                <a:solidFill>
                  <a:srgbClr val="0070C0"/>
                </a:solidFill>
              </a:rPr>
              <a:t>thế</a:t>
            </a:r>
            <a:r>
              <a:rPr lang="en-US" b="1" dirty="0">
                <a:solidFill>
                  <a:srgbClr val="0070C0"/>
                </a:solidFill>
              </a:rPr>
              <a:t> </a:t>
            </a:r>
            <a:r>
              <a:rPr lang="en-US" b="1" dirty="0" err="1">
                <a:solidFill>
                  <a:srgbClr val="0070C0"/>
                </a:solidFill>
              </a:rPr>
              <a:t>nào</a:t>
            </a:r>
            <a:r>
              <a:rPr lang="en-US" b="1" dirty="0">
                <a:solidFill>
                  <a:srgbClr val="0070C0"/>
                </a:solidFill>
              </a:rPr>
              <a:t>, </a:t>
            </a:r>
            <a:r>
              <a:rPr lang="en-US" b="1" dirty="0" err="1">
                <a:solidFill>
                  <a:srgbClr val="0070C0"/>
                </a:solidFill>
              </a:rPr>
              <a:t>có</a:t>
            </a:r>
            <a:r>
              <a:rPr lang="en-US" b="1" dirty="0">
                <a:solidFill>
                  <a:srgbClr val="0070C0"/>
                </a:solidFill>
              </a:rPr>
              <a:t> </a:t>
            </a:r>
            <a:r>
              <a:rPr lang="en-US" b="1" dirty="0" err="1">
                <a:solidFill>
                  <a:srgbClr val="0070C0"/>
                </a:solidFill>
              </a:rPr>
              <a:t>giống</a:t>
            </a:r>
            <a:r>
              <a:rPr lang="en-US" b="1" dirty="0">
                <a:solidFill>
                  <a:srgbClr val="0070C0"/>
                </a:solidFill>
              </a:rPr>
              <a:t> </a:t>
            </a:r>
            <a:r>
              <a:rPr lang="en-US" b="1" dirty="0" err="1">
                <a:solidFill>
                  <a:srgbClr val="0070C0"/>
                </a:solidFill>
              </a:rPr>
              <a:t>quê</a:t>
            </a:r>
            <a:r>
              <a:rPr lang="en-US" b="1" dirty="0">
                <a:solidFill>
                  <a:srgbClr val="0070C0"/>
                </a:solidFill>
              </a:rPr>
              <a:t> </a:t>
            </a:r>
            <a:r>
              <a:rPr lang="en-US" b="1" dirty="0" err="1">
                <a:solidFill>
                  <a:srgbClr val="0070C0"/>
                </a:solidFill>
              </a:rPr>
              <a:t>mình</a:t>
            </a:r>
            <a:r>
              <a:rPr lang="en-US" b="1" dirty="0">
                <a:solidFill>
                  <a:srgbClr val="0070C0"/>
                </a:solidFill>
              </a:rPr>
              <a:t> </a:t>
            </a:r>
            <a:r>
              <a:rPr lang="en-US" b="1" dirty="0" err="1">
                <a:solidFill>
                  <a:srgbClr val="0070C0"/>
                </a:solidFill>
              </a:rPr>
              <a:t>không</a:t>
            </a:r>
            <a:r>
              <a:rPr lang="en-US" b="1" dirty="0">
                <a:solidFill>
                  <a:srgbClr val="0070C0"/>
                </a:solidFill>
              </a:rPr>
              <a:t>…</a:t>
            </a:r>
          </a:p>
        </p:txBody>
      </p:sp>
      <p:cxnSp>
        <p:nvCxnSpPr>
          <p:cNvPr id="9" name="Straight Connector 8"/>
          <p:cNvCxnSpPr>
            <a:cxnSpLocks/>
          </p:cNvCxnSpPr>
          <p:nvPr/>
        </p:nvCxnSpPr>
        <p:spPr>
          <a:xfrm flipH="1">
            <a:off x="6986199" y="3070096"/>
            <a:ext cx="225814" cy="673441"/>
          </a:xfrm>
          <a:prstGeom prst="line">
            <a:avLst/>
          </a:prstGeom>
          <a:ln w="5715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a:xfrm flipH="1">
            <a:off x="2124152" y="3102180"/>
            <a:ext cx="185910" cy="684158"/>
          </a:xfrm>
          <a:prstGeom prst="line">
            <a:avLst/>
          </a:prstGeom>
          <a:ln w="57150">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3801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EDA6E-3AB6-D956-9DDB-F0647776A2C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C26A837-6268-DB5C-0C5C-7671D07AC16F}"/>
              </a:ext>
            </a:extLst>
          </p:cNvPr>
          <p:cNvSpPr>
            <a:spLocks noGrp="1"/>
          </p:cNvSpPr>
          <p:nvPr>
            <p:ph idx="1"/>
          </p:nvPr>
        </p:nvSpPr>
        <p:spPr/>
        <p:txBody>
          <a:bodyPr/>
          <a:lstStyle/>
          <a:p>
            <a:endParaRPr lang="en-US"/>
          </a:p>
        </p:txBody>
      </p:sp>
      <p:sp>
        <p:nvSpPr>
          <p:cNvPr id="5" name="TextBox 4">
            <a:extLst>
              <a:ext uri="{FF2B5EF4-FFF2-40B4-BE49-F238E27FC236}">
                <a16:creationId xmlns:a16="http://schemas.microsoft.com/office/drawing/2014/main" id="{92BF1580-04BD-1F79-F63A-56105989DE90}"/>
              </a:ext>
            </a:extLst>
          </p:cNvPr>
          <p:cNvSpPr txBox="1"/>
          <p:nvPr/>
        </p:nvSpPr>
        <p:spPr>
          <a:xfrm>
            <a:off x="545431" y="1677374"/>
            <a:ext cx="11261557" cy="2882649"/>
          </a:xfrm>
          <a:prstGeom prst="rect">
            <a:avLst/>
          </a:prstGeom>
          <a:noFill/>
        </p:spPr>
        <p:txBody>
          <a:bodyPr wrap="square">
            <a:spAutoFit/>
          </a:bodyPr>
          <a:lstStyle/>
          <a:p>
            <a:pPr algn="just">
              <a:lnSpc>
                <a:spcPct val="115000"/>
              </a:lnSpc>
            </a:pPr>
            <a:r>
              <a:rPr lang="en-US" sz="5400" b="1" dirty="0" err="1">
                <a:solidFill>
                  <a:srgbClr val="FF0000"/>
                </a:solidFill>
                <a:effectLst/>
                <a:latin typeface="Times New Roman" panose="02020603050405020304" pitchFamily="18" charset="0"/>
                <a:ea typeface="Times New Roman" panose="02020603050405020304" pitchFamily="18" charset="0"/>
              </a:rPr>
              <a:t>Chúng</a:t>
            </a:r>
            <a:r>
              <a:rPr lang="en-US" sz="5400" b="1" dirty="0">
                <a:solidFill>
                  <a:srgbClr val="FF0000"/>
                </a:solidFill>
                <a:effectLst/>
                <a:latin typeface="Times New Roman" panose="02020603050405020304" pitchFamily="18" charset="0"/>
                <a:ea typeface="Times New Roman" panose="02020603050405020304" pitchFamily="18" charset="0"/>
              </a:rPr>
              <a:t> </a:t>
            </a:r>
            <a:r>
              <a:rPr lang="en-US" sz="5400" b="1" dirty="0" err="1">
                <a:solidFill>
                  <a:srgbClr val="FF0000"/>
                </a:solidFill>
                <a:effectLst/>
                <a:latin typeface="Times New Roman" panose="02020603050405020304" pitchFamily="18" charset="0"/>
                <a:ea typeface="Times New Roman" panose="02020603050405020304" pitchFamily="18" charset="0"/>
              </a:rPr>
              <a:t>tôi</a:t>
            </a:r>
            <a:r>
              <a:rPr lang="en-US" sz="5400" b="1" dirty="0">
                <a:solidFill>
                  <a:srgbClr val="FF0000"/>
                </a:solidFill>
                <a:effectLst/>
                <a:latin typeface="Times New Roman" panose="02020603050405020304" pitchFamily="18" charset="0"/>
                <a:ea typeface="Times New Roman" panose="02020603050405020304" pitchFamily="18" charset="0"/>
              </a:rPr>
              <a:t> </a:t>
            </a:r>
            <a:r>
              <a:rPr lang="en-US" sz="5400" b="1" dirty="0" err="1">
                <a:solidFill>
                  <a:srgbClr val="FF0000"/>
                </a:solidFill>
                <a:effectLst/>
                <a:latin typeface="Times New Roman" panose="02020603050405020304" pitchFamily="18" charset="0"/>
                <a:ea typeface="Times New Roman" panose="02020603050405020304" pitchFamily="18" charset="0"/>
              </a:rPr>
              <a:t>còn</a:t>
            </a:r>
            <a:r>
              <a:rPr lang="en-US" sz="5400" b="1" dirty="0">
                <a:solidFill>
                  <a:srgbClr val="FF0000"/>
                </a:solidFill>
                <a:effectLst/>
                <a:latin typeface="Times New Roman" panose="02020603050405020304" pitchFamily="18" charset="0"/>
                <a:ea typeface="Times New Roman" panose="02020603050405020304" pitchFamily="18" charset="0"/>
              </a:rPr>
              <a:t> </a:t>
            </a:r>
            <a:r>
              <a:rPr lang="en-US" sz="5400" b="1" dirty="0" err="1">
                <a:solidFill>
                  <a:srgbClr val="FF0000"/>
                </a:solidFill>
                <a:effectLst/>
                <a:latin typeface="Times New Roman" panose="02020603050405020304" pitchFamily="18" charset="0"/>
                <a:ea typeface="Times New Roman" panose="02020603050405020304" pitchFamily="18" charset="0"/>
              </a:rPr>
              <a:t>muốn</a:t>
            </a:r>
            <a:r>
              <a:rPr lang="en-US" sz="5400" b="1" dirty="0">
                <a:solidFill>
                  <a:srgbClr val="FF0000"/>
                </a:solidFill>
                <a:effectLst/>
                <a:latin typeface="Times New Roman" panose="02020603050405020304" pitchFamily="18" charset="0"/>
                <a:ea typeface="Times New Roman" panose="02020603050405020304" pitchFamily="18" charset="0"/>
              </a:rPr>
              <a:t> </a:t>
            </a:r>
            <a:r>
              <a:rPr lang="en-US" sz="5400" b="1" dirty="0" err="1">
                <a:solidFill>
                  <a:srgbClr val="FF0000"/>
                </a:solidFill>
                <a:effectLst/>
                <a:latin typeface="Times New Roman" panose="02020603050405020304" pitchFamily="18" charset="0"/>
                <a:ea typeface="Times New Roman" panose="02020603050405020304" pitchFamily="18" charset="0"/>
              </a:rPr>
              <a:t>ngồi</a:t>
            </a:r>
            <a:r>
              <a:rPr lang="en-US" sz="5400" b="1" dirty="0">
                <a:solidFill>
                  <a:srgbClr val="FF0000"/>
                </a:solidFill>
                <a:effectLst/>
                <a:latin typeface="Times New Roman" panose="02020603050405020304" pitchFamily="18" charset="0"/>
                <a:ea typeface="Times New Roman" panose="02020603050405020304" pitchFamily="18" charset="0"/>
              </a:rPr>
              <a:t> </a:t>
            </a:r>
            <a:r>
              <a:rPr lang="en-US" sz="5400" b="1" dirty="0" err="1">
                <a:solidFill>
                  <a:srgbClr val="FF0000"/>
                </a:solidFill>
                <a:effectLst/>
                <a:latin typeface="Times New Roman" panose="02020603050405020304" pitchFamily="18" charset="0"/>
                <a:ea typeface="Times New Roman" panose="02020603050405020304" pitchFamily="18" charset="0"/>
              </a:rPr>
              <a:t>với</a:t>
            </a:r>
            <a:r>
              <a:rPr lang="en-US" sz="5400" b="1" dirty="0">
                <a:solidFill>
                  <a:srgbClr val="FF0000"/>
                </a:solidFill>
                <a:effectLst/>
                <a:latin typeface="Times New Roman" panose="02020603050405020304" pitchFamily="18" charset="0"/>
                <a:ea typeface="Times New Roman" panose="02020603050405020304" pitchFamily="18" charset="0"/>
              </a:rPr>
              <a:t> </a:t>
            </a:r>
            <a:r>
              <a:rPr lang="en-US" sz="5400" b="1" dirty="0" err="1">
                <a:solidFill>
                  <a:srgbClr val="FF0000"/>
                </a:solidFill>
                <a:effectLst/>
                <a:latin typeface="Times New Roman" panose="02020603050405020304" pitchFamily="18" charset="0"/>
                <a:ea typeface="Times New Roman" panose="02020603050405020304" pitchFamily="18" charset="0"/>
              </a:rPr>
              <a:t>nhau</a:t>
            </a:r>
            <a:r>
              <a:rPr lang="en-US" sz="5400" b="1" dirty="0">
                <a:solidFill>
                  <a:srgbClr val="FF0000"/>
                </a:solidFill>
                <a:effectLst/>
                <a:latin typeface="Times New Roman" panose="02020603050405020304" pitchFamily="18" charset="0"/>
                <a:ea typeface="Times New Roman" panose="02020603050405020304" pitchFamily="18" charset="0"/>
              </a:rPr>
              <a:t> </a:t>
            </a:r>
            <a:r>
              <a:rPr lang="en-US" sz="5400" b="1" dirty="0" err="1">
                <a:solidFill>
                  <a:srgbClr val="FF0000"/>
                </a:solidFill>
                <a:effectLst/>
                <a:latin typeface="Times New Roman" panose="02020603050405020304" pitchFamily="18" charset="0"/>
                <a:ea typeface="Times New Roman" panose="02020603050405020304" pitchFamily="18" charset="0"/>
              </a:rPr>
              <a:t>nữa</a:t>
            </a:r>
            <a:r>
              <a:rPr lang="en-US" sz="5400" b="1" dirty="0">
                <a:solidFill>
                  <a:srgbClr val="FF0000"/>
                </a:solidFill>
                <a:effectLst/>
                <a:latin typeface="Times New Roman" panose="02020603050405020304" pitchFamily="18" charset="0"/>
                <a:ea typeface="Times New Roman" panose="02020603050405020304" pitchFamily="18" charset="0"/>
              </a:rPr>
              <a:t> </a:t>
            </a:r>
            <a:r>
              <a:rPr lang="en-US" sz="5400" b="1" dirty="0" err="1">
                <a:solidFill>
                  <a:srgbClr val="FF0000"/>
                </a:solidFill>
                <a:effectLst/>
                <a:latin typeface="Times New Roman" panose="02020603050405020304" pitchFamily="18" charset="0"/>
                <a:ea typeface="Times New Roman" panose="02020603050405020304" pitchFamily="18" charset="0"/>
              </a:rPr>
              <a:t>nhưng</a:t>
            </a:r>
            <a:r>
              <a:rPr lang="en-US" sz="5400" b="1" dirty="0">
                <a:solidFill>
                  <a:srgbClr val="FF0000"/>
                </a:solidFill>
                <a:effectLst/>
                <a:latin typeface="Times New Roman" panose="02020603050405020304" pitchFamily="18" charset="0"/>
                <a:ea typeface="Times New Roman" panose="02020603050405020304" pitchFamily="18" charset="0"/>
              </a:rPr>
              <a:t> </a:t>
            </a:r>
            <a:r>
              <a:rPr lang="en-US" sz="5400" b="1" dirty="0" err="1">
                <a:solidFill>
                  <a:srgbClr val="FF0000"/>
                </a:solidFill>
                <a:effectLst/>
                <a:latin typeface="Times New Roman" panose="02020603050405020304" pitchFamily="18" charset="0"/>
                <a:ea typeface="Times New Roman" panose="02020603050405020304" pitchFamily="18" charset="0"/>
              </a:rPr>
              <a:t>thầy</a:t>
            </a:r>
            <a:r>
              <a:rPr lang="en-US" sz="5400" b="1" dirty="0">
                <a:solidFill>
                  <a:srgbClr val="FF0000"/>
                </a:solidFill>
                <a:effectLst/>
                <a:latin typeface="Times New Roman" panose="02020603050405020304" pitchFamily="18" charset="0"/>
                <a:ea typeface="Times New Roman" panose="02020603050405020304" pitchFamily="18" charset="0"/>
              </a:rPr>
              <a:t> </a:t>
            </a:r>
            <a:r>
              <a:rPr lang="en-US" sz="5400" b="1" dirty="0" err="1">
                <a:solidFill>
                  <a:srgbClr val="FF0000"/>
                </a:solidFill>
                <a:effectLst/>
                <a:latin typeface="Times New Roman" panose="02020603050405020304" pitchFamily="18" charset="0"/>
                <a:ea typeface="Times New Roman" panose="02020603050405020304" pitchFamily="18" charset="0"/>
              </a:rPr>
              <a:t>nhắc</a:t>
            </a:r>
            <a:r>
              <a:rPr lang="en-US" sz="5400" b="1" dirty="0">
                <a:solidFill>
                  <a:srgbClr val="FF0000"/>
                </a:solidFill>
                <a:effectLst/>
                <a:latin typeface="Times New Roman" panose="02020603050405020304" pitchFamily="18" charset="0"/>
                <a:ea typeface="Times New Roman" panose="02020603050405020304" pitchFamily="18" charset="0"/>
              </a:rPr>
              <a:t> </a:t>
            </a:r>
            <a:r>
              <a:rPr lang="en-US" sz="5400" b="1" dirty="0" err="1">
                <a:solidFill>
                  <a:srgbClr val="FF0000"/>
                </a:solidFill>
                <a:effectLst/>
                <a:latin typeface="Times New Roman" panose="02020603050405020304" pitchFamily="18" charset="0"/>
                <a:ea typeface="Times New Roman" panose="02020603050405020304" pitchFamily="18" charset="0"/>
              </a:rPr>
              <a:t>các</a:t>
            </a:r>
            <a:r>
              <a:rPr lang="en-US" sz="5400" b="1" dirty="0">
                <a:solidFill>
                  <a:srgbClr val="FF0000"/>
                </a:solidFill>
                <a:effectLst/>
                <a:latin typeface="Times New Roman" panose="02020603050405020304" pitchFamily="18" charset="0"/>
                <a:ea typeface="Times New Roman" panose="02020603050405020304" pitchFamily="18" charset="0"/>
              </a:rPr>
              <a:t> </a:t>
            </a:r>
            <a:r>
              <a:rPr lang="en-US" sz="5400" b="1" dirty="0" err="1">
                <a:solidFill>
                  <a:srgbClr val="FF0000"/>
                </a:solidFill>
                <a:effectLst/>
                <a:latin typeface="Times New Roman" panose="02020603050405020304" pitchFamily="18" charset="0"/>
                <a:ea typeface="Times New Roman" panose="02020603050405020304" pitchFamily="18" charset="0"/>
              </a:rPr>
              <a:t>bạn</a:t>
            </a:r>
            <a:r>
              <a:rPr lang="en-US" sz="5400" b="1" dirty="0">
                <a:solidFill>
                  <a:srgbClr val="FF0000"/>
                </a:solidFill>
                <a:effectLst/>
                <a:latin typeface="Times New Roman" panose="02020603050405020304" pitchFamily="18" charset="0"/>
                <a:ea typeface="Times New Roman" panose="02020603050405020304" pitchFamily="18" charset="0"/>
              </a:rPr>
              <a:t> </a:t>
            </a:r>
            <a:r>
              <a:rPr lang="en-US" sz="5400" b="1" dirty="0" err="1">
                <a:solidFill>
                  <a:srgbClr val="FF0000"/>
                </a:solidFill>
                <a:effectLst/>
                <a:latin typeface="Times New Roman" panose="02020603050405020304" pitchFamily="18" charset="0"/>
                <a:ea typeface="Times New Roman" panose="02020603050405020304" pitchFamily="18" charset="0"/>
              </a:rPr>
              <a:t>phải</a:t>
            </a:r>
            <a:r>
              <a:rPr lang="en-US" sz="5400" b="1" dirty="0">
                <a:solidFill>
                  <a:srgbClr val="FF0000"/>
                </a:solidFill>
                <a:effectLst/>
                <a:latin typeface="Times New Roman" panose="02020603050405020304" pitchFamily="18" charset="0"/>
                <a:ea typeface="Times New Roman" panose="02020603050405020304" pitchFamily="18" charset="0"/>
              </a:rPr>
              <a:t> </a:t>
            </a:r>
            <a:r>
              <a:rPr lang="en-US" sz="5400" b="1" dirty="0" err="1">
                <a:solidFill>
                  <a:srgbClr val="FF0000"/>
                </a:solidFill>
                <a:effectLst/>
                <a:latin typeface="Times New Roman" panose="02020603050405020304" pitchFamily="18" charset="0"/>
                <a:ea typeface="Times New Roman" panose="02020603050405020304" pitchFamily="18" charset="0"/>
              </a:rPr>
              <a:t>về</a:t>
            </a:r>
            <a:r>
              <a:rPr lang="en-US" sz="5400" b="1" dirty="0">
                <a:solidFill>
                  <a:srgbClr val="FF0000"/>
                </a:solidFill>
                <a:effectLst/>
                <a:latin typeface="Times New Roman" panose="02020603050405020304" pitchFamily="18" charset="0"/>
                <a:ea typeface="Times New Roman" panose="02020603050405020304" pitchFamily="18" charset="0"/>
              </a:rPr>
              <a:t> </a:t>
            </a:r>
            <a:r>
              <a:rPr lang="en-US" sz="5400" b="1" dirty="0" err="1">
                <a:solidFill>
                  <a:srgbClr val="FF0000"/>
                </a:solidFill>
                <a:effectLst/>
                <a:latin typeface="Times New Roman" panose="02020603050405020304" pitchFamily="18" charset="0"/>
                <a:ea typeface="Times New Roman" panose="02020603050405020304" pitchFamily="18" charset="0"/>
              </a:rPr>
              <a:t>để</a:t>
            </a:r>
            <a:r>
              <a:rPr lang="en-US" sz="5400" b="1" dirty="0">
                <a:solidFill>
                  <a:srgbClr val="FF0000"/>
                </a:solidFill>
                <a:effectLst/>
                <a:latin typeface="Times New Roman" panose="02020603050405020304" pitchFamily="18" charset="0"/>
                <a:ea typeface="Times New Roman" panose="02020603050405020304" pitchFamily="18" charset="0"/>
              </a:rPr>
              <a:t> </a:t>
            </a:r>
            <a:r>
              <a:rPr lang="en-US" sz="5400" b="1" dirty="0" err="1">
                <a:solidFill>
                  <a:srgbClr val="FF0000"/>
                </a:solidFill>
                <a:effectLst/>
                <a:latin typeface="Times New Roman" panose="02020603050405020304" pitchFamily="18" charset="0"/>
                <a:ea typeface="Times New Roman" panose="02020603050405020304" pitchFamily="18" charset="0"/>
              </a:rPr>
              <a:t>mai</a:t>
            </a:r>
            <a:r>
              <a:rPr lang="en-US" sz="5400" b="1" dirty="0">
                <a:solidFill>
                  <a:srgbClr val="FF0000"/>
                </a:solidFill>
                <a:effectLst/>
                <a:latin typeface="Times New Roman" panose="02020603050405020304" pitchFamily="18" charset="0"/>
                <a:ea typeface="Times New Roman" panose="02020603050405020304" pitchFamily="18" charset="0"/>
              </a:rPr>
              <a:t> </a:t>
            </a:r>
            <a:r>
              <a:rPr lang="en-US" sz="5400" b="1" dirty="0" err="1">
                <a:solidFill>
                  <a:srgbClr val="FF0000"/>
                </a:solidFill>
                <a:effectLst/>
                <a:latin typeface="Times New Roman" panose="02020603050405020304" pitchFamily="18" charset="0"/>
                <a:ea typeface="Times New Roman" panose="02020603050405020304" pitchFamily="18" charset="0"/>
              </a:rPr>
              <a:t>tôi</a:t>
            </a:r>
            <a:r>
              <a:rPr lang="en-US" sz="5400" b="1" dirty="0">
                <a:solidFill>
                  <a:srgbClr val="FF0000"/>
                </a:solidFill>
                <a:effectLst/>
                <a:latin typeface="Times New Roman" panose="02020603050405020304" pitchFamily="18" charset="0"/>
                <a:ea typeface="Times New Roman" panose="02020603050405020304" pitchFamily="18" charset="0"/>
              </a:rPr>
              <a:t> </a:t>
            </a:r>
            <a:r>
              <a:rPr lang="en-US" sz="5400" b="1" dirty="0" err="1">
                <a:solidFill>
                  <a:srgbClr val="FF0000"/>
                </a:solidFill>
                <a:effectLst/>
                <a:latin typeface="Times New Roman" panose="02020603050405020304" pitchFamily="18" charset="0"/>
                <a:ea typeface="Times New Roman" panose="02020603050405020304" pitchFamily="18" charset="0"/>
              </a:rPr>
              <a:t>lên</a:t>
            </a:r>
            <a:r>
              <a:rPr lang="en-US" sz="5400" b="1" dirty="0">
                <a:solidFill>
                  <a:srgbClr val="FF0000"/>
                </a:solidFill>
                <a:effectLst/>
                <a:latin typeface="Times New Roman" panose="02020603050405020304" pitchFamily="18" charset="0"/>
                <a:ea typeface="Times New Roman" panose="02020603050405020304" pitchFamily="18" charset="0"/>
              </a:rPr>
              <a:t> </a:t>
            </a:r>
            <a:r>
              <a:rPr lang="en-US" sz="5400" b="1" dirty="0" err="1">
                <a:solidFill>
                  <a:srgbClr val="FF0000"/>
                </a:solidFill>
                <a:effectLst/>
                <a:latin typeface="Times New Roman" panose="02020603050405020304" pitchFamily="18" charset="0"/>
                <a:ea typeface="Times New Roman" panose="02020603050405020304" pitchFamily="18" charset="0"/>
              </a:rPr>
              <a:t>đường</a:t>
            </a:r>
            <a:r>
              <a:rPr lang="en-US" sz="5400" b="1" dirty="0">
                <a:solidFill>
                  <a:srgbClr val="FF0000"/>
                </a:solidFill>
                <a:effectLst/>
                <a:latin typeface="Times New Roman" panose="02020603050405020304" pitchFamily="18" charset="0"/>
                <a:ea typeface="Times New Roman" panose="02020603050405020304" pitchFamily="18" charset="0"/>
              </a:rPr>
              <a:t> </a:t>
            </a:r>
            <a:r>
              <a:rPr lang="en-US" sz="5400" b="1" dirty="0" err="1">
                <a:solidFill>
                  <a:srgbClr val="FF0000"/>
                </a:solidFill>
                <a:effectLst/>
                <a:latin typeface="Times New Roman" panose="02020603050405020304" pitchFamily="18" charset="0"/>
                <a:ea typeface="Times New Roman" panose="02020603050405020304" pitchFamily="18" charset="0"/>
              </a:rPr>
              <a:t>sớm</a:t>
            </a:r>
            <a:r>
              <a:rPr lang="en-US" sz="5400" dirty="0">
                <a:solidFill>
                  <a:srgbClr val="FF0000"/>
                </a:solidFill>
                <a:effectLst/>
                <a:latin typeface="Times New Roman" panose="02020603050405020304" pitchFamily="18" charset="0"/>
                <a:ea typeface="Times New Roman" panose="02020603050405020304" pitchFamily="18" charset="0"/>
              </a:rPr>
              <a:t>.</a:t>
            </a:r>
            <a:endParaRPr lang="en-US" sz="4800" dirty="0">
              <a:solidFill>
                <a:srgbClr val="FF0000"/>
              </a:solidFill>
              <a:effectLst/>
              <a:latin typeface="Times New Roman" panose="02020603050405020304" pitchFamily="18" charset="0"/>
              <a:ea typeface="Times New Roman" panose="02020603050405020304" pitchFamily="18" charset="0"/>
            </a:endParaRPr>
          </a:p>
        </p:txBody>
      </p:sp>
      <p:cxnSp>
        <p:nvCxnSpPr>
          <p:cNvPr id="7" name="Straight Connector 6">
            <a:extLst>
              <a:ext uri="{FF2B5EF4-FFF2-40B4-BE49-F238E27FC236}">
                <a16:creationId xmlns:a16="http://schemas.microsoft.com/office/drawing/2014/main" id="{277CDC67-91A2-E6D1-4A26-F65DB6BFDC6F}"/>
              </a:ext>
            </a:extLst>
          </p:cNvPr>
          <p:cNvCxnSpPr>
            <a:cxnSpLocks/>
          </p:cNvCxnSpPr>
          <p:nvPr/>
        </p:nvCxnSpPr>
        <p:spPr>
          <a:xfrm flipH="1">
            <a:off x="1796716" y="2906685"/>
            <a:ext cx="128337" cy="57229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3ADB4800-A3D1-6935-2B6B-AAAE8A0B5C4C}"/>
              </a:ext>
            </a:extLst>
          </p:cNvPr>
          <p:cNvCxnSpPr>
            <a:cxnSpLocks/>
          </p:cNvCxnSpPr>
          <p:nvPr/>
        </p:nvCxnSpPr>
        <p:spPr>
          <a:xfrm flipH="1">
            <a:off x="11728782" y="2900822"/>
            <a:ext cx="128337" cy="57229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67002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45CA7C0-4B45-915E-7145-FD73514C5A51}"/>
              </a:ext>
            </a:extLst>
          </p:cNvPr>
          <p:cNvSpPr>
            <a:spLocks noGrp="1"/>
          </p:cNvSpPr>
          <p:nvPr>
            <p:ph type="title"/>
          </p:nvPr>
        </p:nvSpPr>
        <p:spPr/>
        <p:txBody>
          <a:bodyPr/>
          <a:lstStyle/>
          <a:p>
            <a:endParaRPr lang="en-US"/>
          </a:p>
        </p:txBody>
      </p:sp>
      <p:pic>
        <p:nvPicPr>
          <p:cNvPr id="7" name="Picture 6" descr="A picture containing text, cake, birthday, decorated&#10;&#10;Description automatically generated">
            <a:extLst>
              <a:ext uri="{FF2B5EF4-FFF2-40B4-BE49-F238E27FC236}">
                <a16:creationId xmlns:a16="http://schemas.microsoft.com/office/drawing/2014/main" id="{41434C86-E94E-7C50-B8B4-0EE82EC4E7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558109"/>
            <a:ext cx="11943978" cy="3327600"/>
          </a:xfrm>
          <a:prstGeom prst="rect">
            <a:avLst/>
          </a:prstGeom>
        </p:spPr>
      </p:pic>
    </p:spTree>
    <p:custDataLst>
      <p:tags r:id="rId1"/>
    </p:custDataLst>
    <p:extLst>
      <p:ext uri="{BB962C8B-B14F-4D97-AF65-F5344CB8AC3E}">
        <p14:creationId xmlns:p14="http://schemas.microsoft.com/office/powerpoint/2010/main" val="14344650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77D7431-2788-4D4B-8DCB-947D65AA6E68}"/>
              </a:ext>
            </a:extLst>
          </p:cNvPr>
          <p:cNvGrpSpPr/>
          <p:nvPr/>
        </p:nvGrpSpPr>
        <p:grpSpPr>
          <a:xfrm>
            <a:off x="267287" y="742869"/>
            <a:ext cx="11577710" cy="5805351"/>
            <a:chOff x="838200" y="1027906"/>
            <a:chExt cx="7025640" cy="5085511"/>
          </a:xfrm>
        </p:grpSpPr>
        <p:sp>
          <p:nvSpPr>
            <p:cNvPr id="15" name="Rectangle: Rounded Corners 14">
              <a:extLst>
                <a:ext uri="{FF2B5EF4-FFF2-40B4-BE49-F238E27FC236}">
                  <a16:creationId xmlns:a16="http://schemas.microsoft.com/office/drawing/2014/main" id="{51274C34-4EDD-4114-818B-61442B064779}"/>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no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ea typeface="+mn-ea"/>
                <a:cs typeface="+mn-cs"/>
              </a:endParaRPr>
            </a:p>
          </p:txBody>
        </p:sp>
        <p:sp>
          <p:nvSpPr>
            <p:cNvPr id="16" name="Rectangle: Rounded Corners 15">
              <a:extLst>
                <a:ext uri="{FF2B5EF4-FFF2-40B4-BE49-F238E27FC236}">
                  <a16:creationId xmlns:a16="http://schemas.microsoft.com/office/drawing/2014/main" id="{A03BE51E-E4B0-40A6-8B8B-713E14C421DD}"/>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no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ea typeface="+mn-ea"/>
                <a:cs typeface="+mn-cs"/>
              </a:endParaRPr>
            </a:p>
          </p:txBody>
        </p:sp>
      </p:grpSp>
      <p:pic>
        <p:nvPicPr>
          <p:cNvPr id="7" name="Picture 6" descr="A picture containing text, night sky&#10;&#10;Description automatically generated">
            <a:extLst>
              <a:ext uri="{FF2B5EF4-FFF2-40B4-BE49-F238E27FC236}">
                <a16:creationId xmlns:a16="http://schemas.microsoft.com/office/drawing/2014/main" id="{3AAAA4D6-DA7F-40B1-97AA-D3AD794151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650996"/>
            <a:ext cx="12192000" cy="4350004"/>
          </a:xfrm>
          <a:prstGeom prst="rect">
            <a:avLst/>
          </a:prstGeom>
        </p:spPr>
      </p:pic>
      <p:grpSp>
        <p:nvGrpSpPr>
          <p:cNvPr id="9" name="Group 8">
            <a:extLst>
              <a:ext uri="{FF2B5EF4-FFF2-40B4-BE49-F238E27FC236}">
                <a16:creationId xmlns:a16="http://schemas.microsoft.com/office/drawing/2014/main" id="{37FDD777-7F38-5126-BD40-3D3AE4FA3004}"/>
              </a:ext>
            </a:extLst>
          </p:cNvPr>
          <p:cNvGrpSpPr/>
          <p:nvPr/>
        </p:nvGrpSpPr>
        <p:grpSpPr>
          <a:xfrm>
            <a:off x="591881" y="1081128"/>
            <a:ext cx="11151240" cy="4126315"/>
            <a:chOff x="838200" y="1027906"/>
            <a:chExt cx="7025640" cy="5085511"/>
          </a:xfrm>
        </p:grpSpPr>
        <p:sp>
          <p:nvSpPr>
            <p:cNvPr id="10" name="Rectangle: Rounded Corners 4">
              <a:extLst>
                <a:ext uri="{FF2B5EF4-FFF2-40B4-BE49-F238E27FC236}">
                  <a16:creationId xmlns:a16="http://schemas.microsoft.com/office/drawing/2014/main" id="{7A1FB8B7-0134-EE83-BB32-1B1BE020FD9C}"/>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Rounded Corners 5">
              <a:extLst>
                <a:ext uri="{FF2B5EF4-FFF2-40B4-BE49-F238E27FC236}">
                  <a16:creationId xmlns:a16="http://schemas.microsoft.com/office/drawing/2014/main" id="{8F4573F3-684F-23F9-ECC0-A601E6077B7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7" name="Rounded Rectangle 12">
            <a:extLst>
              <a:ext uri="{FF2B5EF4-FFF2-40B4-BE49-F238E27FC236}">
                <a16:creationId xmlns:a16="http://schemas.microsoft.com/office/drawing/2014/main" id="{09584A80-4577-E978-487A-64FC7C4E4349}"/>
              </a:ext>
            </a:extLst>
          </p:cNvPr>
          <p:cNvSpPr/>
          <p:nvPr/>
        </p:nvSpPr>
        <p:spPr>
          <a:xfrm>
            <a:off x="2035232" y="2323529"/>
            <a:ext cx="8121535" cy="1655044"/>
          </a:xfrm>
          <a:prstGeom prst="roundRect">
            <a:avLst/>
          </a:prstGeom>
          <a:solidFill>
            <a:schemeClr val="accent4">
              <a:lumMod val="40000"/>
              <a:lumOff val="60000"/>
            </a:schemeClr>
          </a:solidFill>
          <a:ln w="28575">
            <a:solidFill>
              <a:srgbClr val="540E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dirty="0" err="1">
                <a:solidFill>
                  <a:srgbClr val="FF0000"/>
                </a:solidFill>
                <a:latin typeface="Calibri" panose="020F0502020204030204"/>
              </a:rPr>
              <a:t>Tìm</a:t>
            </a:r>
            <a:r>
              <a:rPr lang="en-US" sz="5400" b="1" dirty="0">
                <a:solidFill>
                  <a:srgbClr val="FF0000"/>
                </a:solidFill>
                <a:latin typeface="Calibri" panose="020F0502020204030204"/>
              </a:rPr>
              <a:t> </a:t>
            </a:r>
            <a:r>
              <a:rPr lang="en-US" sz="5400" b="1" dirty="0" err="1">
                <a:solidFill>
                  <a:srgbClr val="FF0000"/>
                </a:solidFill>
                <a:latin typeface="Calibri" panose="020F0502020204030204"/>
              </a:rPr>
              <a:t>hiểu</a:t>
            </a:r>
            <a:r>
              <a:rPr lang="en-US" sz="5400" b="1" dirty="0">
                <a:solidFill>
                  <a:srgbClr val="FF0000"/>
                </a:solidFill>
                <a:latin typeface="Calibri" panose="020F0502020204030204"/>
              </a:rPr>
              <a:t> </a:t>
            </a:r>
            <a:r>
              <a:rPr lang="en-US" sz="5400" b="1" dirty="0" err="1">
                <a:solidFill>
                  <a:srgbClr val="FF0000"/>
                </a:solidFill>
                <a:latin typeface="Calibri" panose="020F0502020204030204"/>
              </a:rPr>
              <a:t>bài</a:t>
            </a:r>
            <a:endParaRPr lang="vi-VN" sz="5400" b="1" dirty="0">
              <a:solidFill>
                <a:srgbClr val="FF0000"/>
              </a:solidFill>
              <a:latin typeface="Calibri" panose="020F0502020204030204"/>
            </a:endParaRPr>
          </a:p>
        </p:txBody>
      </p:sp>
    </p:spTree>
    <p:custDataLst>
      <p:tags r:id="rId1"/>
    </p:custDataLst>
    <p:extLst>
      <p:ext uri="{BB962C8B-B14F-4D97-AF65-F5344CB8AC3E}">
        <p14:creationId xmlns:p14="http://schemas.microsoft.com/office/powerpoint/2010/main" val="284173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77D7431-2788-4D4B-8DCB-947D65AA6E68}"/>
              </a:ext>
            </a:extLst>
          </p:cNvPr>
          <p:cNvGrpSpPr/>
          <p:nvPr/>
        </p:nvGrpSpPr>
        <p:grpSpPr>
          <a:xfrm>
            <a:off x="267287" y="742869"/>
            <a:ext cx="11577710" cy="5805351"/>
            <a:chOff x="838200" y="1027906"/>
            <a:chExt cx="7025640" cy="5085511"/>
          </a:xfrm>
        </p:grpSpPr>
        <p:sp>
          <p:nvSpPr>
            <p:cNvPr id="15" name="Rectangle: Rounded Corners 14">
              <a:extLst>
                <a:ext uri="{FF2B5EF4-FFF2-40B4-BE49-F238E27FC236}">
                  <a16:creationId xmlns:a16="http://schemas.microsoft.com/office/drawing/2014/main" id="{51274C34-4EDD-4114-818B-61442B064779}"/>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no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ea typeface="+mn-ea"/>
                <a:cs typeface="+mn-cs"/>
              </a:endParaRPr>
            </a:p>
          </p:txBody>
        </p:sp>
        <p:sp>
          <p:nvSpPr>
            <p:cNvPr id="16" name="Rectangle: Rounded Corners 15">
              <a:extLst>
                <a:ext uri="{FF2B5EF4-FFF2-40B4-BE49-F238E27FC236}">
                  <a16:creationId xmlns:a16="http://schemas.microsoft.com/office/drawing/2014/main" id="{A03BE51E-E4B0-40A6-8B8B-713E14C421DD}"/>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no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ea typeface="+mn-ea"/>
                <a:cs typeface="+mn-cs"/>
              </a:endParaRPr>
            </a:p>
          </p:txBody>
        </p:sp>
      </p:grpSp>
      <p:pic>
        <p:nvPicPr>
          <p:cNvPr id="7" name="Picture 6" descr="A picture containing text, night sky&#10;&#10;Description automatically generated">
            <a:extLst>
              <a:ext uri="{FF2B5EF4-FFF2-40B4-BE49-F238E27FC236}">
                <a16:creationId xmlns:a16="http://schemas.microsoft.com/office/drawing/2014/main" id="{3AAAA4D6-DA7F-40B1-97AA-D3AD794151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50996"/>
            <a:ext cx="12192000" cy="4350004"/>
          </a:xfrm>
          <a:prstGeom prst="rect">
            <a:avLst/>
          </a:prstGeom>
        </p:spPr>
      </p:pic>
      <p:grpSp>
        <p:nvGrpSpPr>
          <p:cNvPr id="12" name="Group 11">
            <a:extLst>
              <a:ext uri="{FF2B5EF4-FFF2-40B4-BE49-F238E27FC236}">
                <a16:creationId xmlns:a16="http://schemas.microsoft.com/office/drawing/2014/main" id="{267E7278-0B5E-4313-B856-6A825F2FD4A0}"/>
              </a:ext>
            </a:extLst>
          </p:cNvPr>
          <p:cNvGrpSpPr/>
          <p:nvPr/>
        </p:nvGrpSpPr>
        <p:grpSpPr>
          <a:xfrm>
            <a:off x="686232" y="688356"/>
            <a:ext cx="10645796" cy="1357336"/>
            <a:chOff x="2180136" y="1048864"/>
            <a:chExt cx="10645796" cy="1357336"/>
          </a:xfrm>
        </p:grpSpPr>
        <p:sp>
          <p:nvSpPr>
            <p:cNvPr id="11" name="Rectangle: Rounded Corners 10">
              <a:extLst>
                <a:ext uri="{FF2B5EF4-FFF2-40B4-BE49-F238E27FC236}">
                  <a16:creationId xmlns:a16="http://schemas.microsoft.com/office/drawing/2014/main" id="{52DA12BB-95F9-4614-876D-A088D43EA6DC}"/>
                </a:ext>
              </a:extLst>
            </p:cNvPr>
            <p:cNvSpPr/>
            <p:nvPr/>
          </p:nvSpPr>
          <p:spPr>
            <a:xfrm>
              <a:off x="2770093" y="1224186"/>
              <a:ext cx="10055839" cy="1034669"/>
            </a:xfrm>
            <a:custGeom>
              <a:avLst/>
              <a:gdLst>
                <a:gd name="connsiteX0" fmla="*/ 0 w 10055839"/>
                <a:gd name="connsiteY0" fmla="*/ 172448 h 1034669"/>
                <a:gd name="connsiteX1" fmla="*/ 172448 w 10055839"/>
                <a:gd name="connsiteY1" fmla="*/ 0 h 1034669"/>
                <a:gd name="connsiteX2" fmla="*/ 549461 w 10055839"/>
                <a:gd name="connsiteY2" fmla="*/ 0 h 1034669"/>
                <a:gd name="connsiteX3" fmla="*/ 1120693 w 10055839"/>
                <a:gd name="connsiteY3" fmla="*/ 0 h 1034669"/>
                <a:gd name="connsiteX4" fmla="*/ 1886144 w 10055839"/>
                <a:gd name="connsiteY4" fmla="*/ 0 h 1034669"/>
                <a:gd name="connsiteX5" fmla="*/ 2166047 w 10055839"/>
                <a:gd name="connsiteY5" fmla="*/ 0 h 1034669"/>
                <a:gd name="connsiteX6" fmla="*/ 2640170 w 10055839"/>
                <a:gd name="connsiteY6" fmla="*/ 0 h 1034669"/>
                <a:gd name="connsiteX7" fmla="*/ 2920074 w 10055839"/>
                <a:gd name="connsiteY7" fmla="*/ 0 h 1034669"/>
                <a:gd name="connsiteX8" fmla="*/ 3297087 w 10055839"/>
                <a:gd name="connsiteY8" fmla="*/ 0 h 1034669"/>
                <a:gd name="connsiteX9" fmla="*/ 4062538 w 10055839"/>
                <a:gd name="connsiteY9" fmla="*/ 0 h 1034669"/>
                <a:gd name="connsiteX10" fmla="*/ 4439551 w 10055839"/>
                <a:gd name="connsiteY10" fmla="*/ 0 h 1034669"/>
                <a:gd name="connsiteX11" fmla="*/ 5107892 w 10055839"/>
                <a:gd name="connsiteY11" fmla="*/ 0 h 1034669"/>
                <a:gd name="connsiteX12" fmla="*/ 5387796 w 10055839"/>
                <a:gd name="connsiteY12" fmla="*/ 0 h 1034669"/>
                <a:gd name="connsiteX13" fmla="*/ 5959028 w 10055839"/>
                <a:gd name="connsiteY13" fmla="*/ 0 h 1034669"/>
                <a:gd name="connsiteX14" fmla="*/ 6724478 w 10055839"/>
                <a:gd name="connsiteY14" fmla="*/ 0 h 1034669"/>
                <a:gd name="connsiteX15" fmla="*/ 7004382 w 10055839"/>
                <a:gd name="connsiteY15" fmla="*/ 0 h 1034669"/>
                <a:gd name="connsiteX16" fmla="*/ 7769833 w 10055839"/>
                <a:gd name="connsiteY16" fmla="*/ 0 h 1034669"/>
                <a:gd name="connsiteX17" fmla="*/ 8243955 w 10055839"/>
                <a:gd name="connsiteY17" fmla="*/ 0 h 1034669"/>
                <a:gd name="connsiteX18" fmla="*/ 8912297 w 10055839"/>
                <a:gd name="connsiteY18" fmla="*/ 0 h 1034669"/>
                <a:gd name="connsiteX19" fmla="*/ 9883391 w 10055839"/>
                <a:gd name="connsiteY19" fmla="*/ 0 h 1034669"/>
                <a:gd name="connsiteX20" fmla="*/ 10055839 w 10055839"/>
                <a:gd name="connsiteY20" fmla="*/ 172448 h 1034669"/>
                <a:gd name="connsiteX21" fmla="*/ 10055839 w 10055839"/>
                <a:gd name="connsiteY21" fmla="*/ 531130 h 1034669"/>
                <a:gd name="connsiteX22" fmla="*/ 10055839 w 10055839"/>
                <a:gd name="connsiteY22" fmla="*/ 862221 h 1034669"/>
                <a:gd name="connsiteX23" fmla="*/ 9883391 w 10055839"/>
                <a:gd name="connsiteY23" fmla="*/ 1034669 h 1034669"/>
                <a:gd name="connsiteX24" fmla="*/ 9603487 w 10055839"/>
                <a:gd name="connsiteY24" fmla="*/ 1034669 h 1034669"/>
                <a:gd name="connsiteX25" fmla="*/ 9129365 w 10055839"/>
                <a:gd name="connsiteY25" fmla="*/ 1034669 h 1034669"/>
                <a:gd name="connsiteX26" fmla="*/ 8363914 w 10055839"/>
                <a:gd name="connsiteY26" fmla="*/ 1034669 h 1034669"/>
                <a:gd name="connsiteX27" fmla="*/ 7792682 w 10055839"/>
                <a:gd name="connsiteY27" fmla="*/ 1034669 h 1034669"/>
                <a:gd name="connsiteX28" fmla="*/ 7318560 w 10055839"/>
                <a:gd name="connsiteY28" fmla="*/ 1034669 h 1034669"/>
                <a:gd name="connsiteX29" fmla="*/ 6650218 w 10055839"/>
                <a:gd name="connsiteY29" fmla="*/ 1034669 h 1034669"/>
                <a:gd name="connsiteX30" fmla="*/ 6078986 w 10055839"/>
                <a:gd name="connsiteY30" fmla="*/ 1034669 h 1034669"/>
                <a:gd name="connsiteX31" fmla="*/ 5701973 w 10055839"/>
                <a:gd name="connsiteY31" fmla="*/ 1034669 h 1034669"/>
                <a:gd name="connsiteX32" fmla="*/ 5130741 w 10055839"/>
                <a:gd name="connsiteY32" fmla="*/ 1034669 h 1034669"/>
                <a:gd name="connsiteX33" fmla="*/ 4850838 w 10055839"/>
                <a:gd name="connsiteY33" fmla="*/ 1034669 h 1034669"/>
                <a:gd name="connsiteX34" fmla="*/ 4182496 w 10055839"/>
                <a:gd name="connsiteY34" fmla="*/ 1034669 h 1034669"/>
                <a:gd name="connsiteX35" fmla="*/ 3805483 w 10055839"/>
                <a:gd name="connsiteY35" fmla="*/ 1034669 h 1034669"/>
                <a:gd name="connsiteX36" fmla="*/ 3040032 w 10055839"/>
                <a:gd name="connsiteY36" fmla="*/ 1034669 h 1034669"/>
                <a:gd name="connsiteX37" fmla="*/ 2468800 w 10055839"/>
                <a:gd name="connsiteY37" fmla="*/ 1034669 h 1034669"/>
                <a:gd name="connsiteX38" fmla="*/ 1994678 w 10055839"/>
                <a:gd name="connsiteY38" fmla="*/ 1034669 h 1034669"/>
                <a:gd name="connsiteX39" fmla="*/ 1520555 w 10055839"/>
                <a:gd name="connsiteY39" fmla="*/ 1034669 h 1034669"/>
                <a:gd name="connsiteX40" fmla="*/ 1143542 w 10055839"/>
                <a:gd name="connsiteY40" fmla="*/ 1034669 h 1034669"/>
                <a:gd name="connsiteX41" fmla="*/ 766529 w 10055839"/>
                <a:gd name="connsiteY41" fmla="*/ 1034669 h 1034669"/>
                <a:gd name="connsiteX42" fmla="*/ 172448 w 10055839"/>
                <a:gd name="connsiteY42" fmla="*/ 1034669 h 1034669"/>
                <a:gd name="connsiteX43" fmla="*/ 0 w 10055839"/>
                <a:gd name="connsiteY43" fmla="*/ 862221 h 1034669"/>
                <a:gd name="connsiteX44" fmla="*/ 0 w 10055839"/>
                <a:gd name="connsiteY44" fmla="*/ 503539 h 1034669"/>
                <a:gd name="connsiteX45" fmla="*/ 0 w 10055839"/>
                <a:gd name="connsiteY45" fmla="*/ 172448 h 103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055839" h="1034669" fill="none" extrusionOk="0">
                  <a:moveTo>
                    <a:pt x="0" y="172448"/>
                  </a:moveTo>
                  <a:cubicBezTo>
                    <a:pt x="-8247" y="72645"/>
                    <a:pt x="91048" y="6290"/>
                    <a:pt x="172448" y="0"/>
                  </a:cubicBezTo>
                  <a:cubicBezTo>
                    <a:pt x="260807" y="-11259"/>
                    <a:pt x="463451" y="16980"/>
                    <a:pt x="549461" y="0"/>
                  </a:cubicBezTo>
                  <a:cubicBezTo>
                    <a:pt x="635471" y="-16980"/>
                    <a:pt x="892987" y="17963"/>
                    <a:pt x="1120693" y="0"/>
                  </a:cubicBezTo>
                  <a:cubicBezTo>
                    <a:pt x="1348399" y="-17963"/>
                    <a:pt x="1699962" y="76259"/>
                    <a:pt x="1886144" y="0"/>
                  </a:cubicBezTo>
                  <a:cubicBezTo>
                    <a:pt x="2072326" y="-76259"/>
                    <a:pt x="2079870" y="24479"/>
                    <a:pt x="2166047" y="0"/>
                  </a:cubicBezTo>
                  <a:cubicBezTo>
                    <a:pt x="2252224" y="-24479"/>
                    <a:pt x="2405740" y="15316"/>
                    <a:pt x="2640170" y="0"/>
                  </a:cubicBezTo>
                  <a:cubicBezTo>
                    <a:pt x="2874600" y="-15316"/>
                    <a:pt x="2817316" y="22139"/>
                    <a:pt x="2920074" y="0"/>
                  </a:cubicBezTo>
                  <a:cubicBezTo>
                    <a:pt x="3022832" y="-22139"/>
                    <a:pt x="3165908" y="1774"/>
                    <a:pt x="3297087" y="0"/>
                  </a:cubicBezTo>
                  <a:cubicBezTo>
                    <a:pt x="3428266" y="-1774"/>
                    <a:pt x="3773964" y="6616"/>
                    <a:pt x="4062538" y="0"/>
                  </a:cubicBezTo>
                  <a:cubicBezTo>
                    <a:pt x="4351112" y="-6616"/>
                    <a:pt x="4274341" y="23721"/>
                    <a:pt x="4439551" y="0"/>
                  </a:cubicBezTo>
                  <a:cubicBezTo>
                    <a:pt x="4604761" y="-23721"/>
                    <a:pt x="4928574" y="6699"/>
                    <a:pt x="5107892" y="0"/>
                  </a:cubicBezTo>
                  <a:cubicBezTo>
                    <a:pt x="5287210" y="-6699"/>
                    <a:pt x="5275622" y="31649"/>
                    <a:pt x="5387796" y="0"/>
                  </a:cubicBezTo>
                  <a:cubicBezTo>
                    <a:pt x="5499970" y="-31649"/>
                    <a:pt x="5766635" y="58768"/>
                    <a:pt x="5959028" y="0"/>
                  </a:cubicBezTo>
                  <a:cubicBezTo>
                    <a:pt x="6151421" y="-58768"/>
                    <a:pt x="6566790" y="69377"/>
                    <a:pt x="6724478" y="0"/>
                  </a:cubicBezTo>
                  <a:cubicBezTo>
                    <a:pt x="6882166" y="-69377"/>
                    <a:pt x="6900837" y="28331"/>
                    <a:pt x="7004382" y="0"/>
                  </a:cubicBezTo>
                  <a:cubicBezTo>
                    <a:pt x="7107927" y="-28331"/>
                    <a:pt x="7401325" y="12613"/>
                    <a:pt x="7769833" y="0"/>
                  </a:cubicBezTo>
                  <a:cubicBezTo>
                    <a:pt x="8138341" y="-12613"/>
                    <a:pt x="8146001" y="30923"/>
                    <a:pt x="8243955" y="0"/>
                  </a:cubicBezTo>
                  <a:cubicBezTo>
                    <a:pt x="8341909" y="-30923"/>
                    <a:pt x="8645919" y="28684"/>
                    <a:pt x="8912297" y="0"/>
                  </a:cubicBezTo>
                  <a:cubicBezTo>
                    <a:pt x="9178675" y="-28684"/>
                    <a:pt x="9678729" y="46293"/>
                    <a:pt x="9883391" y="0"/>
                  </a:cubicBezTo>
                  <a:cubicBezTo>
                    <a:pt x="9959660" y="20640"/>
                    <a:pt x="10039664" y="56256"/>
                    <a:pt x="10055839" y="172448"/>
                  </a:cubicBezTo>
                  <a:cubicBezTo>
                    <a:pt x="10094739" y="324088"/>
                    <a:pt x="10028670" y="393107"/>
                    <a:pt x="10055839" y="531130"/>
                  </a:cubicBezTo>
                  <a:cubicBezTo>
                    <a:pt x="10083008" y="669153"/>
                    <a:pt x="10040588" y="781284"/>
                    <a:pt x="10055839" y="862221"/>
                  </a:cubicBezTo>
                  <a:cubicBezTo>
                    <a:pt x="10061896" y="957922"/>
                    <a:pt x="9971280" y="1039993"/>
                    <a:pt x="9883391" y="1034669"/>
                  </a:cubicBezTo>
                  <a:cubicBezTo>
                    <a:pt x="9749397" y="1062298"/>
                    <a:pt x="9682562" y="1020990"/>
                    <a:pt x="9603487" y="1034669"/>
                  </a:cubicBezTo>
                  <a:cubicBezTo>
                    <a:pt x="9524412" y="1048348"/>
                    <a:pt x="9348587" y="1020325"/>
                    <a:pt x="9129365" y="1034669"/>
                  </a:cubicBezTo>
                  <a:cubicBezTo>
                    <a:pt x="8910143" y="1049013"/>
                    <a:pt x="8576042" y="1029580"/>
                    <a:pt x="8363914" y="1034669"/>
                  </a:cubicBezTo>
                  <a:cubicBezTo>
                    <a:pt x="8151786" y="1039758"/>
                    <a:pt x="7990135" y="996114"/>
                    <a:pt x="7792682" y="1034669"/>
                  </a:cubicBezTo>
                  <a:cubicBezTo>
                    <a:pt x="7595229" y="1073224"/>
                    <a:pt x="7517667" y="979067"/>
                    <a:pt x="7318560" y="1034669"/>
                  </a:cubicBezTo>
                  <a:cubicBezTo>
                    <a:pt x="7119453" y="1090271"/>
                    <a:pt x="6939194" y="998004"/>
                    <a:pt x="6650218" y="1034669"/>
                  </a:cubicBezTo>
                  <a:cubicBezTo>
                    <a:pt x="6361242" y="1071334"/>
                    <a:pt x="6262192" y="969915"/>
                    <a:pt x="6078986" y="1034669"/>
                  </a:cubicBezTo>
                  <a:cubicBezTo>
                    <a:pt x="5895780" y="1099423"/>
                    <a:pt x="5886796" y="1001011"/>
                    <a:pt x="5701973" y="1034669"/>
                  </a:cubicBezTo>
                  <a:cubicBezTo>
                    <a:pt x="5517150" y="1068327"/>
                    <a:pt x="5348242" y="1000591"/>
                    <a:pt x="5130741" y="1034669"/>
                  </a:cubicBezTo>
                  <a:cubicBezTo>
                    <a:pt x="4913240" y="1068747"/>
                    <a:pt x="4980319" y="1001877"/>
                    <a:pt x="4850838" y="1034669"/>
                  </a:cubicBezTo>
                  <a:cubicBezTo>
                    <a:pt x="4721357" y="1067461"/>
                    <a:pt x="4371201" y="962237"/>
                    <a:pt x="4182496" y="1034669"/>
                  </a:cubicBezTo>
                  <a:cubicBezTo>
                    <a:pt x="3993791" y="1107101"/>
                    <a:pt x="3890427" y="1008496"/>
                    <a:pt x="3805483" y="1034669"/>
                  </a:cubicBezTo>
                  <a:cubicBezTo>
                    <a:pt x="3720539" y="1060842"/>
                    <a:pt x="3246635" y="998800"/>
                    <a:pt x="3040032" y="1034669"/>
                  </a:cubicBezTo>
                  <a:cubicBezTo>
                    <a:pt x="2833429" y="1070538"/>
                    <a:pt x="2657390" y="980459"/>
                    <a:pt x="2468800" y="1034669"/>
                  </a:cubicBezTo>
                  <a:cubicBezTo>
                    <a:pt x="2280210" y="1088879"/>
                    <a:pt x="2108253" y="1005258"/>
                    <a:pt x="1994678" y="1034669"/>
                  </a:cubicBezTo>
                  <a:cubicBezTo>
                    <a:pt x="1881103" y="1064080"/>
                    <a:pt x="1678038" y="1029252"/>
                    <a:pt x="1520555" y="1034669"/>
                  </a:cubicBezTo>
                  <a:cubicBezTo>
                    <a:pt x="1363072" y="1040086"/>
                    <a:pt x="1264100" y="1010335"/>
                    <a:pt x="1143542" y="1034669"/>
                  </a:cubicBezTo>
                  <a:cubicBezTo>
                    <a:pt x="1022984" y="1059003"/>
                    <a:pt x="899337" y="1016206"/>
                    <a:pt x="766529" y="1034669"/>
                  </a:cubicBezTo>
                  <a:cubicBezTo>
                    <a:pt x="633721" y="1053132"/>
                    <a:pt x="317958" y="968574"/>
                    <a:pt x="172448" y="1034669"/>
                  </a:cubicBezTo>
                  <a:cubicBezTo>
                    <a:pt x="59168" y="1042673"/>
                    <a:pt x="23419" y="962989"/>
                    <a:pt x="0" y="862221"/>
                  </a:cubicBezTo>
                  <a:cubicBezTo>
                    <a:pt x="-14534" y="784856"/>
                    <a:pt x="26949" y="610153"/>
                    <a:pt x="0" y="503539"/>
                  </a:cubicBezTo>
                  <a:cubicBezTo>
                    <a:pt x="-26949" y="396925"/>
                    <a:pt x="31745" y="317581"/>
                    <a:pt x="0" y="172448"/>
                  </a:cubicBezTo>
                  <a:close/>
                </a:path>
                <a:path w="10055839" h="1034669" stroke="0" extrusionOk="0">
                  <a:moveTo>
                    <a:pt x="0" y="172448"/>
                  </a:moveTo>
                  <a:cubicBezTo>
                    <a:pt x="12689" y="87287"/>
                    <a:pt x="75185" y="761"/>
                    <a:pt x="172448" y="0"/>
                  </a:cubicBezTo>
                  <a:cubicBezTo>
                    <a:pt x="273562" y="-29970"/>
                    <a:pt x="390963" y="24227"/>
                    <a:pt x="549461" y="0"/>
                  </a:cubicBezTo>
                  <a:cubicBezTo>
                    <a:pt x="707959" y="-24227"/>
                    <a:pt x="793141" y="33441"/>
                    <a:pt x="926474" y="0"/>
                  </a:cubicBezTo>
                  <a:cubicBezTo>
                    <a:pt x="1059807" y="-33441"/>
                    <a:pt x="1501708" y="54621"/>
                    <a:pt x="1691925" y="0"/>
                  </a:cubicBezTo>
                  <a:cubicBezTo>
                    <a:pt x="1882142" y="-54621"/>
                    <a:pt x="1935565" y="15244"/>
                    <a:pt x="2166047" y="0"/>
                  </a:cubicBezTo>
                  <a:cubicBezTo>
                    <a:pt x="2396529" y="-15244"/>
                    <a:pt x="2435535" y="9034"/>
                    <a:pt x="2640170" y="0"/>
                  </a:cubicBezTo>
                  <a:cubicBezTo>
                    <a:pt x="2844805" y="-9034"/>
                    <a:pt x="3045498" y="37658"/>
                    <a:pt x="3211402" y="0"/>
                  </a:cubicBezTo>
                  <a:cubicBezTo>
                    <a:pt x="3377306" y="-37658"/>
                    <a:pt x="3537225" y="33233"/>
                    <a:pt x="3782634" y="0"/>
                  </a:cubicBezTo>
                  <a:cubicBezTo>
                    <a:pt x="4028043" y="-33233"/>
                    <a:pt x="4110669" y="68494"/>
                    <a:pt x="4353866" y="0"/>
                  </a:cubicBezTo>
                  <a:cubicBezTo>
                    <a:pt x="4597063" y="-68494"/>
                    <a:pt x="4588275" y="22222"/>
                    <a:pt x="4730879" y="0"/>
                  </a:cubicBezTo>
                  <a:cubicBezTo>
                    <a:pt x="4873483" y="-22222"/>
                    <a:pt x="5153457" y="57987"/>
                    <a:pt x="5302111" y="0"/>
                  </a:cubicBezTo>
                  <a:cubicBezTo>
                    <a:pt x="5450765" y="-57987"/>
                    <a:pt x="5786459" y="6267"/>
                    <a:pt x="5970452" y="0"/>
                  </a:cubicBezTo>
                  <a:cubicBezTo>
                    <a:pt x="6154445" y="-6267"/>
                    <a:pt x="6473211" y="67454"/>
                    <a:pt x="6638794" y="0"/>
                  </a:cubicBezTo>
                  <a:cubicBezTo>
                    <a:pt x="6804377" y="-67454"/>
                    <a:pt x="6947096" y="53182"/>
                    <a:pt x="7112916" y="0"/>
                  </a:cubicBezTo>
                  <a:cubicBezTo>
                    <a:pt x="7278736" y="-53182"/>
                    <a:pt x="7355433" y="38008"/>
                    <a:pt x="7489929" y="0"/>
                  </a:cubicBezTo>
                  <a:cubicBezTo>
                    <a:pt x="7624425" y="-38008"/>
                    <a:pt x="7750186" y="36827"/>
                    <a:pt x="7964052" y="0"/>
                  </a:cubicBezTo>
                  <a:cubicBezTo>
                    <a:pt x="8177918" y="-36827"/>
                    <a:pt x="8334458" y="55751"/>
                    <a:pt x="8535284" y="0"/>
                  </a:cubicBezTo>
                  <a:cubicBezTo>
                    <a:pt x="8736110" y="-55751"/>
                    <a:pt x="8736782" y="17037"/>
                    <a:pt x="8815187" y="0"/>
                  </a:cubicBezTo>
                  <a:cubicBezTo>
                    <a:pt x="8893592" y="-17037"/>
                    <a:pt x="9635717" y="39651"/>
                    <a:pt x="9883391" y="0"/>
                  </a:cubicBezTo>
                  <a:cubicBezTo>
                    <a:pt x="9981905" y="7477"/>
                    <a:pt x="10077965" y="84743"/>
                    <a:pt x="10055839" y="172448"/>
                  </a:cubicBezTo>
                  <a:cubicBezTo>
                    <a:pt x="10093266" y="339209"/>
                    <a:pt x="10018874" y="437416"/>
                    <a:pt x="10055839" y="510437"/>
                  </a:cubicBezTo>
                  <a:cubicBezTo>
                    <a:pt x="10092804" y="583458"/>
                    <a:pt x="10016043" y="751053"/>
                    <a:pt x="10055839" y="862221"/>
                  </a:cubicBezTo>
                  <a:cubicBezTo>
                    <a:pt x="10068719" y="976364"/>
                    <a:pt x="9962693" y="1028586"/>
                    <a:pt x="9883391" y="1034669"/>
                  </a:cubicBezTo>
                  <a:cubicBezTo>
                    <a:pt x="9638860" y="1047616"/>
                    <a:pt x="9461861" y="1019544"/>
                    <a:pt x="9312159" y="1034669"/>
                  </a:cubicBezTo>
                  <a:cubicBezTo>
                    <a:pt x="9162457" y="1049794"/>
                    <a:pt x="8909219" y="971086"/>
                    <a:pt x="8546708" y="1034669"/>
                  </a:cubicBezTo>
                  <a:cubicBezTo>
                    <a:pt x="8184197" y="1098252"/>
                    <a:pt x="8163563" y="1027061"/>
                    <a:pt x="7878367" y="1034669"/>
                  </a:cubicBezTo>
                  <a:cubicBezTo>
                    <a:pt x="7593171" y="1042277"/>
                    <a:pt x="7502822" y="986434"/>
                    <a:pt x="7404244" y="1034669"/>
                  </a:cubicBezTo>
                  <a:cubicBezTo>
                    <a:pt x="7305666" y="1082904"/>
                    <a:pt x="7116502" y="1031899"/>
                    <a:pt x="7027231" y="1034669"/>
                  </a:cubicBezTo>
                  <a:cubicBezTo>
                    <a:pt x="6937960" y="1037439"/>
                    <a:pt x="6712043" y="1028323"/>
                    <a:pt x="6553109" y="1034669"/>
                  </a:cubicBezTo>
                  <a:cubicBezTo>
                    <a:pt x="6394175" y="1041015"/>
                    <a:pt x="6286820" y="1027544"/>
                    <a:pt x="6078986" y="1034669"/>
                  </a:cubicBezTo>
                  <a:cubicBezTo>
                    <a:pt x="5871152" y="1041794"/>
                    <a:pt x="5929536" y="1008483"/>
                    <a:pt x="5799083" y="1034669"/>
                  </a:cubicBezTo>
                  <a:cubicBezTo>
                    <a:pt x="5668630" y="1060855"/>
                    <a:pt x="5339931" y="1011508"/>
                    <a:pt x="5130741" y="1034669"/>
                  </a:cubicBezTo>
                  <a:cubicBezTo>
                    <a:pt x="4921551" y="1057830"/>
                    <a:pt x="4882072" y="1023528"/>
                    <a:pt x="4656619" y="1034669"/>
                  </a:cubicBezTo>
                  <a:cubicBezTo>
                    <a:pt x="4431166" y="1045810"/>
                    <a:pt x="4396655" y="1004147"/>
                    <a:pt x="4279606" y="1034669"/>
                  </a:cubicBezTo>
                  <a:cubicBezTo>
                    <a:pt x="4162557" y="1065191"/>
                    <a:pt x="3712840" y="1031567"/>
                    <a:pt x="3514155" y="1034669"/>
                  </a:cubicBezTo>
                  <a:cubicBezTo>
                    <a:pt x="3315470" y="1037771"/>
                    <a:pt x="3286700" y="994737"/>
                    <a:pt x="3137142" y="1034669"/>
                  </a:cubicBezTo>
                  <a:cubicBezTo>
                    <a:pt x="2987584" y="1074601"/>
                    <a:pt x="2783685" y="972251"/>
                    <a:pt x="2565910" y="1034669"/>
                  </a:cubicBezTo>
                  <a:cubicBezTo>
                    <a:pt x="2348135" y="1097087"/>
                    <a:pt x="2273877" y="980825"/>
                    <a:pt x="2091787" y="1034669"/>
                  </a:cubicBezTo>
                  <a:cubicBezTo>
                    <a:pt x="1909697" y="1088513"/>
                    <a:pt x="1527728" y="965527"/>
                    <a:pt x="1326337" y="1034669"/>
                  </a:cubicBezTo>
                  <a:cubicBezTo>
                    <a:pt x="1124946" y="1103811"/>
                    <a:pt x="1098315" y="1005234"/>
                    <a:pt x="949323" y="1034669"/>
                  </a:cubicBezTo>
                  <a:cubicBezTo>
                    <a:pt x="800331" y="1064104"/>
                    <a:pt x="500279" y="957095"/>
                    <a:pt x="172448" y="1034669"/>
                  </a:cubicBezTo>
                  <a:cubicBezTo>
                    <a:pt x="91544" y="1031681"/>
                    <a:pt x="-13819" y="942233"/>
                    <a:pt x="0" y="862221"/>
                  </a:cubicBezTo>
                  <a:cubicBezTo>
                    <a:pt x="-35470" y="752823"/>
                    <a:pt x="14040" y="672955"/>
                    <a:pt x="0" y="503539"/>
                  </a:cubicBezTo>
                  <a:cubicBezTo>
                    <a:pt x="-14040" y="334123"/>
                    <a:pt x="10443" y="267597"/>
                    <a:pt x="0" y="172448"/>
                  </a:cubicBezTo>
                  <a:close/>
                </a:path>
              </a:pathLst>
            </a:custGeom>
            <a:solidFill>
              <a:schemeClr val="bg1"/>
            </a:solidFill>
            <a:ln w="28575">
              <a:solidFill>
                <a:srgbClr val="75D2DB"/>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sp>
          <p:nvSpPr>
            <p:cNvPr id="8" name="TextBox 7">
              <a:extLst>
                <a:ext uri="{FF2B5EF4-FFF2-40B4-BE49-F238E27FC236}">
                  <a16:creationId xmlns:a16="http://schemas.microsoft.com/office/drawing/2014/main" id="{E91BF375-CA2B-459C-A0B6-BF73896B0C1A}"/>
                </a:ext>
              </a:extLst>
            </p:cNvPr>
            <p:cNvSpPr txBox="1"/>
            <p:nvPr/>
          </p:nvSpPr>
          <p:spPr>
            <a:xfrm>
              <a:off x="3118597" y="1204605"/>
              <a:ext cx="913039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ea typeface="+mn-ea"/>
                  <a:cs typeface="+mn-cs"/>
                </a:rPr>
                <a:t>Tìm chi tiết thể hiện cảm xúc của bạn nhỏ khi biết tin sẽ chuyển lên thành phố học</a:t>
              </a:r>
              <a:endParaRPr kumimoji="0" lang="en-US" sz="3000" b="1" i="0" u="none" strike="noStrike" kern="1200" cap="none" spc="0" normalizeH="0" baseline="0" noProof="0" dirty="0">
                <a:ln>
                  <a:noFill/>
                </a:ln>
                <a:solidFill>
                  <a:srgbClr val="7030A0"/>
                </a:solidFill>
                <a:effectLst/>
                <a:uLnTx/>
                <a:uFillTx/>
                <a:ea typeface="+mn-ea"/>
                <a:cs typeface="+mn-cs"/>
              </a:endParaRPr>
            </a:p>
          </p:txBody>
        </p:sp>
        <p:pic>
          <p:nvPicPr>
            <p:cNvPr id="9" name="Picture 8">
              <a:extLst>
                <a:ext uri="{FF2B5EF4-FFF2-40B4-BE49-F238E27FC236}">
                  <a16:creationId xmlns:a16="http://schemas.microsoft.com/office/drawing/2014/main" id="{570260C9-F5C5-44F6-B38A-1BE7DE07AC8B}"/>
                </a:ext>
              </a:extLst>
            </p:cNvPr>
            <p:cNvPicPr>
              <a:picLocks noChangeAspect="1"/>
            </p:cNvPicPr>
            <p:nvPr/>
          </p:nvPicPr>
          <p:blipFill>
            <a:blip r:embed="rId4"/>
            <a:stretch>
              <a:fillRect/>
            </a:stretch>
          </p:blipFill>
          <p:spPr>
            <a:xfrm>
              <a:off x="2180136" y="1048864"/>
              <a:ext cx="767540" cy="1357336"/>
            </a:xfrm>
            <a:prstGeom prst="rect">
              <a:avLst/>
            </a:prstGeom>
          </p:spPr>
        </p:pic>
      </p:grpSp>
      <p:sp>
        <p:nvSpPr>
          <p:cNvPr id="2" name="Rectangle: Rounded Corners 1">
            <a:extLst>
              <a:ext uri="{FF2B5EF4-FFF2-40B4-BE49-F238E27FC236}">
                <a16:creationId xmlns:a16="http://schemas.microsoft.com/office/drawing/2014/main" id="{A8F6AC30-8848-0FB3-3927-FF8D8C70EA1F}"/>
              </a:ext>
            </a:extLst>
          </p:cNvPr>
          <p:cNvSpPr/>
          <p:nvPr/>
        </p:nvSpPr>
        <p:spPr>
          <a:xfrm>
            <a:off x="522514" y="2416629"/>
            <a:ext cx="11385706" cy="2471057"/>
          </a:xfrm>
          <a:custGeom>
            <a:avLst/>
            <a:gdLst>
              <a:gd name="connsiteX0" fmla="*/ 0 w 11385706"/>
              <a:gd name="connsiteY0" fmla="*/ 254148 h 2471057"/>
              <a:gd name="connsiteX1" fmla="*/ 254148 w 11385706"/>
              <a:gd name="connsiteY1" fmla="*/ 0 h 2471057"/>
              <a:gd name="connsiteX2" fmla="*/ 933986 w 11385706"/>
              <a:gd name="connsiteY2" fmla="*/ 0 h 2471057"/>
              <a:gd name="connsiteX3" fmla="*/ 1396276 w 11385706"/>
              <a:gd name="connsiteY3" fmla="*/ 0 h 2471057"/>
              <a:gd name="connsiteX4" fmla="*/ 2184888 w 11385706"/>
              <a:gd name="connsiteY4" fmla="*/ 0 h 2471057"/>
              <a:gd name="connsiteX5" fmla="*/ 2973501 w 11385706"/>
              <a:gd name="connsiteY5" fmla="*/ 0 h 2471057"/>
              <a:gd name="connsiteX6" fmla="*/ 3762113 w 11385706"/>
              <a:gd name="connsiteY6" fmla="*/ 0 h 2471057"/>
              <a:gd name="connsiteX7" fmla="*/ 4115629 w 11385706"/>
              <a:gd name="connsiteY7" fmla="*/ 0 h 2471057"/>
              <a:gd name="connsiteX8" fmla="*/ 4469144 w 11385706"/>
              <a:gd name="connsiteY8" fmla="*/ 0 h 2471057"/>
              <a:gd name="connsiteX9" fmla="*/ 5148983 w 11385706"/>
              <a:gd name="connsiteY9" fmla="*/ 0 h 2471057"/>
              <a:gd name="connsiteX10" fmla="*/ 5937595 w 11385706"/>
              <a:gd name="connsiteY10" fmla="*/ 0 h 2471057"/>
              <a:gd name="connsiteX11" fmla="*/ 6291111 w 11385706"/>
              <a:gd name="connsiteY11" fmla="*/ 0 h 2471057"/>
              <a:gd name="connsiteX12" fmla="*/ 7188497 w 11385706"/>
              <a:gd name="connsiteY12" fmla="*/ 0 h 2471057"/>
              <a:gd name="connsiteX13" fmla="*/ 7759561 w 11385706"/>
              <a:gd name="connsiteY13" fmla="*/ 0 h 2471057"/>
              <a:gd name="connsiteX14" fmla="*/ 8330625 w 11385706"/>
              <a:gd name="connsiteY14" fmla="*/ 0 h 2471057"/>
              <a:gd name="connsiteX15" fmla="*/ 8684141 w 11385706"/>
              <a:gd name="connsiteY15" fmla="*/ 0 h 2471057"/>
              <a:gd name="connsiteX16" fmla="*/ 9472753 w 11385706"/>
              <a:gd name="connsiteY16" fmla="*/ 0 h 2471057"/>
              <a:gd name="connsiteX17" fmla="*/ 10370139 w 11385706"/>
              <a:gd name="connsiteY17" fmla="*/ 0 h 2471057"/>
              <a:gd name="connsiteX18" fmla="*/ 11131558 w 11385706"/>
              <a:gd name="connsiteY18" fmla="*/ 0 h 2471057"/>
              <a:gd name="connsiteX19" fmla="*/ 11385706 w 11385706"/>
              <a:gd name="connsiteY19" fmla="*/ 254148 h 2471057"/>
              <a:gd name="connsiteX20" fmla="*/ 11385706 w 11385706"/>
              <a:gd name="connsiteY20" fmla="*/ 947657 h 2471057"/>
              <a:gd name="connsiteX21" fmla="*/ 11385706 w 11385706"/>
              <a:gd name="connsiteY21" fmla="*/ 1543028 h 2471057"/>
              <a:gd name="connsiteX22" fmla="*/ 11385706 w 11385706"/>
              <a:gd name="connsiteY22" fmla="*/ 2216909 h 2471057"/>
              <a:gd name="connsiteX23" fmla="*/ 11131558 w 11385706"/>
              <a:gd name="connsiteY23" fmla="*/ 2471057 h 2471057"/>
              <a:gd name="connsiteX24" fmla="*/ 10560494 w 11385706"/>
              <a:gd name="connsiteY24" fmla="*/ 2471057 h 2471057"/>
              <a:gd name="connsiteX25" fmla="*/ 9989430 w 11385706"/>
              <a:gd name="connsiteY25" fmla="*/ 2471057 h 2471057"/>
              <a:gd name="connsiteX26" fmla="*/ 9309592 w 11385706"/>
              <a:gd name="connsiteY26" fmla="*/ 2471057 h 2471057"/>
              <a:gd name="connsiteX27" fmla="*/ 8847302 w 11385706"/>
              <a:gd name="connsiteY27" fmla="*/ 2471057 h 2471057"/>
              <a:gd name="connsiteX28" fmla="*/ 8385012 w 11385706"/>
              <a:gd name="connsiteY28" fmla="*/ 2471057 h 2471057"/>
              <a:gd name="connsiteX29" fmla="*/ 8031496 w 11385706"/>
              <a:gd name="connsiteY29" fmla="*/ 2471057 h 2471057"/>
              <a:gd name="connsiteX30" fmla="*/ 7460432 w 11385706"/>
              <a:gd name="connsiteY30" fmla="*/ 2471057 h 2471057"/>
              <a:gd name="connsiteX31" fmla="*/ 6671820 w 11385706"/>
              <a:gd name="connsiteY31" fmla="*/ 2471057 h 2471057"/>
              <a:gd name="connsiteX32" fmla="*/ 5991982 w 11385706"/>
              <a:gd name="connsiteY32" fmla="*/ 2471057 h 2471057"/>
              <a:gd name="connsiteX33" fmla="*/ 5529692 w 11385706"/>
              <a:gd name="connsiteY33" fmla="*/ 2471057 h 2471057"/>
              <a:gd name="connsiteX34" fmla="*/ 5176176 w 11385706"/>
              <a:gd name="connsiteY34" fmla="*/ 2471057 h 2471057"/>
              <a:gd name="connsiteX35" fmla="*/ 4278790 w 11385706"/>
              <a:gd name="connsiteY35" fmla="*/ 2471057 h 2471057"/>
              <a:gd name="connsiteX36" fmla="*/ 3707726 w 11385706"/>
              <a:gd name="connsiteY36" fmla="*/ 2471057 h 2471057"/>
              <a:gd name="connsiteX37" fmla="*/ 2919113 w 11385706"/>
              <a:gd name="connsiteY37" fmla="*/ 2471057 h 2471057"/>
              <a:gd name="connsiteX38" fmla="*/ 2565598 w 11385706"/>
              <a:gd name="connsiteY38" fmla="*/ 2471057 h 2471057"/>
              <a:gd name="connsiteX39" fmla="*/ 2103308 w 11385706"/>
              <a:gd name="connsiteY39" fmla="*/ 2471057 h 2471057"/>
              <a:gd name="connsiteX40" fmla="*/ 1314695 w 11385706"/>
              <a:gd name="connsiteY40" fmla="*/ 2471057 h 2471057"/>
              <a:gd name="connsiteX41" fmla="*/ 852406 w 11385706"/>
              <a:gd name="connsiteY41" fmla="*/ 2471057 h 2471057"/>
              <a:gd name="connsiteX42" fmla="*/ 254148 w 11385706"/>
              <a:gd name="connsiteY42" fmla="*/ 2471057 h 2471057"/>
              <a:gd name="connsiteX43" fmla="*/ 0 w 11385706"/>
              <a:gd name="connsiteY43" fmla="*/ 2216909 h 2471057"/>
              <a:gd name="connsiteX44" fmla="*/ 0 w 11385706"/>
              <a:gd name="connsiteY44" fmla="*/ 1562655 h 2471057"/>
              <a:gd name="connsiteX45" fmla="*/ 0 w 11385706"/>
              <a:gd name="connsiteY45" fmla="*/ 947657 h 2471057"/>
              <a:gd name="connsiteX46" fmla="*/ 0 w 11385706"/>
              <a:gd name="connsiteY46" fmla="*/ 254148 h 247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385706" h="2471057" fill="none" extrusionOk="0">
                <a:moveTo>
                  <a:pt x="0" y="254148"/>
                </a:moveTo>
                <a:cubicBezTo>
                  <a:pt x="-25869" y="107973"/>
                  <a:pt x="130615" y="14115"/>
                  <a:pt x="254148" y="0"/>
                </a:cubicBezTo>
                <a:cubicBezTo>
                  <a:pt x="396910" y="-6068"/>
                  <a:pt x="599251" y="-28326"/>
                  <a:pt x="933986" y="0"/>
                </a:cubicBezTo>
                <a:cubicBezTo>
                  <a:pt x="1268721" y="28326"/>
                  <a:pt x="1269299" y="-19352"/>
                  <a:pt x="1396276" y="0"/>
                </a:cubicBezTo>
                <a:cubicBezTo>
                  <a:pt x="1523253" y="19352"/>
                  <a:pt x="1900461" y="-36837"/>
                  <a:pt x="2184888" y="0"/>
                </a:cubicBezTo>
                <a:cubicBezTo>
                  <a:pt x="2469315" y="36837"/>
                  <a:pt x="2759363" y="450"/>
                  <a:pt x="2973501" y="0"/>
                </a:cubicBezTo>
                <a:cubicBezTo>
                  <a:pt x="3187639" y="-450"/>
                  <a:pt x="3427537" y="-25065"/>
                  <a:pt x="3762113" y="0"/>
                </a:cubicBezTo>
                <a:cubicBezTo>
                  <a:pt x="4096689" y="25065"/>
                  <a:pt x="4009931" y="-16549"/>
                  <a:pt x="4115629" y="0"/>
                </a:cubicBezTo>
                <a:cubicBezTo>
                  <a:pt x="4221327" y="16549"/>
                  <a:pt x="4373947" y="9948"/>
                  <a:pt x="4469144" y="0"/>
                </a:cubicBezTo>
                <a:cubicBezTo>
                  <a:pt x="4564341" y="-9948"/>
                  <a:pt x="4998350" y="13223"/>
                  <a:pt x="5148983" y="0"/>
                </a:cubicBezTo>
                <a:cubicBezTo>
                  <a:pt x="5299616" y="-13223"/>
                  <a:pt x="5754277" y="7376"/>
                  <a:pt x="5937595" y="0"/>
                </a:cubicBezTo>
                <a:cubicBezTo>
                  <a:pt x="6120913" y="-7376"/>
                  <a:pt x="6166469" y="12256"/>
                  <a:pt x="6291111" y="0"/>
                </a:cubicBezTo>
                <a:cubicBezTo>
                  <a:pt x="6415753" y="-12256"/>
                  <a:pt x="6864044" y="-17091"/>
                  <a:pt x="7188497" y="0"/>
                </a:cubicBezTo>
                <a:cubicBezTo>
                  <a:pt x="7512950" y="17091"/>
                  <a:pt x="7477338" y="12181"/>
                  <a:pt x="7759561" y="0"/>
                </a:cubicBezTo>
                <a:cubicBezTo>
                  <a:pt x="8041784" y="-12181"/>
                  <a:pt x="8199610" y="3415"/>
                  <a:pt x="8330625" y="0"/>
                </a:cubicBezTo>
                <a:cubicBezTo>
                  <a:pt x="8461640" y="-3415"/>
                  <a:pt x="8542948" y="6203"/>
                  <a:pt x="8684141" y="0"/>
                </a:cubicBezTo>
                <a:cubicBezTo>
                  <a:pt x="8825334" y="-6203"/>
                  <a:pt x="9262564" y="-11016"/>
                  <a:pt x="9472753" y="0"/>
                </a:cubicBezTo>
                <a:cubicBezTo>
                  <a:pt x="9682942" y="11016"/>
                  <a:pt x="10048255" y="-31200"/>
                  <a:pt x="10370139" y="0"/>
                </a:cubicBezTo>
                <a:cubicBezTo>
                  <a:pt x="10692023" y="31200"/>
                  <a:pt x="10781358" y="-1904"/>
                  <a:pt x="11131558" y="0"/>
                </a:cubicBezTo>
                <a:cubicBezTo>
                  <a:pt x="11246634" y="8065"/>
                  <a:pt x="11391405" y="122803"/>
                  <a:pt x="11385706" y="254148"/>
                </a:cubicBezTo>
                <a:cubicBezTo>
                  <a:pt x="11379458" y="421187"/>
                  <a:pt x="11354128" y="674733"/>
                  <a:pt x="11385706" y="947657"/>
                </a:cubicBezTo>
                <a:cubicBezTo>
                  <a:pt x="11417284" y="1220581"/>
                  <a:pt x="11404779" y="1388471"/>
                  <a:pt x="11385706" y="1543028"/>
                </a:cubicBezTo>
                <a:cubicBezTo>
                  <a:pt x="11366633" y="1697585"/>
                  <a:pt x="11404182" y="1988263"/>
                  <a:pt x="11385706" y="2216909"/>
                </a:cubicBezTo>
                <a:cubicBezTo>
                  <a:pt x="11367988" y="2335169"/>
                  <a:pt x="11262290" y="2471736"/>
                  <a:pt x="11131558" y="2471057"/>
                </a:cubicBezTo>
                <a:cubicBezTo>
                  <a:pt x="10963280" y="2452397"/>
                  <a:pt x="10795369" y="2465377"/>
                  <a:pt x="10560494" y="2471057"/>
                </a:cubicBezTo>
                <a:cubicBezTo>
                  <a:pt x="10325619" y="2476737"/>
                  <a:pt x="10134896" y="2442527"/>
                  <a:pt x="9989430" y="2471057"/>
                </a:cubicBezTo>
                <a:cubicBezTo>
                  <a:pt x="9843964" y="2499587"/>
                  <a:pt x="9632153" y="2455953"/>
                  <a:pt x="9309592" y="2471057"/>
                </a:cubicBezTo>
                <a:cubicBezTo>
                  <a:pt x="8987031" y="2486161"/>
                  <a:pt x="8999686" y="2454446"/>
                  <a:pt x="8847302" y="2471057"/>
                </a:cubicBezTo>
                <a:cubicBezTo>
                  <a:pt x="8694918" y="2487669"/>
                  <a:pt x="8579205" y="2492876"/>
                  <a:pt x="8385012" y="2471057"/>
                </a:cubicBezTo>
                <a:cubicBezTo>
                  <a:pt x="8190819" y="2449239"/>
                  <a:pt x="8150849" y="2483202"/>
                  <a:pt x="8031496" y="2471057"/>
                </a:cubicBezTo>
                <a:cubicBezTo>
                  <a:pt x="7912143" y="2458912"/>
                  <a:pt x="7703161" y="2451460"/>
                  <a:pt x="7460432" y="2471057"/>
                </a:cubicBezTo>
                <a:cubicBezTo>
                  <a:pt x="7217703" y="2490654"/>
                  <a:pt x="7035807" y="2506276"/>
                  <a:pt x="6671820" y="2471057"/>
                </a:cubicBezTo>
                <a:cubicBezTo>
                  <a:pt x="6307833" y="2435838"/>
                  <a:pt x="6296749" y="2447353"/>
                  <a:pt x="5991982" y="2471057"/>
                </a:cubicBezTo>
                <a:cubicBezTo>
                  <a:pt x="5687215" y="2494761"/>
                  <a:pt x="5666928" y="2471257"/>
                  <a:pt x="5529692" y="2471057"/>
                </a:cubicBezTo>
                <a:cubicBezTo>
                  <a:pt x="5392456" y="2470858"/>
                  <a:pt x="5252741" y="2459090"/>
                  <a:pt x="5176176" y="2471057"/>
                </a:cubicBezTo>
                <a:cubicBezTo>
                  <a:pt x="5099611" y="2483024"/>
                  <a:pt x="4512218" y="2508109"/>
                  <a:pt x="4278790" y="2471057"/>
                </a:cubicBezTo>
                <a:cubicBezTo>
                  <a:pt x="4045362" y="2434005"/>
                  <a:pt x="3826001" y="2489448"/>
                  <a:pt x="3707726" y="2471057"/>
                </a:cubicBezTo>
                <a:cubicBezTo>
                  <a:pt x="3589451" y="2452666"/>
                  <a:pt x="3237801" y="2488861"/>
                  <a:pt x="2919113" y="2471057"/>
                </a:cubicBezTo>
                <a:cubicBezTo>
                  <a:pt x="2600425" y="2453253"/>
                  <a:pt x="2713249" y="2463809"/>
                  <a:pt x="2565598" y="2471057"/>
                </a:cubicBezTo>
                <a:cubicBezTo>
                  <a:pt x="2417947" y="2478305"/>
                  <a:pt x="2206703" y="2471307"/>
                  <a:pt x="2103308" y="2471057"/>
                </a:cubicBezTo>
                <a:cubicBezTo>
                  <a:pt x="1999913" y="2470808"/>
                  <a:pt x="1682186" y="2501356"/>
                  <a:pt x="1314695" y="2471057"/>
                </a:cubicBezTo>
                <a:cubicBezTo>
                  <a:pt x="947204" y="2440758"/>
                  <a:pt x="1012829" y="2494126"/>
                  <a:pt x="852406" y="2471057"/>
                </a:cubicBezTo>
                <a:cubicBezTo>
                  <a:pt x="691983" y="2447988"/>
                  <a:pt x="472918" y="2454349"/>
                  <a:pt x="254148" y="2471057"/>
                </a:cubicBezTo>
                <a:cubicBezTo>
                  <a:pt x="95089" y="2468568"/>
                  <a:pt x="-14491" y="2383342"/>
                  <a:pt x="0" y="2216909"/>
                </a:cubicBezTo>
                <a:cubicBezTo>
                  <a:pt x="-32109" y="2081612"/>
                  <a:pt x="16104" y="1793772"/>
                  <a:pt x="0" y="1562655"/>
                </a:cubicBezTo>
                <a:cubicBezTo>
                  <a:pt x="-16104" y="1331538"/>
                  <a:pt x="-9568" y="1127140"/>
                  <a:pt x="0" y="947657"/>
                </a:cubicBezTo>
                <a:cubicBezTo>
                  <a:pt x="9568" y="768174"/>
                  <a:pt x="-24100" y="497672"/>
                  <a:pt x="0" y="254148"/>
                </a:cubicBezTo>
                <a:close/>
              </a:path>
              <a:path w="11385706" h="2471057" stroke="0" extrusionOk="0">
                <a:moveTo>
                  <a:pt x="0" y="254148"/>
                </a:moveTo>
                <a:cubicBezTo>
                  <a:pt x="-15142" y="107222"/>
                  <a:pt x="114048" y="6708"/>
                  <a:pt x="254148" y="0"/>
                </a:cubicBezTo>
                <a:cubicBezTo>
                  <a:pt x="409714" y="-9770"/>
                  <a:pt x="600602" y="-1218"/>
                  <a:pt x="825212" y="0"/>
                </a:cubicBezTo>
                <a:cubicBezTo>
                  <a:pt x="1049822" y="1218"/>
                  <a:pt x="1266611" y="-11558"/>
                  <a:pt x="1613824" y="0"/>
                </a:cubicBezTo>
                <a:cubicBezTo>
                  <a:pt x="1961037" y="11558"/>
                  <a:pt x="1814103" y="11317"/>
                  <a:pt x="1967340" y="0"/>
                </a:cubicBezTo>
                <a:cubicBezTo>
                  <a:pt x="2120577" y="-11317"/>
                  <a:pt x="2364004" y="12886"/>
                  <a:pt x="2755952" y="0"/>
                </a:cubicBezTo>
                <a:cubicBezTo>
                  <a:pt x="3147900" y="-12886"/>
                  <a:pt x="3005339" y="-15919"/>
                  <a:pt x="3109468" y="0"/>
                </a:cubicBezTo>
                <a:cubicBezTo>
                  <a:pt x="3213597" y="15919"/>
                  <a:pt x="3609470" y="8621"/>
                  <a:pt x="3898080" y="0"/>
                </a:cubicBezTo>
                <a:cubicBezTo>
                  <a:pt x="4186690" y="-8621"/>
                  <a:pt x="4271052" y="-22569"/>
                  <a:pt x="4577918" y="0"/>
                </a:cubicBezTo>
                <a:cubicBezTo>
                  <a:pt x="4884784" y="22569"/>
                  <a:pt x="5009388" y="20101"/>
                  <a:pt x="5148983" y="0"/>
                </a:cubicBezTo>
                <a:cubicBezTo>
                  <a:pt x="5288578" y="-20101"/>
                  <a:pt x="5603456" y="-31476"/>
                  <a:pt x="5828821" y="0"/>
                </a:cubicBezTo>
                <a:cubicBezTo>
                  <a:pt x="6054186" y="31476"/>
                  <a:pt x="6298135" y="-7678"/>
                  <a:pt x="6617433" y="0"/>
                </a:cubicBezTo>
                <a:cubicBezTo>
                  <a:pt x="6936731" y="7678"/>
                  <a:pt x="6972298" y="412"/>
                  <a:pt x="7297271" y="0"/>
                </a:cubicBezTo>
                <a:cubicBezTo>
                  <a:pt x="7622244" y="-412"/>
                  <a:pt x="7580536" y="8310"/>
                  <a:pt x="7759561" y="0"/>
                </a:cubicBezTo>
                <a:cubicBezTo>
                  <a:pt x="7938586" y="-8310"/>
                  <a:pt x="8044704" y="-11573"/>
                  <a:pt x="8221851" y="0"/>
                </a:cubicBezTo>
                <a:cubicBezTo>
                  <a:pt x="8398998" y="11573"/>
                  <a:pt x="8573045" y="-16928"/>
                  <a:pt x="8684141" y="0"/>
                </a:cubicBezTo>
                <a:cubicBezTo>
                  <a:pt x="8795237" y="16928"/>
                  <a:pt x="8924528" y="-4716"/>
                  <a:pt x="9146431" y="0"/>
                </a:cubicBezTo>
                <a:cubicBezTo>
                  <a:pt x="9368334" y="4716"/>
                  <a:pt x="9736419" y="19547"/>
                  <a:pt x="9935043" y="0"/>
                </a:cubicBezTo>
                <a:cubicBezTo>
                  <a:pt x="10133667" y="-19547"/>
                  <a:pt x="10185748" y="-468"/>
                  <a:pt x="10397333" y="0"/>
                </a:cubicBezTo>
                <a:cubicBezTo>
                  <a:pt x="10608918" y="468"/>
                  <a:pt x="10914600" y="-25659"/>
                  <a:pt x="11131558" y="0"/>
                </a:cubicBezTo>
                <a:cubicBezTo>
                  <a:pt x="11265466" y="31383"/>
                  <a:pt x="11393289" y="97203"/>
                  <a:pt x="11385706" y="254148"/>
                </a:cubicBezTo>
                <a:cubicBezTo>
                  <a:pt x="11414742" y="403058"/>
                  <a:pt x="11354991" y="638471"/>
                  <a:pt x="11385706" y="928029"/>
                </a:cubicBezTo>
                <a:cubicBezTo>
                  <a:pt x="11416421" y="1217587"/>
                  <a:pt x="11371027" y="1461671"/>
                  <a:pt x="11385706" y="1601911"/>
                </a:cubicBezTo>
                <a:cubicBezTo>
                  <a:pt x="11400385" y="1742151"/>
                  <a:pt x="11384252" y="2016169"/>
                  <a:pt x="11385706" y="2216909"/>
                </a:cubicBezTo>
                <a:cubicBezTo>
                  <a:pt x="11384603" y="2371469"/>
                  <a:pt x="11274228" y="2492688"/>
                  <a:pt x="11131558" y="2471057"/>
                </a:cubicBezTo>
                <a:cubicBezTo>
                  <a:pt x="10858251" y="2467902"/>
                  <a:pt x="10610913" y="2453128"/>
                  <a:pt x="10451720" y="2471057"/>
                </a:cubicBezTo>
                <a:cubicBezTo>
                  <a:pt x="10292527" y="2488986"/>
                  <a:pt x="10075987" y="2464943"/>
                  <a:pt x="9880656" y="2471057"/>
                </a:cubicBezTo>
                <a:cubicBezTo>
                  <a:pt x="9685325" y="2477171"/>
                  <a:pt x="9647026" y="2484881"/>
                  <a:pt x="9527140" y="2471057"/>
                </a:cubicBezTo>
                <a:cubicBezTo>
                  <a:pt x="9407254" y="2457233"/>
                  <a:pt x="9340390" y="2471106"/>
                  <a:pt x="9173624" y="2471057"/>
                </a:cubicBezTo>
                <a:cubicBezTo>
                  <a:pt x="9006858" y="2471008"/>
                  <a:pt x="8934220" y="2466659"/>
                  <a:pt x="8820108" y="2471057"/>
                </a:cubicBezTo>
                <a:cubicBezTo>
                  <a:pt x="8705996" y="2475455"/>
                  <a:pt x="8432353" y="2474121"/>
                  <a:pt x="8249044" y="2471057"/>
                </a:cubicBezTo>
                <a:cubicBezTo>
                  <a:pt x="8065735" y="2467993"/>
                  <a:pt x="7846281" y="2478656"/>
                  <a:pt x="7569206" y="2471057"/>
                </a:cubicBezTo>
                <a:cubicBezTo>
                  <a:pt x="7292131" y="2463458"/>
                  <a:pt x="6993994" y="2428760"/>
                  <a:pt x="6671820" y="2471057"/>
                </a:cubicBezTo>
                <a:cubicBezTo>
                  <a:pt x="6349646" y="2513354"/>
                  <a:pt x="6220606" y="2483924"/>
                  <a:pt x="5991982" y="2471057"/>
                </a:cubicBezTo>
                <a:cubicBezTo>
                  <a:pt x="5763358" y="2458190"/>
                  <a:pt x="5733863" y="2471608"/>
                  <a:pt x="5638466" y="2471057"/>
                </a:cubicBezTo>
                <a:cubicBezTo>
                  <a:pt x="5543069" y="2470506"/>
                  <a:pt x="5141543" y="2481538"/>
                  <a:pt x="4849854" y="2471057"/>
                </a:cubicBezTo>
                <a:cubicBezTo>
                  <a:pt x="4558165" y="2460576"/>
                  <a:pt x="4503946" y="2456154"/>
                  <a:pt x="4387564" y="2471057"/>
                </a:cubicBezTo>
                <a:cubicBezTo>
                  <a:pt x="4271182" y="2485961"/>
                  <a:pt x="3759704" y="2489134"/>
                  <a:pt x="3598952" y="2471057"/>
                </a:cubicBezTo>
                <a:cubicBezTo>
                  <a:pt x="3438200" y="2452980"/>
                  <a:pt x="3146718" y="2500552"/>
                  <a:pt x="2919113" y="2471057"/>
                </a:cubicBezTo>
                <a:cubicBezTo>
                  <a:pt x="2691508" y="2441562"/>
                  <a:pt x="2680431" y="2489233"/>
                  <a:pt x="2456824" y="2471057"/>
                </a:cubicBezTo>
                <a:cubicBezTo>
                  <a:pt x="2233217" y="2452881"/>
                  <a:pt x="1899136" y="2449612"/>
                  <a:pt x="1559437" y="2471057"/>
                </a:cubicBezTo>
                <a:cubicBezTo>
                  <a:pt x="1219738" y="2492502"/>
                  <a:pt x="1273787" y="2443137"/>
                  <a:pt x="988373" y="2471057"/>
                </a:cubicBezTo>
                <a:cubicBezTo>
                  <a:pt x="702959" y="2498977"/>
                  <a:pt x="435133" y="2470355"/>
                  <a:pt x="254148" y="2471057"/>
                </a:cubicBezTo>
                <a:cubicBezTo>
                  <a:pt x="109889" y="2483985"/>
                  <a:pt x="-2348" y="2382505"/>
                  <a:pt x="0" y="2216909"/>
                </a:cubicBezTo>
                <a:cubicBezTo>
                  <a:pt x="21259" y="1977504"/>
                  <a:pt x="22752" y="1868110"/>
                  <a:pt x="0" y="1621538"/>
                </a:cubicBezTo>
                <a:cubicBezTo>
                  <a:pt x="-22752" y="1374966"/>
                  <a:pt x="-29843" y="1213508"/>
                  <a:pt x="0" y="947657"/>
                </a:cubicBezTo>
                <a:cubicBezTo>
                  <a:pt x="29843" y="681806"/>
                  <a:pt x="-7564" y="599000"/>
                  <a:pt x="0" y="25414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4000" dirty="0">
                <a:solidFill>
                  <a:prstClr val="black"/>
                </a:solidFill>
                <a:latin typeface="Calibri" panose="020F0502020204030204" pitchFamily="34" charset="0"/>
                <a:cs typeface="Calibri" panose="020F0502020204030204" pitchFamily="34" charset="0"/>
              </a:rPr>
              <a:t>Bố quyết định cho tôi lên thành phố học. Nghe bố nói, tôi và khóc như khi bị đòn oan. Tôi không muốn đi nhưng vẫn phải chuẩn bị lên đường.</a:t>
            </a:r>
          </a:p>
        </p:txBody>
      </p:sp>
      <p:sp>
        <p:nvSpPr>
          <p:cNvPr id="4" name="Rectangle: Rounded Corners 3">
            <a:extLst>
              <a:ext uri="{FF2B5EF4-FFF2-40B4-BE49-F238E27FC236}">
                <a16:creationId xmlns:a16="http://schemas.microsoft.com/office/drawing/2014/main" id="{41A91CE5-ED66-5773-7F95-8F0EC0C09795}"/>
              </a:ext>
            </a:extLst>
          </p:cNvPr>
          <p:cNvSpPr/>
          <p:nvPr/>
        </p:nvSpPr>
        <p:spPr>
          <a:xfrm>
            <a:off x="9840686" y="2797629"/>
            <a:ext cx="2046514" cy="57694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BBAC1C20-15AF-707A-E63D-3CB9AF73B403}"/>
              </a:ext>
            </a:extLst>
          </p:cNvPr>
          <p:cNvSpPr/>
          <p:nvPr/>
        </p:nvSpPr>
        <p:spPr>
          <a:xfrm>
            <a:off x="609599" y="3407229"/>
            <a:ext cx="11157857" cy="50074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1F49B10C-537E-B182-23FF-F4DCE2C13F3D}"/>
              </a:ext>
            </a:extLst>
          </p:cNvPr>
          <p:cNvSpPr/>
          <p:nvPr/>
        </p:nvSpPr>
        <p:spPr>
          <a:xfrm>
            <a:off x="642257" y="4038600"/>
            <a:ext cx="8109858" cy="50074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789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A553757-54C6-41C2-B273-8BB45BF14FBD}"/>
              </a:ext>
            </a:extLst>
          </p:cNvPr>
          <p:cNvSpPr/>
          <p:nvPr/>
        </p:nvSpPr>
        <p:spPr>
          <a:xfrm>
            <a:off x="281354" y="742869"/>
            <a:ext cx="11760591" cy="5875645"/>
          </a:xfrm>
          <a:custGeom>
            <a:avLst/>
            <a:gdLst>
              <a:gd name="connsiteX0" fmla="*/ 0 w 11760591"/>
              <a:gd name="connsiteY0" fmla="*/ 979294 h 5875645"/>
              <a:gd name="connsiteX1" fmla="*/ 979294 w 11760591"/>
              <a:gd name="connsiteY1" fmla="*/ 0 h 5875645"/>
              <a:gd name="connsiteX2" fmla="*/ 10781297 w 11760591"/>
              <a:gd name="connsiteY2" fmla="*/ 0 h 5875645"/>
              <a:gd name="connsiteX3" fmla="*/ 11760591 w 11760591"/>
              <a:gd name="connsiteY3" fmla="*/ 979294 h 5875645"/>
              <a:gd name="connsiteX4" fmla="*/ 11760591 w 11760591"/>
              <a:gd name="connsiteY4" fmla="*/ 4896351 h 5875645"/>
              <a:gd name="connsiteX5" fmla="*/ 10781297 w 11760591"/>
              <a:gd name="connsiteY5" fmla="*/ 5875645 h 5875645"/>
              <a:gd name="connsiteX6" fmla="*/ 979294 w 11760591"/>
              <a:gd name="connsiteY6" fmla="*/ 5875645 h 5875645"/>
              <a:gd name="connsiteX7" fmla="*/ 0 w 11760591"/>
              <a:gd name="connsiteY7" fmla="*/ 4896351 h 5875645"/>
              <a:gd name="connsiteX8" fmla="*/ 0 w 11760591"/>
              <a:gd name="connsiteY8" fmla="*/ 979294 h 5875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0591" h="5875645" fill="none" extrusionOk="0">
                <a:moveTo>
                  <a:pt x="0" y="979294"/>
                </a:moveTo>
                <a:cubicBezTo>
                  <a:pt x="2486" y="450062"/>
                  <a:pt x="451876" y="29103"/>
                  <a:pt x="979294" y="0"/>
                </a:cubicBezTo>
                <a:cubicBezTo>
                  <a:pt x="3759877" y="99833"/>
                  <a:pt x="9749998" y="142688"/>
                  <a:pt x="10781297" y="0"/>
                </a:cubicBezTo>
                <a:cubicBezTo>
                  <a:pt x="11348370" y="41414"/>
                  <a:pt x="11722738" y="435584"/>
                  <a:pt x="11760591" y="979294"/>
                </a:cubicBezTo>
                <a:cubicBezTo>
                  <a:pt x="11893829" y="1905114"/>
                  <a:pt x="11827760" y="3949982"/>
                  <a:pt x="11760591" y="4896351"/>
                </a:cubicBezTo>
                <a:cubicBezTo>
                  <a:pt x="11819057" y="5495636"/>
                  <a:pt x="11331549" y="5908221"/>
                  <a:pt x="10781297" y="5875645"/>
                </a:cubicBezTo>
                <a:cubicBezTo>
                  <a:pt x="6694120" y="6014880"/>
                  <a:pt x="4146836" y="5920346"/>
                  <a:pt x="979294" y="5875645"/>
                </a:cubicBezTo>
                <a:cubicBezTo>
                  <a:pt x="458986" y="5787981"/>
                  <a:pt x="22029" y="5406263"/>
                  <a:pt x="0" y="4896351"/>
                </a:cubicBezTo>
                <a:cubicBezTo>
                  <a:pt x="-146685" y="3749194"/>
                  <a:pt x="-143143" y="1689014"/>
                  <a:pt x="0" y="979294"/>
                </a:cubicBezTo>
                <a:close/>
              </a:path>
              <a:path w="11760591" h="5875645" stroke="0" extrusionOk="0">
                <a:moveTo>
                  <a:pt x="0" y="979294"/>
                </a:moveTo>
                <a:cubicBezTo>
                  <a:pt x="6585" y="426659"/>
                  <a:pt x="366194" y="-8694"/>
                  <a:pt x="979294" y="0"/>
                </a:cubicBezTo>
                <a:cubicBezTo>
                  <a:pt x="3826711" y="88457"/>
                  <a:pt x="6946491" y="-4206"/>
                  <a:pt x="10781297" y="0"/>
                </a:cubicBezTo>
                <a:cubicBezTo>
                  <a:pt x="11255541" y="60483"/>
                  <a:pt x="11687546" y="368881"/>
                  <a:pt x="11760591" y="979294"/>
                </a:cubicBezTo>
                <a:cubicBezTo>
                  <a:pt x="11929785" y="1521800"/>
                  <a:pt x="11698824" y="3783580"/>
                  <a:pt x="11760591" y="4896351"/>
                </a:cubicBezTo>
                <a:cubicBezTo>
                  <a:pt x="11811222" y="5451677"/>
                  <a:pt x="11384999" y="5935619"/>
                  <a:pt x="10781297" y="5875645"/>
                </a:cubicBezTo>
                <a:cubicBezTo>
                  <a:pt x="7386946" y="5962056"/>
                  <a:pt x="2356027" y="5871564"/>
                  <a:pt x="979294" y="5875645"/>
                </a:cubicBezTo>
                <a:cubicBezTo>
                  <a:pt x="396526" y="5844668"/>
                  <a:pt x="-17955" y="5439749"/>
                  <a:pt x="0" y="4896351"/>
                </a:cubicBezTo>
                <a:cubicBezTo>
                  <a:pt x="166589" y="3057257"/>
                  <a:pt x="-105072" y="2265557"/>
                  <a:pt x="0" y="979294"/>
                </a:cubicBezTo>
                <a:close/>
              </a:path>
            </a:pathLst>
          </a:custGeom>
          <a:ln w="38100">
            <a:no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50351874-1D73-48F1-A87F-A47547860B63}"/>
              </a:ext>
            </a:extLst>
          </p:cNvPr>
          <p:cNvGrpSpPr/>
          <p:nvPr/>
        </p:nvGrpSpPr>
        <p:grpSpPr>
          <a:xfrm>
            <a:off x="1024171" y="327744"/>
            <a:ext cx="10024829" cy="1228913"/>
            <a:chOff x="2548171" y="115395"/>
            <a:chExt cx="10024829" cy="1228913"/>
          </a:xfrm>
        </p:grpSpPr>
        <p:grpSp>
          <p:nvGrpSpPr>
            <p:cNvPr id="9" name="Group 8">
              <a:extLst>
                <a:ext uri="{FF2B5EF4-FFF2-40B4-BE49-F238E27FC236}">
                  <a16:creationId xmlns:a16="http://schemas.microsoft.com/office/drawing/2014/main" id="{6A1679AA-7D9B-40C9-BCD9-6143EA2A6960}"/>
                </a:ext>
              </a:extLst>
            </p:cNvPr>
            <p:cNvGrpSpPr/>
            <p:nvPr/>
          </p:nvGrpSpPr>
          <p:grpSpPr>
            <a:xfrm>
              <a:off x="2909046" y="115395"/>
              <a:ext cx="9663954" cy="1228913"/>
              <a:chOff x="2770094" y="1204605"/>
              <a:chExt cx="9663954" cy="1228913"/>
            </a:xfrm>
          </p:grpSpPr>
          <p:sp>
            <p:nvSpPr>
              <p:cNvPr id="10" name="Rectangle: Rounded Corners 9">
                <a:extLst>
                  <a:ext uri="{FF2B5EF4-FFF2-40B4-BE49-F238E27FC236}">
                    <a16:creationId xmlns:a16="http://schemas.microsoft.com/office/drawing/2014/main" id="{063D3521-78CF-44A2-95DA-92934FADCCF2}"/>
                  </a:ext>
                </a:extLst>
              </p:cNvPr>
              <p:cNvSpPr/>
              <p:nvPr/>
            </p:nvSpPr>
            <p:spPr>
              <a:xfrm>
                <a:off x="2770094" y="1251073"/>
                <a:ext cx="9663954" cy="1182445"/>
              </a:xfrm>
              <a:custGeom>
                <a:avLst/>
                <a:gdLst>
                  <a:gd name="connsiteX0" fmla="*/ 0 w 9663954"/>
                  <a:gd name="connsiteY0" fmla="*/ 197078 h 1182445"/>
                  <a:gd name="connsiteX1" fmla="*/ 197078 w 9663954"/>
                  <a:gd name="connsiteY1" fmla="*/ 0 h 1182445"/>
                  <a:gd name="connsiteX2" fmla="*/ 869138 w 9663954"/>
                  <a:gd name="connsiteY2" fmla="*/ 0 h 1182445"/>
                  <a:gd name="connsiteX3" fmla="*/ 1541199 w 9663954"/>
                  <a:gd name="connsiteY3" fmla="*/ 0 h 1182445"/>
                  <a:gd name="connsiteX4" fmla="*/ 1842467 w 9663954"/>
                  <a:gd name="connsiteY4" fmla="*/ 0 h 1182445"/>
                  <a:gd name="connsiteX5" fmla="*/ 2421830 w 9663954"/>
                  <a:gd name="connsiteY5" fmla="*/ 0 h 1182445"/>
                  <a:gd name="connsiteX6" fmla="*/ 3186588 w 9663954"/>
                  <a:gd name="connsiteY6" fmla="*/ 0 h 1182445"/>
                  <a:gd name="connsiteX7" fmla="*/ 3487856 w 9663954"/>
                  <a:gd name="connsiteY7" fmla="*/ 0 h 1182445"/>
                  <a:gd name="connsiteX8" fmla="*/ 3974521 w 9663954"/>
                  <a:gd name="connsiteY8" fmla="*/ 0 h 1182445"/>
                  <a:gd name="connsiteX9" fmla="*/ 4275789 w 9663954"/>
                  <a:gd name="connsiteY9" fmla="*/ 0 h 1182445"/>
                  <a:gd name="connsiteX10" fmla="*/ 4669756 w 9663954"/>
                  <a:gd name="connsiteY10" fmla="*/ 0 h 1182445"/>
                  <a:gd name="connsiteX11" fmla="*/ 5434514 w 9663954"/>
                  <a:gd name="connsiteY11" fmla="*/ 0 h 1182445"/>
                  <a:gd name="connsiteX12" fmla="*/ 5828480 w 9663954"/>
                  <a:gd name="connsiteY12" fmla="*/ 0 h 1182445"/>
                  <a:gd name="connsiteX13" fmla="*/ 6500541 w 9663954"/>
                  <a:gd name="connsiteY13" fmla="*/ 0 h 1182445"/>
                  <a:gd name="connsiteX14" fmla="*/ 6801809 w 9663954"/>
                  <a:gd name="connsiteY14" fmla="*/ 0 h 1182445"/>
                  <a:gd name="connsiteX15" fmla="*/ 7381171 w 9663954"/>
                  <a:gd name="connsiteY15" fmla="*/ 0 h 1182445"/>
                  <a:gd name="connsiteX16" fmla="*/ 8145930 w 9663954"/>
                  <a:gd name="connsiteY16" fmla="*/ 0 h 1182445"/>
                  <a:gd name="connsiteX17" fmla="*/ 8447198 w 9663954"/>
                  <a:gd name="connsiteY17" fmla="*/ 0 h 1182445"/>
                  <a:gd name="connsiteX18" fmla="*/ 9466876 w 9663954"/>
                  <a:gd name="connsiteY18" fmla="*/ 0 h 1182445"/>
                  <a:gd name="connsiteX19" fmla="*/ 9663954 w 9663954"/>
                  <a:gd name="connsiteY19" fmla="*/ 197078 h 1182445"/>
                  <a:gd name="connsiteX20" fmla="*/ 9663954 w 9663954"/>
                  <a:gd name="connsiteY20" fmla="*/ 591223 h 1182445"/>
                  <a:gd name="connsiteX21" fmla="*/ 9663954 w 9663954"/>
                  <a:gd name="connsiteY21" fmla="*/ 985367 h 1182445"/>
                  <a:gd name="connsiteX22" fmla="*/ 9466876 w 9663954"/>
                  <a:gd name="connsiteY22" fmla="*/ 1182445 h 1182445"/>
                  <a:gd name="connsiteX23" fmla="*/ 9072910 w 9663954"/>
                  <a:gd name="connsiteY23" fmla="*/ 1182445 h 1182445"/>
                  <a:gd name="connsiteX24" fmla="*/ 8586245 w 9663954"/>
                  <a:gd name="connsiteY24" fmla="*/ 1182445 h 1182445"/>
                  <a:gd name="connsiteX25" fmla="*/ 7821487 w 9663954"/>
                  <a:gd name="connsiteY25" fmla="*/ 1182445 h 1182445"/>
                  <a:gd name="connsiteX26" fmla="*/ 7334822 w 9663954"/>
                  <a:gd name="connsiteY26" fmla="*/ 1182445 h 1182445"/>
                  <a:gd name="connsiteX27" fmla="*/ 6848158 w 9663954"/>
                  <a:gd name="connsiteY27" fmla="*/ 1182445 h 1182445"/>
                  <a:gd name="connsiteX28" fmla="*/ 6083400 w 9663954"/>
                  <a:gd name="connsiteY28" fmla="*/ 1182445 h 1182445"/>
                  <a:gd name="connsiteX29" fmla="*/ 5504037 w 9663954"/>
                  <a:gd name="connsiteY29" fmla="*/ 1182445 h 1182445"/>
                  <a:gd name="connsiteX30" fmla="*/ 5017373 w 9663954"/>
                  <a:gd name="connsiteY30" fmla="*/ 1182445 h 1182445"/>
                  <a:gd name="connsiteX31" fmla="*/ 4345313 w 9663954"/>
                  <a:gd name="connsiteY31" fmla="*/ 1182445 h 1182445"/>
                  <a:gd name="connsiteX32" fmla="*/ 3765950 w 9663954"/>
                  <a:gd name="connsiteY32" fmla="*/ 1182445 h 1182445"/>
                  <a:gd name="connsiteX33" fmla="*/ 3371984 w 9663954"/>
                  <a:gd name="connsiteY33" fmla="*/ 1182445 h 1182445"/>
                  <a:gd name="connsiteX34" fmla="*/ 2792621 w 9663954"/>
                  <a:gd name="connsiteY34" fmla="*/ 1182445 h 1182445"/>
                  <a:gd name="connsiteX35" fmla="*/ 2491353 w 9663954"/>
                  <a:gd name="connsiteY35" fmla="*/ 1182445 h 1182445"/>
                  <a:gd name="connsiteX36" fmla="*/ 1819293 w 9663954"/>
                  <a:gd name="connsiteY36" fmla="*/ 1182445 h 1182445"/>
                  <a:gd name="connsiteX37" fmla="*/ 1425326 w 9663954"/>
                  <a:gd name="connsiteY37" fmla="*/ 1182445 h 1182445"/>
                  <a:gd name="connsiteX38" fmla="*/ 197078 w 9663954"/>
                  <a:gd name="connsiteY38" fmla="*/ 1182445 h 1182445"/>
                  <a:gd name="connsiteX39" fmla="*/ 0 w 9663954"/>
                  <a:gd name="connsiteY39" fmla="*/ 985367 h 1182445"/>
                  <a:gd name="connsiteX40" fmla="*/ 0 w 9663954"/>
                  <a:gd name="connsiteY40" fmla="*/ 583340 h 1182445"/>
                  <a:gd name="connsiteX41" fmla="*/ 0 w 9663954"/>
                  <a:gd name="connsiteY41" fmla="*/ 197078 h 118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663954" h="1182445" fill="none" extrusionOk="0">
                    <a:moveTo>
                      <a:pt x="0" y="197078"/>
                    </a:moveTo>
                    <a:cubicBezTo>
                      <a:pt x="-6921" y="93640"/>
                      <a:pt x="74237" y="8679"/>
                      <a:pt x="197078" y="0"/>
                    </a:cubicBezTo>
                    <a:cubicBezTo>
                      <a:pt x="437433" y="-7117"/>
                      <a:pt x="553271" y="16640"/>
                      <a:pt x="869138" y="0"/>
                    </a:cubicBezTo>
                    <a:cubicBezTo>
                      <a:pt x="1185005" y="-16640"/>
                      <a:pt x="1292668" y="43364"/>
                      <a:pt x="1541199" y="0"/>
                    </a:cubicBezTo>
                    <a:cubicBezTo>
                      <a:pt x="1789730" y="-43364"/>
                      <a:pt x="1717809" y="3167"/>
                      <a:pt x="1842467" y="0"/>
                    </a:cubicBezTo>
                    <a:cubicBezTo>
                      <a:pt x="1967125" y="-3167"/>
                      <a:pt x="2228720" y="24010"/>
                      <a:pt x="2421830" y="0"/>
                    </a:cubicBezTo>
                    <a:cubicBezTo>
                      <a:pt x="2614940" y="-24010"/>
                      <a:pt x="2922216" y="87957"/>
                      <a:pt x="3186588" y="0"/>
                    </a:cubicBezTo>
                    <a:cubicBezTo>
                      <a:pt x="3450960" y="-87957"/>
                      <a:pt x="3380240" y="5039"/>
                      <a:pt x="3487856" y="0"/>
                    </a:cubicBezTo>
                    <a:cubicBezTo>
                      <a:pt x="3595472" y="-5039"/>
                      <a:pt x="3789431" y="7773"/>
                      <a:pt x="3974521" y="0"/>
                    </a:cubicBezTo>
                    <a:cubicBezTo>
                      <a:pt x="4159611" y="-7773"/>
                      <a:pt x="4213533" y="7478"/>
                      <a:pt x="4275789" y="0"/>
                    </a:cubicBezTo>
                    <a:cubicBezTo>
                      <a:pt x="4338045" y="-7478"/>
                      <a:pt x="4474899" y="28983"/>
                      <a:pt x="4669756" y="0"/>
                    </a:cubicBezTo>
                    <a:cubicBezTo>
                      <a:pt x="4864613" y="-28983"/>
                      <a:pt x="5266137" y="37442"/>
                      <a:pt x="5434514" y="0"/>
                    </a:cubicBezTo>
                    <a:cubicBezTo>
                      <a:pt x="5602891" y="-37442"/>
                      <a:pt x="5741837" y="41039"/>
                      <a:pt x="5828480" y="0"/>
                    </a:cubicBezTo>
                    <a:cubicBezTo>
                      <a:pt x="5915123" y="-41039"/>
                      <a:pt x="6214374" y="54912"/>
                      <a:pt x="6500541" y="0"/>
                    </a:cubicBezTo>
                    <a:cubicBezTo>
                      <a:pt x="6786708" y="-54912"/>
                      <a:pt x="6720191" y="20969"/>
                      <a:pt x="6801809" y="0"/>
                    </a:cubicBezTo>
                    <a:cubicBezTo>
                      <a:pt x="6883427" y="-20969"/>
                      <a:pt x="7134828" y="9951"/>
                      <a:pt x="7381171" y="0"/>
                    </a:cubicBezTo>
                    <a:cubicBezTo>
                      <a:pt x="7627514" y="-9951"/>
                      <a:pt x="7909613" y="20334"/>
                      <a:pt x="8145930" y="0"/>
                    </a:cubicBezTo>
                    <a:cubicBezTo>
                      <a:pt x="8382247" y="-20334"/>
                      <a:pt x="8354655" y="21148"/>
                      <a:pt x="8447198" y="0"/>
                    </a:cubicBezTo>
                    <a:cubicBezTo>
                      <a:pt x="8539741" y="-21148"/>
                      <a:pt x="8986489" y="45964"/>
                      <a:pt x="9466876" y="0"/>
                    </a:cubicBezTo>
                    <a:cubicBezTo>
                      <a:pt x="9599657" y="8936"/>
                      <a:pt x="9642943" y="112592"/>
                      <a:pt x="9663954" y="197078"/>
                    </a:cubicBezTo>
                    <a:cubicBezTo>
                      <a:pt x="9670242" y="299123"/>
                      <a:pt x="9637544" y="473661"/>
                      <a:pt x="9663954" y="591223"/>
                    </a:cubicBezTo>
                    <a:cubicBezTo>
                      <a:pt x="9690364" y="708786"/>
                      <a:pt x="9618591" y="843938"/>
                      <a:pt x="9663954" y="985367"/>
                    </a:cubicBezTo>
                    <a:cubicBezTo>
                      <a:pt x="9653611" y="1102061"/>
                      <a:pt x="9568828" y="1179574"/>
                      <a:pt x="9466876" y="1182445"/>
                    </a:cubicBezTo>
                    <a:cubicBezTo>
                      <a:pt x="9370006" y="1186219"/>
                      <a:pt x="9249181" y="1154710"/>
                      <a:pt x="9072910" y="1182445"/>
                    </a:cubicBezTo>
                    <a:cubicBezTo>
                      <a:pt x="8896639" y="1210180"/>
                      <a:pt x="8789317" y="1138652"/>
                      <a:pt x="8586245" y="1182445"/>
                    </a:cubicBezTo>
                    <a:cubicBezTo>
                      <a:pt x="8383174" y="1226238"/>
                      <a:pt x="8030854" y="1108681"/>
                      <a:pt x="7821487" y="1182445"/>
                    </a:cubicBezTo>
                    <a:cubicBezTo>
                      <a:pt x="7612120" y="1256209"/>
                      <a:pt x="7455051" y="1143798"/>
                      <a:pt x="7334822" y="1182445"/>
                    </a:cubicBezTo>
                    <a:cubicBezTo>
                      <a:pt x="7214594" y="1221092"/>
                      <a:pt x="7041100" y="1179829"/>
                      <a:pt x="6848158" y="1182445"/>
                    </a:cubicBezTo>
                    <a:cubicBezTo>
                      <a:pt x="6655216" y="1185061"/>
                      <a:pt x="6260412" y="1172853"/>
                      <a:pt x="6083400" y="1182445"/>
                    </a:cubicBezTo>
                    <a:cubicBezTo>
                      <a:pt x="5906388" y="1192037"/>
                      <a:pt x="5648017" y="1115919"/>
                      <a:pt x="5504037" y="1182445"/>
                    </a:cubicBezTo>
                    <a:cubicBezTo>
                      <a:pt x="5360057" y="1248971"/>
                      <a:pt x="5253388" y="1181217"/>
                      <a:pt x="5017373" y="1182445"/>
                    </a:cubicBezTo>
                    <a:cubicBezTo>
                      <a:pt x="4781358" y="1183673"/>
                      <a:pt x="4551019" y="1131618"/>
                      <a:pt x="4345313" y="1182445"/>
                    </a:cubicBezTo>
                    <a:cubicBezTo>
                      <a:pt x="4139607" y="1233272"/>
                      <a:pt x="3986298" y="1152615"/>
                      <a:pt x="3765950" y="1182445"/>
                    </a:cubicBezTo>
                    <a:cubicBezTo>
                      <a:pt x="3545602" y="1212275"/>
                      <a:pt x="3452394" y="1140388"/>
                      <a:pt x="3371984" y="1182445"/>
                    </a:cubicBezTo>
                    <a:cubicBezTo>
                      <a:pt x="3291574" y="1224502"/>
                      <a:pt x="3027861" y="1120344"/>
                      <a:pt x="2792621" y="1182445"/>
                    </a:cubicBezTo>
                    <a:cubicBezTo>
                      <a:pt x="2557381" y="1244546"/>
                      <a:pt x="2566706" y="1176194"/>
                      <a:pt x="2491353" y="1182445"/>
                    </a:cubicBezTo>
                    <a:cubicBezTo>
                      <a:pt x="2416000" y="1188696"/>
                      <a:pt x="1993346" y="1137051"/>
                      <a:pt x="1819293" y="1182445"/>
                    </a:cubicBezTo>
                    <a:cubicBezTo>
                      <a:pt x="1645240" y="1227839"/>
                      <a:pt x="1597615" y="1166844"/>
                      <a:pt x="1425326" y="1182445"/>
                    </a:cubicBezTo>
                    <a:cubicBezTo>
                      <a:pt x="1253037" y="1198046"/>
                      <a:pt x="604233" y="1093887"/>
                      <a:pt x="197078" y="1182445"/>
                    </a:cubicBezTo>
                    <a:cubicBezTo>
                      <a:pt x="97469" y="1193043"/>
                      <a:pt x="2262" y="1097494"/>
                      <a:pt x="0" y="985367"/>
                    </a:cubicBezTo>
                    <a:cubicBezTo>
                      <a:pt x="-8383" y="848692"/>
                      <a:pt x="32760" y="710451"/>
                      <a:pt x="0" y="583340"/>
                    </a:cubicBezTo>
                    <a:cubicBezTo>
                      <a:pt x="-32760" y="456229"/>
                      <a:pt x="28782" y="318951"/>
                      <a:pt x="0" y="197078"/>
                    </a:cubicBezTo>
                    <a:close/>
                  </a:path>
                  <a:path w="9663954" h="1182445" stroke="0" extrusionOk="0">
                    <a:moveTo>
                      <a:pt x="0" y="197078"/>
                    </a:moveTo>
                    <a:cubicBezTo>
                      <a:pt x="16193" y="101097"/>
                      <a:pt x="70703" y="6595"/>
                      <a:pt x="197078" y="0"/>
                    </a:cubicBezTo>
                    <a:cubicBezTo>
                      <a:pt x="284946" y="-3128"/>
                      <a:pt x="498178" y="36623"/>
                      <a:pt x="591044" y="0"/>
                    </a:cubicBezTo>
                    <a:cubicBezTo>
                      <a:pt x="683910" y="-36623"/>
                      <a:pt x="895768" y="20991"/>
                      <a:pt x="985011" y="0"/>
                    </a:cubicBezTo>
                    <a:cubicBezTo>
                      <a:pt x="1074254" y="-20991"/>
                      <a:pt x="1583025" y="45476"/>
                      <a:pt x="1749769" y="0"/>
                    </a:cubicBezTo>
                    <a:cubicBezTo>
                      <a:pt x="1916513" y="-45476"/>
                      <a:pt x="2059882" y="25662"/>
                      <a:pt x="2236434" y="0"/>
                    </a:cubicBezTo>
                    <a:cubicBezTo>
                      <a:pt x="2412987" y="-25662"/>
                      <a:pt x="2525720" y="57311"/>
                      <a:pt x="2723098" y="0"/>
                    </a:cubicBezTo>
                    <a:cubicBezTo>
                      <a:pt x="2920476" y="-57311"/>
                      <a:pt x="3123376" y="29001"/>
                      <a:pt x="3302460" y="0"/>
                    </a:cubicBezTo>
                    <a:cubicBezTo>
                      <a:pt x="3481544" y="-29001"/>
                      <a:pt x="3677847" y="5301"/>
                      <a:pt x="3881823" y="0"/>
                    </a:cubicBezTo>
                    <a:cubicBezTo>
                      <a:pt x="4085799" y="-5301"/>
                      <a:pt x="4333639" y="43504"/>
                      <a:pt x="4461185" y="0"/>
                    </a:cubicBezTo>
                    <a:cubicBezTo>
                      <a:pt x="4588731" y="-43504"/>
                      <a:pt x="4774495" y="1311"/>
                      <a:pt x="4855151" y="0"/>
                    </a:cubicBezTo>
                    <a:cubicBezTo>
                      <a:pt x="4935807" y="-1311"/>
                      <a:pt x="5149844" y="27301"/>
                      <a:pt x="5434514" y="0"/>
                    </a:cubicBezTo>
                    <a:cubicBezTo>
                      <a:pt x="5719184" y="-27301"/>
                      <a:pt x="5963856" y="36661"/>
                      <a:pt x="6106574" y="0"/>
                    </a:cubicBezTo>
                    <a:cubicBezTo>
                      <a:pt x="6249292" y="-36661"/>
                      <a:pt x="6580093" y="7128"/>
                      <a:pt x="6778635" y="0"/>
                    </a:cubicBezTo>
                    <a:cubicBezTo>
                      <a:pt x="6977177" y="-7128"/>
                      <a:pt x="7163539" y="1247"/>
                      <a:pt x="7265299" y="0"/>
                    </a:cubicBezTo>
                    <a:cubicBezTo>
                      <a:pt x="7367059" y="-1247"/>
                      <a:pt x="7542945" y="39089"/>
                      <a:pt x="7659265" y="0"/>
                    </a:cubicBezTo>
                    <a:cubicBezTo>
                      <a:pt x="7775585" y="-39089"/>
                      <a:pt x="7998531" y="51289"/>
                      <a:pt x="8145930" y="0"/>
                    </a:cubicBezTo>
                    <a:cubicBezTo>
                      <a:pt x="8293330" y="-51289"/>
                      <a:pt x="8494617" y="24481"/>
                      <a:pt x="8725292" y="0"/>
                    </a:cubicBezTo>
                    <a:cubicBezTo>
                      <a:pt x="8955967" y="-24481"/>
                      <a:pt x="9300012" y="66731"/>
                      <a:pt x="9466876" y="0"/>
                    </a:cubicBezTo>
                    <a:cubicBezTo>
                      <a:pt x="9580532" y="11288"/>
                      <a:pt x="9648820" y="92129"/>
                      <a:pt x="9663954" y="197078"/>
                    </a:cubicBezTo>
                    <a:cubicBezTo>
                      <a:pt x="9701526" y="302341"/>
                      <a:pt x="9631449" y="427679"/>
                      <a:pt x="9663954" y="606988"/>
                    </a:cubicBezTo>
                    <a:cubicBezTo>
                      <a:pt x="9696459" y="786297"/>
                      <a:pt x="9660118" y="895510"/>
                      <a:pt x="9663954" y="985367"/>
                    </a:cubicBezTo>
                    <a:cubicBezTo>
                      <a:pt x="9676191" y="1105249"/>
                      <a:pt x="9576977" y="1155125"/>
                      <a:pt x="9466876" y="1182445"/>
                    </a:cubicBezTo>
                    <a:cubicBezTo>
                      <a:pt x="9133458" y="1210333"/>
                      <a:pt x="9020981" y="1143905"/>
                      <a:pt x="8794816" y="1182445"/>
                    </a:cubicBezTo>
                    <a:cubicBezTo>
                      <a:pt x="8568651" y="1220985"/>
                      <a:pt x="8472700" y="1162104"/>
                      <a:pt x="8308151" y="1182445"/>
                    </a:cubicBezTo>
                    <a:cubicBezTo>
                      <a:pt x="8143602" y="1202786"/>
                      <a:pt x="7888962" y="1127096"/>
                      <a:pt x="7543393" y="1182445"/>
                    </a:cubicBezTo>
                    <a:cubicBezTo>
                      <a:pt x="7197824" y="1237794"/>
                      <a:pt x="7010718" y="1103163"/>
                      <a:pt x="6871333" y="1182445"/>
                    </a:cubicBezTo>
                    <a:cubicBezTo>
                      <a:pt x="6731948" y="1261727"/>
                      <a:pt x="6536936" y="1160069"/>
                      <a:pt x="6384668" y="1182445"/>
                    </a:cubicBezTo>
                    <a:cubicBezTo>
                      <a:pt x="6232401" y="1204821"/>
                      <a:pt x="6145525" y="1172183"/>
                      <a:pt x="5990702" y="1182445"/>
                    </a:cubicBezTo>
                    <a:cubicBezTo>
                      <a:pt x="5835879" y="1192707"/>
                      <a:pt x="5697089" y="1139498"/>
                      <a:pt x="5504037" y="1182445"/>
                    </a:cubicBezTo>
                    <a:cubicBezTo>
                      <a:pt x="5310985" y="1225392"/>
                      <a:pt x="5240713" y="1155865"/>
                      <a:pt x="5017373" y="1182445"/>
                    </a:cubicBezTo>
                    <a:cubicBezTo>
                      <a:pt x="4794033" y="1209025"/>
                      <a:pt x="4830559" y="1152268"/>
                      <a:pt x="4716105" y="1182445"/>
                    </a:cubicBezTo>
                    <a:cubicBezTo>
                      <a:pt x="4601651" y="1212622"/>
                      <a:pt x="4212484" y="1154286"/>
                      <a:pt x="4044044" y="1182445"/>
                    </a:cubicBezTo>
                    <a:cubicBezTo>
                      <a:pt x="3875604" y="1210604"/>
                      <a:pt x="3660025" y="1163694"/>
                      <a:pt x="3557380" y="1182445"/>
                    </a:cubicBezTo>
                    <a:cubicBezTo>
                      <a:pt x="3454735" y="1201196"/>
                      <a:pt x="3259533" y="1159001"/>
                      <a:pt x="3163413" y="1182445"/>
                    </a:cubicBezTo>
                    <a:cubicBezTo>
                      <a:pt x="3067293" y="1205889"/>
                      <a:pt x="2714701" y="1147511"/>
                      <a:pt x="2398655" y="1182445"/>
                    </a:cubicBezTo>
                    <a:cubicBezTo>
                      <a:pt x="2082609" y="1217379"/>
                      <a:pt x="2178922" y="1173159"/>
                      <a:pt x="2004689" y="1182445"/>
                    </a:cubicBezTo>
                    <a:cubicBezTo>
                      <a:pt x="1830456" y="1191731"/>
                      <a:pt x="1673367" y="1141724"/>
                      <a:pt x="1425326" y="1182445"/>
                    </a:cubicBezTo>
                    <a:cubicBezTo>
                      <a:pt x="1177285" y="1223166"/>
                      <a:pt x="1159283" y="1138682"/>
                      <a:pt x="938662" y="1182445"/>
                    </a:cubicBezTo>
                    <a:cubicBezTo>
                      <a:pt x="718041" y="1226208"/>
                      <a:pt x="464681" y="1144991"/>
                      <a:pt x="197078" y="1182445"/>
                    </a:cubicBezTo>
                    <a:cubicBezTo>
                      <a:pt x="108779" y="1173233"/>
                      <a:pt x="238" y="1078267"/>
                      <a:pt x="0" y="985367"/>
                    </a:cubicBezTo>
                    <a:cubicBezTo>
                      <a:pt x="-45323" y="873210"/>
                      <a:pt x="14866" y="726671"/>
                      <a:pt x="0" y="591223"/>
                    </a:cubicBezTo>
                    <a:cubicBezTo>
                      <a:pt x="-14866" y="455775"/>
                      <a:pt x="37105" y="351505"/>
                      <a:pt x="0" y="197078"/>
                    </a:cubicBezTo>
                    <a:close/>
                  </a:path>
                </a:pathLst>
              </a:custGeom>
              <a:solidFill>
                <a:schemeClr val="bg1"/>
              </a:solidFill>
              <a:ln w="28575">
                <a:solidFill>
                  <a:srgbClr val="EE6C58"/>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E007E16-8115-4334-86BC-5F16671AB638}"/>
                  </a:ext>
                </a:extLst>
              </p:cNvPr>
              <p:cNvSpPr txBox="1"/>
              <p:nvPr/>
            </p:nvSpPr>
            <p:spPr>
              <a:xfrm>
                <a:off x="3297576" y="1204605"/>
                <a:ext cx="8744586" cy="120032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Buổi chia tay của bạn nhỏ với thầy giáo và các bạn có gì đặc biệt?</a:t>
                </a:r>
                <a:endParaRPr kumimoji="0" lang="en-US" sz="32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grpSp>
        <p:pic>
          <p:nvPicPr>
            <p:cNvPr id="14" name="Picture 13">
              <a:extLst>
                <a:ext uri="{FF2B5EF4-FFF2-40B4-BE49-F238E27FC236}">
                  <a16:creationId xmlns:a16="http://schemas.microsoft.com/office/drawing/2014/main" id="{8A2F7126-57FC-49AD-B163-B24AC95D46AE}"/>
                </a:ext>
              </a:extLst>
            </p:cNvPr>
            <p:cNvPicPr>
              <a:picLocks noChangeAspect="1"/>
            </p:cNvPicPr>
            <p:nvPr/>
          </p:nvPicPr>
          <p:blipFill>
            <a:blip r:embed="rId3"/>
            <a:stretch>
              <a:fillRect/>
            </a:stretch>
          </p:blipFill>
          <p:spPr>
            <a:xfrm rot="1509629">
              <a:off x="2548171" y="226317"/>
              <a:ext cx="730125" cy="907287"/>
            </a:xfrm>
            <a:prstGeom prst="rect">
              <a:avLst/>
            </a:prstGeom>
          </p:spPr>
        </p:pic>
      </p:grpSp>
      <p:pic>
        <p:nvPicPr>
          <p:cNvPr id="16" name="Picture 15" descr="A picture containing text, night sky&#10;&#10;Description automatically generated">
            <a:extLst>
              <a:ext uri="{FF2B5EF4-FFF2-40B4-BE49-F238E27FC236}">
                <a16:creationId xmlns:a16="http://schemas.microsoft.com/office/drawing/2014/main" id="{D874165C-815B-4803-8256-915A4DF9CD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950" y="2507996"/>
            <a:ext cx="12192000" cy="4350004"/>
          </a:xfrm>
          <a:prstGeom prst="rect">
            <a:avLst/>
          </a:prstGeom>
        </p:spPr>
      </p:pic>
      <p:sp>
        <p:nvSpPr>
          <p:cNvPr id="15" name="Rectangle: Rounded Corners 14">
            <a:extLst>
              <a:ext uri="{FF2B5EF4-FFF2-40B4-BE49-F238E27FC236}">
                <a16:creationId xmlns:a16="http://schemas.microsoft.com/office/drawing/2014/main" id="{572CC79C-741E-A8D9-D4BE-B3ED2D4A0242}"/>
              </a:ext>
            </a:extLst>
          </p:cNvPr>
          <p:cNvSpPr/>
          <p:nvPr/>
        </p:nvSpPr>
        <p:spPr>
          <a:xfrm>
            <a:off x="524170" y="1944443"/>
            <a:ext cx="11385706" cy="4087586"/>
          </a:xfrm>
          <a:custGeom>
            <a:avLst/>
            <a:gdLst>
              <a:gd name="connsiteX0" fmla="*/ 0 w 11385706"/>
              <a:gd name="connsiteY0" fmla="*/ 420408 h 4087586"/>
              <a:gd name="connsiteX1" fmla="*/ 420408 w 11385706"/>
              <a:gd name="connsiteY1" fmla="*/ 0 h 4087586"/>
              <a:gd name="connsiteX2" fmla="*/ 974015 w 11385706"/>
              <a:gd name="connsiteY2" fmla="*/ 0 h 4087586"/>
              <a:gd name="connsiteX3" fmla="*/ 1738519 w 11385706"/>
              <a:gd name="connsiteY3" fmla="*/ 0 h 4087586"/>
              <a:gd name="connsiteX4" fmla="*/ 2081228 w 11385706"/>
              <a:gd name="connsiteY4" fmla="*/ 0 h 4087586"/>
              <a:gd name="connsiteX5" fmla="*/ 2423937 w 11385706"/>
              <a:gd name="connsiteY5" fmla="*/ 0 h 4087586"/>
              <a:gd name="connsiteX6" fmla="*/ 3082993 w 11385706"/>
              <a:gd name="connsiteY6" fmla="*/ 0 h 4087586"/>
              <a:gd name="connsiteX7" fmla="*/ 3847497 w 11385706"/>
              <a:gd name="connsiteY7" fmla="*/ 0 h 4087586"/>
              <a:gd name="connsiteX8" fmla="*/ 4190206 w 11385706"/>
              <a:gd name="connsiteY8" fmla="*/ 0 h 4087586"/>
              <a:gd name="connsiteX9" fmla="*/ 5060160 w 11385706"/>
              <a:gd name="connsiteY9" fmla="*/ 0 h 4087586"/>
              <a:gd name="connsiteX10" fmla="*/ 5613766 w 11385706"/>
              <a:gd name="connsiteY10" fmla="*/ 0 h 4087586"/>
              <a:gd name="connsiteX11" fmla="*/ 6167373 w 11385706"/>
              <a:gd name="connsiteY11" fmla="*/ 0 h 4087586"/>
              <a:gd name="connsiteX12" fmla="*/ 6510082 w 11385706"/>
              <a:gd name="connsiteY12" fmla="*/ 0 h 4087586"/>
              <a:gd name="connsiteX13" fmla="*/ 7274587 w 11385706"/>
              <a:gd name="connsiteY13" fmla="*/ 0 h 4087586"/>
              <a:gd name="connsiteX14" fmla="*/ 8144540 w 11385706"/>
              <a:gd name="connsiteY14" fmla="*/ 0 h 4087586"/>
              <a:gd name="connsiteX15" fmla="*/ 9014493 w 11385706"/>
              <a:gd name="connsiteY15" fmla="*/ 0 h 4087586"/>
              <a:gd name="connsiteX16" fmla="*/ 9778998 w 11385706"/>
              <a:gd name="connsiteY16" fmla="*/ 0 h 4087586"/>
              <a:gd name="connsiteX17" fmla="*/ 10965298 w 11385706"/>
              <a:gd name="connsiteY17" fmla="*/ 0 h 4087586"/>
              <a:gd name="connsiteX18" fmla="*/ 11385706 w 11385706"/>
              <a:gd name="connsiteY18" fmla="*/ 420408 h 4087586"/>
              <a:gd name="connsiteX19" fmla="*/ 11385706 w 11385706"/>
              <a:gd name="connsiteY19" fmla="*/ 1134697 h 4087586"/>
              <a:gd name="connsiteX20" fmla="*/ 11385706 w 11385706"/>
              <a:gd name="connsiteY20" fmla="*/ 1686648 h 4087586"/>
              <a:gd name="connsiteX21" fmla="*/ 11385706 w 11385706"/>
              <a:gd name="connsiteY21" fmla="*/ 2368470 h 4087586"/>
              <a:gd name="connsiteX22" fmla="*/ 11385706 w 11385706"/>
              <a:gd name="connsiteY22" fmla="*/ 2952889 h 4087586"/>
              <a:gd name="connsiteX23" fmla="*/ 11385706 w 11385706"/>
              <a:gd name="connsiteY23" fmla="*/ 3667178 h 4087586"/>
              <a:gd name="connsiteX24" fmla="*/ 10965298 w 11385706"/>
              <a:gd name="connsiteY24" fmla="*/ 4087586 h 4087586"/>
              <a:gd name="connsiteX25" fmla="*/ 10306242 w 11385706"/>
              <a:gd name="connsiteY25" fmla="*/ 4087586 h 4087586"/>
              <a:gd name="connsiteX26" fmla="*/ 9963533 w 11385706"/>
              <a:gd name="connsiteY26" fmla="*/ 4087586 h 4087586"/>
              <a:gd name="connsiteX27" fmla="*/ 9409927 w 11385706"/>
              <a:gd name="connsiteY27" fmla="*/ 4087586 h 4087586"/>
              <a:gd name="connsiteX28" fmla="*/ 8645422 w 11385706"/>
              <a:gd name="connsiteY28" fmla="*/ 4087586 h 4087586"/>
              <a:gd name="connsiteX29" fmla="*/ 7986367 w 11385706"/>
              <a:gd name="connsiteY29" fmla="*/ 4087586 h 4087586"/>
              <a:gd name="connsiteX30" fmla="*/ 7538209 w 11385706"/>
              <a:gd name="connsiteY30" fmla="*/ 4087586 h 4087586"/>
              <a:gd name="connsiteX31" fmla="*/ 7195500 w 11385706"/>
              <a:gd name="connsiteY31" fmla="*/ 4087586 h 4087586"/>
              <a:gd name="connsiteX32" fmla="*/ 6325546 w 11385706"/>
              <a:gd name="connsiteY32" fmla="*/ 4087586 h 4087586"/>
              <a:gd name="connsiteX33" fmla="*/ 5771940 w 11385706"/>
              <a:gd name="connsiteY33" fmla="*/ 4087586 h 4087586"/>
              <a:gd name="connsiteX34" fmla="*/ 5007435 w 11385706"/>
              <a:gd name="connsiteY34" fmla="*/ 4087586 h 4087586"/>
              <a:gd name="connsiteX35" fmla="*/ 4664726 w 11385706"/>
              <a:gd name="connsiteY35" fmla="*/ 4087586 h 4087586"/>
              <a:gd name="connsiteX36" fmla="*/ 4216568 w 11385706"/>
              <a:gd name="connsiteY36" fmla="*/ 4087586 h 4087586"/>
              <a:gd name="connsiteX37" fmla="*/ 3452064 w 11385706"/>
              <a:gd name="connsiteY37" fmla="*/ 4087586 h 4087586"/>
              <a:gd name="connsiteX38" fmla="*/ 3003906 w 11385706"/>
              <a:gd name="connsiteY38" fmla="*/ 4087586 h 4087586"/>
              <a:gd name="connsiteX39" fmla="*/ 2555748 w 11385706"/>
              <a:gd name="connsiteY39" fmla="*/ 4087586 h 4087586"/>
              <a:gd name="connsiteX40" fmla="*/ 1791244 w 11385706"/>
              <a:gd name="connsiteY40" fmla="*/ 4087586 h 4087586"/>
              <a:gd name="connsiteX41" fmla="*/ 1237637 w 11385706"/>
              <a:gd name="connsiteY41" fmla="*/ 4087586 h 4087586"/>
              <a:gd name="connsiteX42" fmla="*/ 420408 w 11385706"/>
              <a:gd name="connsiteY42" fmla="*/ 4087586 h 4087586"/>
              <a:gd name="connsiteX43" fmla="*/ 0 w 11385706"/>
              <a:gd name="connsiteY43" fmla="*/ 3667178 h 4087586"/>
              <a:gd name="connsiteX44" fmla="*/ 0 w 11385706"/>
              <a:gd name="connsiteY44" fmla="*/ 3050292 h 4087586"/>
              <a:gd name="connsiteX45" fmla="*/ 0 w 11385706"/>
              <a:gd name="connsiteY45" fmla="*/ 2465873 h 4087586"/>
              <a:gd name="connsiteX46" fmla="*/ 0 w 11385706"/>
              <a:gd name="connsiteY46" fmla="*/ 1816519 h 4087586"/>
              <a:gd name="connsiteX47" fmla="*/ 0 w 11385706"/>
              <a:gd name="connsiteY47" fmla="*/ 1167165 h 4087586"/>
              <a:gd name="connsiteX48" fmla="*/ 0 w 11385706"/>
              <a:gd name="connsiteY48" fmla="*/ 420408 h 408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385706" h="4087586" fill="none" extrusionOk="0">
                <a:moveTo>
                  <a:pt x="0" y="420408"/>
                </a:moveTo>
                <a:cubicBezTo>
                  <a:pt x="-43379" y="223514"/>
                  <a:pt x="193607" y="53974"/>
                  <a:pt x="420408" y="0"/>
                </a:cubicBezTo>
                <a:cubicBezTo>
                  <a:pt x="538694" y="-19140"/>
                  <a:pt x="756632" y="19949"/>
                  <a:pt x="974015" y="0"/>
                </a:cubicBezTo>
                <a:cubicBezTo>
                  <a:pt x="1191398" y="-19949"/>
                  <a:pt x="1519492" y="-2446"/>
                  <a:pt x="1738519" y="0"/>
                </a:cubicBezTo>
                <a:cubicBezTo>
                  <a:pt x="1957546" y="2446"/>
                  <a:pt x="1971492" y="-7861"/>
                  <a:pt x="2081228" y="0"/>
                </a:cubicBezTo>
                <a:cubicBezTo>
                  <a:pt x="2190964" y="7861"/>
                  <a:pt x="2304321" y="5798"/>
                  <a:pt x="2423937" y="0"/>
                </a:cubicBezTo>
                <a:cubicBezTo>
                  <a:pt x="2543553" y="-5798"/>
                  <a:pt x="2777267" y="20293"/>
                  <a:pt x="3082993" y="0"/>
                </a:cubicBezTo>
                <a:cubicBezTo>
                  <a:pt x="3388719" y="-20293"/>
                  <a:pt x="3550758" y="-31491"/>
                  <a:pt x="3847497" y="0"/>
                </a:cubicBezTo>
                <a:cubicBezTo>
                  <a:pt x="4144236" y="31491"/>
                  <a:pt x="4071329" y="284"/>
                  <a:pt x="4190206" y="0"/>
                </a:cubicBezTo>
                <a:cubicBezTo>
                  <a:pt x="4309083" y="-284"/>
                  <a:pt x="4804687" y="19296"/>
                  <a:pt x="5060160" y="0"/>
                </a:cubicBezTo>
                <a:cubicBezTo>
                  <a:pt x="5315633" y="-19296"/>
                  <a:pt x="5351201" y="-11121"/>
                  <a:pt x="5613766" y="0"/>
                </a:cubicBezTo>
                <a:cubicBezTo>
                  <a:pt x="5876331" y="11121"/>
                  <a:pt x="5962513" y="7760"/>
                  <a:pt x="6167373" y="0"/>
                </a:cubicBezTo>
                <a:cubicBezTo>
                  <a:pt x="6372233" y="-7760"/>
                  <a:pt x="6399267" y="6619"/>
                  <a:pt x="6510082" y="0"/>
                </a:cubicBezTo>
                <a:cubicBezTo>
                  <a:pt x="6620897" y="-6619"/>
                  <a:pt x="6967843" y="3299"/>
                  <a:pt x="7274587" y="0"/>
                </a:cubicBezTo>
                <a:cubicBezTo>
                  <a:pt x="7581332" y="-3299"/>
                  <a:pt x="7716848" y="25979"/>
                  <a:pt x="8144540" y="0"/>
                </a:cubicBezTo>
                <a:cubicBezTo>
                  <a:pt x="8572232" y="-25979"/>
                  <a:pt x="8750470" y="-18234"/>
                  <a:pt x="9014493" y="0"/>
                </a:cubicBezTo>
                <a:cubicBezTo>
                  <a:pt x="9278516" y="18234"/>
                  <a:pt x="9432176" y="-15019"/>
                  <a:pt x="9778998" y="0"/>
                </a:cubicBezTo>
                <a:cubicBezTo>
                  <a:pt x="10125821" y="15019"/>
                  <a:pt x="10495690" y="27855"/>
                  <a:pt x="10965298" y="0"/>
                </a:cubicBezTo>
                <a:cubicBezTo>
                  <a:pt x="11174653" y="-7795"/>
                  <a:pt x="11332885" y="184057"/>
                  <a:pt x="11385706" y="420408"/>
                </a:cubicBezTo>
                <a:cubicBezTo>
                  <a:pt x="11369427" y="577859"/>
                  <a:pt x="11356424" y="891989"/>
                  <a:pt x="11385706" y="1134697"/>
                </a:cubicBezTo>
                <a:cubicBezTo>
                  <a:pt x="11414988" y="1377405"/>
                  <a:pt x="11389765" y="1428082"/>
                  <a:pt x="11385706" y="1686648"/>
                </a:cubicBezTo>
                <a:cubicBezTo>
                  <a:pt x="11381647" y="1945214"/>
                  <a:pt x="11362325" y="2089381"/>
                  <a:pt x="11385706" y="2368470"/>
                </a:cubicBezTo>
                <a:cubicBezTo>
                  <a:pt x="11409087" y="2647559"/>
                  <a:pt x="11381270" y="2704059"/>
                  <a:pt x="11385706" y="2952889"/>
                </a:cubicBezTo>
                <a:cubicBezTo>
                  <a:pt x="11390142" y="3201719"/>
                  <a:pt x="11351343" y="3370371"/>
                  <a:pt x="11385706" y="3667178"/>
                </a:cubicBezTo>
                <a:cubicBezTo>
                  <a:pt x="11344696" y="3897576"/>
                  <a:pt x="11166386" y="4086902"/>
                  <a:pt x="10965298" y="4087586"/>
                </a:cubicBezTo>
                <a:cubicBezTo>
                  <a:pt x="10686421" y="4101872"/>
                  <a:pt x="10516190" y="4107401"/>
                  <a:pt x="10306242" y="4087586"/>
                </a:cubicBezTo>
                <a:cubicBezTo>
                  <a:pt x="10096294" y="4067771"/>
                  <a:pt x="10128859" y="4084969"/>
                  <a:pt x="9963533" y="4087586"/>
                </a:cubicBezTo>
                <a:cubicBezTo>
                  <a:pt x="9798207" y="4090203"/>
                  <a:pt x="9654738" y="4109048"/>
                  <a:pt x="9409927" y="4087586"/>
                </a:cubicBezTo>
                <a:cubicBezTo>
                  <a:pt x="9165116" y="4066124"/>
                  <a:pt x="8981532" y="4054731"/>
                  <a:pt x="8645422" y="4087586"/>
                </a:cubicBezTo>
                <a:cubicBezTo>
                  <a:pt x="8309313" y="4120441"/>
                  <a:pt x="8201158" y="4093151"/>
                  <a:pt x="7986367" y="4087586"/>
                </a:cubicBezTo>
                <a:cubicBezTo>
                  <a:pt x="7771577" y="4082021"/>
                  <a:pt x="7646076" y="4080212"/>
                  <a:pt x="7538209" y="4087586"/>
                </a:cubicBezTo>
                <a:cubicBezTo>
                  <a:pt x="7430342" y="4094960"/>
                  <a:pt x="7311655" y="4070887"/>
                  <a:pt x="7195500" y="4087586"/>
                </a:cubicBezTo>
                <a:cubicBezTo>
                  <a:pt x="7079345" y="4104285"/>
                  <a:pt x="6546700" y="4045580"/>
                  <a:pt x="6325546" y="4087586"/>
                </a:cubicBezTo>
                <a:cubicBezTo>
                  <a:pt x="6104392" y="4129592"/>
                  <a:pt x="5888010" y="4081373"/>
                  <a:pt x="5771940" y="4087586"/>
                </a:cubicBezTo>
                <a:cubicBezTo>
                  <a:pt x="5655870" y="4093799"/>
                  <a:pt x="5340777" y="4053314"/>
                  <a:pt x="5007435" y="4087586"/>
                </a:cubicBezTo>
                <a:cubicBezTo>
                  <a:pt x="4674093" y="4121858"/>
                  <a:pt x="4832775" y="4084032"/>
                  <a:pt x="4664726" y="4087586"/>
                </a:cubicBezTo>
                <a:cubicBezTo>
                  <a:pt x="4496677" y="4091140"/>
                  <a:pt x="4329819" y="4091421"/>
                  <a:pt x="4216568" y="4087586"/>
                </a:cubicBezTo>
                <a:cubicBezTo>
                  <a:pt x="4103317" y="4083751"/>
                  <a:pt x="3776570" y="4097540"/>
                  <a:pt x="3452064" y="4087586"/>
                </a:cubicBezTo>
                <a:cubicBezTo>
                  <a:pt x="3127558" y="4077632"/>
                  <a:pt x="3099235" y="4105406"/>
                  <a:pt x="3003906" y="4087586"/>
                </a:cubicBezTo>
                <a:cubicBezTo>
                  <a:pt x="2908577" y="4069766"/>
                  <a:pt x="2771763" y="4104164"/>
                  <a:pt x="2555748" y="4087586"/>
                </a:cubicBezTo>
                <a:cubicBezTo>
                  <a:pt x="2339733" y="4071008"/>
                  <a:pt x="2110275" y="4060540"/>
                  <a:pt x="1791244" y="4087586"/>
                </a:cubicBezTo>
                <a:cubicBezTo>
                  <a:pt x="1472213" y="4114632"/>
                  <a:pt x="1460177" y="4101012"/>
                  <a:pt x="1237637" y="4087586"/>
                </a:cubicBezTo>
                <a:cubicBezTo>
                  <a:pt x="1015097" y="4074160"/>
                  <a:pt x="648573" y="4064020"/>
                  <a:pt x="420408" y="4087586"/>
                </a:cubicBezTo>
                <a:cubicBezTo>
                  <a:pt x="199172" y="4082190"/>
                  <a:pt x="18813" y="3925863"/>
                  <a:pt x="0" y="3667178"/>
                </a:cubicBezTo>
                <a:cubicBezTo>
                  <a:pt x="-13105" y="3360222"/>
                  <a:pt x="-235" y="3202023"/>
                  <a:pt x="0" y="3050292"/>
                </a:cubicBezTo>
                <a:cubicBezTo>
                  <a:pt x="235" y="2898561"/>
                  <a:pt x="11711" y="2736432"/>
                  <a:pt x="0" y="2465873"/>
                </a:cubicBezTo>
                <a:cubicBezTo>
                  <a:pt x="-11711" y="2195314"/>
                  <a:pt x="-26998" y="2042108"/>
                  <a:pt x="0" y="1816519"/>
                </a:cubicBezTo>
                <a:cubicBezTo>
                  <a:pt x="26998" y="1590930"/>
                  <a:pt x="-7601" y="1320595"/>
                  <a:pt x="0" y="1167165"/>
                </a:cubicBezTo>
                <a:cubicBezTo>
                  <a:pt x="7601" y="1013735"/>
                  <a:pt x="-13625" y="592054"/>
                  <a:pt x="0" y="420408"/>
                </a:cubicBezTo>
                <a:close/>
              </a:path>
              <a:path w="11385706" h="4087586" stroke="0" extrusionOk="0">
                <a:moveTo>
                  <a:pt x="0" y="420408"/>
                </a:moveTo>
                <a:cubicBezTo>
                  <a:pt x="-21908" y="178726"/>
                  <a:pt x="189501" y="32754"/>
                  <a:pt x="420408" y="0"/>
                </a:cubicBezTo>
                <a:cubicBezTo>
                  <a:pt x="686413" y="-15431"/>
                  <a:pt x="853410" y="20590"/>
                  <a:pt x="974015" y="0"/>
                </a:cubicBezTo>
                <a:cubicBezTo>
                  <a:pt x="1094620" y="-20590"/>
                  <a:pt x="1545449" y="-25214"/>
                  <a:pt x="1738519" y="0"/>
                </a:cubicBezTo>
                <a:cubicBezTo>
                  <a:pt x="1931589" y="25214"/>
                  <a:pt x="1963395" y="7632"/>
                  <a:pt x="2081228" y="0"/>
                </a:cubicBezTo>
                <a:cubicBezTo>
                  <a:pt x="2199061" y="-7632"/>
                  <a:pt x="2603532" y="-24823"/>
                  <a:pt x="2845733" y="0"/>
                </a:cubicBezTo>
                <a:cubicBezTo>
                  <a:pt x="3087934" y="24823"/>
                  <a:pt x="3104233" y="-7107"/>
                  <a:pt x="3188442" y="0"/>
                </a:cubicBezTo>
                <a:cubicBezTo>
                  <a:pt x="3272651" y="7107"/>
                  <a:pt x="3789596" y="-19712"/>
                  <a:pt x="3952946" y="0"/>
                </a:cubicBezTo>
                <a:cubicBezTo>
                  <a:pt x="4116296" y="19712"/>
                  <a:pt x="4312144" y="-10042"/>
                  <a:pt x="4612002" y="0"/>
                </a:cubicBezTo>
                <a:cubicBezTo>
                  <a:pt x="4911860" y="10042"/>
                  <a:pt x="4985306" y="-24880"/>
                  <a:pt x="5165609" y="0"/>
                </a:cubicBezTo>
                <a:cubicBezTo>
                  <a:pt x="5345912" y="24880"/>
                  <a:pt x="5652909" y="7240"/>
                  <a:pt x="5824664" y="0"/>
                </a:cubicBezTo>
                <a:cubicBezTo>
                  <a:pt x="5996419" y="-7240"/>
                  <a:pt x="6216678" y="-13075"/>
                  <a:pt x="6589169" y="0"/>
                </a:cubicBezTo>
                <a:cubicBezTo>
                  <a:pt x="6961660" y="13075"/>
                  <a:pt x="7047861" y="-3084"/>
                  <a:pt x="7248224" y="0"/>
                </a:cubicBezTo>
                <a:cubicBezTo>
                  <a:pt x="7448588" y="3084"/>
                  <a:pt x="7486344" y="-11534"/>
                  <a:pt x="7696382" y="0"/>
                </a:cubicBezTo>
                <a:cubicBezTo>
                  <a:pt x="7906420" y="11534"/>
                  <a:pt x="8031695" y="3346"/>
                  <a:pt x="8144540" y="0"/>
                </a:cubicBezTo>
                <a:cubicBezTo>
                  <a:pt x="8257385" y="-3346"/>
                  <a:pt x="8391784" y="18841"/>
                  <a:pt x="8592698" y="0"/>
                </a:cubicBezTo>
                <a:cubicBezTo>
                  <a:pt x="8793612" y="-18841"/>
                  <a:pt x="8923995" y="13785"/>
                  <a:pt x="9040856" y="0"/>
                </a:cubicBezTo>
                <a:cubicBezTo>
                  <a:pt x="9157717" y="-13785"/>
                  <a:pt x="9586914" y="9914"/>
                  <a:pt x="9805360" y="0"/>
                </a:cubicBezTo>
                <a:cubicBezTo>
                  <a:pt x="10023806" y="-9914"/>
                  <a:pt x="10064534" y="-20716"/>
                  <a:pt x="10253518" y="0"/>
                </a:cubicBezTo>
                <a:cubicBezTo>
                  <a:pt x="10442502" y="20716"/>
                  <a:pt x="10773012" y="35474"/>
                  <a:pt x="10965298" y="0"/>
                </a:cubicBezTo>
                <a:cubicBezTo>
                  <a:pt x="11191666" y="28286"/>
                  <a:pt x="11399842" y="157310"/>
                  <a:pt x="11385706" y="420408"/>
                </a:cubicBezTo>
                <a:cubicBezTo>
                  <a:pt x="11393257" y="676248"/>
                  <a:pt x="11354223" y="957277"/>
                  <a:pt x="11385706" y="1102230"/>
                </a:cubicBezTo>
                <a:cubicBezTo>
                  <a:pt x="11417189" y="1247183"/>
                  <a:pt x="11354235" y="1498299"/>
                  <a:pt x="11385706" y="1784051"/>
                </a:cubicBezTo>
                <a:cubicBezTo>
                  <a:pt x="11417177" y="2069803"/>
                  <a:pt x="11396447" y="2265844"/>
                  <a:pt x="11385706" y="2465873"/>
                </a:cubicBezTo>
                <a:cubicBezTo>
                  <a:pt x="11374965" y="2665902"/>
                  <a:pt x="11383421" y="2818153"/>
                  <a:pt x="11385706" y="3017824"/>
                </a:cubicBezTo>
                <a:cubicBezTo>
                  <a:pt x="11387991" y="3217495"/>
                  <a:pt x="11379116" y="3394094"/>
                  <a:pt x="11385706" y="3667178"/>
                </a:cubicBezTo>
                <a:cubicBezTo>
                  <a:pt x="11411144" y="3867950"/>
                  <a:pt x="11170605" y="4103858"/>
                  <a:pt x="10965298" y="4087586"/>
                </a:cubicBezTo>
                <a:cubicBezTo>
                  <a:pt x="10806783" y="4084621"/>
                  <a:pt x="10609870" y="4097665"/>
                  <a:pt x="10517140" y="4087586"/>
                </a:cubicBezTo>
                <a:cubicBezTo>
                  <a:pt x="10424410" y="4077507"/>
                  <a:pt x="10263770" y="4085689"/>
                  <a:pt x="10174431" y="4087586"/>
                </a:cubicBezTo>
                <a:cubicBezTo>
                  <a:pt x="10085092" y="4089483"/>
                  <a:pt x="9973673" y="4094840"/>
                  <a:pt x="9831722" y="4087586"/>
                </a:cubicBezTo>
                <a:cubicBezTo>
                  <a:pt x="9689771" y="4080332"/>
                  <a:pt x="9545201" y="4103191"/>
                  <a:pt x="9278116" y="4087586"/>
                </a:cubicBezTo>
                <a:cubicBezTo>
                  <a:pt x="9011031" y="4071981"/>
                  <a:pt x="8855281" y="4093139"/>
                  <a:pt x="8619060" y="4087586"/>
                </a:cubicBezTo>
                <a:cubicBezTo>
                  <a:pt x="8382839" y="4082033"/>
                  <a:pt x="8077935" y="4060986"/>
                  <a:pt x="7749107" y="4087586"/>
                </a:cubicBezTo>
                <a:cubicBezTo>
                  <a:pt x="7420279" y="4114186"/>
                  <a:pt x="7274395" y="4068387"/>
                  <a:pt x="7090051" y="4087586"/>
                </a:cubicBezTo>
                <a:cubicBezTo>
                  <a:pt x="6905707" y="4106785"/>
                  <a:pt x="6850830" y="4095912"/>
                  <a:pt x="6747342" y="4087586"/>
                </a:cubicBezTo>
                <a:cubicBezTo>
                  <a:pt x="6643854" y="4079260"/>
                  <a:pt x="6253676" y="4108512"/>
                  <a:pt x="5982837" y="4087586"/>
                </a:cubicBezTo>
                <a:cubicBezTo>
                  <a:pt x="5711999" y="4066660"/>
                  <a:pt x="5740134" y="4105340"/>
                  <a:pt x="5534680" y="4087586"/>
                </a:cubicBezTo>
                <a:cubicBezTo>
                  <a:pt x="5329226" y="4069832"/>
                  <a:pt x="5092288" y="4062585"/>
                  <a:pt x="4770175" y="4087586"/>
                </a:cubicBezTo>
                <a:cubicBezTo>
                  <a:pt x="4448062" y="4112587"/>
                  <a:pt x="4332621" y="4084587"/>
                  <a:pt x="4111120" y="4087586"/>
                </a:cubicBezTo>
                <a:cubicBezTo>
                  <a:pt x="3889620" y="4090585"/>
                  <a:pt x="3865658" y="4101796"/>
                  <a:pt x="3662962" y="4087586"/>
                </a:cubicBezTo>
                <a:cubicBezTo>
                  <a:pt x="3460266" y="4073376"/>
                  <a:pt x="3041125" y="4045355"/>
                  <a:pt x="2793008" y="4087586"/>
                </a:cubicBezTo>
                <a:cubicBezTo>
                  <a:pt x="2544891" y="4129817"/>
                  <a:pt x="2471847" y="4087813"/>
                  <a:pt x="2239402" y="4087586"/>
                </a:cubicBezTo>
                <a:cubicBezTo>
                  <a:pt x="2006957" y="4087359"/>
                  <a:pt x="1798332" y="4057076"/>
                  <a:pt x="1474897" y="4087586"/>
                </a:cubicBezTo>
                <a:cubicBezTo>
                  <a:pt x="1151463" y="4118096"/>
                  <a:pt x="730178" y="4091653"/>
                  <a:pt x="420408" y="4087586"/>
                </a:cubicBezTo>
                <a:cubicBezTo>
                  <a:pt x="211618" y="4056197"/>
                  <a:pt x="5755" y="3910718"/>
                  <a:pt x="0" y="3667178"/>
                </a:cubicBezTo>
                <a:cubicBezTo>
                  <a:pt x="2140" y="3425557"/>
                  <a:pt x="-25384" y="3267118"/>
                  <a:pt x="0" y="3115227"/>
                </a:cubicBezTo>
                <a:cubicBezTo>
                  <a:pt x="25384" y="2963336"/>
                  <a:pt x="14654" y="2674077"/>
                  <a:pt x="0" y="2498341"/>
                </a:cubicBezTo>
                <a:cubicBezTo>
                  <a:pt x="-14654" y="2322605"/>
                  <a:pt x="18140" y="2026102"/>
                  <a:pt x="0" y="1784051"/>
                </a:cubicBezTo>
                <a:cubicBezTo>
                  <a:pt x="-18140" y="1542000"/>
                  <a:pt x="-21134" y="1410192"/>
                  <a:pt x="0" y="1199633"/>
                </a:cubicBezTo>
                <a:cubicBezTo>
                  <a:pt x="21134" y="989074"/>
                  <a:pt x="31916" y="724365"/>
                  <a:pt x="0" y="42040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4000" dirty="0">
                <a:solidFill>
                  <a:srgbClr val="FF0000"/>
                </a:solidFill>
                <a:latin typeface="Calibri" panose="020F0502020204030204" pitchFamily="34" charset="0"/>
                <a:cs typeface="Calibri" panose="020F0502020204030204" pitchFamily="34" charset="0"/>
              </a:rPr>
              <a:t>Chiều trước ngày xa quê, các bạn và thầy giáo đến tiễn bạn nhỏ. Khác hẳn mọi khi, các bạn ít cười đùa, kẹo cũng chẳng ăn, chỉ thầm nhắc lại những trò nghịch ngợm vừa qua và ngẩn ngơ hỏi nhau thành phố nơi tôi sắp đến như thế nào, có giống quê mình không.</a:t>
            </a:r>
          </a:p>
        </p:txBody>
      </p:sp>
    </p:spTree>
    <p:extLst>
      <p:ext uri="{BB962C8B-B14F-4D97-AF65-F5344CB8AC3E}">
        <p14:creationId xmlns:p14="http://schemas.microsoft.com/office/powerpoint/2010/main" val="218364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01E46-A83A-0CC7-0243-3AC35D3B7C3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AE8C180-5B39-117D-0EC6-C22D4E3CACBF}"/>
              </a:ext>
            </a:extLst>
          </p:cNvPr>
          <p:cNvSpPr>
            <a:spLocks noGrp="1"/>
          </p:cNvSpPr>
          <p:nvPr>
            <p:ph idx="1"/>
          </p:nvPr>
        </p:nvSpPr>
        <p:spPr/>
        <p:txBody>
          <a:bodyPr/>
          <a:lstStyle/>
          <a:p>
            <a:endParaRPr lang="en-US"/>
          </a:p>
        </p:txBody>
      </p:sp>
      <p:pic>
        <p:nvPicPr>
          <p:cNvPr id="4" name="Picture 3" descr="A picture containing vector graphics&#10;&#10;Description automatically generated">
            <a:extLst>
              <a:ext uri="{FF2B5EF4-FFF2-40B4-BE49-F238E27FC236}">
                <a16:creationId xmlns:a16="http://schemas.microsoft.com/office/drawing/2014/main" id="{7A414E7D-D365-AB87-C4F7-E63AF8792371}"/>
              </a:ext>
            </a:extLst>
          </p:cNvPr>
          <p:cNvPicPr>
            <a:picLocks noChangeAspect="1"/>
          </p:cNvPicPr>
          <p:nvPr/>
        </p:nvPicPr>
        <p:blipFill rotWithShape="1">
          <a:blip r:embed="rId4">
            <a:extLst>
              <a:ext uri="{28A0092B-C50C-407E-A947-70E740481C1C}">
                <a14:useLocalDpi xmlns:a14="http://schemas.microsoft.com/office/drawing/2010/main" val="0"/>
              </a:ext>
            </a:extLst>
          </a:blip>
          <a:srcRect l="25722" t="48798" r="60877" b="27834"/>
          <a:stretch/>
        </p:blipFill>
        <p:spPr>
          <a:xfrm>
            <a:off x="-4209947" y="4502332"/>
            <a:ext cx="1532587" cy="1448092"/>
          </a:xfrm>
          <a:prstGeom prst="rect">
            <a:avLst/>
          </a:prstGeom>
        </p:spPr>
      </p:pic>
      <p:grpSp>
        <p:nvGrpSpPr>
          <p:cNvPr id="5" name="Graphic 8">
            <a:extLst>
              <a:ext uri="{FF2B5EF4-FFF2-40B4-BE49-F238E27FC236}">
                <a16:creationId xmlns:a16="http://schemas.microsoft.com/office/drawing/2014/main" id="{83BF05AE-465B-2C6A-CD92-669C1A3B918B}"/>
              </a:ext>
            </a:extLst>
          </p:cNvPr>
          <p:cNvGrpSpPr/>
          <p:nvPr/>
        </p:nvGrpSpPr>
        <p:grpSpPr>
          <a:xfrm>
            <a:off x="1400515" y="205364"/>
            <a:ext cx="1282980" cy="849135"/>
            <a:chOff x="1281316" y="462830"/>
            <a:chExt cx="721810" cy="483865"/>
          </a:xfrm>
        </p:grpSpPr>
        <p:sp>
          <p:nvSpPr>
            <p:cNvPr id="6" name="Freeform: Shape 5">
              <a:extLst>
                <a:ext uri="{FF2B5EF4-FFF2-40B4-BE49-F238E27FC236}">
                  <a16:creationId xmlns:a16="http://schemas.microsoft.com/office/drawing/2014/main" id="{48DFDCD8-6C7D-288A-5B7D-8BE5E6A19351}"/>
                </a:ext>
              </a:extLst>
            </p:cNvPr>
            <p:cNvSpPr/>
            <p:nvPr/>
          </p:nvSpPr>
          <p:spPr>
            <a:xfrm>
              <a:off x="1579754" y="547323"/>
              <a:ext cx="283283" cy="342792"/>
            </a:xfrm>
            <a:custGeom>
              <a:avLst/>
              <a:gdLst>
                <a:gd name="connsiteX0" fmla="*/ 149622 w 283283"/>
                <a:gd name="connsiteY0" fmla="*/ 339806 h 342792"/>
                <a:gd name="connsiteX1" fmla="*/ 154003 w 283283"/>
                <a:gd name="connsiteY1" fmla="*/ 338948 h 342792"/>
                <a:gd name="connsiteX2" fmla="*/ 239062 w 283283"/>
                <a:gd name="connsiteY2" fmla="*/ 332090 h 342792"/>
                <a:gd name="connsiteX3" fmla="*/ 280305 w 283283"/>
                <a:gd name="connsiteY3" fmla="*/ 320184 h 342792"/>
                <a:gd name="connsiteX4" fmla="*/ 282686 w 283283"/>
                <a:gd name="connsiteY4" fmla="*/ 316565 h 342792"/>
                <a:gd name="connsiteX5" fmla="*/ 282591 w 283283"/>
                <a:gd name="connsiteY5" fmla="*/ 307992 h 342792"/>
                <a:gd name="connsiteX6" fmla="*/ 273828 w 283283"/>
                <a:gd name="connsiteY6" fmla="*/ 292847 h 342792"/>
                <a:gd name="connsiteX7" fmla="*/ 249063 w 283283"/>
                <a:gd name="connsiteY7" fmla="*/ 282656 h 342792"/>
                <a:gd name="connsiteX8" fmla="*/ 210201 w 283283"/>
                <a:gd name="connsiteY8" fmla="*/ 285132 h 342792"/>
                <a:gd name="connsiteX9" fmla="*/ 170958 w 283283"/>
                <a:gd name="connsiteY9" fmla="*/ 299134 h 342792"/>
                <a:gd name="connsiteX10" fmla="*/ 226298 w 283283"/>
                <a:gd name="connsiteY10" fmla="*/ 241222 h 342792"/>
                <a:gd name="connsiteX11" fmla="*/ 225346 w 283283"/>
                <a:gd name="connsiteY11" fmla="*/ 188072 h 342792"/>
                <a:gd name="connsiteX12" fmla="*/ 204676 w 283283"/>
                <a:gd name="connsiteY12" fmla="*/ 164927 h 342792"/>
                <a:gd name="connsiteX13" fmla="*/ 200771 w 283283"/>
                <a:gd name="connsiteY13" fmla="*/ 157592 h 342792"/>
                <a:gd name="connsiteX14" fmla="*/ 191341 w 283283"/>
                <a:gd name="connsiteY14" fmla="*/ 124541 h 342792"/>
                <a:gd name="connsiteX15" fmla="*/ 185436 w 283283"/>
                <a:gd name="connsiteY15" fmla="*/ 105872 h 342792"/>
                <a:gd name="connsiteX16" fmla="*/ 167624 w 283283"/>
                <a:gd name="connsiteY16" fmla="*/ 121207 h 342792"/>
                <a:gd name="connsiteX17" fmla="*/ 155527 w 283283"/>
                <a:gd name="connsiteY17" fmla="*/ 137780 h 342792"/>
                <a:gd name="connsiteX18" fmla="*/ 137811 w 283283"/>
                <a:gd name="connsiteY18" fmla="*/ 162355 h 342792"/>
                <a:gd name="connsiteX19" fmla="*/ 127524 w 283283"/>
                <a:gd name="connsiteY19" fmla="*/ 119397 h 342792"/>
                <a:gd name="connsiteX20" fmla="*/ 120475 w 283283"/>
                <a:gd name="connsiteY20" fmla="*/ 68248 h 342792"/>
                <a:gd name="connsiteX21" fmla="*/ 128381 w 283283"/>
                <a:gd name="connsiteY21" fmla="*/ 33291 h 342792"/>
                <a:gd name="connsiteX22" fmla="*/ 117903 w 283283"/>
                <a:gd name="connsiteY22" fmla="*/ 8240 h 342792"/>
                <a:gd name="connsiteX23" fmla="*/ 82375 w 283283"/>
                <a:gd name="connsiteY23" fmla="*/ 29957 h 342792"/>
                <a:gd name="connsiteX24" fmla="*/ 53610 w 283283"/>
                <a:gd name="connsiteY24" fmla="*/ 88441 h 342792"/>
                <a:gd name="connsiteX25" fmla="*/ 51038 w 283283"/>
                <a:gd name="connsiteY25" fmla="*/ 93013 h 342792"/>
                <a:gd name="connsiteX26" fmla="*/ 25987 w 283283"/>
                <a:gd name="connsiteY26" fmla="*/ 91203 h 342792"/>
                <a:gd name="connsiteX27" fmla="*/ 8938 w 283283"/>
                <a:gd name="connsiteY27" fmla="*/ 151592 h 342792"/>
                <a:gd name="connsiteX28" fmla="*/ 13605 w 283283"/>
                <a:gd name="connsiteY28" fmla="*/ 159116 h 342792"/>
                <a:gd name="connsiteX29" fmla="*/ 52467 w 283283"/>
                <a:gd name="connsiteY29" fmla="*/ 188549 h 342792"/>
                <a:gd name="connsiteX30" fmla="*/ 85328 w 283283"/>
                <a:gd name="connsiteY30" fmla="*/ 227125 h 342792"/>
                <a:gd name="connsiteX31" fmla="*/ 64278 w 283283"/>
                <a:gd name="connsiteY31" fmla="*/ 210266 h 342792"/>
                <a:gd name="connsiteX32" fmla="*/ 45228 w 283283"/>
                <a:gd name="connsiteY32" fmla="*/ 188930 h 342792"/>
                <a:gd name="connsiteX33" fmla="*/ 14748 w 283283"/>
                <a:gd name="connsiteY33" fmla="*/ 216266 h 342792"/>
                <a:gd name="connsiteX34" fmla="*/ 14652 w 283283"/>
                <a:gd name="connsiteY34" fmla="*/ 248747 h 342792"/>
                <a:gd name="connsiteX35" fmla="*/ 15796 w 283283"/>
                <a:gd name="connsiteY35" fmla="*/ 253128 h 342792"/>
                <a:gd name="connsiteX36" fmla="*/ 13319 w 283283"/>
                <a:gd name="connsiteY36" fmla="*/ 253985 h 342792"/>
                <a:gd name="connsiteX37" fmla="*/ 7985 w 283283"/>
                <a:gd name="connsiteY37" fmla="*/ 287704 h 342792"/>
                <a:gd name="connsiteX38" fmla="*/ 47323 w 283283"/>
                <a:gd name="connsiteY38" fmla="*/ 296562 h 342792"/>
                <a:gd name="connsiteX39" fmla="*/ 52276 w 283283"/>
                <a:gd name="connsiteY39" fmla="*/ 301896 h 342792"/>
                <a:gd name="connsiteX40" fmla="*/ 119713 w 283283"/>
                <a:gd name="connsiteY40" fmla="*/ 302182 h 342792"/>
                <a:gd name="connsiteX41" fmla="*/ 135048 w 283283"/>
                <a:gd name="connsiteY41" fmla="*/ 304182 h 342792"/>
                <a:gd name="connsiteX42" fmla="*/ 127619 w 283283"/>
                <a:gd name="connsiteY42" fmla="*/ 320851 h 342792"/>
                <a:gd name="connsiteX43" fmla="*/ 118570 w 283283"/>
                <a:gd name="connsiteY43" fmla="*/ 337139 h 342792"/>
                <a:gd name="connsiteX44" fmla="*/ 124190 w 283283"/>
                <a:gd name="connsiteY44" fmla="*/ 342282 h 342792"/>
                <a:gd name="connsiteX45" fmla="*/ 149622 w 283283"/>
                <a:gd name="connsiteY45" fmla="*/ 339806 h 3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3283" h="342792">
                  <a:moveTo>
                    <a:pt x="149622" y="339806"/>
                  </a:moveTo>
                  <a:cubicBezTo>
                    <a:pt x="151146" y="339806"/>
                    <a:pt x="152574" y="339520"/>
                    <a:pt x="154003" y="338948"/>
                  </a:cubicBezTo>
                  <a:cubicBezTo>
                    <a:pt x="181530" y="325423"/>
                    <a:pt x="210963" y="338948"/>
                    <a:pt x="239062" y="332090"/>
                  </a:cubicBezTo>
                  <a:cubicBezTo>
                    <a:pt x="252968" y="328661"/>
                    <a:pt x="268113" y="330852"/>
                    <a:pt x="280305" y="320184"/>
                  </a:cubicBezTo>
                  <a:cubicBezTo>
                    <a:pt x="281067" y="318946"/>
                    <a:pt x="281829" y="317708"/>
                    <a:pt x="282686" y="316565"/>
                  </a:cubicBezTo>
                  <a:cubicBezTo>
                    <a:pt x="283543" y="313707"/>
                    <a:pt x="283448" y="310850"/>
                    <a:pt x="282591" y="307992"/>
                  </a:cubicBezTo>
                  <a:cubicBezTo>
                    <a:pt x="279543" y="303039"/>
                    <a:pt x="275257" y="298848"/>
                    <a:pt x="273828" y="292847"/>
                  </a:cubicBezTo>
                  <a:cubicBezTo>
                    <a:pt x="269827" y="276845"/>
                    <a:pt x="261445" y="274940"/>
                    <a:pt x="249063" y="282656"/>
                  </a:cubicBezTo>
                  <a:cubicBezTo>
                    <a:pt x="236585" y="290371"/>
                    <a:pt x="223917" y="294371"/>
                    <a:pt x="210201" y="285132"/>
                  </a:cubicBezTo>
                  <a:cubicBezTo>
                    <a:pt x="191627" y="272654"/>
                    <a:pt x="186484" y="299134"/>
                    <a:pt x="170958" y="299134"/>
                  </a:cubicBezTo>
                  <a:cubicBezTo>
                    <a:pt x="195627" y="286561"/>
                    <a:pt x="205152" y="257795"/>
                    <a:pt x="226298" y="241222"/>
                  </a:cubicBezTo>
                  <a:cubicBezTo>
                    <a:pt x="242872" y="228173"/>
                    <a:pt x="242681" y="201407"/>
                    <a:pt x="225346" y="188072"/>
                  </a:cubicBezTo>
                  <a:cubicBezTo>
                    <a:pt x="216868" y="181595"/>
                    <a:pt x="208772" y="175690"/>
                    <a:pt x="204676" y="164927"/>
                  </a:cubicBezTo>
                  <a:cubicBezTo>
                    <a:pt x="203533" y="162355"/>
                    <a:pt x="202200" y="159974"/>
                    <a:pt x="200771" y="157592"/>
                  </a:cubicBezTo>
                  <a:cubicBezTo>
                    <a:pt x="195342" y="147401"/>
                    <a:pt x="186865" y="138447"/>
                    <a:pt x="191341" y="124541"/>
                  </a:cubicBezTo>
                  <a:cubicBezTo>
                    <a:pt x="193818" y="117111"/>
                    <a:pt x="196961" y="107777"/>
                    <a:pt x="185436" y="105872"/>
                  </a:cubicBezTo>
                  <a:cubicBezTo>
                    <a:pt x="175244" y="104157"/>
                    <a:pt x="170672" y="112253"/>
                    <a:pt x="167624" y="121207"/>
                  </a:cubicBezTo>
                  <a:cubicBezTo>
                    <a:pt x="165243" y="128065"/>
                    <a:pt x="168958" y="137399"/>
                    <a:pt x="155527" y="137780"/>
                  </a:cubicBezTo>
                  <a:cubicBezTo>
                    <a:pt x="149241" y="137971"/>
                    <a:pt x="148193" y="155211"/>
                    <a:pt x="137811" y="162355"/>
                  </a:cubicBezTo>
                  <a:cubicBezTo>
                    <a:pt x="145336" y="143686"/>
                    <a:pt x="139525" y="127208"/>
                    <a:pt x="127524" y="119397"/>
                  </a:cubicBezTo>
                  <a:cubicBezTo>
                    <a:pt x="103997" y="103967"/>
                    <a:pt x="112189" y="87107"/>
                    <a:pt x="120475" y="68248"/>
                  </a:cubicBezTo>
                  <a:cubicBezTo>
                    <a:pt x="125333" y="57294"/>
                    <a:pt x="124666" y="44721"/>
                    <a:pt x="128381" y="33291"/>
                  </a:cubicBezTo>
                  <a:cubicBezTo>
                    <a:pt x="132096" y="21861"/>
                    <a:pt x="126381" y="14051"/>
                    <a:pt x="117903" y="8240"/>
                  </a:cubicBezTo>
                  <a:cubicBezTo>
                    <a:pt x="86566" y="-5285"/>
                    <a:pt x="88662" y="-4809"/>
                    <a:pt x="82375" y="29957"/>
                  </a:cubicBezTo>
                  <a:cubicBezTo>
                    <a:pt x="78470" y="51389"/>
                    <a:pt x="78851" y="78249"/>
                    <a:pt x="53610" y="88441"/>
                  </a:cubicBezTo>
                  <a:cubicBezTo>
                    <a:pt x="51991" y="89108"/>
                    <a:pt x="53038" y="95870"/>
                    <a:pt x="51038" y="93013"/>
                  </a:cubicBezTo>
                  <a:cubicBezTo>
                    <a:pt x="42561" y="80726"/>
                    <a:pt x="30845" y="75773"/>
                    <a:pt x="25987" y="91203"/>
                  </a:cubicBezTo>
                  <a:cubicBezTo>
                    <a:pt x="19796" y="110920"/>
                    <a:pt x="-16494" y="121683"/>
                    <a:pt x="8938" y="151592"/>
                  </a:cubicBezTo>
                  <a:cubicBezTo>
                    <a:pt x="13795" y="151592"/>
                    <a:pt x="15033" y="154354"/>
                    <a:pt x="13605" y="159116"/>
                  </a:cubicBezTo>
                  <a:cubicBezTo>
                    <a:pt x="17224" y="183786"/>
                    <a:pt x="33893" y="186548"/>
                    <a:pt x="52467" y="188549"/>
                  </a:cubicBezTo>
                  <a:cubicBezTo>
                    <a:pt x="84471" y="191978"/>
                    <a:pt x="84471" y="192644"/>
                    <a:pt x="85328" y="227125"/>
                  </a:cubicBezTo>
                  <a:cubicBezTo>
                    <a:pt x="73707" y="227696"/>
                    <a:pt x="62468" y="221410"/>
                    <a:pt x="64278" y="210266"/>
                  </a:cubicBezTo>
                  <a:cubicBezTo>
                    <a:pt x="67516" y="189882"/>
                    <a:pt x="57991" y="187025"/>
                    <a:pt x="45228" y="188930"/>
                  </a:cubicBezTo>
                  <a:cubicBezTo>
                    <a:pt x="30845" y="191120"/>
                    <a:pt x="14272" y="194835"/>
                    <a:pt x="14748" y="216266"/>
                  </a:cubicBezTo>
                  <a:cubicBezTo>
                    <a:pt x="15033" y="227220"/>
                    <a:pt x="10462" y="238174"/>
                    <a:pt x="14652" y="248747"/>
                  </a:cubicBezTo>
                  <a:cubicBezTo>
                    <a:pt x="16462" y="249604"/>
                    <a:pt x="16939" y="251128"/>
                    <a:pt x="15796" y="253128"/>
                  </a:cubicBezTo>
                  <a:cubicBezTo>
                    <a:pt x="15510" y="253700"/>
                    <a:pt x="14557" y="253985"/>
                    <a:pt x="13319" y="253985"/>
                  </a:cubicBezTo>
                  <a:cubicBezTo>
                    <a:pt x="-969" y="262939"/>
                    <a:pt x="4556" y="275512"/>
                    <a:pt x="7985" y="287704"/>
                  </a:cubicBezTo>
                  <a:cubicBezTo>
                    <a:pt x="18081" y="306944"/>
                    <a:pt x="35226" y="288085"/>
                    <a:pt x="47323" y="296562"/>
                  </a:cubicBezTo>
                  <a:cubicBezTo>
                    <a:pt x="48657" y="298753"/>
                    <a:pt x="50276" y="300563"/>
                    <a:pt x="52276" y="301896"/>
                  </a:cubicBezTo>
                  <a:cubicBezTo>
                    <a:pt x="74755" y="313231"/>
                    <a:pt x="97329" y="303611"/>
                    <a:pt x="119713" y="302182"/>
                  </a:cubicBezTo>
                  <a:cubicBezTo>
                    <a:pt x="125143" y="301896"/>
                    <a:pt x="130857" y="292371"/>
                    <a:pt x="135048" y="304182"/>
                  </a:cubicBezTo>
                  <a:cubicBezTo>
                    <a:pt x="138097" y="312850"/>
                    <a:pt x="133905" y="317231"/>
                    <a:pt x="127619" y="320851"/>
                  </a:cubicBezTo>
                  <a:cubicBezTo>
                    <a:pt x="121523" y="324280"/>
                    <a:pt x="116665" y="328471"/>
                    <a:pt x="118570" y="337139"/>
                  </a:cubicBezTo>
                  <a:cubicBezTo>
                    <a:pt x="119808" y="339615"/>
                    <a:pt x="121714" y="341330"/>
                    <a:pt x="124190" y="342282"/>
                  </a:cubicBezTo>
                  <a:cubicBezTo>
                    <a:pt x="132858" y="344092"/>
                    <a:pt x="141049" y="340568"/>
                    <a:pt x="149622" y="33980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B037D7D2-BB15-01A1-244C-2FAD93E92AD7}"/>
                </a:ext>
              </a:extLst>
            </p:cNvPr>
            <p:cNvSpPr/>
            <p:nvPr/>
          </p:nvSpPr>
          <p:spPr>
            <a:xfrm>
              <a:off x="1866250" y="653348"/>
              <a:ext cx="135886" cy="218873"/>
            </a:xfrm>
            <a:custGeom>
              <a:avLst/>
              <a:gdLst>
                <a:gd name="connsiteX0" fmla="*/ 56197 w 135886"/>
                <a:gd name="connsiteY0" fmla="*/ 203681 h 218873"/>
                <a:gd name="connsiteX1" fmla="*/ 95536 w 135886"/>
                <a:gd name="connsiteY1" fmla="*/ 172344 h 218873"/>
                <a:gd name="connsiteX2" fmla="*/ 134303 w 135886"/>
                <a:gd name="connsiteY2" fmla="*/ 119576 h 218873"/>
                <a:gd name="connsiteX3" fmla="*/ 135255 w 135886"/>
                <a:gd name="connsiteY3" fmla="*/ 108146 h 218873"/>
                <a:gd name="connsiteX4" fmla="*/ 132778 w 135886"/>
                <a:gd name="connsiteY4" fmla="*/ 87572 h 218873"/>
                <a:gd name="connsiteX5" fmla="*/ 134112 w 135886"/>
                <a:gd name="connsiteY5" fmla="*/ 57282 h 218873"/>
                <a:gd name="connsiteX6" fmla="*/ 106204 w 135886"/>
                <a:gd name="connsiteY6" fmla="*/ 15372 h 218873"/>
                <a:gd name="connsiteX7" fmla="*/ 94488 w 135886"/>
                <a:gd name="connsiteY7" fmla="*/ 3275 h 218873"/>
                <a:gd name="connsiteX8" fmla="*/ 87535 w 135886"/>
                <a:gd name="connsiteY8" fmla="*/ 227 h 218873"/>
                <a:gd name="connsiteX9" fmla="*/ 65341 w 135886"/>
                <a:gd name="connsiteY9" fmla="*/ 12610 h 218873"/>
                <a:gd name="connsiteX10" fmla="*/ 76009 w 135886"/>
                <a:gd name="connsiteY10" fmla="*/ 33374 h 218873"/>
                <a:gd name="connsiteX11" fmla="*/ 105347 w 135886"/>
                <a:gd name="connsiteY11" fmla="*/ 105669 h 218873"/>
                <a:gd name="connsiteX12" fmla="*/ 62198 w 135886"/>
                <a:gd name="connsiteY12" fmla="*/ 156437 h 218873"/>
                <a:gd name="connsiteX13" fmla="*/ 42196 w 135886"/>
                <a:gd name="connsiteY13" fmla="*/ 164153 h 218873"/>
                <a:gd name="connsiteX14" fmla="*/ 0 w 135886"/>
                <a:gd name="connsiteY14" fmla="*/ 202729 h 218873"/>
                <a:gd name="connsiteX15" fmla="*/ 25051 w 135886"/>
                <a:gd name="connsiteY15" fmla="*/ 217683 h 218873"/>
                <a:gd name="connsiteX16" fmla="*/ 56197 w 135886"/>
                <a:gd name="connsiteY16" fmla="*/ 203681 h 21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886" h="218873">
                  <a:moveTo>
                    <a:pt x="56197" y="203681"/>
                  </a:moveTo>
                  <a:cubicBezTo>
                    <a:pt x="69247" y="193204"/>
                    <a:pt x="82010" y="182060"/>
                    <a:pt x="95536" y="172344"/>
                  </a:cubicBezTo>
                  <a:cubicBezTo>
                    <a:pt x="113919" y="159295"/>
                    <a:pt x="121825" y="137578"/>
                    <a:pt x="134303" y="119576"/>
                  </a:cubicBezTo>
                  <a:cubicBezTo>
                    <a:pt x="136684" y="116147"/>
                    <a:pt x="135826" y="112146"/>
                    <a:pt x="135255" y="108146"/>
                  </a:cubicBezTo>
                  <a:cubicBezTo>
                    <a:pt x="134207" y="101288"/>
                    <a:pt x="133636" y="94430"/>
                    <a:pt x="132778" y="87572"/>
                  </a:cubicBezTo>
                  <a:cubicBezTo>
                    <a:pt x="121920" y="76904"/>
                    <a:pt x="122872" y="66807"/>
                    <a:pt x="134112" y="57282"/>
                  </a:cubicBezTo>
                  <a:cubicBezTo>
                    <a:pt x="130112" y="39089"/>
                    <a:pt x="120777" y="25278"/>
                    <a:pt x="106204" y="15372"/>
                  </a:cubicBezTo>
                  <a:cubicBezTo>
                    <a:pt x="101727" y="12324"/>
                    <a:pt x="98393" y="7371"/>
                    <a:pt x="94488" y="3275"/>
                  </a:cubicBezTo>
                  <a:cubicBezTo>
                    <a:pt x="92488" y="1275"/>
                    <a:pt x="90202" y="323"/>
                    <a:pt x="87535" y="227"/>
                  </a:cubicBezTo>
                  <a:cubicBezTo>
                    <a:pt x="77819" y="-630"/>
                    <a:pt x="69151" y="418"/>
                    <a:pt x="65341" y="12610"/>
                  </a:cubicBezTo>
                  <a:cubicBezTo>
                    <a:pt x="61722" y="24326"/>
                    <a:pt x="69532" y="27469"/>
                    <a:pt x="76009" y="33374"/>
                  </a:cubicBezTo>
                  <a:cubicBezTo>
                    <a:pt x="96393" y="51948"/>
                    <a:pt x="103537" y="77951"/>
                    <a:pt x="105347" y="105669"/>
                  </a:cubicBezTo>
                  <a:cubicBezTo>
                    <a:pt x="106680" y="125767"/>
                    <a:pt x="80677" y="155866"/>
                    <a:pt x="62198" y="156437"/>
                  </a:cubicBezTo>
                  <a:cubicBezTo>
                    <a:pt x="54483" y="156723"/>
                    <a:pt x="47720" y="157866"/>
                    <a:pt x="42196" y="164153"/>
                  </a:cubicBezTo>
                  <a:cubicBezTo>
                    <a:pt x="35433" y="186536"/>
                    <a:pt x="9144" y="183488"/>
                    <a:pt x="0" y="202729"/>
                  </a:cubicBezTo>
                  <a:cubicBezTo>
                    <a:pt x="4191" y="216064"/>
                    <a:pt x="12382" y="221493"/>
                    <a:pt x="25051" y="217683"/>
                  </a:cubicBezTo>
                  <a:cubicBezTo>
                    <a:pt x="36290" y="215588"/>
                    <a:pt x="41243" y="196442"/>
                    <a:pt x="56197" y="20368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E8A13329-0380-6E83-E2B3-280DE802E5F7}"/>
                </a:ext>
              </a:extLst>
            </p:cNvPr>
            <p:cNvSpPr/>
            <p:nvPr/>
          </p:nvSpPr>
          <p:spPr>
            <a:xfrm>
              <a:off x="1429052" y="462830"/>
              <a:ext cx="278372" cy="87104"/>
            </a:xfrm>
            <a:custGeom>
              <a:avLst/>
              <a:gdLst>
                <a:gd name="connsiteX0" fmla="*/ 188214 w 278372"/>
                <a:gd name="connsiteY0" fmla="*/ 817 h 87104"/>
                <a:gd name="connsiteX1" fmla="*/ 183071 w 278372"/>
                <a:gd name="connsiteY1" fmla="*/ 1293 h 87104"/>
                <a:gd name="connsiteX2" fmla="*/ 176403 w 278372"/>
                <a:gd name="connsiteY2" fmla="*/ 5198 h 87104"/>
                <a:gd name="connsiteX3" fmla="*/ 106108 w 278372"/>
                <a:gd name="connsiteY3" fmla="*/ 3674 h 87104"/>
                <a:gd name="connsiteX4" fmla="*/ 38291 w 278372"/>
                <a:gd name="connsiteY4" fmla="*/ 27106 h 87104"/>
                <a:gd name="connsiteX5" fmla="*/ 5905 w 278372"/>
                <a:gd name="connsiteY5" fmla="*/ 61872 h 87104"/>
                <a:gd name="connsiteX6" fmla="*/ 0 w 278372"/>
                <a:gd name="connsiteY6" fmla="*/ 78731 h 87104"/>
                <a:gd name="connsiteX7" fmla="*/ 17812 w 278372"/>
                <a:gd name="connsiteY7" fmla="*/ 86637 h 87104"/>
                <a:gd name="connsiteX8" fmla="*/ 94107 w 278372"/>
                <a:gd name="connsiteY8" fmla="*/ 38631 h 87104"/>
                <a:gd name="connsiteX9" fmla="*/ 154781 w 278372"/>
                <a:gd name="connsiteY9" fmla="*/ 38536 h 87104"/>
                <a:gd name="connsiteX10" fmla="*/ 222980 w 278372"/>
                <a:gd name="connsiteY10" fmla="*/ 42917 h 87104"/>
                <a:gd name="connsiteX11" fmla="*/ 270320 w 278372"/>
                <a:gd name="connsiteY11" fmla="*/ 54062 h 87104"/>
                <a:gd name="connsiteX12" fmla="*/ 277273 w 278372"/>
                <a:gd name="connsiteY12" fmla="*/ 50156 h 87104"/>
                <a:gd name="connsiteX13" fmla="*/ 276892 w 278372"/>
                <a:gd name="connsiteY13" fmla="*/ 42441 h 87104"/>
                <a:gd name="connsiteX14" fmla="*/ 276892 w 278372"/>
                <a:gd name="connsiteY14" fmla="*/ 42441 h 87104"/>
                <a:gd name="connsiteX15" fmla="*/ 266510 w 278372"/>
                <a:gd name="connsiteY15" fmla="*/ 39203 h 87104"/>
                <a:gd name="connsiteX16" fmla="*/ 215360 w 278372"/>
                <a:gd name="connsiteY16" fmla="*/ 12056 h 87104"/>
                <a:gd name="connsiteX17" fmla="*/ 210312 w 278372"/>
                <a:gd name="connsiteY17" fmla="*/ 6341 h 87104"/>
                <a:gd name="connsiteX18" fmla="*/ 205550 w 278372"/>
                <a:gd name="connsiteY18" fmla="*/ 5294 h 87104"/>
                <a:gd name="connsiteX19" fmla="*/ 188214 w 278372"/>
                <a:gd name="connsiteY19" fmla="*/ 817 h 8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8372" h="87104">
                  <a:moveTo>
                    <a:pt x="188214" y="817"/>
                  </a:moveTo>
                  <a:cubicBezTo>
                    <a:pt x="186500" y="626"/>
                    <a:pt x="184785" y="817"/>
                    <a:pt x="183071" y="1293"/>
                  </a:cubicBezTo>
                  <a:cubicBezTo>
                    <a:pt x="180880" y="2627"/>
                    <a:pt x="178689" y="3865"/>
                    <a:pt x="176403" y="5198"/>
                  </a:cubicBezTo>
                  <a:cubicBezTo>
                    <a:pt x="153067" y="-2707"/>
                    <a:pt x="130302" y="-231"/>
                    <a:pt x="106108" y="3674"/>
                  </a:cubicBezTo>
                  <a:cubicBezTo>
                    <a:pt x="81820" y="7580"/>
                    <a:pt x="61055" y="19867"/>
                    <a:pt x="38291" y="27106"/>
                  </a:cubicBezTo>
                  <a:cubicBezTo>
                    <a:pt x="23813" y="31678"/>
                    <a:pt x="12668" y="45870"/>
                    <a:pt x="5905" y="61872"/>
                  </a:cubicBezTo>
                  <a:cubicBezTo>
                    <a:pt x="3620" y="67301"/>
                    <a:pt x="1905" y="73112"/>
                    <a:pt x="0" y="78731"/>
                  </a:cubicBezTo>
                  <a:cubicBezTo>
                    <a:pt x="4382" y="85685"/>
                    <a:pt x="10287" y="88256"/>
                    <a:pt x="17812" y="86637"/>
                  </a:cubicBezTo>
                  <a:cubicBezTo>
                    <a:pt x="37624" y="59967"/>
                    <a:pt x="68485" y="54252"/>
                    <a:pt x="94107" y="38631"/>
                  </a:cubicBezTo>
                  <a:cubicBezTo>
                    <a:pt x="114491" y="26249"/>
                    <a:pt x="134493" y="31202"/>
                    <a:pt x="154781" y="38536"/>
                  </a:cubicBezTo>
                  <a:cubicBezTo>
                    <a:pt x="178117" y="28439"/>
                    <a:pt x="199644" y="25582"/>
                    <a:pt x="222980" y="42917"/>
                  </a:cubicBezTo>
                  <a:cubicBezTo>
                    <a:pt x="235553" y="52252"/>
                    <a:pt x="253079" y="57395"/>
                    <a:pt x="270320" y="54062"/>
                  </a:cubicBezTo>
                  <a:cubicBezTo>
                    <a:pt x="272891" y="53300"/>
                    <a:pt x="275177" y="51966"/>
                    <a:pt x="277273" y="50156"/>
                  </a:cubicBezTo>
                  <a:cubicBezTo>
                    <a:pt x="278797" y="47489"/>
                    <a:pt x="278797" y="44918"/>
                    <a:pt x="276892" y="42441"/>
                  </a:cubicBezTo>
                  <a:lnTo>
                    <a:pt x="276892" y="42441"/>
                  </a:lnTo>
                  <a:cubicBezTo>
                    <a:pt x="273939" y="39393"/>
                    <a:pt x="270129" y="39584"/>
                    <a:pt x="266510" y="39203"/>
                  </a:cubicBezTo>
                  <a:cubicBezTo>
                    <a:pt x="252127" y="24344"/>
                    <a:pt x="228410" y="30154"/>
                    <a:pt x="215360" y="12056"/>
                  </a:cubicBezTo>
                  <a:cubicBezTo>
                    <a:pt x="213741" y="10056"/>
                    <a:pt x="212027" y="8151"/>
                    <a:pt x="210312" y="6341"/>
                  </a:cubicBezTo>
                  <a:cubicBezTo>
                    <a:pt x="208788" y="5865"/>
                    <a:pt x="207169" y="5484"/>
                    <a:pt x="205550" y="5294"/>
                  </a:cubicBezTo>
                  <a:cubicBezTo>
                    <a:pt x="200311" y="1388"/>
                    <a:pt x="193453" y="5008"/>
                    <a:pt x="188214" y="817"/>
                  </a:cubicBezTo>
                  <a:close/>
                </a:path>
              </a:pathLst>
            </a:custGeom>
            <a:solidFill>
              <a:srgbClr val="76C7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D453CC6-61F8-7797-ED13-FC2208C83791}"/>
                </a:ext>
              </a:extLst>
            </p:cNvPr>
            <p:cNvSpPr/>
            <p:nvPr/>
          </p:nvSpPr>
          <p:spPr>
            <a:xfrm>
              <a:off x="1830859" y="626334"/>
              <a:ext cx="150015" cy="193548"/>
            </a:xfrm>
            <a:custGeom>
              <a:avLst/>
              <a:gdLst>
                <a:gd name="connsiteX0" fmla="*/ 80063 w 150015"/>
                <a:gd name="connsiteY0" fmla="*/ 193548 h 193548"/>
                <a:gd name="connsiteX1" fmla="*/ 95684 w 150015"/>
                <a:gd name="connsiteY1" fmla="*/ 189643 h 193548"/>
                <a:gd name="connsiteX2" fmla="*/ 132069 w 150015"/>
                <a:gd name="connsiteY2" fmla="*/ 165354 h 193548"/>
                <a:gd name="connsiteX3" fmla="*/ 145881 w 150015"/>
                <a:gd name="connsiteY3" fmla="*/ 145923 h 193548"/>
                <a:gd name="connsiteX4" fmla="*/ 147786 w 150015"/>
                <a:gd name="connsiteY4" fmla="*/ 126587 h 193548"/>
                <a:gd name="connsiteX5" fmla="*/ 144928 w 150015"/>
                <a:gd name="connsiteY5" fmla="*/ 92583 h 193548"/>
                <a:gd name="connsiteX6" fmla="*/ 137689 w 150015"/>
                <a:gd name="connsiteY6" fmla="*/ 79343 h 193548"/>
                <a:gd name="connsiteX7" fmla="*/ 124068 w 150015"/>
                <a:gd name="connsiteY7" fmla="*/ 63818 h 193548"/>
                <a:gd name="connsiteX8" fmla="*/ 109209 w 150015"/>
                <a:gd name="connsiteY8" fmla="*/ 50292 h 193548"/>
                <a:gd name="connsiteX9" fmla="*/ 105304 w 150015"/>
                <a:gd name="connsiteY9" fmla="*/ 42577 h 193548"/>
                <a:gd name="connsiteX10" fmla="*/ 124735 w 150015"/>
                <a:gd name="connsiteY10" fmla="*/ 29623 h 193548"/>
                <a:gd name="connsiteX11" fmla="*/ 125783 w 150015"/>
                <a:gd name="connsiteY11" fmla="*/ 26384 h 193548"/>
                <a:gd name="connsiteX12" fmla="*/ 124449 w 150015"/>
                <a:gd name="connsiteY12" fmla="*/ 24860 h 193548"/>
                <a:gd name="connsiteX13" fmla="*/ 108257 w 150015"/>
                <a:gd name="connsiteY13" fmla="*/ 24098 h 193548"/>
                <a:gd name="connsiteX14" fmla="*/ 102447 w 150015"/>
                <a:gd name="connsiteY14" fmla="*/ 18859 h 193548"/>
                <a:gd name="connsiteX15" fmla="*/ 90826 w 150015"/>
                <a:gd name="connsiteY15" fmla="*/ 18574 h 193548"/>
                <a:gd name="connsiteX16" fmla="*/ 57870 w 150015"/>
                <a:gd name="connsiteY16" fmla="*/ 5620 h 193548"/>
                <a:gd name="connsiteX17" fmla="*/ 52536 w 150015"/>
                <a:gd name="connsiteY17" fmla="*/ 0 h 193548"/>
                <a:gd name="connsiteX18" fmla="*/ 46725 w 150015"/>
                <a:gd name="connsiteY18" fmla="*/ 286 h 193548"/>
                <a:gd name="connsiteX19" fmla="*/ 7292 w 150015"/>
                <a:gd name="connsiteY19" fmla="*/ 4286 h 193548"/>
                <a:gd name="connsiteX20" fmla="*/ 10245 w 150015"/>
                <a:gd name="connsiteY20" fmla="*/ 28956 h 193548"/>
                <a:gd name="connsiteX21" fmla="*/ 86540 w 150015"/>
                <a:gd name="connsiteY21" fmla="*/ 57245 h 193548"/>
                <a:gd name="connsiteX22" fmla="*/ 91779 w 150015"/>
                <a:gd name="connsiteY22" fmla="*/ 62865 h 193548"/>
                <a:gd name="connsiteX23" fmla="*/ 112638 w 150015"/>
                <a:gd name="connsiteY23" fmla="*/ 90011 h 193548"/>
                <a:gd name="connsiteX24" fmla="*/ 125688 w 150015"/>
                <a:gd name="connsiteY24" fmla="*/ 133064 h 193548"/>
                <a:gd name="connsiteX25" fmla="*/ 93303 w 150015"/>
                <a:gd name="connsiteY25" fmla="*/ 163163 h 193548"/>
                <a:gd name="connsiteX26" fmla="*/ 80063 w 150015"/>
                <a:gd name="connsiteY26" fmla="*/ 193548 h 19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0015" h="193548">
                  <a:moveTo>
                    <a:pt x="80063" y="193548"/>
                  </a:moveTo>
                  <a:cubicBezTo>
                    <a:pt x="85111" y="191453"/>
                    <a:pt x="89397" y="188309"/>
                    <a:pt x="95684" y="189643"/>
                  </a:cubicBezTo>
                  <a:cubicBezTo>
                    <a:pt x="120258" y="194882"/>
                    <a:pt x="121878" y="192405"/>
                    <a:pt x="132069" y="165354"/>
                  </a:cubicBezTo>
                  <a:cubicBezTo>
                    <a:pt x="134546" y="158782"/>
                    <a:pt x="141023" y="152305"/>
                    <a:pt x="145881" y="145923"/>
                  </a:cubicBezTo>
                  <a:cubicBezTo>
                    <a:pt x="150643" y="139637"/>
                    <a:pt x="151310" y="131826"/>
                    <a:pt x="147786" y="126587"/>
                  </a:cubicBezTo>
                  <a:cubicBezTo>
                    <a:pt x="140070" y="115253"/>
                    <a:pt x="140737" y="104680"/>
                    <a:pt x="144928" y="92583"/>
                  </a:cubicBezTo>
                  <a:cubicBezTo>
                    <a:pt x="147119" y="86106"/>
                    <a:pt x="144642" y="80105"/>
                    <a:pt x="137689" y="79343"/>
                  </a:cubicBezTo>
                  <a:cubicBezTo>
                    <a:pt x="128736" y="78295"/>
                    <a:pt x="125021" y="73247"/>
                    <a:pt x="124068" y="63818"/>
                  </a:cubicBezTo>
                  <a:cubicBezTo>
                    <a:pt x="123116" y="54769"/>
                    <a:pt x="118639" y="49149"/>
                    <a:pt x="109209" y="50292"/>
                  </a:cubicBezTo>
                  <a:cubicBezTo>
                    <a:pt x="102923" y="51149"/>
                    <a:pt x="104066" y="46482"/>
                    <a:pt x="105304" y="42577"/>
                  </a:cubicBezTo>
                  <a:cubicBezTo>
                    <a:pt x="108447" y="32385"/>
                    <a:pt x="115496" y="29051"/>
                    <a:pt x="124735" y="29623"/>
                  </a:cubicBezTo>
                  <a:cubicBezTo>
                    <a:pt x="125878" y="28480"/>
                    <a:pt x="126259" y="27337"/>
                    <a:pt x="125783" y="26384"/>
                  </a:cubicBezTo>
                  <a:cubicBezTo>
                    <a:pt x="125307" y="25336"/>
                    <a:pt x="124926" y="24860"/>
                    <a:pt x="124449" y="24860"/>
                  </a:cubicBezTo>
                  <a:cubicBezTo>
                    <a:pt x="119020" y="24575"/>
                    <a:pt x="113686" y="24384"/>
                    <a:pt x="108257" y="24098"/>
                  </a:cubicBezTo>
                  <a:cubicBezTo>
                    <a:pt x="106352" y="22289"/>
                    <a:pt x="104447" y="20574"/>
                    <a:pt x="102447" y="18859"/>
                  </a:cubicBezTo>
                  <a:cubicBezTo>
                    <a:pt x="98541" y="18764"/>
                    <a:pt x="94731" y="18669"/>
                    <a:pt x="90826" y="18574"/>
                  </a:cubicBezTo>
                  <a:cubicBezTo>
                    <a:pt x="76729" y="23813"/>
                    <a:pt x="65775" y="19336"/>
                    <a:pt x="57870" y="5620"/>
                  </a:cubicBezTo>
                  <a:cubicBezTo>
                    <a:pt x="56060" y="3810"/>
                    <a:pt x="54250" y="1905"/>
                    <a:pt x="52536" y="0"/>
                  </a:cubicBezTo>
                  <a:cubicBezTo>
                    <a:pt x="50631" y="95"/>
                    <a:pt x="48630" y="191"/>
                    <a:pt x="46725" y="286"/>
                  </a:cubicBezTo>
                  <a:cubicBezTo>
                    <a:pt x="33676" y="2762"/>
                    <a:pt x="20341" y="1619"/>
                    <a:pt x="7292" y="4286"/>
                  </a:cubicBezTo>
                  <a:cubicBezTo>
                    <a:pt x="-3186" y="14192"/>
                    <a:pt x="-2519" y="21431"/>
                    <a:pt x="10245" y="28956"/>
                  </a:cubicBezTo>
                  <a:cubicBezTo>
                    <a:pt x="34343" y="43243"/>
                    <a:pt x="61108" y="47911"/>
                    <a:pt x="86540" y="57245"/>
                  </a:cubicBezTo>
                  <a:cubicBezTo>
                    <a:pt x="88254" y="59150"/>
                    <a:pt x="90064" y="60960"/>
                    <a:pt x="91779" y="62865"/>
                  </a:cubicBezTo>
                  <a:cubicBezTo>
                    <a:pt x="99399" y="71342"/>
                    <a:pt x="102351" y="84392"/>
                    <a:pt x="112638" y="90011"/>
                  </a:cubicBezTo>
                  <a:cubicBezTo>
                    <a:pt x="130545" y="99727"/>
                    <a:pt x="131688" y="116300"/>
                    <a:pt x="125688" y="133064"/>
                  </a:cubicBezTo>
                  <a:cubicBezTo>
                    <a:pt x="120354" y="148209"/>
                    <a:pt x="118544" y="167354"/>
                    <a:pt x="93303" y="163163"/>
                  </a:cubicBezTo>
                  <a:cubicBezTo>
                    <a:pt x="76539" y="160306"/>
                    <a:pt x="70347" y="175927"/>
                    <a:pt x="80063" y="193548"/>
                  </a:cubicBez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A28138C6-9E07-8650-150F-2BFFFD5CD2B4}"/>
                </a:ext>
              </a:extLst>
            </p:cNvPr>
            <p:cNvSpPr/>
            <p:nvPr/>
          </p:nvSpPr>
          <p:spPr>
            <a:xfrm>
              <a:off x="1310604" y="541561"/>
              <a:ext cx="143542" cy="219360"/>
            </a:xfrm>
            <a:custGeom>
              <a:avLst/>
              <a:gdLst>
                <a:gd name="connsiteX0" fmla="*/ 135403 w 143542"/>
                <a:gd name="connsiteY0" fmla="*/ 5905 h 219360"/>
                <a:gd name="connsiteX1" fmla="*/ 118544 w 143542"/>
                <a:gd name="connsiteY1" fmla="*/ 0 h 219360"/>
                <a:gd name="connsiteX2" fmla="*/ 106066 w 143542"/>
                <a:gd name="connsiteY2" fmla="*/ 10668 h 219360"/>
                <a:gd name="connsiteX3" fmla="*/ 91683 w 143542"/>
                <a:gd name="connsiteY3" fmla="*/ 72962 h 219360"/>
                <a:gd name="connsiteX4" fmla="*/ 90921 w 143542"/>
                <a:gd name="connsiteY4" fmla="*/ 90678 h 219360"/>
                <a:gd name="connsiteX5" fmla="*/ 101684 w 143542"/>
                <a:gd name="connsiteY5" fmla="*/ 96107 h 219360"/>
                <a:gd name="connsiteX6" fmla="*/ 90921 w 143542"/>
                <a:gd name="connsiteY6" fmla="*/ 96774 h 219360"/>
                <a:gd name="connsiteX7" fmla="*/ 70728 w 143542"/>
                <a:gd name="connsiteY7" fmla="*/ 142780 h 219360"/>
                <a:gd name="connsiteX8" fmla="*/ 13102 w 143542"/>
                <a:gd name="connsiteY8" fmla="*/ 181451 h 219360"/>
                <a:gd name="connsiteX9" fmla="*/ 8530 w 143542"/>
                <a:gd name="connsiteY9" fmla="*/ 188119 h 219360"/>
                <a:gd name="connsiteX10" fmla="*/ 7387 w 143542"/>
                <a:gd name="connsiteY10" fmla="*/ 193358 h 219360"/>
                <a:gd name="connsiteX11" fmla="*/ 2339 w 143542"/>
                <a:gd name="connsiteY11" fmla="*/ 199835 h 219360"/>
                <a:gd name="connsiteX12" fmla="*/ 2243 w 143542"/>
                <a:gd name="connsiteY12" fmla="*/ 199930 h 219360"/>
                <a:gd name="connsiteX13" fmla="*/ 148 w 143542"/>
                <a:gd name="connsiteY13" fmla="*/ 207550 h 219360"/>
                <a:gd name="connsiteX14" fmla="*/ 10244 w 143542"/>
                <a:gd name="connsiteY14" fmla="*/ 219361 h 219360"/>
                <a:gd name="connsiteX15" fmla="*/ 104161 w 143542"/>
                <a:gd name="connsiteY15" fmla="*/ 139541 h 219360"/>
                <a:gd name="connsiteX16" fmla="*/ 124163 w 143542"/>
                <a:gd name="connsiteY16" fmla="*/ 90011 h 219360"/>
                <a:gd name="connsiteX17" fmla="*/ 141499 w 143542"/>
                <a:gd name="connsiteY17" fmla="*/ 17335 h 219360"/>
                <a:gd name="connsiteX18" fmla="*/ 135403 w 143542"/>
                <a:gd name="connsiteY18" fmla="*/ 5905 h 21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3542" h="219360">
                  <a:moveTo>
                    <a:pt x="135403" y="5905"/>
                  </a:moveTo>
                  <a:cubicBezTo>
                    <a:pt x="129783" y="3905"/>
                    <a:pt x="124163" y="1905"/>
                    <a:pt x="118544" y="0"/>
                  </a:cubicBezTo>
                  <a:cubicBezTo>
                    <a:pt x="113400" y="2286"/>
                    <a:pt x="107018" y="5239"/>
                    <a:pt x="106066" y="10668"/>
                  </a:cubicBezTo>
                  <a:cubicBezTo>
                    <a:pt x="102542" y="31813"/>
                    <a:pt x="87778" y="49720"/>
                    <a:pt x="91683" y="72962"/>
                  </a:cubicBezTo>
                  <a:cubicBezTo>
                    <a:pt x="92636" y="78677"/>
                    <a:pt x="91302" y="84773"/>
                    <a:pt x="90921" y="90678"/>
                  </a:cubicBezTo>
                  <a:cubicBezTo>
                    <a:pt x="93683" y="94678"/>
                    <a:pt x="103494" y="84773"/>
                    <a:pt x="101684" y="96107"/>
                  </a:cubicBezTo>
                  <a:cubicBezTo>
                    <a:pt x="100160" y="105728"/>
                    <a:pt x="94350" y="90964"/>
                    <a:pt x="90921" y="96774"/>
                  </a:cubicBezTo>
                  <a:cubicBezTo>
                    <a:pt x="95493" y="118015"/>
                    <a:pt x="79682" y="128588"/>
                    <a:pt x="70728" y="142780"/>
                  </a:cubicBezTo>
                  <a:cubicBezTo>
                    <a:pt x="50154" y="153257"/>
                    <a:pt x="34628" y="172593"/>
                    <a:pt x="13102" y="181451"/>
                  </a:cubicBezTo>
                  <a:cubicBezTo>
                    <a:pt x="11292" y="183452"/>
                    <a:pt x="9768" y="185642"/>
                    <a:pt x="8530" y="188119"/>
                  </a:cubicBezTo>
                  <a:cubicBezTo>
                    <a:pt x="8149" y="189833"/>
                    <a:pt x="7768" y="191643"/>
                    <a:pt x="7387" y="193358"/>
                  </a:cubicBezTo>
                  <a:cubicBezTo>
                    <a:pt x="5768" y="195548"/>
                    <a:pt x="3958" y="197644"/>
                    <a:pt x="2339" y="199835"/>
                  </a:cubicBezTo>
                  <a:lnTo>
                    <a:pt x="2243" y="199930"/>
                  </a:lnTo>
                  <a:cubicBezTo>
                    <a:pt x="338" y="202025"/>
                    <a:pt x="-328" y="204597"/>
                    <a:pt x="148" y="207550"/>
                  </a:cubicBezTo>
                  <a:cubicBezTo>
                    <a:pt x="2053" y="212979"/>
                    <a:pt x="4053" y="218313"/>
                    <a:pt x="10244" y="219361"/>
                  </a:cubicBezTo>
                  <a:cubicBezTo>
                    <a:pt x="45487" y="198120"/>
                    <a:pt x="72538" y="165640"/>
                    <a:pt x="104161" y="139541"/>
                  </a:cubicBezTo>
                  <a:cubicBezTo>
                    <a:pt x="120258" y="126302"/>
                    <a:pt x="124640" y="110300"/>
                    <a:pt x="124163" y="90011"/>
                  </a:cubicBezTo>
                  <a:cubicBezTo>
                    <a:pt x="123592" y="64294"/>
                    <a:pt x="117496" y="36766"/>
                    <a:pt x="141499" y="17335"/>
                  </a:cubicBezTo>
                  <a:cubicBezTo>
                    <a:pt x="145309" y="14097"/>
                    <a:pt x="144071" y="5524"/>
                    <a:pt x="135403" y="5905"/>
                  </a:cubicBezTo>
                  <a:close/>
                </a:path>
              </a:pathLst>
            </a:custGeom>
            <a:solidFill>
              <a:srgbClr val="70C5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6E4AEDC-8511-C27E-7B08-BAE0E883E9D4}"/>
                </a:ext>
              </a:extLst>
            </p:cNvPr>
            <p:cNvSpPr/>
            <p:nvPr/>
          </p:nvSpPr>
          <p:spPr>
            <a:xfrm>
              <a:off x="1702707" y="508533"/>
              <a:ext cx="174687" cy="128760"/>
            </a:xfrm>
            <a:custGeom>
              <a:avLst/>
              <a:gdLst>
                <a:gd name="connsiteX0" fmla="*/ 136206 w 174687"/>
                <a:gd name="connsiteY0" fmla="*/ 123706 h 128760"/>
                <a:gd name="connsiteX1" fmla="*/ 174687 w 174687"/>
                <a:gd name="connsiteY1" fmla="*/ 117991 h 128760"/>
                <a:gd name="connsiteX2" fmla="*/ 129634 w 174687"/>
                <a:gd name="connsiteY2" fmla="*/ 96370 h 128760"/>
                <a:gd name="connsiteX3" fmla="*/ 111060 w 174687"/>
                <a:gd name="connsiteY3" fmla="*/ 95131 h 128760"/>
                <a:gd name="connsiteX4" fmla="*/ 91438 w 174687"/>
                <a:gd name="connsiteY4" fmla="*/ 89702 h 128760"/>
                <a:gd name="connsiteX5" fmla="*/ 84009 w 174687"/>
                <a:gd name="connsiteY5" fmla="*/ 80939 h 128760"/>
                <a:gd name="connsiteX6" fmla="*/ 14095 w 174687"/>
                <a:gd name="connsiteY6" fmla="*/ 2834 h 128760"/>
                <a:gd name="connsiteX7" fmla="*/ 3142 w 174687"/>
                <a:gd name="connsiteY7" fmla="*/ 2739 h 128760"/>
                <a:gd name="connsiteX8" fmla="*/ 3332 w 174687"/>
                <a:gd name="connsiteY8" fmla="*/ 2548 h 128760"/>
                <a:gd name="connsiteX9" fmla="*/ 9333 w 174687"/>
                <a:gd name="connsiteY9" fmla="*/ 30647 h 128760"/>
                <a:gd name="connsiteX10" fmla="*/ 34098 w 174687"/>
                <a:gd name="connsiteY10" fmla="*/ 64842 h 128760"/>
                <a:gd name="connsiteX11" fmla="*/ 71150 w 174687"/>
                <a:gd name="connsiteY11" fmla="*/ 107228 h 128760"/>
                <a:gd name="connsiteX12" fmla="*/ 97820 w 174687"/>
                <a:gd name="connsiteY12" fmla="*/ 123135 h 128760"/>
                <a:gd name="connsiteX13" fmla="*/ 136206 w 174687"/>
                <a:gd name="connsiteY13" fmla="*/ 123706 h 12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687" h="128760">
                  <a:moveTo>
                    <a:pt x="136206" y="123706"/>
                  </a:moveTo>
                  <a:cubicBezTo>
                    <a:pt x="150494" y="133803"/>
                    <a:pt x="162781" y="127135"/>
                    <a:pt x="174687" y="117991"/>
                  </a:cubicBezTo>
                  <a:cubicBezTo>
                    <a:pt x="159637" y="110943"/>
                    <a:pt x="145731" y="101227"/>
                    <a:pt x="129634" y="96370"/>
                  </a:cubicBezTo>
                  <a:cubicBezTo>
                    <a:pt x="123252" y="94465"/>
                    <a:pt x="117156" y="91798"/>
                    <a:pt x="111060" y="95131"/>
                  </a:cubicBezTo>
                  <a:cubicBezTo>
                    <a:pt x="102678" y="99799"/>
                    <a:pt x="97058" y="95417"/>
                    <a:pt x="91438" y="89702"/>
                  </a:cubicBezTo>
                  <a:cubicBezTo>
                    <a:pt x="88772" y="86940"/>
                    <a:pt x="85438" y="84368"/>
                    <a:pt x="84009" y="80939"/>
                  </a:cubicBezTo>
                  <a:cubicBezTo>
                    <a:pt x="69245" y="45697"/>
                    <a:pt x="41813" y="24170"/>
                    <a:pt x="14095" y="2834"/>
                  </a:cubicBezTo>
                  <a:cubicBezTo>
                    <a:pt x="10476" y="-881"/>
                    <a:pt x="6761" y="-976"/>
                    <a:pt x="3142" y="2739"/>
                  </a:cubicBezTo>
                  <a:lnTo>
                    <a:pt x="3332" y="2548"/>
                  </a:lnTo>
                  <a:cubicBezTo>
                    <a:pt x="-4383" y="14359"/>
                    <a:pt x="2856" y="22932"/>
                    <a:pt x="9333" y="30647"/>
                  </a:cubicBezTo>
                  <a:cubicBezTo>
                    <a:pt x="18382" y="41506"/>
                    <a:pt x="25525" y="53698"/>
                    <a:pt x="34098" y="64842"/>
                  </a:cubicBezTo>
                  <a:cubicBezTo>
                    <a:pt x="49148" y="76081"/>
                    <a:pt x="65340" y="85606"/>
                    <a:pt x="71150" y="107228"/>
                  </a:cubicBezTo>
                  <a:cubicBezTo>
                    <a:pt x="74770" y="120658"/>
                    <a:pt x="85819" y="124373"/>
                    <a:pt x="97820" y="123135"/>
                  </a:cubicBezTo>
                  <a:cubicBezTo>
                    <a:pt x="110679" y="121801"/>
                    <a:pt x="123442" y="120563"/>
                    <a:pt x="136206" y="123706"/>
                  </a:cubicBezTo>
                  <a:close/>
                </a:path>
              </a:pathLst>
            </a:custGeom>
            <a:solidFill>
              <a:srgbClr val="79C8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3801D355-1C07-57BE-9BEB-80220E6C45A9}"/>
                </a:ext>
              </a:extLst>
            </p:cNvPr>
            <p:cNvSpPr/>
            <p:nvPr/>
          </p:nvSpPr>
          <p:spPr>
            <a:xfrm>
              <a:off x="1359249" y="862943"/>
              <a:ext cx="193064" cy="77810"/>
            </a:xfrm>
            <a:custGeom>
              <a:avLst/>
              <a:gdLst>
                <a:gd name="connsiteX0" fmla="*/ 102569 w 193064"/>
                <a:gd name="connsiteY0" fmla="*/ 77049 h 77810"/>
                <a:gd name="connsiteX1" fmla="*/ 119714 w 193064"/>
                <a:gd name="connsiteY1" fmla="*/ 77811 h 77810"/>
                <a:gd name="connsiteX2" fmla="*/ 155623 w 193064"/>
                <a:gd name="connsiteY2" fmla="*/ 74858 h 77810"/>
                <a:gd name="connsiteX3" fmla="*/ 166577 w 193064"/>
                <a:gd name="connsiteY3" fmla="*/ 73620 h 77810"/>
                <a:gd name="connsiteX4" fmla="*/ 177912 w 193064"/>
                <a:gd name="connsiteY4" fmla="*/ 72572 h 77810"/>
                <a:gd name="connsiteX5" fmla="*/ 192390 w 193064"/>
                <a:gd name="connsiteY5" fmla="*/ 66667 h 77810"/>
                <a:gd name="connsiteX6" fmla="*/ 186865 w 193064"/>
                <a:gd name="connsiteY6" fmla="*/ 51808 h 77810"/>
                <a:gd name="connsiteX7" fmla="*/ 30846 w 193064"/>
                <a:gd name="connsiteY7" fmla="*/ 3421 h 77810"/>
                <a:gd name="connsiteX8" fmla="*/ 7414 w 193064"/>
                <a:gd name="connsiteY8" fmla="*/ 4754 h 77810"/>
                <a:gd name="connsiteX9" fmla="*/ 16368 w 193064"/>
                <a:gd name="connsiteY9" fmla="*/ 45807 h 77810"/>
                <a:gd name="connsiteX10" fmla="*/ 86948 w 193064"/>
                <a:gd name="connsiteY10" fmla="*/ 64857 h 77810"/>
                <a:gd name="connsiteX11" fmla="*/ 102569 w 193064"/>
                <a:gd name="connsiteY11" fmla="*/ 77049 h 7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64" h="77810">
                  <a:moveTo>
                    <a:pt x="102569" y="77049"/>
                  </a:moveTo>
                  <a:cubicBezTo>
                    <a:pt x="108284" y="77335"/>
                    <a:pt x="113999" y="77525"/>
                    <a:pt x="119714" y="77811"/>
                  </a:cubicBezTo>
                  <a:cubicBezTo>
                    <a:pt x="130668" y="62285"/>
                    <a:pt x="143431" y="73048"/>
                    <a:pt x="155623" y="74858"/>
                  </a:cubicBezTo>
                  <a:cubicBezTo>
                    <a:pt x="159338" y="74858"/>
                    <a:pt x="162958" y="74287"/>
                    <a:pt x="166577" y="73620"/>
                  </a:cubicBezTo>
                  <a:cubicBezTo>
                    <a:pt x="170387" y="73239"/>
                    <a:pt x="174102" y="72953"/>
                    <a:pt x="177912" y="72572"/>
                  </a:cubicBezTo>
                  <a:cubicBezTo>
                    <a:pt x="183246" y="72001"/>
                    <a:pt x="188294" y="70858"/>
                    <a:pt x="192390" y="66667"/>
                  </a:cubicBezTo>
                  <a:cubicBezTo>
                    <a:pt x="194485" y="59999"/>
                    <a:pt x="191437" y="55618"/>
                    <a:pt x="186865" y="51808"/>
                  </a:cubicBezTo>
                  <a:cubicBezTo>
                    <a:pt x="131811" y="47426"/>
                    <a:pt x="79423" y="32662"/>
                    <a:pt x="30846" y="3421"/>
                  </a:cubicBezTo>
                  <a:cubicBezTo>
                    <a:pt x="22940" y="-1342"/>
                    <a:pt x="15034" y="-1342"/>
                    <a:pt x="7414" y="4754"/>
                  </a:cubicBezTo>
                  <a:cubicBezTo>
                    <a:pt x="-6968" y="23042"/>
                    <a:pt x="1509" y="35234"/>
                    <a:pt x="16368" y="45807"/>
                  </a:cubicBezTo>
                  <a:cubicBezTo>
                    <a:pt x="38752" y="56951"/>
                    <a:pt x="66374" y="44092"/>
                    <a:pt x="86948" y="64857"/>
                  </a:cubicBezTo>
                  <a:cubicBezTo>
                    <a:pt x="91520" y="69429"/>
                    <a:pt x="97711" y="72382"/>
                    <a:pt x="102569" y="77049"/>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E76A1587-5D74-D18E-3B18-77AA71EFA723}"/>
                </a:ext>
              </a:extLst>
            </p:cNvPr>
            <p:cNvSpPr/>
            <p:nvPr/>
          </p:nvSpPr>
          <p:spPr>
            <a:xfrm>
              <a:off x="1306949" y="856839"/>
              <a:ext cx="154869" cy="83153"/>
            </a:xfrm>
            <a:custGeom>
              <a:avLst/>
              <a:gdLst>
                <a:gd name="connsiteX0" fmla="*/ 154870 w 154869"/>
                <a:gd name="connsiteY0" fmla="*/ 83153 h 83153"/>
                <a:gd name="connsiteX1" fmla="*/ 153060 w 154869"/>
                <a:gd name="connsiteY1" fmla="*/ 74676 h 83153"/>
                <a:gd name="connsiteX2" fmla="*/ 90290 w 154869"/>
                <a:gd name="connsiteY2" fmla="*/ 50292 h 83153"/>
                <a:gd name="connsiteX3" fmla="*/ 72288 w 154869"/>
                <a:gd name="connsiteY3" fmla="*/ 47625 h 83153"/>
                <a:gd name="connsiteX4" fmla="*/ 35045 w 154869"/>
                <a:gd name="connsiteY4" fmla="*/ 14192 h 83153"/>
                <a:gd name="connsiteX5" fmla="*/ 29806 w 154869"/>
                <a:gd name="connsiteY5" fmla="*/ 8001 h 83153"/>
                <a:gd name="connsiteX6" fmla="*/ 23710 w 154869"/>
                <a:gd name="connsiteY6" fmla="*/ 2762 h 83153"/>
                <a:gd name="connsiteX7" fmla="*/ 16281 w 154869"/>
                <a:gd name="connsiteY7" fmla="*/ 0 h 83153"/>
                <a:gd name="connsiteX8" fmla="*/ 88 w 154869"/>
                <a:gd name="connsiteY8" fmla="*/ 11525 h 83153"/>
                <a:gd name="connsiteX9" fmla="*/ 88 w 154869"/>
                <a:gd name="connsiteY9" fmla="*/ 11430 h 83153"/>
                <a:gd name="connsiteX10" fmla="*/ 5137 w 154869"/>
                <a:gd name="connsiteY10" fmla="*/ 24860 h 83153"/>
                <a:gd name="connsiteX11" fmla="*/ 63049 w 154869"/>
                <a:gd name="connsiteY11" fmla="*/ 61151 h 83153"/>
                <a:gd name="connsiteX12" fmla="*/ 96005 w 154869"/>
                <a:gd name="connsiteY12" fmla="*/ 73724 h 83153"/>
                <a:gd name="connsiteX13" fmla="*/ 138106 w 154869"/>
                <a:gd name="connsiteY13" fmla="*/ 78772 h 83153"/>
                <a:gd name="connsiteX14" fmla="*/ 144678 w 154869"/>
                <a:gd name="connsiteY14" fmla="*/ 82772 h 83153"/>
                <a:gd name="connsiteX15" fmla="*/ 154870 w 154869"/>
                <a:gd name="connsiteY15" fmla="*/ 83153 h 8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869" h="83153">
                  <a:moveTo>
                    <a:pt x="154870" y="83153"/>
                  </a:moveTo>
                  <a:cubicBezTo>
                    <a:pt x="154298" y="80296"/>
                    <a:pt x="154679" y="76009"/>
                    <a:pt x="153060" y="74676"/>
                  </a:cubicBezTo>
                  <a:cubicBezTo>
                    <a:pt x="134486" y="59531"/>
                    <a:pt x="116865" y="40196"/>
                    <a:pt x="90290" y="50292"/>
                  </a:cubicBezTo>
                  <a:cubicBezTo>
                    <a:pt x="83337" y="52959"/>
                    <a:pt x="78003" y="50578"/>
                    <a:pt x="72288" y="47625"/>
                  </a:cubicBezTo>
                  <a:cubicBezTo>
                    <a:pt x="53333" y="45149"/>
                    <a:pt x="47142" y="25718"/>
                    <a:pt x="35045" y="14192"/>
                  </a:cubicBezTo>
                  <a:cubicBezTo>
                    <a:pt x="33426" y="12002"/>
                    <a:pt x="31711" y="10001"/>
                    <a:pt x="29806" y="8001"/>
                  </a:cubicBezTo>
                  <a:cubicBezTo>
                    <a:pt x="27997" y="6001"/>
                    <a:pt x="25901" y="4286"/>
                    <a:pt x="23710" y="2762"/>
                  </a:cubicBezTo>
                  <a:cubicBezTo>
                    <a:pt x="21329" y="1429"/>
                    <a:pt x="18853" y="572"/>
                    <a:pt x="16281" y="0"/>
                  </a:cubicBezTo>
                  <a:cubicBezTo>
                    <a:pt x="9137" y="953"/>
                    <a:pt x="-1055" y="-3143"/>
                    <a:pt x="88" y="11525"/>
                  </a:cubicBezTo>
                  <a:lnTo>
                    <a:pt x="88" y="11430"/>
                  </a:lnTo>
                  <a:cubicBezTo>
                    <a:pt x="3898" y="14954"/>
                    <a:pt x="2946" y="20574"/>
                    <a:pt x="5137" y="24860"/>
                  </a:cubicBezTo>
                  <a:cubicBezTo>
                    <a:pt x="24091" y="37529"/>
                    <a:pt x="40760" y="54293"/>
                    <a:pt x="63049" y="61151"/>
                  </a:cubicBezTo>
                  <a:cubicBezTo>
                    <a:pt x="74098" y="64580"/>
                    <a:pt x="85147" y="68866"/>
                    <a:pt x="96005" y="73724"/>
                  </a:cubicBezTo>
                  <a:cubicBezTo>
                    <a:pt x="108769" y="79439"/>
                    <a:pt x="123532" y="82487"/>
                    <a:pt x="138106" y="78772"/>
                  </a:cubicBezTo>
                  <a:cubicBezTo>
                    <a:pt x="140296" y="80105"/>
                    <a:pt x="142487" y="81439"/>
                    <a:pt x="144678" y="82772"/>
                  </a:cubicBezTo>
                  <a:cubicBezTo>
                    <a:pt x="148012" y="82868"/>
                    <a:pt x="151441" y="82963"/>
                    <a:pt x="154870" y="83153"/>
                  </a:cubicBezTo>
                  <a:close/>
                </a:path>
              </a:pathLst>
            </a:custGeom>
            <a:solidFill>
              <a:srgbClr val="6EC4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1F56E4D4-5B71-F3A1-151B-6B5590681163}"/>
                </a:ext>
              </a:extLst>
            </p:cNvPr>
            <p:cNvSpPr/>
            <p:nvPr/>
          </p:nvSpPr>
          <p:spPr>
            <a:xfrm>
              <a:off x="1284653" y="770447"/>
              <a:ext cx="50172" cy="97917"/>
            </a:xfrm>
            <a:custGeom>
              <a:avLst/>
              <a:gdLst>
                <a:gd name="connsiteX0" fmla="*/ 22384 w 50172"/>
                <a:gd name="connsiteY0" fmla="*/ 97917 h 97917"/>
                <a:gd name="connsiteX1" fmla="*/ 44768 w 50172"/>
                <a:gd name="connsiteY1" fmla="*/ 91631 h 97917"/>
                <a:gd name="connsiteX2" fmla="*/ 38672 w 50172"/>
                <a:gd name="connsiteY2" fmla="*/ 5239 h 97917"/>
                <a:gd name="connsiteX3" fmla="*/ 24098 w 50172"/>
                <a:gd name="connsiteY3" fmla="*/ 6763 h 97917"/>
                <a:gd name="connsiteX4" fmla="*/ 6096 w 50172"/>
                <a:gd name="connsiteY4" fmla="*/ 1429 h 97917"/>
                <a:gd name="connsiteX5" fmla="*/ 572 w 50172"/>
                <a:gd name="connsiteY5" fmla="*/ 13907 h 97917"/>
                <a:gd name="connsiteX6" fmla="*/ 476 w 50172"/>
                <a:gd name="connsiteY6" fmla="*/ 37338 h 97917"/>
                <a:gd name="connsiteX7" fmla="*/ 0 w 50172"/>
                <a:gd name="connsiteY7" fmla="*/ 61532 h 97917"/>
                <a:gd name="connsiteX8" fmla="*/ 5334 w 50172"/>
                <a:gd name="connsiteY8" fmla="*/ 74962 h 97917"/>
                <a:gd name="connsiteX9" fmla="*/ 22384 w 50172"/>
                <a:gd name="connsiteY9" fmla="*/ 97917 h 9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72" h="97917">
                  <a:moveTo>
                    <a:pt x="22384" y="97917"/>
                  </a:moveTo>
                  <a:cubicBezTo>
                    <a:pt x="28289" y="89059"/>
                    <a:pt x="37052" y="92488"/>
                    <a:pt x="44768" y="91631"/>
                  </a:cubicBezTo>
                  <a:cubicBezTo>
                    <a:pt x="56579" y="61627"/>
                    <a:pt x="46482" y="33528"/>
                    <a:pt x="38672" y="5239"/>
                  </a:cubicBezTo>
                  <a:cubicBezTo>
                    <a:pt x="33052" y="-3238"/>
                    <a:pt x="28480" y="-476"/>
                    <a:pt x="24098" y="6763"/>
                  </a:cubicBezTo>
                  <a:cubicBezTo>
                    <a:pt x="13335" y="24289"/>
                    <a:pt x="11240" y="6858"/>
                    <a:pt x="6096" y="1429"/>
                  </a:cubicBezTo>
                  <a:cubicBezTo>
                    <a:pt x="1714" y="4191"/>
                    <a:pt x="667" y="8859"/>
                    <a:pt x="572" y="13907"/>
                  </a:cubicBezTo>
                  <a:cubicBezTo>
                    <a:pt x="476" y="21717"/>
                    <a:pt x="476" y="29528"/>
                    <a:pt x="476" y="37338"/>
                  </a:cubicBezTo>
                  <a:cubicBezTo>
                    <a:pt x="6382" y="45530"/>
                    <a:pt x="7049" y="53626"/>
                    <a:pt x="0" y="61532"/>
                  </a:cubicBezTo>
                  <a:cubicBezTo>
                    <a:pt x="476" y="66675"/>
                    <a:pt x="2381" y="70962"/>
                    <a:pt x="5334" y="74962"/>
                  </a:cubicBezTo>
                  <a:cubicBezTo>
                    <a:pt x="11240" y="82582"/>
                    <a:pt x="16764" y="90297"/>
                    <a:pt x="22384" y="97917"/>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B7A8BCCA-A6A0-49CD-7F50-AA458F078050}"/>
                </a:ext>
              </a:extLst>
            </p:cNvPr>
            <p:cNvSpPr/>
            <p:nvPr/>
          </p:nvSpPr>
          <p:spPr>
            <a:xfrm>
              <a:off x="1500299" y="886176"/>
              <a:ext cx="207466" cy="60519"/>
            </a:xfrm>
            <a:custGeom>
              <a:avLst/>
              <a:gdLst>
                <a:gd name="connsiteX0" fmla="*/ 205645 w 207466"/>
                <a:gd name="connsiteY0" fmla="*/ 191 h 60519"/>
                <a:gd name="connsiteX1" fmla="*/ 200120 w 207466"/>
                <a:gd name="connsiteY1" fmla="*/ 0 h 60519"/>
                <a:gd name="connsiteX2" fmla="*/ 98393 w 207466"/>
                <a:gd name="connsiteY2" fmla="*/ 31051 h 60519"/>
                <a:gd name="connsiteX3" fmla="*/ 80582 w 207466"/>
                <a:gd name="connsiteY3" fmla="*/ 36195 h 60519"/>
                <a:gd name="connsiteX4" fmla="*/ 73438 w 207466"/>
                <a:gd name="connsiteY4" fmla="*/ 38386 h 60519"/>
                <a:gd name="connsiteX5" fmla="*/ 59436 w 207466"/>
                <a:gd name="connsiteY5" fmla="*/ 44387 h 60519"/>
                <a:gd name="connsiteX6" fmla="*/ 52197 w 207466"/>
                <a:gd name="connsiteY6" fmla="*/ 47816 h 60519"/>
                <a:gd name="connsiteX7" fmla="*/ 0 w 207466"/>
                <a:gd name="connsiteY7" fmla="*/ 55340 h 60519"/>
                <a:gd name="connsiteX8" fmla="*/ 12573 w 207466"/>
                <a:gd name="connsiteY8" fmla="*/ 60484 h 60519"/>
                <a:gd name="connsiteX9" fmla="*/ 73057 w 207466"/>
                <a:gd name="connsiteY9" fmla="*/ 58007 h 60519"/>
                <a:gd name="connsiteX10" fmla="*/ 118396 w 207466"/>
                <a:gd name="connsiteY10" fmla="*/ 50578 h 60519"/>
                <a:gd name="connsiteX11" fmla="*/ 139351 w 207466"/>
                <a:gd name="connsiteY11" fmla="*/ 54293 h 60519"/>
                <a:gd name="connsiteX12" fmla="*/ 178689 w 207466"/>
                <a:gd name="connsiteY12" fmla="*/ 49435 h 60519"/>
                <a:gd name="connsiteX13" fmla="*/ 201454 w 207466"/>
                <a:gd name="connsiteY13" fmla="*/ 37719 h 60519"/>
                <a:gd name="connsiteX14" fmla="*/ 199073 w 207466"/>
                <a:gd name="connsiteY14" fmla="*/ 26479 h 60519"/>
                <a:gd name="connsiteX15" fmla="*/ 205645 w 207466"/>
                <a:gd name="connsiteY15" fmla="*/ 191 h 6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466" h="60519">
                  <a:moveTo>
                    <a:pt x="205645" y="191"/>
                  </a:moveTo>
                  <a:cubicBezTo>
                    <a:pt x="203835" y="95"/>
                    <a:pt x="201930" y="0"/>
                    <a:pt x="200120" y="0"/>
                  </a:cubicBezTo>
                  <a:cubicBezTo>
                    <a:pt x="170783" y="28289"/>
                    <a:pt x="129731" y="10668"/>
                    <a:pt x="98393" y="31051"/>
                  </a:cubicBezTo>
                  <a:cubicBezTo>
                    <a:pt x="92488" y="32861"/>
                    <a:pt x="86678" y="34957"/>
                    <a:pt x="80582" y="36195"/>
                  </a:cubicBezTo>
                  <a:cubicBezTo>
                    <a:pt x="78105" y="36671"/>
                    <a:pt x="75819" y="37433"/>
                    <a:pt x="73438" y="38386"/>
                  </a:cubicBezTo>
                  <a:cubicBezTo>
                    <a:pt x="68770" y="40291"/>
                    <a:pt x="64103" y="42386"/>
                    <a:pt x="59436" y="44387"/>
                  </a:cubicBezTo>
                  <a:cubicBezTo>
                    <a:pt x="57055" y="45625"/>
                    <a:pt x="54673" y="46768"/>
                    <a:pt x="52197" y="47816"/>
                  </a:cubicBezTo>
                  <a:cubicBezTo>
                    <a:pt x="34862" y="50959"/>
                    <a:pt x="16478" y="45720"/>
                    <a:pt x="0" y="55340"/>
                  </a:cubicBezTo>
                  <a:cubicBezTo>
                    <a:pt x="3620" y="58674"/>
                    <a:pt x="7906" y="60484"/>
                    <a:pt x="12573" y="60484"/>
                  </a:cubicBezTo>
                  <a:cubicBezTo>
                    <a:pt x="32766" y="60389"/>
                    <a:pt x="52864" y="61246"/>
                    <a:pt x="73057" y="58007"/>
                  </a:cubicBezTo>
                  <a:cubicBezTo>
                    <a:pt x="88106" y="55626"/>
                    <a:pt x="103537" y="58865"/>
                    <a:pt x="118396" y="50578"/>
                  </a:cubicBezTo>
                  <a:cubicBezTo>
                    <a:pt x="123444" y="47720"/>
                    <a:pt x="132302" y="52769"/>
                    <a:pt x="139351" y="54293"/>
                  </a:cubicBezTo>
                  <a:cubicBezTo>
                    <a:pt x="150876" y="36862"/>
                    <a:pt x="164973" y="45529"/>
                    <a:pt x="178689" y="49435"/>
                  </a:cubicBezTo>
                  <a:cubicBezTo>
                    <a:pt x="186309" y="45529"/>
                    <a:pt x="193834" y="41624"/>
                    <a:pt x="201454" y="37719"/>
                  </a:cubicBezTo>
                  <a:cubicBezTo>
                    <a:pt x="203359" y="33528"/>
                    <a:pt x="188500" y="34862"/>
                    <a:pt x="199073" y="26479"/>
                  </a:cubicBezTo>
                  <a:cubicBezTo>
                    <a:pt x="205740" y="21145"/>
                    <a:pt x="210122" y="10858"/>
                    <a:pt x="205645" y="19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5AAAA1E-BD24-93BE-AA20-B5B65332CE00}"/>
                </a:ext>
              </a:extLst>
            </p:cNvPr>
            <p:cNvSpPr/>
            <p:nvPr/>
          </p:nvSpPr>
          <p:spPr>
            <a:xfrm>
              <a:off x="1733757" y="862173"/>
              <a:ext cx="130281" cy="26886"/>
            </a:xfrm>
            <a:custGeom>
              <a:avLst/>
              <a:gdLst>
                <a:gd name="connsiteX0" fmla="*/ 127254 w 130281"/>
                <a:gd name="connsiteY0" fmla="*/ 0 h 26886"/>
                <a:gd name="connsiteX1" fmla="*/ 90583 w 130281"/>
                <a:gd name="connsiteY1" fmla="*/ 10192 h 26886"/>
                <a:gd name="connsiteX2" fmla="*/ 21050 w 130281"/>
                <a:gd name="connsiteY2" fmla="*/ 12287 h 26886"/>
                <a:gd name="connsiteX3" fmla="*/ 7525 w 130281"/>
                <a:gd name="connsiteY3" fmla="*/ 13049 h 26886"/>
                <a:gd name="connsiteX4" fmla="*/ 0 w 130281"/>
                <a:gd name="connsiteY4" fmla="*/ 24098 h 26886"/>
                <a:gd name="connsiteX5" fmla="*/ 21526 w 130281"/>
                <a:gd name="connsiteY5" fmla="*/ 25622 h 26886"/>
                <a:gd name="connsiteX6" fmla="*/ 32290 w 130281"/>
                <a:gd name="connsiteY6" fmla="*/ 24670 h 26886"/>
                <a:gd name="connsiteX7" fmla="*/ 121825 w 130281"/>
                <a:gd name="connsiteY7" fmla="*/ 23813 h 26886"/>
                <a:gd name="connsiteX8" fmla="*/ 127254 w 130281"/>
                <a:gd name="connsiteY8" fmla="*/ 0 h 2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81" h="26886">
                  <a:moveTo>
                    <a:pt x="127254" y="0"/>
                  </a:moveTo>
                  <a:cubicBezTo>
                    <a:pt x="116205" y="8382"/>
                    <a:pt x="102203" y="4096"/>
                    <a:pt x="90583" y="10192"/>
                  </a:cubicBezTo>
                  <a:cubicBezTo>
                    <a:pt x="67342" y="7906"/>
                    <a:pt x="44387" y="17145"/>
                    <a:pt x="21050" y="12287"/>
                  </a:cubicBezTo>
                  <a:cubicBezTo>
                    <a:pt x="16764" y="11430"/>
                    <a:pt x="11906" y="12097"/>
                    <a:pt x="7525" y="13049"/>
                  </a:cubicBezTo>
                  <a:cubicBezTo>
                    <a:pt x="2286" y="14097"/>
                    <a:pt x="762" y="18955"/>
                    <a:pt x="0" y="24098"/>
                  </a:cubicBezTo>
                  <a:cubicBezTo>
                    <a:pt x="7144" y="24955"/>
                    <a:pt x="14002" y="28861"/>
                    <a:pt x="21526" y="25622"/>
                  </a:cubicBezTo>
                  <a:cubicBezTo>
                    <a:pt x="24765" y="24194"/>
                    <a:pt x="28861" y="24003"/>
                    <a:pt x="32290" y="24670"/>
                  </a:cubicBezTo>
                  <a:cubicBezTo>
                    <a:pt x="62198" y="30004"/>
                    <a:pt x="92012" y="23050"/>
                    <a:pt x="121825" y="23813"/>
                  </a:cubicBezTo>
                  <a:cubicBezTo>
                    <a:pt x="127159" y="16764"/>
                    <a:pt x="134493" y="10382"/>
                    <a:pt x="127254"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F94FD75-3E5A-FB85-3608-4DFE5DDC1A94}"/>
                </a:ext>
              </a:extLst>
            </p:cNvPr>
            <p:cNvSpPr/>
            <p:nvPr/>
          </p:nvSpPr>
          <p:spPr>
            <a:xfrm>
              <a:off x="1290665" y="744574"/>
              <a:ext cx="29964" cy="47296"/>
            </a:xfrm>
            <a:custGeom>
              <a:avLst/>
              <a:gdLst>
                <a:gd name="connsiteX0" fmla="*/ 85 w 29964"/>
                <a:gd name="connsiteY0" fmla="*/ 27397 h 47296"/>
                <a:gd name="connsiteX1" fmla="*/ 85 w 29964"/>
                <a:gd name="connsiteY1" fmla="*/ 39017 h 47296"/>
                <a:gd name="connsiteX2" fmla="*/ 5609 w 29964"/>
                <a:gd name="connsiteY2" fmla="*/ 46923 h 47296"/>
                <a:gd name="connsiteX3" fmla="*/ 18658 w 29964"/>
                <a:gd name="connsiteY3" fmla="*/ 46352 h 47296"/>
                <a:gd name="connsiteX4" fmla="*/ 22849 w 29964"/>
                <a:gd name="connsiteY4" fmla="*/ 33493 h 47296"/>
                <a:gd name="connsiteX5" fmla="*/ 27612 w 29964"/>
                <a:gd name="connsiteY5" fmla="*/ 26825 h 47296"/>
                <a:gd name="connsiteX6" fmla="*/ 27802 w 29964"/>
                <a:gd name="connsiteY6" fmla="*/ 15110 h 47296"/>
                <a:gd name="connsiteX7" fmla="*/ 21325 w 29964"/>
                <a:gd name="connsiteY7" fmla="*/ 2156 h 47296"/>
                <a:gd name="connsiteX8" fmla="*/ 11324 w 29964"/>
                <a:gd name="connsiteY8" fmla="*/ 3013 h 47296"/>
                <a:gd name="connsiteX9" fmla="*/ 85 w 29964"/>
                <a:gd name="connsiteY9" fmla="*/ 27397 h 4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64" h="47296">
                  <a:moveTo>
                    <a:pt x="85" y="27397"/>
                  </a:moveTo>
                  <a:cubicBezTo>
                    <a:pt x="85" y="31302"/>
                    <a:pt x="-106" y="35207"/>
                    <a:pt x="85" y="39017"/>
                  </a:cubicBezTo>
                  <a:cubicBezTo>
                    <a:pt x="275" y="42923"/>
                    <a:pt x="751" y="46923"/>
                    <a:pt x="5609" y="46923"/>
                  </a:cubicBezTo>
                  <a:cubicBezTo>
                    <a:pt x="9991" y="46923"/>
                    <a:pt x="14848" y="48066"/>
                    <a:pt x="18658" y="46352"/>
                  </a:cubicBezTo>
                  <a:cubicBezTo>
                    <a:pt x="23230" y="44351"/>
                    <a:pt x="21135" y="37684"/>
                    <a:pt x="22849" y="33493"/>
                  </a:cubicBezTo>
                  <a:cubicBezTo>
                    <a:pt x="23897" y="31016"/>
                    <a:pt x="25993" y="29016"/>
                    <a:pt x="27612" y="26825"/>
                  </a:cubicBezTo>
                  <a:cubicBezTo>
                    <a:pt x="30469" y="23015"/>
                    <a:pt x="30946" y="19110"/>
                    <a:pt x="27802" y="15110"/>
                  </a:cubicBezTo>
                  <a:cubicBezTo>
                    <a:pt x="27517" y="9680"/>
                    <a:pt x="26374" y="4823"/>
                    <a:pt x="21325" y="2156"/>
                  </a:cubicBezTo>
                  <a:cubicBezTo>
                    <a:pt x="17706" y="-892"/>
                    <a:pt x="14372" y="-797"/>
                    <a:pt x="11324" y="3013"/>
                  </a:cubicBezTo>
                  <a:cubicBezTo>
                    <a:pt x="7609" y="11204"/>
                    <a:pt x="3895" y="19301"/>
                    <a:pt x="85" y="27397"/>
                  </a:cubicBezTo>
                  <a:close/>
                </a:path>
              </a:pathLst>
            </a:custGeom>
            <a:solidFill>
              <a:srgbClr val="6BC3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186AF259-7B4C-FF73-F973-ACF2BDFEC44A}"/>
                </a:ext>
              </a:extLst>
            </p:cNvPr>
            <p:cNvSpPr/>
            <p:nvPr/>
          </p:nvSpPr>
          <p:spPr>
            <a:xfrm>
              <a:off x="1693037" y="881070"/>
              <a:ext cx="36338" cy="42825"/>
            </a:xfrm>
            <a:custGeom>
              <a:avLst/>
              <a:gdLst>
                <a:gd name="connsiteX0" fmla="*/ 12907 w 36338"/>
                <a:gd name="connsiteY0" fmla="*/ 5297 h 42825"/>
                <a:gd name="connsiteX1" fmla="*/ 1191 w 36338"/>
                <a:gd name="connsiteY1" fmla="*/ 31681 h 42825"/>
                <a:gd name="connsiteX2" fmla="*/ 8716 w 36338"/>
                <a:gd name="connsiteY2" fmla="*/ 42825 h 42825"/>
                <a:gd name="connsiteX3" fmla="*/ 24241 w 36338"/>
                <a:gd name="connsiteY3" fmla="*/ 27585 h 42825"/>
                <a:gd name="connsiteX4" fmla="*/ 36338 w 36338"/>
                <a:gd name="connsiteY4" fmla="*/ 6059 h 42825"/>
                <a:gd name="connsiteX5" fmla="*/ 12907 w 36338"/>
                <a:gd name="connsiteY5" fmla="*/ 5297 h 4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8" h="42825">
                  <a:moveTo>
                    <a:pt x="12907" y="5297"/>
                  </a:moveTo>
                  <a:cubicBezTo>
                    <a:pt x="9001" y="14060"/>
                    <a:pt x="5001" y="22918"/>
                    <a:pt x="1191" y="31681"/>
                  </a:cubicBezTo>
                  <a:cubicBezTo>
                    <a:pt x="-2619" y="40444"/>
                    <a:pt x="3477" y="41301"/>
                    <a:pt x="8716" y="42825"/>
                  </a:cubicBezTo>
                  <a:cubicBezTo>
                    <a:pt x="13859" y="37682"/>
                    <a:pt x="18812" y="32348"/>
                    <a:pt x="24241" y="27585"/>
                  </a:cubicBezTo>
                  <a:cubicBezTo>
                    <a:pt x="30814" y="21965"/>
                    <a:pt x="34433" y="14726"/>
                    <a:pt x="36338" y="6059"/>
                  </a:cubicBezTo>
                  <a:cubicBezTo>
                    <a:pt x="28813" y="-4990"/>
                    <a:pt x="20812" y="1772"/>
                    <a:pt x="12907" y="5297"/>
                  </a:cubicBezTo>
                  <a:close/>
                </a:path>
              </a:pathLst>
            </a:custGeom>
            <a:solidFill>
              <a:srgbClr val="69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8D86E1E5-8D91-E932-23F5-4FB27CE88BAE}"/>
                </a:ext>
              </a:extLst>
            </p:cNvPr>
            <p:cNvSpPr/>
            <p:nvPr/>
          </p:nvSpPr>
          <p:spPr>
            <a:xfrm>
              <a:off x="1478963" y="923249"/>
              <a:ext cx="82962" cy="18172"/>
            </a:xfrm>
            <a:custGeom>
              <a:avLst/>
              <a:gdLst>
                <a:gd name="connsiteX0" fmla="*/ 21336 w 82962"/>
                <a:gd name="connsiteY0" fmla="*/ 18172 h 18172"/>
                <a:gd name="connsiteX1" fmla="*/ 68104 w 82962"/>
                <a:gd name="connsiteY1" fmla="*/ 17410 h 18172"/>
                <a:gd name="connsiteX2" fmla="*/ 82963 w 82962"/>
                <a:gd name="connsiteY2" fmla="*/ 11600 h 18172"/>
                <a:gd name="connsiteX3" fmla="*/ 55340 w 82962"/>
                <a:gd name="connsiteY3" fmla="*/ 5504 h 18172"/>
                <a:gd name="connsiteX4" fmla="*/ 44387 w 82962"/>
                <a:gd name="connsiteY4" fmla="*/ 5599 h 18172"/>
                <a:gd name="connsiteX5" fmla="*/ 38671 w 82962"/>
                <a:gd name="connsiteY5" fmla="*/ 11409 h 18172"/>
                <a:gd name="connsiteX6" fmla="*/ 21907 w 82962"/>
                <a:gd name="connsiteY6" fmla="*/ 2551 h 18172"/>
                <a:gd name="connsiteX7" fmla="*/ 0 w 82962"/>
                <a:gd name="connsiteY7" fmla="*/ 17410 h 18172"/>
                <a:gd name="connsiteX8" fmla="*/ 21336 w 82962"/>
                <a:gd name="connsiteY8" fmla="*/ 18172 h 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62" h="18172">
                  <a:moveTo>
                    <a:pt x="21336" y="18172"/>
                  </a:moveTo>
                  <a:cubicBezTo>
                    <a:pt x="36957" y="17886"/>
                    <a:pt x="52578" y="17601"/>
                    <a:pt x="68104" y="17410"/>
                  </a:cubicBezTo>
                  <a:cubicBezTo>
                    <a:pt x="73724" y="17315"/>
                    <a:pt x="79153" y="17029"/>
                    <a:pt x="82963" y="11600"/>
                  </a:cubicBezTo>
                  <a:cubicBezTo>
                    <a:pt x="75057" y="2456"/>
                    <a:pt x="63341" y="13791"/>
                    <a:pt x="55340" y="5504"/>
                  </a:cubicBezTo>
                  <a:cubicBezTo>
                    <a:pt x="51721" y="5504"/>
                    <a:pt x="48006" y="5599"/>
                    <a:pt x="44387" y="5599"/>
                  </a:cubicBezTo>
                  <a:cubicBezTo>
                    <a:pt x="42481" y="7599"/>
                    <a:pt x="40577" y="9504"/>
                    <a:pt x="38671" y="11409"/>
                  </a:cubicBezTo>
                  <a:cubicBezTo>
                    <a:pt x="33052" y="8457"/>
                    <a:pt x="27622" y="5123"/>
                    <a:pt x="21907" y="2551"/>
                  </a:cubicBezTo>
                  <a:cubicBezTo>
                    <a:pt x="9620" y="-2878"/>
                    <a:pt x="6096" y="-402"/>
                    <a:pt x="0" y="17410"/>
                  </a:cubicBezTo>
                  <a:cubicBezTo>
                    <a:pt x="7144" y="17696"/>
                    <a:pt x="14192" y="17886"/>
                    <a:pt x="21336" y="18172"/>
                  </a:cubicBezTo>
                  <a:close/>
                </a:path>
              </a:pathLst>
            </a:custGeom>
            <a:solidFill>
              <a:srgbClr val="7DC9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31CDE68F-B5AB-9CE4-B8FD-E895890A329D}"/>
                </a:ext>
              </a:extLst>
            </p:cNvPr>
            <p:cNvSpPr/>
            <p:nvPr/>
          </p:nvSpPr>
          <p:spPr>
            <a:xfrm>
              <a:off x="1639555" y="472279"/>
              <a:ext cx="57458" cy="32992"/>
            </a:xfrm>
            <a:custGeom>
              <a:avLst/>
              <a:gdLst>
                <a:gd name="connsiteX0" fmla="*/ 0 w 57458"/>
                <a:gd name="connsiteY0" fmla="*/ 2512 h 32992"/>
                <a:gd name="connsiteX1" fmla="*/ 21717 w 57458"/>
                <a:gd name="connsiteY1" fmla="*/ 21181 h 32992"/>
                <a:gd name="connsiteX2" fmla="*/ 55435 w 57458"/>
                <a:gd name="connsiteY2" fmla="*/ 32992 h 32992"/>
                <a:gd name="connsiteX3" fmla="*/ 57245 w 57458"/>
                <a:gd name="connsiteY3" fmla="*/ 28897 h 32992"/>
                <a:gd name="connsiteX4" fmla="*/ 55531 w 57458"/>
                <a:gd name="connsiteY4" fmla="*/ 26706 h 32992"/>
                <a:gd name="connsiteX5" fmla="*/ 55435 w 57458"/>
                <a:gd name="connsiteY5" fmla="*/ 26706 h 32992"/>
                <a:gd name="connsiteX6" fmla="*/ 50292 w 57458"/>
                <a:gd name="connsiteY6" fmla="*/ 20324 h 32992"/>
                <a:gd name="connsiteX7" fmla="*/ 29718 w 57458"/>
                <a:gd name="connsiteY7" fmla="*/ 7370 h 32992"/>
                <a:gd name="connsiteX8" fmla="*/ 11430 w 57458"/>
                <a:gd name="connsiteY8" fmla="*/ 1846 h 32992"/>
                <a:gd name="connsiteX9" fmla="*/ 0 w 57458"/>
                <a:gd name="connsiteY9" fmla="*/ 2512 h 3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58" h="32992">
                  <a:moveTo>
                    <a:pt x="0" y="2512"/>
                  </a:moveTo>
                  <a:cubicBezTo>
                    <a:pt x="4000" y="13180"/>
                    <a:pt x="8953" y="22039"/>
                    <a:pt x="21717" y="21181"/>
                  </a:cubicBezTo>
                  <a:cubicBezTo>
                    <a:pt x="34099" y="20419"/>
                    <a:pt x="43053" y="32611"/>
                    <a:pt x="55435" y="32992"/>
                  </a:cubicBezTo>
                  <a:cubicBezTo>
                    <a:pt x="57245" y="31659"/>
                    <a:pt x="57817" y="30325"/>
                    <a:pt x="57245" y="28897"/>
                  </a:cubicBezTo>
                  <a:cubicBezTo>
                    <a:pt x="56674" y="27373"/>
                    <a:pt x="56102" y="26706"/>
                    <a:pt x="55531" y="26706"/>
                  </a:cubicBezTo>
                  <a:lnTo>
                    <a:pt x="55435" y="26706"/>
                  </a:lnTo>
                  <a:cubicBezTo>
                    <a:pt x="53149" y="25182"/>
                    <a:pt x="51625" y="22801"/>
                    <a:pt x="50292" y="20324"/>
                  </a:cubicBezTo>
                  <a:cubicBezTo>
                    <a:pt x="45434" y="12323"/>
                    <a:pt x="38862" y="7180"/>
                    <a:pt x="29718" y="7370"/>
                  </a:cubicBezTo>
                  <a:cubicBezTo>
                    <a:pt x="23050" y="7465"/>
                    <a:pt x="17050" y="5465"/>
                    <a:pt x="11430" y="1846"/>
                  </a:cubicBezTo>
                  <a:cubicBezTo>
                    <a:pt x="7525" y="-440"/>
                    <a:pt x="3715" y="-1012"/>
                    <a:pt x="0" y="2512"/>
                  </a:cubicBezTo>
                  <a:close/>
                </a:path>
              </a:pathLst>
            </a:custGeom>
            <a:solidFill>
              <a:srgbClr val="5BBF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7935B806-1CFB-F3F4-E498-4F8CA3A4D7C4}"/>
                </a:ext>
              </a:extLst>
            </p:cNvPr>
            <p:cNvSpPr/>
            <p:nvPr/>
          </p:nvSpPr>
          <p:spPr>
            <a:xfrm>
              <a:off x="1637338" y="919961"/>
              <a:ext cx="41650" cy="21946"/>
            </a:xfrm>
            <a:custGeom>
              <a:avLst/>
              <a:gdLst>
                <a:gd name="connsiteX0" fmla="*/ 41650 w 41650"/>
                <a:gd name="connsiteY0" fmla="*/ 15554 h 21946"/>
                <a:gd name="connsiteX1" fmla="*/ 17552 w 41650"/>
                <a:gd name="connsiteY1" fmla="*/ 124 h 21946"/>
                <a:gd name="connsiteX2" fmla="*/ 1645 w 41650"/>
                <a:gd name="connsiteY2" fmla="*/ 9839 h 21946"/>
                <a:gd name="connsiteX3" fmla="*/ 2407 w 41650"/>
                <a:gd name="connsiteY3" fmla="*/ 20317 h 21946"/>
                <a:gd name="connsiteX4" fmla="*/ 41650 w 41650"/>
                <a:gd name="connsiteY4" fmla="*/ 15554 h 21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0" h="21946">
                  <a:moveTo>
                    <a:pt x="41650" y="15554"/>
                  </a:moveTo>
                  <a:cubicBezTo>
                    <a:pt x="37554" y="3172"/>
                    <a:pt x="26982" y="1838"/>
                    <a:pt x="17552" y="124"/>
                  </a:cubicBezTo>
                  <a:cubicBezTo>
                    <a:pt x="11075" y="-1019"/>
                    <a:pt x="6598" y="6029"/>
                    <a:pt x="1645" y="9839"/>
                  </a:cubicBezTo>
                  <a:cubicBezTo>
                    <a:pt x="-1879" y="12506"/>
                    <a:pt x="1169" y="16888"/>
                    <a:pt x="2407" y="20317"/>
                  </a:cubicBezTo>
                  <a:cubicBezTo>
                    <a:pt x="15837" y="23270"/>
                    <a:pt x="29077" y="22508"/>
                    <a:pt x="41650" y="15554"/>
                  </a:cubicBezTo>
                  <a:close/>
                </a:path>
              </a:pathLst>
            </a:custGeom>
            <a:solidFill>
              <a:srgbClr val="67C2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F7F80158-F092-143D-6E6D-2D9CBC10589D}"/>
                </a:ext>
              </a:extLst>
            </p:cNvPr>
            <p:cNvSpPr/>
            <p:nvPr/>
          </p:nvSpPr>
          <p:spPr>
            <a:xfrm>
              <a:off x="1883204" y="629000"/>
              <a:ext cx="38671" cy="30766"/>
            </a:xfrm>
            <a:custGeom>
              <a:avLst/>
              <a:gdLst>
                <a:gd name="connsiteX0" fmla="*/ 0 w 38671"/>
                <a:gd name="connsiteY0" fmla="*/ 3144 h 30766"/>
                <a:gd name="connsiteX1" fmla="*/ 17145 w 38671"/>
                <a:gd name="connsiteY1" fmla="*/ 30766 h 30766"/>
                <a:gd name="connsiteX2" fmla="*/ 38386 w 38671"/>
                <a:gd name="connsiteY2" fmla="*/ 15717 h 30766"/>
                <a:gd name="connsiteX3" fmla="*/ 38672 w 38671"/>
                <a:gd name="connsiteY3" fmla="*/ 15431 h 30766"/>
                <a:gd name="connsiteX4" fmla="*/ 32671 w 38671"/>
                <a:gd name="connsiteY4" fmla="*/ 10287 h 30766"/>
                <a:gd name="connsiteX5" fmla="*/ 22574 w 38671"/>
                <a:gd name="connsiteY5" fmla="*/ 2572 h 30766"/>
                <a:gd name="connsiteX6" fmla="*/ 0 w 38671"/>
                <a:gd name="connsiteY6" fmla="*/ 3144 h 3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71" h="30766">
                  <a:moveTo>
                    <a:pt x="0" y="3144"/>
                  </a:moveTo>
                  <a:cubicBezTo>
                    <a:pt x="5429" y="11907"/>
                    <a:pt x="10859" y="20574"/>
                    <a:pt x="17145" y="30766"/>
                  </a:cubicBezTo>
                  <a:cubicBezTo>
                    <a:pt x="25813" y="28385"/>
                    <a:pt x="32385" y="22670"/>
                    <a:pt x="38386" y="15717"/>
                  </a:cubicBezTo>
                  <a:cubicBezTo>
                    <a:pt x="38386" y="15717"/>
                    <a:pt x="38672" y="15431"/>
                    <a:pt x="38672" y="15431"/>
                  </a:cubicBezTo>
                  <a:cubicBezTo>
                    <a:pt x="37052" y="13240"/>
                    <a:pt x="35052" y="11430"/>
                    <a:pt x="32671" y="10287"/>
                  </a:cubicBezTo>
                  <a:cubicBezTo>
                    <a:pt x="29242" y="7716"/>
                    <a:pt x="25908" y="5144"/>
                    <a:pt x="22574" y="2572"/>
                  </a:cubicBezTo>
                  <a:cubicBezTo>
                    <a:pt x="14954" y="-571"/>
                    <a:pt x="7430" y="-1333"/>
                    <a:pt x="0" y="3144"/>
                  </a:cubicBezTo>
                  <a:close/>
                </a:path>
              </a:pathLst>
            </a:custGeom>
            <a:solidFill>
              <a:srgbClr val="66C2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606EEF49-8462-3142-B548-121D5F52422F}"/>
                </a:ext>
              </a:extLst>
            </p:cNvPr>
            <p:cNvSpPr/>
            <p:nvPr/>
          </p:nvSpPr>
          <p:spPr>
            <a:xfrm>
              <a:off x="1401525" y="616343"/>
              <a:ext cx="19242" cy="42756"/>
            </a:xfrm>
            <a:custGeom>
              <a:avLst/>
              <a:gdLst>
                <a:gd name="connsiteX0" fmla="*/ 0 w 19242"/>
                <a:gd name="connsiteY0" fmla="*/ 21992 h 42756"/>
                <a:gd name="connsiteX1" fmla="*/ 10763 w 19242"/>
                <a:gd name="connsiteY1" fmla="*/ 42756 h 42756"/>
                <a:gd name="connsiteX2" fmla="*/ 19241 w 19242"/>
                <a:gd name="connsiteY2" fmla="*/ 6561 h 42756"/>
                <a:gd name="connsiteX3" fmla="*/ 13811 w 19242"/>
                <a:gd name="connsiteY3" fmla="*/ 561 h 42756"/>
                <a:gd name="connsiteX4" fmla="*/ 7048 w 19242"/>
                <a:gd name="connsiteY4" fmla="*/ 3418 h 42756"/>
                <a:gd name="connsiteX5" fmla="*/ 0 w 19242"/>
                <a:gd name="connsiteY5" fmla="*/ 15896 h 42756"/>
                <a:gd name="connsiteX6" fmla="*/ 0 w 19242"/>
                <a:gd name="connsiteY6" fmla="*/ 21992 h 4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2" h="42756">
                  <a:moveTo>
                    <a:pt x="0" y="21992"/>
                  </a:moveTo>
                  <a:cubicBezTo>
                    <a:pt x="7810" y="25897"/>
                    <a:pt x="2667" y="37327"/>
                    <a:pt x="10763" y="42756"/>
                  </a:cubicBezTo>
                  <a:cubicBezTo>
                    <a:pt x="17907" y="31707"/>
                    <a:pt x="18669" y="19039"/>
                    <a:pt x="19241" y="6561"/>
                  </a:cubicBezTo>
                  <a:cubicBezTo>
                    <a:pt x="19336" y="4656"/>
                    <a:pt x="16002" y="1799"/>
                    <a:pt x="13811" y="561"/>
                  </a:cubicBezTo>
                  <a:cubicBezTo>
                    <a:pt x="11240" y="-868"/>
                    <a:pt x="8287" y="561"/>
                    <a:pt x="7048" y="3418"/>
                  </a:cubicBezTo>
                  <a:cubicBezTo>
                    <a:pt x="5048" y="7895"/>
                    <a:pt x="4286" y="13038"/>
                    <a:pt x="0" y="15896"/>
                  </a:cubicBezTo>
                  <a:cubicBezTo>
                    <a:pt x="0" y="17896"/>
                    <a:pt x="0" y="19991"/>
                    <a:pt x="0" y="21992"/>
                  </a:cubicBezTo>
                  <a:close/>
                </a:path>
              </a:pathLst>
            </a:custGeom>
            <a:solidFill>
              <a:srgbClr val="56BD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7DB313A4-9915-6A4F-F0CF-A609210FEA65}"/>
                </a:ext>
              </a:extLst>
            </p:cNvPr>
            <p:cNvSpPr/>
            <p:nvPr/>
          </p:nvSpPr>
          <p:spPr>
            <a:xfrm>
              <a:off x="1855677" y="856172"/>
              <a:ext cx="40386" cy="30480"/>
            </a:xfrm>
            <a:custGeom>
              <a:avLst/>
              <a:gdLst>
                <a:gd name="connsiteX0" fmla="*/ 5334 w 40386"/>
                <a:gd name="connsiteY0" fmla="*/ 6001 h 30480"/>
                <a:gd name="connsiteX1" fmla="*/ 0 w 40386"/>
                <a:gd name="connsiteY1" fmla="*/ 29813 h 30480"/>
                <a:gd name="connsiteX2" fmla="*/ 2667 w 40386"/>
                <a:gd name="connsiteY2" fmla="*/ 30480 h 30480"/>
                <a:gd name="connsiteX3" fmla="*/ 5334 w 40386"/>
                <a:gd name="connsiteY3" fmla="*/ 30004 h 30480"/>
                <a:gd name="connsiteX4" fmla="*/ 12382 w 40386"/>
                <a:gd name="connsiteY4" fmla="*/ 25336 h 30480"/>
                <a:gd name="connsiteX5" fmla="*/ 38386 w 40386"/>
                <a:gd name="connsiteY5" fmla="*/ 17240 h 30480"/>
                <a:gd name="connsiteX6" fmla="*/ 40386 w 40386"/>
                <a:gd name="connsiteY6" fmla="*/ 14764 h 30480"/>
                <a:gd name="connsiteX7" fmla="*/ 38576 w 40386"/>
                <a:gd name="connsiteY7" fmla="*/ 12097 h 30480"/>
                <a:gd name="connsiteX8" fmla="*/ 10858 w 40386"/>
                <a:gd name="connsiteY8" fmla="*/ 0 h 30480"/>
                <a:gd name="connsiteX9" fmla="*/ 8287 w 40386"/>
                <a:gd name="connsiteY9" fmla="*/ 953 h 30480"/>
                <a:gd name="connsiteX10" fmla="*/ 5525 w 40386"/>
                <a:gd name="connsiteY10" fmla="*/ 6096 h 30480"/>
                <a:gd name="connsiteX11" fmla="*/ 5334 w 40386"/>
                <a:gd name="connsiteY11" fmla="*/ 6001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86" h="30480">
                  <a:moveTo>
                    <a:pt x="5334" y="6001"/>
                  </a:moveTo>
                  <a:cubicBezTo>
                    <a:pt x="3524" y="13906"/>
                    <a:pt x="1715" y="21907"/>
                    <a:pt x="0" y="29813"/>
                  </a:cubicBezTo>
                  <a:lnTo>
                    <a:pt x="2667" y="30480"/>
                  </a:lnTo>
                  <a:lnTo>
                    <a:pt x="5334" y="30004"/>
                  </a:lnTo>
                  <a:cubicBezTo>
                    <a:pt x="7239" y="27623"/>
                    <a:pt x="9430" y="25718"/>
                    <a:pt x="12382" y="25336"/>
                  </a:cubicBezTo>
                  <a:cubicBezTo>
                    <a:pt x="21336" y="23622"/>
                    <a:pt x="30671" y="23527"/>
                    <a:pt x="38386" y="17240"/>
                  </a:cubicBezTo>
                  <a:cubicBezTo>
                    <a:pt x="39053" y="16383"/>
                    <a:pt x="39719" y="15621"/>
                    <a:pt x="40386" y="14764"/>
                  </a:cubicBezTo>
                  <a:cubicBezTo>
                    <a:pt x="39719" y="13906"/>
                    <a:pt x="39148" y="13049"/>
                    <a:pt x="38576" y="12097"/>
                  </a:cubicBezTo>
                  <a:cubicBezTo>
                    <a:pt x="26860" y="14764"/>
                    <a:pt x="19622" y="5334"/>
                    <a:pt x="10858" y="0"/>
                  </a:cubicBezTo>
                  <a:cubicBezTo>
                    <a:pt x="10858" y="0"/>
                    <a:pt x="8287" y="953"/>
                    <a:pt x="8287" y="953"/>
                  </a:cubicBezTo>
                  <a:cubicBezTo>
                    <a:pt x="7620" y="2857"/>
                    <a:pt x="6763" y="4572"/>
                    <a:pt x="5525" y="6096"/>
                  </a:cubicBezTo>
                  <a:lnTo>
                    <a:pt x="5334" y="6001"/>
                  </a:ln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54BEB303-6720-10C3-B100-856E4D3D5B1C}"/>
                </a:ext>
              </a:extLst>
            </p:cNvPr>
            <p:cNvSpPr/>
            <p:nvPr/>
          </p:nvSpPr>
          <p:spPr>
            <a:xfrm>
              <a:off x="1982936" y="708806"/>
              <a:ext cx="20190" cy="32113"/>
            </a:xfrm>
            <a:custGeom>
              <a:avLst/>
              <a:gdLst>
                <a:gd name="connsiteX0" fmla="*/ 17331 w 20190"/>
                <a:gd name="connsiteY0" fmla="*/ 1824 h 32113"/>
                <a:gd name="connsiteX1" fmla="*/ 4186 w 20190"/>
                <a:gd name="connsiteY1" fmla="*/ 5253 h 32113"/>
                <a:gd name="connsiteX2" fmla="*/ 1043 w 20190"/>
                <a:gd name="connsiteY2" fmla="*/ 13159 h 32113"/>
                <a:gd name="connsiteX3" fmla="*/ 15997 w 20190"/>
                <a:gd name="connsiteY3" fmla="*/ 32113 h 32113"/>
                <a:gd name="connsiteX4" fmla="*/ 19331 w 20190"/>
                <a:gd name="connsiteY4" fmla="*/ 15159 h 32113"/>
                <a:gd name="connsiteX5" fmla="*/ 17331 w 20190"/>
                <a:gd name="connsiteY5" fmla="*/ 1824 h 3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90" h="32113">
                  <a:moveTo>
                    <a:pt x="17331" y="1824"/>
                  </a:moveTo>
                  <a:cubicBezTo>
                    <a:pt x="12473" y="776"/>
                    <a:pt x="7044" y="-3129"/>
                    <a:pt x="4186" y="5253"/>
                  </a:cubicBezTo>
                  <a:cubicBezTo>
                    <a:pt x="3329" y="7920"/>
                    <a:pt x="1710" y="10396"/>
                    <a:pt x="1043" y="13159"/>
                  </a:cubicBezTo>
                  <a:cubicBezTo>
                    <a:pt x="-2005" y="25446"/>
                    <a:pt x="1234" y="29446"/>
                    <a:pt x="15997" y="32113"/>
                  </a:cubicBezTo>
                  <a:cubicBezTo>
                    <a:pt x="17045" y="26494"/>
                    <a:pt x="17902" y="20683"/>
                    <a:pt x="19331" y="15159"/>
                  </a:cubicBezTo>
                  <a:cubicBezTo>
                    <a:pt x="20665" y="10206"/>
                    <a:pt x="20760" y="5824"/>
                    <a:pt x="17331" y="1824"/>
                  </a:cubicBezTo>
                  <a:close/>
                </a:path>
              </a:pathLst>
            </a:custGeom>
            <a:solidFill>
              <a:srgbClr val="58BE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D81A7869-F949-A540-1D69-58031BB3FEEF}"/>
                </a:ext>
              </a:extLst>
            </p:cNvPr>
            <p:cNvSpPr/>
            <p:nvPr/>
          </p:nvSpPr>
          <p:spPr>
            <a:xfrm>
              <a:off x="1894349" y="844817"/>
              <a:ext cx="28098" cy="26220"/>
            </a:xfrm>
            <a:custGeom>
              <a:avLst/>
              <a:gdLst>
                <a:gd name="connsiteX0" fmla="*/ 28099 w 28098"/>
                <a:gd name="connsiteY0" fmla="*/ 12212 h 26220"/>
                <a:gd name="connsiteX1" fmla="*/ 21336 w 28098"/>
                <a:gd name="connsiteY1" fmla="*/ 497 h 26220"/>
                <a:gd name="connsiteX2" fmla="*/ 9334 w 28098"/>
                <a:gd name="connsiteY2" fmla="*/ 5259 h 26220"/>
                <a:gd name="connsiteX3" fmla="*/ 0 w 28098"/>
                <a:gd name="connsiteY3" fmla="*/ 23357 h 26220"/>
                <a:gd name="connsiteX4" fmla="*/ 0 w 28098"/>
                <a:gd name="connsiteY4" fmla="*/ 23357 h 26220"/>
                <a:gd name="connsiteX5" fmla="*/ 6382 w 28098"/>
                <a:gd name="connsiteY5" fmla="*/ 26214 h 26220"/>
                <a:gd name="connsiteX6" fmla="*/ 16669 w 28098"/>
                <a:gd name="connsiteY6" fmla="*/ 23642 h 26220"/>
                <a:gd name="connsiteX7" fmla="*/ 28099 w 28098"/>
                <a:gd name="connsiteY7" fmla="*/ 12212 h 2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98" h="26220">
                  <a:moveTo>
                    <a:pt x="28099" y="12212"/>
                  </a:moveTo>
                  <a:cubicBezTo>
                    <a:pt x="27146" y="7450"/>
                    <a:pt x="26765" y="2116"/>
                    <a:pt x="21336" y="497"/>
                  </a:cubicBezTo>
                  <a:cubicBezTo>
                    <a:pt x="16383" y="-1027"/>
                    <a:pt x="12002" y="1068"/>
                    <a:pt x="9334" y="5259"/>
                  </a:cubicBezTo>
                  <a:cubicBezTo>
                    <a:pt x="5715" y="10879"/>
                    <a:pt x="3048" y="17356"/>
                    <a:pt x="0" y="23357"/>
                  </a:cubicBezTo>
                  <a:lnTo>
                    <a:pt x="0" y="23357"/>
                  </a:lnTo>
                  <a:cubicBezTo>
                    <a:pt x="1715" y="25357"/>
                    <a:pt x="3905" y="26309"/>
                    <a:pt x="6382" y="26214"/>
                  </a:cubicBezTo>
                  <a:cubicBezTo>
                    <a:pt x="10001" y="26214"/>
                    <a:pt x="13716" y="26405"/>
                    <a:pt x="16669" y="23642"/>
                  </a:cubicBezTo>
                  <a:cubicBezTo>
                    <a:pt x="21717" y="21356"/>
                    <a:pt x="26098" y="18118"/>
                    <a:pt x="28099" y="12212"/>
                  </a:cubicBezTo>
                  <a:close/>
                </a:path>
              </a:pathLst>
            </a:custGeom>
            <a:solidFill>
              <a:srgbClr val="63C1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B46377E9-BEE4-93F6-571F-0DF49E36733D}"/>
                </a:ext>
              </a:extLst>
            </p:cNvPr>
            <p:cNvSpPr/>
            <p:nvPr/>
          </p:nvSpPr>
          <p:spPr>
            <a:xfrm>
              <a:off x="1281316" y="807880"/>
              <a:ext cx="17551" cy="26891"/>
            </a:xfrm>
            <a:custGeom>
              <a:avLst/>
              <a:gdLst>
                <a:gd name="connsiteX0" fmla="*/ 3433 w 17551"/>
                <a:gd name="connsiteY0" fmla="*/ 24194 h 26891"/>
                <a:gd name="connsiteX1" fmla="*/ 10957 w 17551"/>
                <a:gd name="connsiteY1" fmla="*/ 26860 h 26891"/>
                <a:gd name="connsiteX2" fmla="*/ 17434 w 17551"/>
                <a:gd name="connsiteY2" fmla="*/ 20098 h 26891"/>
                <a:gd name="connsiteX3" fmla="*/ 3909 w 17551"/>
                <a:gd name="connsiteY3" fmla="*/ 0 h 26891"/>
                <a:gd name="connsiteX4" fmla="*/ 3433 w 17551"/>
                <a:gd name="connsiteY4" fmla="*/ 24194 h 2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1" h="26891">
                  <a:moveTo>
                    <a:pt x="3433" y="24194"/>
                  </a:moveTo>
                  <a:cubicBezTo>
                    <a:pt x="5909" y="25146"/>
                    <a:pt x="8386" y="26575"/>
                    <a:pt x="10957" y="26860"/>
                  </a:cubicBezTo>
                  <a:cubicBezTo>
                    <a:pt x="15148" y="27242"/>
                    <a:pt x="18196" y="24098"/>
                    <a:pt x="17434" y="20098"/>
                  </a:cubicBezTo>
                  <a:cubicBezTo>
                    <a:pt x="15720" y="11525"/>
                    <a:pt x="12100" y="3810"/>
                    <a:pt x="3909" y="0"/>
                  </a:cubicBezTo>
                  <a:cubicBezTo>
                    <a:pt x="3337" y="8001"/>
                    <a:pt x="-4283" y="15907"/>
                    <a:pt x="3433" y="24194"/>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96CFCB53-E448-6DFA-6A4D-44C21FE60861}"/>
                </a:ext>
              </a:extLst>
            </p:cNvPr>
            <p:cNvSpPr/>
            <p:nvPr/>
          </p:nvSpPr>
          <p:spPr>
            <a:xfrm>
              <a:off x="1883204" y="626143"/>
              <a:ext cx="22479" cy="6000"/>
            </a:xfrm>
            <a:custGeom>
              <a:avLst/>
              <a:gdLst>
                <a:gd name="connsiteX0" fmla="*/ 0 w 22479"/>
                <a:gd name="connsiteY0" fmla="*/ 6001 h 6000"/>
                <a:gd name="connsiteX1" fmla="*/ 22479 w 22479"/>
                <a:gd name="connsiteY1" fmla="*/ 5525 h 6000"/>
                <a:gd name="connsiteX2" fmla="*/ 0 w 22479"/>
                <a:gd name="connsiteY2" fmla="*/ 191 h 6000"/>
                <a:gd name="connsiteX3" fmla="*/ 0 w 22479"/>
                <a:gd name="connsiteY3" fmla="*/ 6001 h 6000"/>
              </a:gdLst>
              <a:ahLst/>
              <a:cxnLst>
                <a:cxn ang="0">
                  <a:pos x="connsiteX0" y="connsiteY0"/>
                </a:cxn>
                <a:cxn ang="0">
                  <a:pos x="connsiteX1" y="connsiteY1"/>
                </a:cxn>
                <a:cxn ang="0">
                  <a:pos x="connsiteX2" y="connsiteY2"/>
                </a:cxn>
                <a:cxn ang="0">
                  <a:pos x="connsiteX3" y="connsiteY3"/>
                </a:cxn>
              </a:cxnLst>
              <a:rect l="l" t="t" r="r" b="b"/>
              <a:pathLst>
                <a:path w="22479" h="6000">
                  <a:moveTo>
                    <a:pt x="0" y="6001"/>
                  </a:moveTo>
                  <a:cubicBezTo>
                    <a:pt x="7525" y="5810"/>
                    <a:pt x="14954" y="5620"/>
                    <a:pt x="22479" y="5525"/>
                  </a:cubicBezTo>
                  <a:cubicBezTo>
                    <a:pt x="16288" y="-2762"/>
                    <a:pt x="7715" y="953"/>
                    <a:pt x="0" y="191"/>
                  </a:cubicBezTo>
                  <a:cubicBezTo>
                    <a:pt x="95" y="2096"/>
                    <a:pt x="95" y="4096"/>
                    <a:pt x="0" y="6001"/>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4A8BB95B-25EF-B391-A00E-92AF8596F931}"/>
                </a:ext>
              </a:extLst>
            </p:cNvPr>
            <p:cNvSpPr/>
            <p:nvPr/>
          </p:nvSpPr>
          <p:spPr>
            <a:xfrm>
              <a:off x="1617266" y="462918"/>
              <a:ext cx="17430" cy="5843"/>
            </a:xfrm>
            <a:custGeom>
              <a:avLst/>
              <a:gdLst>
                <a:gd name="connsiteX0" fmla="*/ 0 w 17430"/>
                <a:gd name="connsiteY0" fmla="*/ 729 h 5843"/>
                <a:gd name="connsiteX1" fmla="*/ 17431 w 17430"/>
                <a:gd name="connsiteY1" fmla="*/ 5205 h 5843"/>
                <a:gd name="connsiteX2" fmla="*/ 0 w 17430"/>
                <a:gd name="connsiteY2" fmla="*/ 729 h 5843"/>
              </a:gdLst>
              <a:ahLst/>
              <a:cxnLst>
                <a:cxn ang="0">
                  <a:pos x="connsiteX0" y="connsiteY0"/>
                </a:cxn>
                <a:cxn ang="0">
                  <a:pos x="connsiteX1" y="connsiteY1"/>
                </a:cxn>
                <a:cxn ang="0">
                  <a:pos x="connsiteX2" y="connsiteY2"/>
                </a:cxn>
              </a:cxnLst>
              <a:rect l="l" t="t" r="r" b="b"/>
              <a:pathLst>
                <a:path w="17430" h="5843">
                  <a:moveTo>
                    <a:pt x="0" y="729"/>
                  </a:moveTo>
                  <a:cubicBezTo>
                    <a:pt x="4858" y="6729"/>
                    <a:pt x="11049" y="6253"/>
                    <a:pt x="17431" y="5205"/>
                  </a:cubicBezTo>
                  <a:cubicBezTo>
                    <a:pt x="12573" y="-1176"/>
                    <a:pt x="6286" y="-319"/>
                    <a:pt x="0" y="72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975E838B-C9D0-CC0A-DF96-87086DC1121C}"/>
                </a:ext>
              </a:extLst>
            </p:cNvPr>
            <p:cNvSpPr/>
            <p:nvPr/>
          </p:nvSpPr>
          <p:spPr>
            <a:xfrm>
              <a:off x="1307037" y="868269"/>
              <a:ext cx="5236" cy="13430"/>
            </a:xfrm>
            <a:custGeom>
              <a:avLst/>
              <a:gdLst>
                <a:gd name="connsiteX0" fmla="*/ 5048 w 5236"/>
                <a:gd name="connsiteY0" fmla="*/ 13430 h 13430"/>
                <a:gd name="connsiteX1" fmla="*/ 0 w 5236"/>
                <a:gd name="connsiteY1" fmla="*/ 0 h 13430"/>
                <a:gd name="connsiteX2" fmla="*/ 5048 w 5236"/>
                <a:gd name="connsiteY2" fmla="*/ 13430 h 13430"/>
              </a:gdLst>
              <a:ahLst/>
              <a:cxnLst>
                <a:cxn ang="0">
                  <a:pos x="connsiteX0" y="connsiteY0"/>
                </a:cxn>
                <a:cxn ang="0">
                  <a:pos x="connsiteX1" y="connsiteY1"/>
                </a:cxn>
                <a:cxn ang="0">
                  <a:pos x="connsiteX2" y="connsiteY2"/>
                </a:cxn>
              </a:cxnLst>
              <a:rect l="l" t="t" r="r" b="b"/>
              <a:pathLst>
                <a:path w="5236" h="13430">
                  <a:moveTo>
                    <a:pt x="5048" y="13430"/>
                  </a:moveTo>
                  <a:cubicBezTo>
                    <a:pt x="5620" y="7906"/>
                    <a:pt x="5143" y="2953"/>
                    <a:pt x="0" y="0"/>
                  </a:cubicBezTo>
                  <a:cubicBezTo>
                    <a:pt x="0" y="5239"/>
                    <a:pt x="1238" y="9906"/>
                    <a:pt x="5048" y="13430"/>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4FA3000E-C637-F2BE-221A-A0DA5314CF15}"/>
                </a:ext>
              </a:extLst>
            </p:cNvPr>
            <p:cNvSpPr/>
            <p:nvPr/>
          </p:nvSpPr>
          <p:spPr>
            <a:xfrm>
              <a:off x="1898213" y="868364"/>
              <a:ext cx="12803" cy="5207"/>
            </a:xfrm>
            <a:custGeom>
              <a:avLst/>
              <a:gdLst>
                <a:gd name="connsiteX0" fmla="*/ 12804 w 12803"/>
                <a:gd name="connsiteY0" fmla="*/ 190 h 5207"/>
                <a:gd name="connsiteX1" fmla="*/ 1660 w 12803"/>
                <a:gd name="connsiteY1" fmla="*/ 0 h 5207"/>
                <a:gd name="connsiteX2" fmla="*/ 40 w 12803"/>
                <a:gd name="connsiteY2" fmla="*/ 3143 h 5207"/>
                <a:gd name="connsiteX3" fmla="*/ 993 w 12803"/>
                <a:gd name="connsiteY3" fmla="*/ 4953 h 5207"/>
                <a:gd name="connsiteX4" fmla="*/ 12804 w 12803"/>
                <a:gd name="connsiteY4" fmla="*/ 190 h 5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3" h="5207">
                  <a:moveTo>
                    <a:pt x="12804" y="190"/>
                  </a:moveTo>
                  <a:cubicBezTo>
                    <a:pt x="9089" y="95"/>
                    <a:pt x="5374" y="95"/>
                    <a:pt x="1660" y="0"/>
                  </a:cubicBezTo>
                  <a:cubicBezTo>
                    <a:pt x="326" y="952"/>
                    <a:pt x="-150" y="2000"/>
                    <a:pt x="40" y="3143"/>
                  </a:cubicBezTo>
                  <a:cubicBezTo>
                    <a:pt x="326" y="4381"/>
                    <a:pt x="612" y="4953"/>
                    <a:pt x="993" y="4953"/>
                  </a:cubicBezTo>
                  <a:cubicBezTo>
                    <a:pt x="5851" y="5810"/>
                    <a:pt x="9946" y="4572"/>
                    <a:pt x="12804" y="19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6B751EF7-597A-8306-E084-A17D440B8956}"/>
                </a:ext>
              </a:extLst>
            </p:cNvPr>
            <p:cNvSpPr/>
            <p:nvPr/>
          </p:nvSpPr>
          <p:spPr>
            <a:xfrm>
              <a:off x="1302084" y="741391"/>
              <a:ext cx="10858" cy="6196"/>
            </a:xfrm>
            <a:custGeom>
              <a:avLst/>
              <a:gdLst>
                <a:gd name="connsiteX0" fmla="*/ 0 w 10858"/>
                <a:gd name="connsiteY0" fmla="*/ 6196 h 6196"/>
                <a:gd name="connsiteX1" fmla="*/ 10001 w 10858"/>
                <a:gd name="connsiteY1" fmla="*/ 5339 h 6196"/>
                <a:gd name="connsiteX2" fmla="*/ 10858 w 10858"/>
                <a:gd name="connsiteY2" fmla="*/ 5 h 6196"/>
                <a:gd name="connsiteX3" fmla="*/ 0 w 10858"/>
                <a:gd name="connsiteY3" fmla="*/ 6196 h 6196"/>
              </a:gdLst>
              <a:ahLst/>
              <a:cxnLst>
                <a:cxn ang="0">
                  <a:pos x="connsiteX0" y="connsiteY0"/>
                </a:cxn>
                <a:cxn ang="0">
                  <a:pos x="connsiteX1" y="connsiteY1"/>
                </a:cxn>
                <a:cxn ang="0">
                  <a:pos x="connsiteX2" y="connsiteY2"/>
                </a:cxn>
                <a:cxn ang="0">
                  <a:pos x="connsiteX3" y="connsiteY3"/>
                </a:cxn>
              </a:cxnLst>
              <a:rect l="l" t="t" r="r" b="b"/>
              <a:pathLst>
                <a:path w="10858" h="6196">
                  <a:moveTo>
                    <a:pt x="0" y="6196"/>
                  </a:moveTo>
                  <a:cubicBezTo>
                    <a:pt x="3334" y="5911"/>
                    <a:pt x="6668" y="5625"/>
                    <a:pt x="10001" y="5339"/>
                  </a:cubicBezTo>
                  <a:cubicBezTo>
                    <a:pt x="10477" y="3624"/>
                    <a:pt x="10763" y="1815"/>
                    <a:pt x="10858" y="5"/>
                  </a:cubicBezTo>
                  <a:cubicBezTo>
                    <a:pt x="6191" y="-90"/>
                    <a:pt x="2191" y="1148"/>
                    <a:pt x="0" y="619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DEAB9579-9BF8-172E-0093-98679BED3531}"/>
                </a:ext>
              </a:extLst>
            </p:cNvPr>
            <p:cNvSpPr/>
            <p:nvPr/>
          </p:nvSpPr>
          <p:spPr>
            <a:xfrm>
              <a:off x="1705944" y="505266"/>
              <a:ext cx="10953" cy="6195"/>
            </a:xfrm>
            <a:custGeom>
              <a:avLst/>
              <a:gdLst>
                <a:gd name="connsiteX0" fmla="*/ 0 w 10953"/>
                <a:gd name="connsiteY0" fmla="*/ 6101 h 6195"/>
                <a:gd name="connsiteX1" fmla="*/ 10954 w 10953"/>
                <a:gd name="connsiteY1" fmla="*/ 6196 h 6195"/>
                <a:gd name="connsiteX2" fmla="*/ 95 w 10953"/>
                <a:gd name="connsiteY2" fmla="*/ 5 h 6195"/>
                <a:gd name="connsiteX3" fmla="*/ 0 w 10953"/>
                <a:gd name="connsiteY3" fmla="*/ 6101 h 6195"/>
              </a:gdLst>
              <a:ahLst/>
              <a:cxnLst>
                <a:cxn ang="0">
                  <a:pos x="connsiteX0" y="connsiteY0"/>
                </a:cxn>
                <a:cxn ang="0">
                  <a:pos x="connsiteX1" y="connsiteY1"/>
                </a:cxn>
                <a:cxn ang="0">
                  <a:pos x="connsiteX2" y="connsiteY2"/>
                </a:cxn>
                <a:cxn ang="0">
                  <a:pos x="connsiteX3" y="connsiteY3"/>
                </a:cxn>
              </a:cxnLst>
              <a:rect l="l" t="t" r="r" b="b"/>
              <a:pathLst>
                <a:path w="10953" h="6195">
                  <a:moveTo>
                    <a:pt x="0" y="6101"/>
                  </a:moveTo>
                  <a:cubicBezTo>
                    <a:pt x="3619" y="6101"/>
                    <a:pt x="7334" y="6196"/>
                    <a:pt x="10954" y="6196"/>
                  </a:cubicBezTo>
                  <a:cubicBezTo>
                    <a:pt x="8668" y="1243"/>
                    <a:pt x="4763" y="-91"/>
                    <a:pt x="95" y="5"/>
                  </a:cubicBezTo>
                  <a:cubicBezTo>
                    <a:pt x="0" y="2005"/>
                    <a:pt x="0" y="4005"/>
                    <a:pt x="0" y="610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AE76458E-2D2E-D4E3-183B-187A9E87A5BB}"/>
                </a:ext>
              </a:extLst>
            </p:cNvPr>
            <p:cNvSpPr/>
            <p:nvPr/>
          </p:nvSpPr>
          <p:spPr>
            <a:xfrm>
              <a:off x="1694990" y="498984"/>
              <a:ext cx="10953" cy="6191"/>
            </a:xfrm>
            <a:custGeom>
              <a:avLst/>
              <a:gdLst>
                <a:gd name="connsiteX0" fmla="*/ 95 w 10953"/>
                <a:gd name="connsiteY0" fmla="*/ 0 h 6191"/>
                <a:gd name="connsiteX1" fmla="*/ 0 w 10953"/>
                <a:gd name="connsiteY1" fmla="*/ 6191 h 6191"/>
                <a:gd name="connsiteX2" fmla="*/ 10954 w 10953"/>
                <a:gd name="connsiteY2" fmla="*/ 6191 h 6191"/>
                <a:gd name="connsiteX3" fmla="*/ 95 w 10953"/>
                <a:gd name="connsiteY3" fmla="*/ 0 h 6191"/>
              </a:gdLst>
              <a:ahLst/>
              <a:cxnLst>
                <a:cxn ang="0">
                  <a:pos x="connsiteX0" y="connsiteY0"/>
                </a:cxn>
                <a:cxn ang="0">
                  <a:pos x="connsiteX1" y="connsiteY1"/>
                </a:cxn>
                <a:cxn ang="0">
                  <a:pos x="connsiteX2" y="connsiteY2"/>
                </a:cxn>
                <a:cxn ang="0">
                  <a:pos x="connsiteX3" y="connsiteY3"/>
                </a:cxn>
              </a:cxnLst>
              <a:rect l="l" t="t" r="r" b="b"/>
              <a:pathLst>
                <a:path w="10953" h="6191">
                  <a:moveTo>
                    <a:pt x="95" y="0"/>
                  </a:moveTo>
                  <a:cubicBezTo>
                    <a:pt x="95" y="2096"/>
                    <a:pt x="0" y="4096"/>
                    <a:pt x="0" y="6191"/>
                  </a:cubicBezTo>
                  <a:cubicBezTo>
                    <a:pt x="3620" y="6191"/>
                    <a:pt x="7334" y="6191"/>
                    <a:pt x="10954" y="6191"/>
                  </a:cubicBezTo>
                  <a:cubicBezTo>
                    <a:pt x="8763" y="1143"/>
                    <a:pt x="4667" y="95"/>
                    <a:pt x="95"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9D6C172F-B705-FA08-DD56-319B856538BE}"/>
                </a:ext>
              </a:extLst>
            </p:cNvPr>
            <p:cNvSpPr/>
            <p:nvPr/>
          </p:nvSpPr>
          <p:spPr>
            <a:xfrm>
              <a:off x="1639459" y="469060"/>
              <a:ext cx="11620" cy="5730"/>
            </a:xfrm>
            <a:custGeom>
              <a:avLst/>
              <a:gdLst>
                <a:gd name="connsiteX0" fmla="*/ 95 w 11620"/>
                <a:gd name="connsiteY0" fmla="*/ 5731 h 5730"/>
                <a:gd name="connsiteX1" fmla="*/ 11621 w 11620"/>
                <a:gd name="connsiteY1" fmla="*/ 5064 h 5730"/>
                <a:gd name="connsiteX2" fmla="*/ 0 w 11620"/>
                <a:gd name="connsiteY2" fmla="*/ 111 h 5730"/>
                <a:gd name="connsiteX3" fmla="*/ 95 w 11620"/>
                <a:gd name="connsiteY3" fmla="*/ 5731 h 5730"/>
              </a:gdLst>
              <a:ahLst/>
              <a:cxnLst>
                <a:cxn ang="0">
                  <a:pos x="connsiteX0" y="connsiteY0"/>
                </a:cxn>
                <a:cxn ang="0">
                  <a:pos x="connsiteX1" y="connsiteY1"/>
                </a:cxn>
                <a:cxn ang="0">
                  <a:pos x="connsiteX2" y="connsiteY2"/>
                </a:cxn>
                <a:cxn ang="0">
                  <a:pos x="connsiteX3" y="connsiteY3"/>
                </a:cxn>
              </a:cxnLst>
              <a:rect l="l" t="t" r="r" b="b"/>
              <a:pathLst>
                <a:path w="11620" h="5730">
                  <a:moveTo>
                    <a:pt x="95" y="5731"/>
                  </a:moveTo>
                  <a:cubicBezTo>
                    <a:pt x="3905" y="5540"/>
                    <a:pt x="7715" y="5350"/>
                    <a:pt x="11621" y="5064"/>
                  </a:cubicBezTo>
                  <a:cubicBezTo>
                    <a:pt x="8763" y="587"/>
                    <a:pt x="4667" y="-365"/>
                    <a:pt x="0" y="111"/>
                  </a:cubicBezTo>
                  <a:cubicBezTo>
                    <a:pt x="95" y="1921"/>
                    <a:pt x="191" y="3826"/>
                    <a:pt x="95" y="573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DDA758EA-CB64-C6E2-57F6-E5BAEF0A8B00}"/>
                </a:ext>
              </a:extLst>
            </p:cNvPr>
            <p:cNvSpPr/>
            <p:nvPr/>
          </p:nvSpPr>
          <p:spPr>
            <a:xfrm>
              <a:off x="1605455" y="464123"/>
              <a:ext cx="6667" cy="3922"/>
            </a:xfrm>
            <a:custGeom>
              <a:avLst/>
              <a:gdLst>
                <a:gd name="connsiteX0" fmla="*/ 0 w 6667"/>
                <a:gd name="connsiteY0" fmla="*/ 3905 h 3922"/>
                <a:gd name="connsiteX1" fmla="*/ 6668 w 6667"/>
                <a:gd name="connsiteY1" fmla="*/ 0 h 3922"/>
                <a:gd name="connsiteX2" fmla="*/ 0 w 6667"/>
                <a:gd name="connsiteY2" fmla="*/ 3905 h 3922"/>
              </a:gdLst>
              <a:ahLst/>
              <a:cxnLst>
                <a:cxn ang="0">
                  <a:pos x="connsiteX0" y="connsiteY0"/>
                </a:cxn>
                <a:cxn ang="0">
                  <a:pos x="connsiteX1" y="connsiteY1"/>
                </a:cxn>
                <a:cxn ang="0">
                  <a:pos x="connsiteX2" y="connsiteY2"/>
                </a:cxn>
              </a:cxnLst>
              <a:rect l="l" t="t" r="r" b="b"/>
              <a:pathLst>
                <a:path w="6667" h="3922">
                  <a:moveTo>
                    <a:pt x="0" y="3905"/>
                  </a:moveTo>
                  <a:cubicBezTo>
                    <a:pt x="2953" y="4096"/>
                    <a:pt x="5144" y="2667"/>
                    <a:pt x="6668" y="0"/>
                  </a:cubicBezTo>
                  <a:cubicBezTo>
                    <a:pt x="4477" y="1334"/>
                    <a:pt x="2286" y="2572"/>
                    <a:pt x="0" y="390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F009D3D1-5AD4-BD58-CCDC-3FE0CB12DF05}"/>
                </a:ext>
              </a:extLst>
            </p:cNvPr>
            <p:cNvSpPr/>
            <p:nvPr/>
          </p:nvSpPr>
          <p:spPr>
            <a:xfrm>
              <a:off x="1689942" y="492603"/>
              <a:ext cx="5143" cy="6381"/>
            </a:xfrm>
            <a:custGeom>
              <a:avLst/>
              <a:gdLst>
                <a:gd name="connsiteX0" fmla="*/ 0 w 5143"/>
                <a:gd name="connsiteY0" fmla="*/ 0 h 6381"/>
                <a:gd name="connsiteX1" fmla="*/ 5143 w 5143"/>
                <a:gd name="connsiteY1" fmla="*/ 6382 h 6381"/>
                <a:gd name="connsiteX2" fmla="*/ 0 w 5143"/>
                <a:gd name="connsiteY2" fmla="*/ 0 h 6381"/>
              </a:gdLst>
              <a:ahLst/>
              <a:cxnLst>
                <a:cxn ang="0">
                  <a:pos x="connsiteX0" y="connsiteY0"/>
                </a:cxn>
                <a:cxn ang="0">
                  <a:pos x="connsiteX1" y="connsiteY1"/>
                </a:cxn>
                <a:cxn ang="0">
                  <a:pos x="connsiteX2" y="connsiteY2"/>
                </a:cxn>
              </a:cxnLst>
              <a:rect l="l" t="t" r="r" b="b"/>
              <a:pathLst>
                <a:path w="5143" h="6381">
                  <a:moveTo>
                    <a:pt x="0" y="0"/>
                  </a:moveTo>
                  <a:cubicBezTo>
                    <a:pt x="476" y="3334"/>
                    <a:pt x="2095" y="5524"/>
                    <a:pt x="5143" y="6382"/>
                  </a:cubicBezTo>
                  <a:cubicBezTo>
                    <a:pt x="3429" y="4286"/>
                    <a:pt x="1715" y="2095"/>
                    <a:pt x="0"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3D8C6CBA-9469-A3B1-7283-40E953504E57}"/>
                </a:ext>
              </a:extLst>
            </p:cNvPr>
            <p:cNvSpPr/>
            <p:nvPr/>
          </p:nvSpPr>
          <p:spPr>
            <a:xfrm>
              <a:off x="1444959" y="935610"/>
              <a:ext cx="6572" cy="4031"/>
            </a:xfrm>
            <a:custGeom>
              <a:avLst/>
              <a:gdLst>
                <a:gd name="connsiteX0" fmla="*/ 6572 w 6572"/>
                <a:gd name="connsiteY0" fmla="*/ 4001 h 4031"/>
                <a:gd name="connsiteX1" fmla="*/ 0 w 6572"/>
                <a:gd name="connsiteY1" fmla="*/ 0 h 4031"/>
                <a:gd name="connsiteX2" fmla="*/ 6572 w 6572"/>
                <a:gd name="connsiteY2" fmla="*/ 4001 h 4031"/>
              </a:gdLst>
              <a:ahLst/>
              <a:cxnLst>
                <a:cxn ang="0">
                  <a:pos x="connsiteX0" y="connsiteY0"/>
                </a:cxn>
                <a:cxn ang="0">
                  <a:pos x="connsiteX1" y="connsiteY1"/>
                </a:cxn>
                <a:cxn ang="0">
                  <a:pos x="connsiteX2" y="connsiteY2"/>
                </a:cxn>
              </a:cxnLst>
              <a:rect l="l" t="t" r="r" b="b"/>
              <a:pathLst>
                <a:path w="6572" h="4031">
                  <a:moveTo>
                    <a:pt x="6572" y="4001"/>
                  </a:moveTo>
                  <a:cubicBezTo>
                    <a:pt x="4381" y="2667"/>
                    <a:pt x="2191" y="1333"/>
                    <a:pt x="0" y="0"/>
                  </a:cubicBezTo>
                  <a:cubicBezTo>
                    <a:pt x="1619" y="2572"/>
                    <a:pt x="3524" y="4286"/>
                    <a:pt x="6572" y="4001"/>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B12B3B57-519A-E827-21CB-C81C9F56B45E}"/>
                </a:ext>
              </a:extLst>
            </p:cNvPr>
            <p:cNvSpPr/>
            <p:nvPr/>
          </p:nvSpPr>
          <p:spPr>
            <a:xfrm>
              <a:off x="1915780" y="639383"/>
              <a:ext cx="6000" cy="5143"/>
            </a:xfrm>
            <a:custGeom>
              <a:avLst/>
              <a:gdLst>
                <a:gd name="connsiteX0" fmla="*/ 0 w 6000"/>
                <a:gd name="connsiteY0" fmla="*/ 0 h 5143"/>
                <a:gd name="connsiteX1" fmla="*/ 6001 w 6000"/>
                <a:gd name="connsiteY1" fmla="*/ 5143 h 5143"/>
                <a:gd name="connsiteX2" fmla="*/ 0 w 6000"/>
                <a:gd name="connsiteY2" fmla="*/ 0 h 5143"/>
              </a:gdLst>
              <a:ahLst/>
              <a:cxnLst>
                <a:cxn ang="0">
                  <a:pos x="connsiteX0" y="connsiteY0"/>
                </a:cxn>
                <a:cxn ang="0">
                  <a:pos x="connsiteX1" y="connsiteY1"/>
                </a:cxn>
                <a:cxn ang="0">
                  <a:pos x="connsiteX2" y="connsiteY2"/>
                </a:cxn>
              </a:cxnLst>
              <a:rect l="l" t="t" r="r" b="b"/>
              <a:pathLst>
                <a:path w="6000" h="5143">
                  <a:moveTo>
                    <a:pt x="0" y="0"/>
                  </a:moveTo>
                  <a:cubicBezTo>
                    <a:pt x="2000" y="1714"/>
                    <a:pt x="4000" y="3429"/>
                    <a:pt x="6001" y="5143"/>
                  </a:cubicBezTo>
                  <a:cubicBezTo>
                    <a:pt x="5048" y="2000"/>
                    <a:pt x="3143" y="9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CBCCA32B-72D0-AF6C-9373-F6B1D570AB0C}"/>
                </a:ext>
              </a:extLst>
            </p:cNvPr>
            <p:cNvSpPr/>
            <p:nvPr/>
          </p:nvSpPr>
          <p:spPr>
            <a:xfrm>
              <a:off x="1933115" y="645098"/>
              <a:ext cx="5810" cy="5238"/>
            </a:xfrm>
            <a:custGeom>
              <a:avLst/>
              <a:gdLst>
                <a:gd name="connsiteX0" fmla="*/ 0 w 5810"/>
                <a:gd name="connsiteY0" fmla="*/ 0 h 5238"/>
                <a:gd name="connsiteX1" fmla="*/ 5810 w 5810"/>
                <a:gd name="connsiteY1" fmla="*/ 5239 h 5238"/>
                <a:gd name="connsiteX2" fmla="*/ 0 w 5810"/>
                <a:gd name="connsiteY2" fmla="*/ 0 h 5238"/>
              </a:gdLst>
              <a:ahLst/>
              <a:cxnLst>
                <a:cxn ang="0">
                  <a:pos x="connsiteX0" y="connsiteY0"/>
                </a:cxn>
                <a:cxn ang="0">
                  <a:pos x="connsiteX1" y="connsiteY1"/>
                </a:cxn>
                <a:cxn ang="0">
                  <a:pos x="connsiteX2" y="connsiteY2"/>
                </a:cxn>
              </a:cxnLst>
              <a:rect l="l" t="t" r="r" b="b"/>
              <a:pathLst>
                <a:path w="5810" h="5238">
                  <a:moveTo>
                    <a:pt x="0" y="0"/>
                  </a:moveTo>
                  <a:cubicBezTo>
                    <a:pt x="1905" y="1715"/>
                    <a:pt x="3810" y="3429"/>
                    <a:pt x="5810" y="5239"/>
                  </a:cubicBezTo>
                  <a:cubicBezTo>
                    <a:pt x="3905" y="3429"/>
                    <a:pt x="1905" y="171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4727EA77-E3B5-81BB-BD4D-98AB7E0128B5}"/>
                </a:ext>
              </a:extLst>
            </p:cNvPr>
            <p:cNvSpPr/>
            <p:nvPr/>
          </p:nvSpPr>
          <p:spPr>
            <a:xfrm>
              <a:off x="1955118" y="651004"/>
              <a:ext cx="5524" cy="5524"/>
            </a:xfrm>
            <a:custGeom>
              <a:avLst/>
              <a:gdLst>
                <a:gd name="connsiteX0" fmla="*/ 0 w 5524"/>
                <a:gd name="connsiteY0" fmla="*/ 0 h 5524"/>
                <a:gd name="connsiteX1" fmla="*/ 286 w 5524"/>
                <a:gd name="connsiteY1" fmla="*/ 4763 h 5524"/>
                <a:gd name="connsiteX2" fmla="*/ 5525 w 5524"/>
                <a:gd name="connsiteY2" fmla="*/ 5524 h 5524"/>
                <a:gd name="connsiteX3" fmla="*/ 0 w 5524"/>
                <a:gd name="connsiteY3" fmla="*/ 0 h 5524"/>
              </a:gdLst>
              <a:ahLst/>
              <a:cxnLst>
                <a:cxn ang="0">
                  <a:pos x="connsiteX0" y="connsiteY0"/>
                </a:cxn>
                <a:cxn ang="0">
                  <a:pos x="connsiteX1" y="connsiteY1"/>
                </a:cxn>
                <a:cxn ang="0">
                  <a:pos x="connsiteX2" y="connsiteY2"/>
                </a:cxn>
                <a:cxn ang="0">
                  <a:pos x="connsiteX3" y="connsiteY3"/>
                </a:cxn>
              </a:cxnLst>
              <a:rect l="l" t="t" r="r" b="b"/>
              <a:pathLst>
                <a:path w="5524" h="5524">
                  <a:moveTo>
                    <a:pt x="0" y="0"/>
                  </a:moveTo>
                  <a:cubicBezTo>
                    <a:pt x="95" y="1619"/>
                    <a:pt x="191" y="3239"/>
                    <a:pt x="286" y="4763"/>
                  </a:cubicBezTo>
                  <a:cubicBezTo>
                    <a:pt x="2000" y="5239"/>
                    <a:pt x="3715" y="5524"/>
                    <a:pt x="5525" y="5524"/>
                  </a:cubicBezTo>
                  <a:cubicBezTo>
                    <a:pt x="4667" y="2572"/>
                    <a:pt x="2858" y="667"/>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79480C8-F400-8940-ADED-01A7A30B4250}"/>
                </a:ext>
              </a:extLst>
            </p:cNvPr>
            <p:cNvSpPr/>
            <p:nvPr/>
          </p:nvSpPr>
          <p:spPr>
            <a:xfrm>
              <a:off x="1319134" y="722917"/>
              <a:ext cx="4571" cy="6667"/>
            </a:xfrm>
            <a:custGeom>
              <a:avLst/>
              <a:gdLst>
                <a:gd name="connsiteX0" fmla="*/ 0 w 4571"/>
                <a:gd name="connsiteY0" fmla="*/ 6668 h 6667"/>
                <a:gd name="connsiteX1" fmla="*/ 4572 w 4571"/>
                <a:gd name="connsiteY1" fmla="*/ 0 h 6667"/>
                <a:gd name="connsiteX2" fmla="*/ 0 w 4571"/>
                <a:gd name="connsiteY2" fmla="*/ 6668 h 6667"/>
              </a:gdLst>
              <a:ahLst/>
              <a:cxnLst>
                <a:cxn ang="0">
                  <a:pos x="connsiteX0" y="connsiteY0"/>
                </a:cxn>
                <a:cxn ang="0">
                  <a:pos x="connsiteX1" y="connsiteY1"/>
                </a:cxn>
                <a:cxn ang="0">
                  <a:pos x="connsiteX2" y="connsiteY2"/>
                </a:cxn>
              </a:cxnLst>
              <a:rect l="l" t="t" r="r" b="b"/>
              <a:pathLst>
                <a:path w="4571" h="6667">
                  <a:moveTo>
                    <a:pt x="0" y="6668"/>
                  </a:moveTo>
                  <a:cubicBezTo>
                    <a:pt x="1524" y="4477"/>
                    <a:pt x="3048" y="2286"/>
                    <a:pt x="4572" y="0"/>
                  </a:cubicBezTo>
                  <a:cubicBezTo>
                    <a:pt x="1715" y="1143"/>
                    <a:pt x="95" y="3239"/>
                    <a:pt x="0" y="6668"/>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178F1BEC-4721-DC2B-17CA-DB81CA5606D3}"/>
                </a:ext>
              </a:extLst>
            </p:cNvPr>
            <p:cNvSpPr/>
            <p:nvPr/>
          </p:nvSpPr>
          <p:spPr>
            <a:xfrm>
              <a:off x="1313038" y="734919"/>
              <a:ext cx="5048" cy="6477"/>
            </a:xfrm>
            <a:custGeom>
              <a:avLst/>
              <a:gdLst>
                <a:gd name="connsiteX0" fmla="*/ 0 w 5048"/>
                <a:gd name="connsiteY0" fmla="*/ 6477 h 6477"/>
                <a:gd name="connsiteX1" fmla="*/ 5048 w 5048"/>
                <a:gd name="connsiteY1" fmla="*/ 0 h 6477"/>
                <a:gd name="connsiteX2" fmla="*/ 0 w 5048"/>
                <a:gd name="connsiteY2" fmla="*/ 6477 h 6477"/>
              </a:gdLst>
              <a:ahLst/>
              <a:cxnLst>
                <a:cxn ang="0">
                  <a:pos x="connsiteX0" y="connsiteY0"/>
                </a:cxn>
                <a:cxn ang="0">
                  <a:pos x="connsiteX1" y="connsiteY1"/>
                </a:cxn>
                <a:cxn ang="0">
                  <a:pos x="connsiteX2" y="connsiteY2"/>
                </a:cxn>
              </a:cxnLst>
              <a:rect l="l" t="t" r="r" b="b"/>
              <a:pathLst>
                <a:path w="5048" h="6477">
                  <a:moveTo>
                    <a:pt x="0" y="6477"/>
                  </a:moveTo>
                  <a:cubicBezTo>
                    <a:pt x="2953" y="5429"/>
                    <a:pt x="4667" y="3334"/>
                    <a:pt x="5048" y="0"/>
                  </a:cubicBezTo>
                  <a:cubicBezTo>
                    <a:pt x="3334" y="2096"/>
                    <a:pt x="1715" y="4286"/>
                    <a:pt x="0" y="647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F39A8BA2-BBB8-DC0C-C518-263FCB5AB08C}"/>
                </a:ext>
              </a:extLst>
            </p:cNvPr>
            <p:cNvSpPr/>
            <p:nvPr/>
          </p:nvSpPr>
          <p:spPr>
            <a:xfrm>
              <a:off x="1861106" y="881413"/>
              <a:ext cx="7048" cy="4670"/>
            </a:xfrm>
            <a:custGeom>
              <a:avLst/>
              <a:gdLst>
                <a:gd name="connsiteX0" fmla="*/ 7049 w 7048"/>
                <a:gd name="connsiteY0" fmla="*/ 0 h 4670"/>
                <a:gd name="connsiteX1" fmla="*/ 0 w 7048"/>
                <a:gd name="connsiteY1" fmla="*/ 4667 h 4670"/>
                <a:gd name="connsiteX2" fmla="*/ 7049 w 7048"/>
                <a:gd name="connsiteY2" fmla="*/ 0 h 4670"/>
              </a:gdLst>
              <a:ahLst/>
              <a:cxnLst>
                <a:cxn ang="0">
                  <a:pos x="connsiteX0" y="connsiteY0"/>
                </a:cxn>
                <a:cxn ang="0">
                  <a:pos x="connsiteX1" y="connsiteY1"/>
                </a:cxn>
                <a:cxn ang="0">
                  <a:pos x="connsiteX2" y="connsiteY2"/>
                </a:cxn>
              </a:cxnLst>
              <a:rect l="l" t="t" r="r" b="b"/>
              <a:pathLst>
                <a:path w="7048" h="4670">
                  <a:moveTo>
                    <a:pt x="7049" y="0"/>
                  </a:moveTo>
                  <a:cubicBezTo>
                    <a:pt x="3810" y="0"/>
                    <a:pt x="1524" y="1715"/>
                    <a:pt x="0" y="4667"/>
                  </a:cubicBezTo>
                  <a:cubicBezTo>
                    <a:pt x="3239" y="4763"/>
                    <a:pt x="5429" y="2857"/>
                    <a:pt x="7049"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E4B62D82-DD69-01F1-84A0-A2A1D7002E44}"/>
                </a:ext>
              </a:extLst>
            </p:cNvPr>
            <p:cNvSpPr/>
            <p:nvPr/>
          </p:nvSpPr>
          <p:spPr>
            <a:xfrm>
              <a:off x="1894158" y="868174"/>
              <a:ext cx="5810" cy="5524"/>
            </a:xfrm>
            <a:custGeom>
              <a:avLst/>
              <a:gdLst>
                <a:gd name="connsiteX0" fmla="*/ 5144 w 5810"/>
                <a:gd name="connsiteY0" fmla="*/ 5143 h 5524"/>
                <a:gd name="connsiteX1" fmla="*/ 5810 w 5810"/>
                <a:gd name="connsiteY1" fmla="*/ 95 h 5524"/>
                <a:gd name="connsiteX2" fmla="*/ 191 w 5810"/>
                <a:gd name="connsiteY2" fmla="*/ 0 h 5524"/>
                <a:gd name="connsiteX3" fmla="*/ 0 w 5810"/>
                <a:gd name="connsiteY3" fmla="*/ 5143 h 5524"/>
                <a:gd name="connsiteX4" fmla="*/ 2572 w 5810"/>
                <a:gd name="connsiteY4" fmla="*/ 5524 h 5524"/>
                <a:gd name="connsiteX5" fmla="*/ 5144 w 5810"/>
                <a:gd name="connsiteY5" fmla="*/ 5143 h 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0" h="5524">
                  <a:moveTo>
                    <a:pt x="5144" y="5143"/>
                  </a:moveTo>
                  <a:cubicBezTo>
                    <a:pt x="5429" y="3429"/>
                    <a:pt x="5620" y="1810"/>
                    <a:pt x="5810" y="95"/>
                  </a:cubicBezTo>
                  <a:cubicBezTo>
                    <a:pt x="3905" y="95"/>
                    <a:pt x="2000" y="0"/>
                    <a:pt x="191" y="0"/>
                  </a:cubicBezTo>
                  <a:cubicBezTo>
                    <a:pt x="95" y="1715"/>
                    <a:pt x="95" y="3429"/>
                    <a:pt x="0" y="5143"/>
                  </a:cubicBezTo>
                  <a:lnTo>
                    <a:pt x="2572" y="5524"/>
                  </a:lnTo>
                  <a:lnTo>
                    <a:pt x="5144" y="5143"/>
                  </a:ln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3D51D086-19AB-AB4E-1AEE-87DFC03F0BEF}"/>
                </a:ext>
              </a:extLst>
            </p:cNvPr>
            <p:cNvSpPr/>
            <p:nvPr/>
          </p:nvSpPr>
          <p:spPr>
            <a:xfrm>
              <a:off x="1677081" y="553957"/>
              <a:ext cx="289319" cy="306424"/>
            </a:xfrm>
            <a:custGeom>
              <a:avLst/>
              <a:gdLst>
                <a:gd name="connsiteX0" fmla="*/ 161832 w 289319"/>
                <a:gd name="connsiteY0" fmla="*/ 78283 h 306424"/>
                <a:gd name="connsiteX1" fmla="*/ 151831 w 289319"/>
                <a:gd name="connsiteY1" fmla="*/ 67329 h 306424"/>
                <a:gd name="connsiteX2" fmla="*/ 122208 w 289319"/>
                <a:gd name="connsiteY2" fmla="*/ 71044 h 306424"/>
                <a:gd name="connsiteX3" fmla="*/ 101730 w 289319"/>
                <a:gd name="connsiteY3" fmla="*/ 57804 h 306424"/>
                <a:gd name="connsiteX4" fmla="*/ 62391 w 289319"/>
                <a:gd name="connsiteY4" fmla="*/ 17608 h 306424"/>
                <a:gd name="connsiteX5" fmla="*/ 36007 w 289319"/>
                <a:gd name="connsiteY5" fmla="*/ 654 h 306424"/>
                <a:gd name="connsiteX6" fmla="*/ 20577 w 289319"/>
                <a:gd name="connsiteY6" fmla="*/ 2559 h 306424"/>
                <a:gd name="connsiteX7" fmla="*/ 17814 w 289319"/>
                <a:gd name="connsiteY7" fmla="*/ 5702 h 306424"/>
                <a:gd name="connsiteX8" fmla="*/ 23148 w 289319"/>
                <a:gd name="connsiteY8" fmla="*/ 30848 h 306424"/>
                <a:gd name="connsiteX9" fmla="*/ 19910 w 289319"/>
                <a:gd name="connsiteY9" fmla="*/ 53518 h 306424"/>
                <a:gd name="connsiteX10" fmla="*/ 15719 w 289319"/>
                <a:gd name="connsiteY10" fmla="*/ 62947 h 306424"/>
                <a:gd name="connsiteX11" fmla="*/ 9147 w 289319"/>
                <a:gd name="connsiteY11" fmla="*/ 71710 h 306424"/>
                <a:gd name="connsiteX12" fmla="*/ 12004 w 289319"/>
                <a:gd name="connsiteY12" fmla="*/ 86093 h 306424"/>
                <a:gd name="connsiteX13" fmla="*/ 5241 w 289319"/>
                <a:gd name="connsiteY13" fmla="*/ 93142 h 306424"/>
                <a:gd name="connsiteX14" fmla="*/ 3 w 289319"/>
                <a:gd name="connsiteY14" fmla="*/ 98476 h 306424"/>
                <a:gd name="connsiteX15" fmla="*/ 3241 w 289319"/>
                <a:gd name="connsiteY15" fmla="*/ 102286 h 306424"/>
                <a:gd name="connsiteX16" fmla="*/ 11052 w 289319"/>
                <a:gd name="connsiteY16" fmla="*/ 104953 h 306424"/>
                <a:gd name="connsiteX17" fmla="*/ 38293 w 289319"/>
                <a:gd name="connsiteY17" fmla="*/ 137052 h 306424"/>
                <a:gd name="connsiteX18" fmla="*/ 36769 w 289319"/>
                <a:gd name="connsiteY18" fmla="*/ 148196 h 306424"/>
                <a:gd name="connsiteX19" fmla="*/ 29340 w 289319"/>
                <a:gd name="connsiteY19" fmla="*/ 163436 h 306424"/>
                <a:gd name="connsiteX20" fmla="*/ 30864 w 289319"/>
                <a:gd name="connsiteY20" fmla="*/ 168961 h 306424"/>
                <a:gd name="connsiteX21" fmla="*/ 35436 w 289319"/>
                <a:gd name="connsiteY21" fmla="*/ 169627 h 306424"/>
                <a:gd name="connsiteX22" fmla="*/ 53247 w 289319"/>
                <a:gd name="connsiteY22" fmla="*/ 155721 h 306424"/>
                <a:gd name="connsiteX23" fmla="*/ 59820 w 289319"/>
                <a:gd name="connsiteY23" fmla="*/ 138004 h 306424"/>
                <a:gd name="connsiteX24" fmla="*/ 63439 w 289319"/>
                <a:gd name="connsiteY24" fmla="*/ 131337 h 306424"/>
                <a:gd name="connsiteX25" fmla="*/ 67630 w 289319"/>
                <a:gd name="connsiteY25" fmla="*/ 137242 h 306424"/>
                <a:gd name="connsiteX26" fmla="*/ 72012 w 289319"/>
                <a:gd name="connsiteY26" fmla="*/ 144958 h 306424"/>
                <a:gd name="connsiteX27" fmla="*/ 74583 w 289319"/>
                <a:gd name="connsiteY27" fmla="*/ 119526 h 306424"/>
                <a:gd name="connsiteX28" fmla="*/ 85442 w 289319"/>
                <a:gd name="connsiteY28" fmla="*/ 103524 h 306424"/>
                <a:gd name="connsiteX29" fmla="*/ 88109 w 289319"/>
                <a:gd name="connsiteY29" fmla="*/ 103524 h 306424"/>
                <a:gd name="connsiteX30" fmla="*/ 90966 w 289319"/>
                <a:gd name="connsiteY30" fmla="*/ 107334 h 306424"/>
                <a:gd name="connsiteX31" fmla="*/ 100872 w 289319"/>
                <a:gd name="connsiteY31" fmla="*/ 156769 h 306424"/>
                <a:gd name="connsiteX32" fmla="*/ 103539 w 289319"/>
                <a:gd name="connsiteY32" fmla="*/ 165246 h 306424"/>
                <a:gd name="connsiteX33" fmla="*/ 112779 w 289319"/>
                <a:gd name="connsiteY33" fmla="*/ 181534 h 306424"/>
                <a:gd name="connsiteX34" fmla="*/ 128019 w 289319"/>
                <a:gd name="connsiteY34" fmla="*/ 188487 h 306424"/>
                <a:gd name="connsiteX35" fmla="*/ 133638 w 289319"/>
                <a:gd name="connsiteY35" fmla="*/ 198012 h 306424"/>
                <a:gd name="connsiteX36" fmla="*/ 133924 w 289319"/>
                <a:gd name="connsiteY36" fmla="*/ 216109 h 306424"/>
                <a:gd name="connsiteX37" fmla="*/ 124971 w 289319"/>
                <a:gd name="connsiteY37" fmla="*/ 229254 h 306424"/>
                <a:gd name="connsiteX38" fmla="*/ 114398 w 289319"/>
                <a:gd name="connsiteY38" fmla="*/ 232492 h 306424"/>
                <a:gd name="connsiteX39" fmla="*/ 106397 w 289319"/>
                <a:gd name="connsiteY39" fmla="*/ 242017 h 306424"/>
                <a:gd name="connsiteX40" fmla="*/ 84680 w 289319"/>
                <a:gd name="connsiteY40" fmla="*/ 269640 h 306424"/>
                <a:gd name="connsiteX41" fmla="*/ 78965 w 289319"/>
                <a:gd name="connsiteY41" fmla="*/ 274498 h 306424"/>
                <a:gd name="connsiteX42" fmla="*/ 63915 w 289319"/>
                <a:gd name="connsiteY42" fmla="*/ 288976 h 306424"/>
                <a:gd name="connsiteX43" fmla="*/ 60677 w 289319"/>
                <a:gd name="connsiteY43" fmla="*/ 301930 h 306424"/>
                <a:gd name="connsiteX44" fmla="*/ 72678 w 289319"/>
                <a:gd name="connsiteY44" fmla="*/ 305073 h 306424"/>
                <a:gd name="connsiteX45" fmla="*/ 101253 w 289319"/>
                <a:gd name="connsiteY45" fmla="*/ 279451 h 306424"/>
                <a:gd name="connsiteX46" fmla="*/ 156117 w 289319"/>
                <a:gd name="connsiteY46" fmla="*/ 282689 h 306424"/>
                <a:gd name="connsiteX47" fmla="*/ 162594 w 289319"/>
                <a:gd name="connsiteY47" fmla="*/ 277165 h 306424"/>
                <a:gd name="connsiteX48" fmla="*/ 169738 w 289319"/>
                <a:gd name="connsiteY48" fmla="*/ 282308 h 306424"/>
                <a:gd name="connsiteX49" fmla="*/ 169262 w 289319"/>
                <a:gd name="connsiteY49" fmla="*/ 285261 h 306424"/>
                <a:gd name="connsiteX50" fmla="*/ 183930 w 289319"/>
                <a:gd name="connsiteY50" fmla="*/ 302120 h 306424"/>
                <a:gd name="connsiteX51" fmla="*/ 189455 w 289319"/>
                <a:gd name="connsiteY51" fmla="*/ 302120 h 306424"/>
                <a:gd name="connsiteX52" fmla="*/ 189455 w 289319"/>
                <a:gd name="connsiteY52" fmla="*/ 302120 h 306424"/>
                <a:gd name="connsiteX53" fmla="*/ 201361 w 289319"/>
                <a:gd name="connsiteY53" fmla="*/ 296119 h 306424"/>
                <a:gd name="connsiteX54" fmla="*/ 233746 w 289319"/>
                <a:gd name="connsiteY54" fmla="*/ 265830 h 306424"/>
                <a:gd name="connsiteX55" fmla="*/ 233937 w 289319"/>
                <a:gd name="connsiteY55" fmla="*/ 253828 h 306424"/>
                <a:gd name="connsiteX56" fmla="*/ 254987 w 289319"/>
                <a:gd name="connsiteY56" fmla="*/ 243732 h 306424"/>
                <a:gd name="connsiteX57" fmla="*/ 263845 w 289319"/>
                <a:gd name="connsiteY57" fmla="*/ 250685 h 306424"/>
                <a:gd name="connsiteX58" fmla="*/ 270513 w 289319"/>
                <a:gd name="connsiteY58" fmla="*/ 248113 h 306424"/>
                <a:gd name="connsiteX59" fmla="*/ 284038 w 289319"/>
                <a:gd name="connsiteY59" fmla="*/ 215919 h 306424"/>
                <a:gd name="connsiteX60" fmla="*/ 288229 w 289319"/>
                <a:gd name="connsiteY60" fmla="*/ 171913 h 306424"/>
                <a:gd name="connsiteX61" fmla="*/ 279561 w 289319"/>
                <a:gd name="connsiteY61" fmla="*/ 161341 h 306424"/>
                <a:gd name="connsiteX62" fmla="*/ 256892 w 289319"/>
                <a:gd name="connsiteY62" fmla="*/ 138195 h 306424"/>
                <a:gd name="connsiteX63" fmla="*/ 244700 w 289319"/>
                <a:gd name="connsiteY63" fmla="*/ 126670 h 306424"/>
                <a:gd name="connsiteX64" fmla="*/ 244700 w 289319"/>
                <a:gd name="connsiteY64" fmla="*/ 126670 h 306424"/>
                <a:gd name="connsiteX65" fmla="*/ 239842 w 289319"/>
                <a:gd name="connsiteY65" fmla="*/ 117145 h 306424"/>
                <a:gd name="connsiteX66" fmla="*/ 204028 w 289319"/>
                <a:gd name="connsiteY66" fmla="*/ 103810 h 306424"/>
                <a:gd name="connsiteX67" fmla="*/ 191646 w 289319"/>
                <a:gd name="connsiteY67" fmla="*/ 108953 h 306424"/>
                <a:gd name="connsiteX68" fmla="*/ 188121 w 289319"/>
                <a:gd name="connsiteY68" fmla="*/ 112001 h 306424"/>
                <a:gd name="connsiteX69" fmla="*/ 184502 w 289319"/>
                <a:gd name="connsiteY69" fmla="*/ 107905 h 306424"/>
                <a:gd name="connsiteX70" fmla="*/ 180692 w 289319"/>
                <a:gd name="connsiteY70" fmla="*/ 96190 h 306424"/>
                <a:gd name="connsiteX71" fmla="*/ 166119 w 289319"/>
                <a:gd name="connsiteY71" fmla="*/ 93808 h 306424"/>
                <a:gd name="connsiteX72" fmla="*/ 161832 w 289319"/>
                <a:gd name="connsiteY72" fmla="*/ 78283 h 30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9319" h="306424">
                  <a:moveTo>
                    <a:pt x="161832" y="78283"/>
                  </a:moveTo>
                  <a:cubicBezTo>
                    <a:pt x="161070" y="71806"/>
                    <a:pt x="158975" y="65329"/>
                    <a:pt x="151831" y="67329"/>
                  </a:cubicBezTo>
                  <a:cubicBezTo>
                    <a:pt x="142116" y="69996"/>
                    <a:pt x="132210" y="67519"/>
                    <a:pt x="122208" y="71044"/>
                  </a:cubicBezTo>
                  <a:cubicBezTo>
                    <a:pt x="110969" y="75044"/>
                    <a:pt x="103825" y="69996"/>
                    <a:pt x="101730" y="57804"/>
                  </a:cubicBezTo>
                  <a:cubicBezTo>
                    <a:pt x="97539" y="33325"/>
                    <a:pt x="82394" y="23038"/>
                    <a:pt x="62391" y="17608"/>
                  </a:cubicBezTo>
                  <a:cubicBezTo>
                    <a:pt x="54962" y="9512"/>
                    <a:pt x="46485" y="3226"/>
                    <a:pt x="36007" y="654"/>
                  </a:cubicBezTo>
                  <a:cubicBezTo>
                    <a:pt x="30673" y="-489"/>
                    <a:pt x="25530" y="-299"/>
                    <a:pt x="20577" y="2559"/>
                  </a:cubicBezTo>
                  <a:cubicBezTo>
                    <a:pt x="19624" y="3607"/>
                    <a:pt x="18767" y="4654"/>
                    <a:pt x="17814" y="5702"/>
                  </a:cubicBezTo>
                  <a:cubicBezTo>
                    <a:pt x="24768" y="12751"/>
                    <a:pt x="30197" y="19799"/>
                    <a:pt x="23148" y="30848"/>
                  </a:cubicBezTo>
                  <a:cubicBezTo>
                    <a:pt x="18862" y="37516"/>
                    <a:pt x="16671" y="45040"/>
                    <a:pt x="19910" y="53518"/>
                  </a:cubicBezTo>
                  <a:cubicBezTo>
                    <a:pt x="21434" y="57613"/>
                    <a:pt x="19815" y="61995"/>
                    <a:pt x="15719" y="62947"/>
                  </a:cubicBezTo>
                  <a:cubicBezTo>
                    <a:pt x="10861" y="64090"/>
                    <a:pt x="6861" y="64376"/>
                    <a:pt x="9147" y="71710"/>
                  </a:cubicBezTo>
                  <a:cubicBezTo>
                    <a:pt x="10575" y="76378"/>
                    <a:pt x="11528" y="81235"/>
                    <a:pt x="12004" y="86093"/>
                  </a:cubicBezTo>
                  <a:cubicBezTo>
                    <a:pt x="12480" y="91046"/>
                    <a:pt x="9623" y="92856"/>
                    <a:pt x="5241" y="93142"/>
                  </a:cubicBezTo>
                  <a:cubicBezTo>
                    <a:pt x="2479" y="93237"/>
                    <a:pt x="-93" y="95047"/>
                    <a:pt x="3" y="98476"/>
                  </a:cubicBezTo>
                  <a:cubicBezTo>
                    <a:pt x="3" y="99809"/>
                    <a:pt x="1812" y="101524"/>
                    <a:pt x="3241" y="102286"/>
                  </a:cubicBezTo>
                  <a:cubicBezTo>
                    <a:pt x="5718" y="103524"/>
                    <a:pt x="8480" y="104095"/>
                    <a:pt x="11052" y="104953"/>
                  </a:cubicBezTo>
                  <a:cubicBezTo>
                    <a:pt x="25815" y="109810"/>
                    <a:pt x="31149" y="124479"/>
                    <a:pt x="38293" y="137052"/>
                  </a:cubicBezTo>
                  <a:cubicBezTo>
                    <a:pt x="40198" y="140386"/>
                    <a:pt x="39627" y="145053"/>
                    <a:pt x="36769" y="148196"/>
                  </a:cubicBezTo>
                  <a:cubicBezTo>
                    <a:pt x="32864" y="152482"/>
                    <a:pt x="28863" y="156769"/>
                    <a:pt x="29340" y="163436"/>
                  </a:cubicBezTo>
                  <a:cubicBezTo>
                    <a:pt x="29435" y="165341"/>
                    <a:pt x="29721" y="167722"/>
                    <a:pt x="30864" y="168961"/>
                  </a:cubicBezTo>
                  <a:cubicBezTo>
                    <a:pt x="31721" y="169913"/>
                    <a:pt x="34483" y="170389"/>
                    <a:pt x="35436" y="169627"/>
                  </a:cubicBezTo>
                  <a:cubicBezTo>
                    <a:pt x="41532" y="165246"/>
                    <a:pt x="47151" y="160102"/>
                    <a:pt x="53247" y="155721"/>
                  </a:cubicBezTo>
                  <a:cubicBezTo>
                    <a:pt x="59343" y="151339"/>
                    <a:pt x="62106" y="146101"/>
                    <a:pt x="59820" y="138004"/>
                  </a:cubicBezTo>
                  <a:cubicBezTo>
                    <a:pt x="58962" y="135052"/>
                    <a:pt x="60582" y="131813"/>
                    <a:pt x="63439" y="131337"/>
                  </a:cubicBezTo>
                  <a:cubicBezTo>
                    <a:pt x="67154" y="130670"/>
                    <a:pt x="67249" y="134385"/>
                    <a:pt x="67630" y="137242"/>
                  </a:cubicBezTo>
                  <a:cubicBezTo>
                    <a:pt x="68011" y="140005"/>
                    <a:pt x="67535" y="143148"/>
                    <a:pt x="72012" y="144958"/>
                  </a:cubicBezTo>
                  <a:cubicBezTo>
                    <a:pt x="72774" y="136290"/>
                    <a:pt x="72774" y="127717"/>
                    <a:pt x="74583" y="119526"/>
                  </a:cubicBezTo>
                  <a:cubicBezTo>
                    <a:pt x="76012" y="113049"/>
                    <a:pt x="78203" y="105810"/>
                    <a:pt x="85442" y="103524"/>
                  </a:cubicBezTo>
                  <a:cubicBezTo>
                    <a:pt x="86299" y="103238"/>
                    <a:pt x="87537" y="103048"/>
                    <a:pt x="88109" y="103524"/>
                  </a:cubicBezTo>
                  <a:cubicBezTo>
                    <a:pt x="89252" y="104572"/>
                    <a:pt x="91157" y="106953"/>
                    <a:pt x="90966" y="107334"/>
                  </a:cubicBezTo>
                  <a:cubicBezTo>
                    <a:pt x="77441" y="127908"/>
                    <a:pt x="88014" y="142672"/>
                    <a:pt x="100872" y="156769"/>
                  </a:cubicBezTo>
                  <a:cubicBezTo>
                    <a:pt x="101825" y="159626"/>
                    <a:pt x="103730" y="162484"/>
                    <a:pt x="103539" y="165246"/>
                  </a:cubicBezTo>
                  <a:cubicBezTo>
                    <a:pt x="102968" y="173437"/>
                    <a:pt x="105825" y="178581"/>
                    <a:pt x="112779" y="181534"/>
                  </a:cubicBezTo>
                  <a:cubicBezTo>
                    <a:pt x="117922" y="183629"/>
                    <a:pt x="122970" y="186106"/>
                    <a:pt x="128019" y="188487"/>
                  </a:cubicBezTo>
                  <a:cubicBezTo>
                    <a:pt x="131829" y="190297"/>
                    <a:pt x="133448" y="193821"/>
                    <a:pt x="133638" y="198012"/>
                  </a:cubicBezTo>
                  <a:cubicBezTo>
                    <a:pt x="133924" y="204013"/>
                    <a:pt x="133829" y="210109"/>
                    <a:pt x="133924" y="216109"/>
                  </a:cubicBezTo>
                  <a:cubicBezTo>
                    <a:pt x="134019" y="222967"/>
                    <a:pt x="131352" y="227539"/>
                    <a:pt x="124971" y="229254"/>
                  </a:cubicBezTo>
                  <a:cubicBezTo>
                    <a:pt x="121446" y="230206"/>
                    <a:pt x="117922" y="232207"/>
                    <a:pt x="114398" y="232492"/>
                  </a:cubicBezTo>
                  <a:cubicBezTo>
                    <a:pt x="108492" y="232873"/>
                    <a:pt x="106492" y="236207"/>
                    <a:pt x="106397" y="242017"/>
                  </a:cubicBezTo>
                  <a:cubicBezTo>
                    <a:pt x="106111" y="257734"/>
                    <a:pt x="102206" y="270116"/>
                    <a:pt x="84680" y="269640"/>
                  </a:cubicBezTo>
                  <a:cubicBezTo>
                    <a:pt x="81346" y="269545"/>
                    <a:pt x="79346" y="271164"/>
                    <a:pt x="78965" y="274498"/>
                  </a:cubicBezTo>
                  <a:cubicBezTo>
                    <a:pt x="77917" y="284404"/>
                    <a:pt x="70964" y="286023"/>
                    <a:pt x="63915" y="288976"/>
                  </a:cubicBezTo>
                  <a:cubicBezTo>
                    <a:pt x="60296" y="290500"/>
                    <a:pt x="57724" y="296786"/>
                    <a:pt x="60677" y="301930"/>
                  </a:cubicBezTo>
                  <a:cubicBezTo>
                    <a:pt x="63439" y="306692"/>
                    <a:pt x="67821" y="307549"/>
                    <a:pt x="72678" y="305073"/>
                  </a:cubicBezTo>
                  <a:cubicBezTo>
                    <a:pt x="84204" y="299167"/>
                    <a:pt x="94491" y="291738"/>
                    <a:pt x="101253" y="279451"/>
                  </a:cubicBezTo>
                  <a:cubicBezTo>
                    <a:pt x="127638" y="296786"/>
                    <a:pt x="127733" y="296881"/>
                    <a:pt x="156117" y="282689"/>
                  </a:cubicBezTo>
                  <a:cubicBezTo>
                    <a:pt x="158499" y="281451"/>
                    <a:pt x="160213" y="278593"/>
                    <a:pt x="162594" y="277165"/>
                  </a:cubicBezTo>
                  <a:cubicBezTo>
                    <a:pt x="166309" y="274879"/>
                    <a:pt x="169643" y="277355"/>
                    <a:pt x="169738" y="282308"/>
                  </a:cubicBezTo>
                  <a:cubicBezTo>
                    <a:pt x="169738" y="283261"/>
                    <a:pt x="169262" y="284213"/>
                    <a:pt x="169262" y="285261"/>
                  </a:cubicBezTo>
                  <a:cubicBezTo>
                    <a:pt x="168786" y="299644"/>
                    <a:pt x="168881" y="299644"/>
                    <a:pt x="183930" y="302120"/>
                  </a:cubicBezTo>
                  <a:cubicBezTo>
                    <a:pt x="185740" y="304311"/>
                    <a:pt x="187645" y="304216"/>
                    <a:pt x="189455" y="302120"/>
                  </a:cubicBezTo>
                  <a:lnTo>
                    <a:pt x="189455" y="302120"/>
                  </a:lnTo>
                  <a:cubicBezTo>
                    <a:pt x="192312" y="297548"/>
                    <a:pt x="196599" y="296310"/>
                    <a:pt x="201361" y="296119"/>
                  </a:cubicBezTo>
                  <a:cubicBezTo>
                    <a:pt x="219459" y="295357"/>
                    <a:pt x="229936" y="284785"/>
                    <a:pt x="233746" y="265830"/>
                  </a:cubicBezTo>
                  <a:cubicBezTo>
                    <a:pt x="233746" y="261829"/>
                    <a:pt x="233365" y="257734"/>
                    <a:pt x="233937" y="253828"/>
                  </a:cubicBezTo>
                  <a:cubicBezTo>
                    <a:pt x="236223" y="239827"/>
                    <a:pt x="244509" y="235921"/>
                    <a:pt x="254987" y="243732"/>
                  </a:cubicBezTo>
                  <a:cubicBezTo>
                    <a:pt x="257940" y="245923"/>
                    <a:pt x="260607" y="248780"/>
                    <a:pt x="263845" y="250685"/>
                  </a:cubicBezTo>
                  <a:cubicBezTo>
                    <a:pt x="266417" y="252209"/>
                    <a:pt x="270227" y="251257"/>
                    <a:pt x="270513" y="248113"/>
                  </a:cubicBezTo>
                  <a:cubicBezTo>
                    <a:pt x="271656" y="235540"/>
                    <a:pt x="278609" y="226206"/>
                    <a:pt x="284038" y="215919"/>
                  </a:cubicBezTo>
                  <a:cubicBezTo>
                    <a:pt x="291468" y="202012"/>
                    <a:pt x="289182" y="186772"/>
                    <a:pt x="288229" y="171913"/>
                  </a:cubicBezTo>
                  <a:cubicBezTo>
                    <a:pt x="287848" y="166294"/>
                    <a:pt x="283848" y="162674"/>
                    <a:pt x="279561" y="161341"/>
                  </a:cubicBezTo>
                  <a:cubicBezTo>
                    <a:pt x="268227" y="157721"/>
                    <a:pt x="261273" y="150292"/>
                    <a:pt x="256892" y="138195"/>
                  </a:cubicBezTo>
                  <a:cubicBezTo>
                    <a:pt x="255177" y="133337"/>
                    <a:pt x="248891" y="130480"/>
                    <a:pt x="244700" y="126670"/>
                  </a:cubicBezTo>
                  <a:lnTo>
                    <a:pt x="244700" y="126670"/>
                  </a:lnTo>
                  <a:cubicBezTo>
                    <a:pt x="244224" y="122669"/>
                    <a:pt x="242509" y="116097"/>
                    <a:pt x="239842" y="117145"/>
                  </a:cubicBezTo>
                  <a:cubicBezTo>
                    <a:pt x="224126" y="123526"/>
                    <a:pt x="213934" y="115716"/>
                    <a:pt x="204028" y="103810"/>
                  </a:cubicBezTo>
                  <a:cubicBezTo>
                    <a:pt x="198408" y="97047"/>
                    <a:pt x="197646" y="97618"/>
                    <a:pt x="191646" y="108953"/>
                  </a:cubicBezTo>
                  <a:cubicBezTo>
                    <a:pt x="190693" y="110763"/>
                    <a:pt x="190217" y="112858"/>
                    <a:pt x="188121" y="112001"/>
                  </a:cubicBezTo>
                  <a:cubicBezTo>
                    <a:pt x="186693" y="111430"/>
                    <a:pt x="185454" y="109525"/>
                    <a:pt x="184502" y="107905"/>
                  </a:cubicBezTo>
                  <a:cubicBezTo>
                    <a:pt x="182311" y="104095"/>
                    <a:pt x="185073" y="94189"/>
                    <a:pt x="180692" y="96190"/>
                  </a:cubicBezTo>
                  <a:cubicBezTo>
                    <a:pt x="174024" y="99238"/>
                    <a:pt x="170881" y="95999"/>
                    <a:pt x="166119" y="93808"/>
                  </a:cubicBezTo>
                  <a:cubicBezTo>
                    <a:pt x="157641" y="89808"/>
                    <a:pt x="157546" y="90189"/>
                    <a:pt x="161832" y="78283"/>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3932356C-451C-D43A-31D6-63A2E75095CB}"/>
                </a:ext>
              </a:extLst>
            </p:cNvPr>
            <p:cNvSpPr/>
            <p:nvPr/>
          </p:nvSpPr>
          <p:spPr>
            <a:xfrm>
              <a:off x="1456009" y="479740"/>
              <a:ext cx="283462" cy="357351"/>
            </a:xfrm>
            <a:custGeom>
              <a:avLst/>
              <a:gdLst>
                <a:gd name="connsiteX0" fmla="*/ 255554 w 283462"/>
                <a:gd name="connsiteY0" fmla="*/ 79919 h 357351"/>
                <a:gd name="connsiteX1" fmla="*/ 283463 w 283462"/>
                <a:gd name="connsiteY1" fmla="*/ 91920 h 357351"/>
                <a:gd name="connsiteX2" fmla="*/ 262031 w 283462"/>
                <a:gd name="connsiteY2" fmla="*/ 56297 h 357351"/>
                <a:gd name="connsiteX3" fmla="*/ 250030 w 283462"/>
                <a:gd name="connsiteY3" fmla="*/ 31436 h 357351"/>
                <a:gd name="connsiteX4" fmla="*/ 189356 w 283462"/>
                <a:gd name="connsiteY4" fmla="*/ 18101 h 357351"/>
                <a:gd name="connsiteX5" fmla="*/ 183545 w 283462"/>
                <a:gd name="connsiteY5" fmla="*/ 12386 h 357351"/>
                <a:gd name="connsiteX6" fmla="*/ 154399 w 283462"/>
                <a:gd name="connsiteY6" fmla="*/ 4385 h 357351"/>
                <a:gd name="connsiteX7" fmla="*/ 128205 w 283462"/>
                <a:gd name="connsiteY7" fmla="*/ 19435 h 357351"/>
                <a:gd name="connsiteX8" fmla="*/ 127157 w 283462"/>
                <a:gd name="connsiteY8" fmla="*/ 23435 h 357351"/>
                <a:gd name="connsiteX9" fmla="*/ 124967 w 283462"/>
                <a:gd name="connsiteY9" fmla="*/ 70298 h 357351"/>
                <a:gd name="connsiteX10" fmla="*/ 120871 w 283462"/>
                <a:gd name="connsiteY10" fmla="*/ 75632 h 357351"/>
                <a:gd name="connsiteX11" fmla="*/ 125633 w 283462"/>
                <a:gd name="connsiteY11" fmla="*/ 67441 h 357351"/>
                <a:gd name="connsiteX12" fmla="*/ 98963 w 283462"/>
                <a:gd name="connsiteY12" fmla="*/ 62297 h 357351"/>
                <a:gd name="connsiteX13" fmla="*/ 12572 w 283462"/>
                <a:gd name="connsiteY13" fmla="*/ 140307 h 357351"/>
                <a:gd name="connsiteX14" fmla="*/ 7619 w 283462"/>
                <a:gd name="connsiteY14" fmla="*/ 146975 h 357351"/>
                <a:gd name="connsiteX15" fmla="*/ 1523 w 283462"/>
                <a:gd name="connsiteY15" fmla="*/ 163548 h 357351"/>
                <a:gd name="connsiteX16" fmla="*/ 8000 w 283462"/>
                <a:gd name="connsiteY16" fmla="*/ 196505 h 357351"/>
                <a:gd name="connsiteX17" fmla="*/ 37813 w 283462"/>
                <a:gd name="connsiteY17" fmla="*/ 184598 h 357351"/>
                <a:gd name="connsiteX18" fmla="*/ 37146 w 283462"/>
                <a:gd name="connsiteY18" fmla="*/ 231938 h 357351"/>
                <a:gd name="connsiteX19" fmla="*/ 42480 w 283462"/>
                <a:gd name="connsiteY19" fmla="*/ 264037 h 357351"/>
                <a:gd name="connsiteX20" fmla="*/ 47147 w 283462"/>
                <a:gd name="connsiteY20" fmla="*/ 275372 h 357351"/>
                <a:gd name="connsiteX21" fmla="*/ 46576 w 283462"/>
                <a:gd name="connsiteY21" fmla="*/ 311281 h 357351"/>
                <a:gd name="connsiteX22" fmla="*/ 102964 w 283462"/>
                <a:gd name="connsiteY22" fmla="*/ 351095 h 357351"/>
                <a:gd name="connsiteX23" fmla="*/ 133825 w 283462"/>
                <a:gd name="connsiteY23" fmla="*/ 352334 h 357351"/>
                <a:gd name="connsiteX24" fmla="*/ 136301 w 283462"/>
                <a:gd name="connsiteY24" fmla="*/ 342999 h 357351"/>
                <a:gd name="connsiteX25" fmla="*/ 136206 w 283462"/>
                <a:gd name="connsiteY25" fmla="*/ 328807 h 357351"/>
                <a:gd name="connsiteX26" fmla="*/ 144874 w 283462"/>
                <a:gd name="connsiteY26" fmla="*/ 322139 h 357351"/>
                <a:gd name="connsiteX27" fmla="*/ 141254 w 283462"/>
                <a:gd name="connsiteY27" fmla="*/ 310900 h 357351"/>
                <a:gd name="connsiteX28" fmla="*/ 146398 w 283462"/>
                <a:gd name="connsiteY28" fmla="*/ 294993 h 357351"/>
                <a:gd name="connsiteX29" fmla="*/ 142397 w 283462"/>
                <a:gd name="connsiteY29" fmla="*/ 276515 h 357351"/>
                <a:gd name="connsiteX30" fmla="*/ 182974 w 283462"/>
                <a:gd name="connsiteY30" fmla="*/ 262608 h 357351"/>
                <a:gd name="connsiteX31" fmla="*/ 174973 w 283462"/>
                <a:gd name="connsiteY31" fmla="*/ 271847 h 357351"/>
                <a:gd name="connsiteX32" fmla="*/ 179926 w 283462"/>
                <a:gd name="connsiteY32" fmla="*/ 284801 h 357351"/>
                <a:gd name="connsiteX33" fmla="*/ 191165 w 283462"/>
                <a:gd name="connsiteY33" fmla="*/ 301851 h 357351"/>
                <a:gd name="connsiteX34" fmla="*/ 202691 w 283462"/>
                <a:gd name="connsiteY34" fmla="*/ 304042 h 357351"/>
                <a:gd name="connsiteX35" fmla="*/ 212216 w 283462"/>
                <a:gd name="connsiteY35" fmla="*/ 304328 h 357351"/>
                <a:gd name="connsiteX36" fmla="*/ 220217 w 283462"/>
                <a:gd name="connsiteY36" fmla="*/ 298041 h 357351"/>
                <a:gd name="connsiteX37" fmla="*/ 216692 w 283462"/>
                <a:gd name="connsiteY37" fmla="*/ 266799 h 357351"/>
                <a:gd name="connsiteX38" fmla="*/ 200881 w 283462"/>
                <a:gd name="connsiteY38" fmla="*/ 252797 h 357351"/>
                <a:gd name="connsiteX39" fmla="*/ 176497 w 283462"/>
                <a:gd name="connsiteY39" fmla="*/ 251464 h 357351"/>
                <a:gd name="connsiteX40" fmla="*/ 139254 w 283462"/>
                <a:gd name="connsiteY40" fmla="*/ 219269 h 357351"/>
                <a:gd name="connsiteX41" fmla="*/ 131444 w 283462"/>
                <a:gd name="connsiteY41" fmla="*/ 208601 h 357351"/>
                <a:gd name="connsiteX42" fmla="*/ 133444 w 283462"/>
                <a:gd name="connsiteY42" fmla="*/ 184408 h 357351"/>
                <a:gd name="connsiteX43" fmla="*/ 143921 w 283462"/>
                <a:gd name="connsiteY43" fmla="*/ 187742 h 357351"/>
                <a:gd name="connsiteX44" fmla="*/ 153256 w 283462"/>
                <a:gd name="connsiteY44" fmla="*/ 178312 h 357351"/>
                <a:gd name="connsiteX45" fmla="*/ 152970 w 283462"/>
                <a:gd name="connsiteY45" fmla="*/ 160976 h 357351"/>
                <a:gd name="connsiteX46" fmla="*/ 159066 w 283462"/>
                <a:gd name="connsiteY46" fmla="*/ 155452 h 357351"/>
                <a:gd name="connsiteX47" fmla="*/ 166019 w 283462"/>
                <a:gd name="connsiteY47" fmla="*/ 158500 h 357351"/>
                <a:gd name="connsiteX48" fmla="*/ 178021 w 283462"/>
                <a:gd name="connsiteY48" fmla="*/ 178598 h 357351"/>
                <a:gd name="connsiteX49" fmla="*/ 182879 w 283462"/>
                <a:gd name="connsiteY49" fmla="*/ 180598 h 357351"/>
                <a:gd name="connsiteX50" fmla="*/ 185260 w 283462"/>
                <a:gd name="connsiteY50" fmla="*/ 176502 h 357351"/>
                <a:gd name="connsiteX51" fmla="*/ 181545 w 283462"/>
                <a:gd name="connsiteY51" fmla="*/ 156595 h 357351"/>
                <a:gd name="connsiteX52" fmla="*/ 195071 w 283462"/>
                <a:gd name="connsiteY52" fmla="*/ 155642 h 357351"/>
                <a:gd name="connsiteX53" fmla="*/ 207167 w 283462"/>
                <a:gd name="connsiteY53" fmla="*/ 152023 h 357351"/>
                <a:gd name="connsiteX54" fmla="*/ 202214 w 283462"/>
                <a:gd name="connsiteY54" fmla="*/ 142403 h 357351"/>
                <a:gd name="connsiteX55" fmla="*/ 202310 w 283462"/>
                <a:gd name="connsiteY55" fmla="*/ 130782 h 357351"/>
                <a:gd name="connsiteX56" fmla="*/ 207263 w 283462"/>
                <a:gd name="connsiteY56" fmla="*/ 120019 h 357351"/>
                <a:gd name="connsiteX57" fmla="*/ 212120 w 283462"/>
                <a:gd name="connsiteY57" fmla="*/ 84300 h 357351"/>
                <a:gd name="connsiteX58" fmla="*/ 213835 w 283462"/>
                <a:gd name="connsiteY58" fmla="*/ 72584 h 357351"/>
                <a:gd name="connsiteX59" fmla="*/ 239171 w 283462"/>
                <a:gd name="connsiteY59" fmla="*/ 80014 h 357351"/>
                <a:gd name="connsiteX60" fmla="*/ 239171 w 283462"/>
                <a:gd name="connsiteY60" fmla="*/ 80014 h 357351"/>
                <a:gd name="connsiteX61" fmla="*/ 255554 w 283462"/>
                <a:gd name="connsiteY61" fmla="*/ 79919 h 35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83462" h="357351">
                  <a:moveTo>
                    <a:pt x="255554" y="79919"/>
                  </a:moveTo>
                  <a:cubicBezTo>
                    <a:pt x="264794" y="84014"/>
                    <a:pt x="272795" y="91730"/>
                    <a:pt x="283463" y="91920"/>
                  </a:cubicBezTo>
                  <a:cubicBezTo>
                    <a:pt x="280129" y="77347"/>
                    <a:pt x="272414" y="65726"/>
                    <a:pt x="262031" y="56297"/>
                  </a:cubicBezTo>
                  <a:cubicBezTo>
                    <a:pt x="254697" y="49629"/>
                    <a:pt x="250792" y="41628"/>
                    <a:pt x="250030" y="31436"/>
                  </a:cubicBezTo>
                  <a:cubicBezTo>
                    <a:pt x="228313" y="35342"/>
                    <a:pt x="209739" y="21530"/>
                    <a:pt x="189356" y="18101"/>
                  </a:cubicBezTo>
                  <a:cubicBezTo>
                    <a:pt x="187165" y="17720"/>
                    <a:pt x="184688" y="14768"/>
                    <a:pt x="183545" y="12386"/>
                  </a:cubicBezTo>
                  <a:cubicBezTo>
                    <a:pt x="176497" y="-2473"/>
                    <a:pt x="167353" y="-2377"/>
                    <a:pt x="154399" y="4385"/>
                  </a:cubicBezTo>
                  <a:cubicBezTo>
                    <a:pt x="145445" y="9053"/>
                    <a:pt x="136492" y="13434"/>
                    <a:pt x="128205" y="19435"/>
                  </a:cubicBezTo>
                  <a:cubicBezTo>
                    <a:pt x="127919" y="20768"/>
                    <a:pt x="127538" y="22102"/>
                    <a:pt x="127157" y="23435"/>
                  </a:cubicBezTo>
                  <a:cubicBezTo>
                    <a:pt x="134396" y="39533"/>
                    <a:pt x="126681" y="54773"/>
                    <a:pt x="124967" y="70298"/>
                  </a:cubicBezTo>
                  <a:cubicBezTo>
                    <a:pt x="123443" y="71918"/>
                    <a:pt x="122966" y="74489"/>
                    <a:pt x="120871" y="75632"/>
                  </a:cubicBezTo>
                  <a:cubicBezTo>
                    <a:pt x="121633" y="72299"/>
                    <a:pt x="125633" y="71346"/>
                    <a:pt x="125633" y="67441"/>
                  </a:cubicBezTo>
                  <a:cubicBezTo>
                    <a:pt x="120776" y="40771"/>
                    <a:pt x="105059" y="54201"/>
                    <a:pt x="98963" y="62297"/>
                  </a:cubicBezTo>
                  <a:cubicBezTo>
                    <a:pt x="74579" y="94587"/>
                    <a:pt x="37241" y="108970"/>
                    <a:pt x="12572" y="140307"/>
                  </a:cubicBezTo>
                  <a:cubicBezTo>
                    <a:pt x="10762" y="142307"/>
                    <a:pt x="9143" y="144593"/>
                    <a:pt x="7619" y="146975"/>
                  </a:cubicBezTo>
                  <a:cubicBezTo>
                    <a:pt x="4666" y="152118"/>
                    <a:pt x="2380" y="157547"/>
                    <a:pt x="1523" y="163548"/>
                  </a:cubicBezTo>
                  <a:cubicBezTo>
                    <a:pt x="-97" y="175359"/>
                    <a:pt x="-2764" y="188218"/>
                    <a:pt x="8000" y="196505"/>
                  </a:cubicBezTo>
                  <a:cubicBezTo>
                    <a:pt x="20001" y="205839"/>
                    <a:pt x="24287" y="188313"/>
                    <a:pt x="37813" y="184598"/>
                  </a:cubicBezTo>
                  <a:cubicBezTo>
                    <a:pt x="28478" y="201839"/>
                    <a:pt x="10190" y="217936"/>
                    <a:pt x="37146" y="231938"/>
                  </a:cubicBezTo>
                  <a:cubicBezTo>
                    <a:pt x="40194" y="233557"/>
                    <a:pt x="31622" y="254512"/>
                    <a:pt x="42480" y="264037"/>
                  </a:cubicBezTo>
                  <a:cubicBezTo>
                    <a:pt x="43909" y="267847"/>
                    <a:pt x="45433" y="271657"/>
                    <a:pt x="47147" y="275372"/>
                  </a:cubicBezTo>
                  <a:cubicBezTo>
                    <a:pt x="58482" y="287564"/>
                    <a:pt x="51624" y="299375"/>
                    <a:pt x="46576" y="311281"/>
                  </a:cubicBezTo>
                  <a:cubicBezTo>
                    <a:pt x="58863" y="335570"/>
                    <a:pt x="84200" y="337665"/>
                    <a:pt x="102964" y="351095"/>
                  </a:cubicBezTo>
                  <a:cubicBezTo>
                    <a:pt x="113156" y="355572"/>
                    <a:pt x="123252" y="361954"/>
                    <a:pt x="133825" y="352334"/>
                  </a:cubicBezTo>
                  <a:cubicBezTo>
                    <a:pt x="137349" y="350048"/>
                    <a:pt x="139445" y="346238"/>
                    <a:pt x="136301" y="342999"/>
                  </a:cubicBezTo>
                  <a:cubicBezTo>
                    <a:pt x="131158" y="337760"/>
                    <a:pt x="130777" y="333474"/>
                    <a:pt x="136206" y="328807"/>
                  </a:cubicBezTo>
                  <a:cubicBezTo>
                    <a:pt x="138968" y="326426"/>
                    <a:pt x="142016" y="324330"/>
                    <a:pt x="144874" y="322139"/>
                  </a:cubicBezTo>
                  <a:cubicBezTo>
                    <a:pt x="143636" y="318425"/>
                    <a:pt x="141731" y="314805"/>
                    <a:pt x="141254" y="310900"/>
                  </a:cubicBezTo>
                  <a:cubicBezTo>
                    <a:pt x="140492" y="304994"/>
                    <a:pt x="148970" y="302423"/>
                    <a:pt x="146398" y="294993"/>
                  </a:cubicBezTo>
                  <a:cubicBezTo>
                    <a:pt x="144398" y="289469"/>
                    <a:pt x="143826" y="283373"/>
                    <a:pt x="142397" y="276515"/>
                  </a:cubicBezTo>
                  <a:cubicBezTo>
                    <a:pt x="154780" y="267466"/>
                    <a:pt x="166877" y="258703"/>
                    <a:pt x="182974" y="262608"/>
                  </a:cubicBezTo>
                  <a:cubicBezTo>
                    <a:pt x="183926" y="269466"/>
                    <a:pt x="176211" y="267275"/>
                    <a:pt x="174973" y="271847"/>
                  </a:cubicBezTo>
                  <a:cubicBezTo>
                    <a:pt x="173449" y="277658"/>
                    <a:pt x="177164" y="280896"/>
                    <a:pt x="179926" y="284801"/>
                  </a:cubicBezTo>
                  <a:cubicBezTo>
                    <a:pt x="183831" y="290326"/>
                    <a:pt x="187451" y="296136"/>
                    <a:pt x="191165" y="301851"/>
                  </a:cubicBezTo>
                  <a:cubicBezTo>
                    <a:pt x="194309" y="306709"/>
                    <a:pt x="198214" y="307947"/>
                    <a:pt x="202691" y="304042"/>
                  </a:cubicBezTo>
                  <a:cubicBezTo>
                    <a:pt x="206120" y="300994"/>
                    <a:pt x="208501" y="302137"/>
                    <a:pt x="212216" y="304328"/>
                  </a:cubicBezTo>
                  <a:cubicBezTo>
                    <a:pt x="216788" y="306899"/>
                    <a:pt x="222693" y="300994"/>
                    <a:pt x="220217" y="298041"/>
                  </a:cubicBezTo>
                  <a:cubicBezTo>
                    <a:pt x="211835" y="288135"/>
                    <a:pt x="217550" y="277181"/>
                    <a:pt x="216692" y="266799"/>
                  </a:cubicBezTo>
                  <a:cubicBezTo>
                    <a:pt x="215645" y="255274"/>
                    <a:pt x="211454" y="250226"/>
                    <a:pt x="200881" y="252797"/>
                  </a:cubicBezTo>
                  <a:cubicBezTo>
                    <a:pt x="192213" y="254798"/>
                    <a:pt x="184593" y="251559"/>
                    <a:pt x="176497" y="251464"/>
                  </a:cubicBezTo>
                  <a:cubicBezTo>
                    <a:pt x="156780" y="251178"/>
                    <a:pt x="143445" y="241367"/>
                    <a:pt x="139254" y="219269"/>
                  </a:cubicBezTo>
                  <a:cubicBezTo>
                    <a:pt x="134873" y="217079"/>
                    <a:pt x="129634" y="213554"/>
                    <a:pt x="131444" y="208601"/>
                  </a:cubicBezTo>
                  <a:cubicBezTo>
                    <a:pt x="134206" y="200791"/>
                    <a:pt x="131539" y="193076"/>
                    <a:pt x="133444" y="184408"/>
                  </a:cubicBezTo>
                  <a:cubicBezTo>
                    <a:pt x="137254" y="185646"/>
                    <a:pt x="140492" y="187170"/>
                    <a:pt x="143921" y="187742"/>
                  </a:cubicBezTo>
                  <a:cubicBezTo>
                    <a:pt x="151732" y="188885"/>
                    <a:pt x="154780" y="186122"/>
                    <a:pt x="153256" y="178312"/>
                  </a:cubicBezTo>
                  <a:cubicBezTo>
                    <a:pt x="152113" y="172406"/>
                    <a:pt x="149541" y="166691"/>
                    <a:pt x="152970" y="160976"/>
                  </a:cubicBezTo>
                  <a:cubicBezTo>
                    <a:pt x="154399" y="158595"/>
                    <a:pt x="156780" y="155928"/>
                    <a:pt x="159066" y="155452"/>
                  </a:cubicBezTo>
                  <a:cubicBezTo>
                    <a:pt x="161162" y="154976"/>
                    <a:pt x="164686" y="156595"/>
                    <a:pt x="166019" y="158500"/>
                  </a:cubicBezTo>
                  <a:cubicBezTo>
                    <a:pt x="170306" y="164882"/>
                    <a:pt x="173830" y="172025"/>
                    <a:pt x="178021" y="178598"/>
                  </a:cubicBezTo>
                  <a:cubicBezTo>
                    <a:pt x="178878" y="179931"/>
                    <a:pt x="181355" y="180788"/>
                    <a:pt x="182879" y="180598"/>
                  </a:cubicBezTo>
                  <a:cubicBezTo>
                    <a:pt x="183926" y="180407"/>
                    <a:pt x="185450" y="177740"/>
                    <a:pt x="185260" y="176502"/>
                  </a:cubicBezTo>
                  <a:cubicBezTo>
                    <a:pt x="184307" y="169739"/>
                    <a:pt x="182783" y="162977"/>
                    <a:pt x="181545" y="156595"/>
                  </a:cubicBezTo>
                  <a:cubicBezTo>
                    <a:pt x="186308" y="152499"/>
                    <a:pt x="190784" y="157262"/>
                    <a:pt x="195071" y="155642"/>
                  </a:cubicBezTo>
                  <a:cubicBezTo>
                    <a:pt x="199071" y="154118"/>
                    <a:pt x="204881" y="158690"/>
                    <a:pt x="207167" y="152023"/>
                  </a:cubicBezTo>
                  <a:cubicBezTo>
                    <a:pt x="208691" y="147451"/>
                    <a:pt x="203929" y="145641"/>
                    <a:pt x="202214" y="142403"/>
                  </a:cubicBezTo>
                  <a:cubicBezTo>
                    <a:pt x="200119" y="138593"/>
                    <a:pt x="200881" y="134592"/>
                    <a:pt x="202310" y="130782"/>
                  </a:cubicBezTo>
                  <a:cubicBezTo>
                    <a:pt x="203643" y="127067"/>
                    <a:pt x="204881" y="122876"/>
                    <a:pt x="207263" y="120019"/>
                  </a:cubicBezTo>
                  <a:cubicBezTo>
                    <a:pt x="216597" y="109160"/>
                    <a:pt x="218026" y="97635"/>
                    <a:pt x="212120" y="84300"/>
                  </a:cubicBezTo>
                  <a:cubicBezTo>
                    <a:pt x="210692" y="81062"/>
                    <a:pt x="210882" y="76490"/>
                    <a:pt x="213835" y="72584"/>
                  </a:cubicBezTo>
                  <a:cubicBezTo>
                    <a:pt x="222122" y="75061"/>
                    <a:pt x="230599" y="77537"/>
                    <a:pt x="239171" y="80014"/>
                  </a:cubicBezTo>
                  <a:lnTo>
                    <a:pt x="239171" y="80014"/>
                  </a:lnTo>
                  <a:cubicBezTo>
                    <a:pt x="244410" y="75347"/>
                    <a:pt x="250030" y="75442"/>
                    <a:pt x="255554" y="7991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4E28D2F4-E4B9-9275-154F-55DFC3E7B217}"/>
                </a:ext>
              </a:extLst>
            </p:cNvPr>
            <p:cNvSpPr/>
            <p:nvPr/>
          </p:nvSpPr>
          <p:spPr>
            <a:xfrm>
              <a:off x="1541489" y="825882"/>
              <a:ext cx="185760" cy="105727"/>
            </a:xfrm>
            <a:custGeom>
              <a:avLst/>
              <a:gdLst>
                <a:gd name="connsiteX0" fmla="*/ 48250 w 185760"/>
                <a:gd name="connsiteY0" fmla="*/ 6001 h 105727"/>
                <a:gd name="connsiteX1" fmla="*/ 15007 w 185760"/>
                <a:gd name="connsiteY1" fmla="*/ 0 h 105727"/>
                <a:gd name="connsiteX2" fmla="*/ 53 w 185760"/>
                <a:gd name="connsiteY2" fmla="*/ 22860 h 105727"/>
                <a:gd name="connsiteX3" fmla="*/ 3958 w 185760"/>
                <a:gd name="connsiteY3" fmla="*/ 90678 h 105727"/>
                <a:gd name="connsiteX4" fmla="*/ 9578 w 185760"/>
                <a:gd name="connsiteY4" fmla="*/ 102680 h 105727"/>
                <a:gd name="connsiteX5" fmla="*/ 20532 w 185760"/>
                <a:gd name="connsiteY5" fmla="*/ 105728 h 105727"/>
                <a:gd name="connsiteX6" fmla="*/ 31581 w 185760"/>
                <a:gd name="connsiteY6" fmla="*/ 102775 h 105727"/>
                <a:gd name="connsiteX7" fmla="*/ 37010 w 185760"/>
                <a:gd name="connsiteY7" fmla="*/ 102680 h 105727"/>
                <a:gd name="connsiteX8" fmla="*/ 53679 w 185760"/>
                <a:gd name="connsiteY8" fmla="*/ 96774 h 105727"/>
                <a:gd name="connsiteX9" fmla="*/ 89588 w 185760"/>
                <a:gd name="connsiteY9" fmla="*/ 86582 h 105727"/>
                <a:gd name="connsiteX10" fmla="*/ 110257 w 185760"/>
                <a:gd name="connsiteY10" fmla="*/ 83630 h 105727"/>
                <a:gd name="connsiteX11" fmla="*/ 139309 w 185760"/>
                <a:gd name="connsiteY11" fmla="*/ 88297 h 105727"/>
                <a:gd name="connsiteX12" fmla="*/ 156644 w 185760"/>
                <a:gd name="connsiteY12" fmla="*/ 62103 h 105727"/>
                <a:gd name="connsiteX13" fmla="*/ 158740 w 185760"/>
                <a:gd name="connsiteY13" fmla="*/ 60198 h 105727"/>
                <a:gd name="connsiteX14" fmla="*/ 166455 w 185760"/>
                <a:gd name="connsiteY14" fmla="*/ 49054 h 105727"/>
                <a:gd name="connsiteX15" fmla="*/ 181790 w 185760"/>
                <a:gd name="connsiteY15" fmla="*/ 43244 h 105727"/>
                <a:gd name="connsiteX16" fmla="*/ 184933 w 185760"/>
                <a:gd name="connsiteY16" fmla="*/ 29528 h 105727"/>
                <a:gd name="connsiteX17" fmla="*/ 175599 w 185760"/>
                <a:gd name="connsiteY17" fmla="*/ 14954 h 105727"/>
                <a:gd name="connsiteX18" fmla="*/ 167693 w 185760"/>
                <a:gd name="connsiteY18" fmla="*/ 5048 h 105727"/>
                <a:gd name="connsiteX19" fmla="*/ 161978 w 185760"/>
                <a:gd name="connsiteY19" fmla="*/ 14478 h 105727"/>
                <a:gd name="connsiteX20" fmla="*/ 155215 w 185760"/>
                <a:gd name="connsiteY20" fmla="*/ 19431 h 105727"/>
                <a:gd name="connsiteX21" fmla="*/ 137213 w 185760"/>
                <a:gd name="connsiteY21" fmla="*/ 17621 h 105727"/>
                <a:gd name="connsiteX22" fmla="*/ 121973 w 185760"/>
                <a:gd name="connsiteY22" fmla="*/ 22860 h 105727"/>
                <a:gd name="connsiteX23" fmla="*/ 86921 w 185760"/>
                <a:gd name="connsiteY23" fmla="*/ 18098 h 105727"/>
                <a:gd name="connsiteX24" fmla="*/ 86731 w 185760"/>
                <a:gd name="connsiteY24" fmla="*/ 20193 h 105727"/>
                <a:gd name="connsiteX25" fmla="*/ 86921 w 185760"/>
                <a:gd name="connsiteY25" fmla="*/ 18098 h 105727"/>
                <a:gd name="connsiteX26" fmla="*/ 81492 w 185760"/>
                <a:gd name="connsiteY26" fmla="*/ 6763 h 105727"/>
                <a:gd name="connsiteX27" fmla="*/ 62823 w 185760"/>
                <a:gd name="connsiteY27" fmla="*/ 11716 h 105727"/>
                <a:gd name="connsiteX28" fmla="*/ 48250 w 185760"/>
                <a:gd name="connsiteY28" fmla="*/ 600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5760" h="105727">
                  <a:moveTo>
                    <a:pt x="48250" y="6001"/>
                  </a:moveTo>
                  <a:cubicBezTo>
                    <a:pt x="37201" y="4001"/>
                    <a:pt x="26056" y="2000"/>
                    <a:pt x="15007" y="0"/>
                  </a:cubicBezTo>
                  <a:cubicBezTo>
                    <a:pt x="4720" y="3524"/>
                    <a:pt x="-233" y="12954"/>
                    <a:pt x="53" y="22860"/>
                  </a:cubicBezTo>
                  <a:cubicBezTo>
                    <a:pt x="625" y="45530"/>
                    <a:pt x="-1852" y="68485"/>
                    <a:pt x="3958" y="90678"/>
                  </a:cubicBezTo>
                  <a:cubicBezTo>
                    <a:pt x="5863" y="94679"/>
                    <a:pt x="7673" y="98679"/>
                    <a:pt x="9578" y="102680"/>
                  </a:cubicBezTo>
                  <a:cubicBezTo>
                    <a:pt x="12626" y="106299"/>
                    <a:pt x="16722" y="105632"/>
                    <a:pt x="20532" y="105728"/>
                  </a:cubicBezTo>
                  <a:cubicBezTo>
                    <a:pt x="24437" y="105632"/>
                    <a:pt x="28438" y="106204"/>
                    <a:pt x="31581" y="102775"/>
                  </a:cubicBezTo>
                  <a:cubicBezTo>
                    <a:pt x="33391" y="102775"/>
                    <a:pt x="35200" y="102680"/>
                    <a:pt x="37010" y="102680"/>
                  </a:cubicBezTo>
                  <a:cubicBezTo>
                    <a:pt x="41487" y="97060"/>
                    <a:pt x="49107" y="102108"/>
                    <a:pt x="53679" y="96774"/>
                  </a:cubicBezTo>
                  <a:cubicBezTo>
                    <a:pt x="66442" y="96869"/>
                    <a:pt x="79111" y="97441"/>
                    <a:pt x="89588" y="86582"/>
                  </a:cubicBezTo>
                  <a:cubicBezTo>
                    <a:pt x="95208" y="80772"/>
                    <a:pt x="102828" y="82963"/>
                    <a:pt x="110257" y="83630"/>
                  </a:cubicBezTo>
                  <a:cubicBezTo>
                    <a:pt x="120163" y="84392"/>
                    <a:pt x="129117" y="93726"/>
                    <a:pt x="139309" y="88297"/>
                  </a:cubicBezTo>
                  <a:cubicBezTo>
                    <a:pt x="149119" y="83058"/>
                    <a:pt x="149405" y="69723"/>
                    <a:pt x="156644" y="62103"/>
                  </a:cubicBezTo>
                  <a:cubicBezTo>
                    <a:pt x="157311" y="61436"/>
                    <a:pt x="158073" y="60865"/>
                    <a:pt x="158740" y="60198"/>
                  </a:cubicBezTo>
                  <a:cubicBezTo>
                    <a:pt x="159597" y="55055"/>
                    <a:pt x="160930" y="50387"/>
                    <a:pt x="166455" y="49054"/>
                  </a:cubicBezTo>
                  <a:cubicBezTo>
                    <a:pt x="171789" y="47720"/>
                    <a:pt x="177504" y="48006"/>
                    <a:pt x="181790" y="43244"/>
                  </a:cubicBezTo>
                  <a:cubicBezTo>
                    <a:pt x="185314" y="39243"/>
                    <a:pt x="186838" y="34481"/>
                    <a:pt x="184933" y="29528"/>
                  </a:cubicBezTo>
                  <a:cubicBezTo>
                    <a:pt x="182838" y="24098"/>
                    <a:pt x="176742" y="21527"/>
                    <a:pt x="175599" y="14954"/>
                  </a:cubicBezTo>
                  <a:cubicBezTo>
                    <a:pt x="174742" y="10192"/>
                    <a:pt x="173218" y="4191"/>
                    <a:pt x="167693" y="5048"/>
                  </a:cubicBezTo>
                  <a:cubicBezTo>
                    <a:pt x="165502" y="5429"/>
                    <a:pt x="164264" y="11525"/>
                    <a:pt x="161978" y="14478"/>
                  </a:cubicBezTo>
                  <a:cubicBezTo>
                    <a:pt x="160264" y="16669"/>
                    <a:pt x="157692" y="18193"/>
                    <a:pt x="155215" y="19431"/>
                  </a:cubicBezTo>
                  <a:cubicBezTo>
                    <a:pt x="149119" y="22670"/>
                    <a:pt x="144262" y="12192"/>
                    <a:pt x="137213" y="17621"/>
                  </a:cubicBezTo>
                  <a:cubicBezTo>
                    <a:pt x="132927" y="20860"/>
                    <a:pt x="126164" y="24384"/>
                    <a:pt x="121973" y="22860"/>
                  </a:cubicBezTo>
                  <a:cubicBezTo>
                    <a:pt x="110353" y="18669"/>
                    <a:pt x="98256" y="22003"/>
                    <a:pt x="86921" y="18098"/>
                  </a:cubicBezTo>
                  <a:cubicBezTo>
                    <a:pt x="86731" y="19526"/>
                    <a:pt x="86731" y="20193"/>
                    <a:pt x="86731" y="20193"/>
                  </a:cubicBezTo>
                  <a:cubicBezTo>
                    <a:pt x="84635" y="19336"/>
                    <a:pt x="84730" y="18574"/>
                    <a:pt x="86921" y="18098"/>
                  </a:cubicBezTo>
                  <a:cubicBezTo>
                    <a:pt x="88350" y="7715"/>
                    <a:pt x="87207" y="5334"/>
                    <a:pt x="81492" y="6763"/>
                  </a:cubicBezTo>
                  <a:cubicBezTo>
                    <a:pt x="75301" y="8382"/>
                    <a:pt x="69205" y="10763"/>
                    <a:pt x="62823" y="11716"/>
                  </a:cubicBezTo>
                  <a:cubicBezTo>
                    <a:pt x="57394" y="12764"/>
                    <a:pt x="51869" y="11906"/>
                    <a:pt x="48250" y="6001"/>
                  </a:cubicBezTo>
                  <a:close/>
                </a:path>
              </a:pathLst>
            </a:custGeom>
            <a:solidFill>
              <a:srgbClr val="B4DE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BA3ED565-ECBD-8030-739E-3FAA4EF6F382}"/>
                </a:ext>
              </a:extLst>
            </p:cNvPr>
            <p:cNvSpPr/>
            <p:nvPr/>
          </p:nvSpPr>
          <p:spPr>
            <a:xfrm>
              <a:off x="1595263" y="689484"/>
              <a:ext cx="7239" cy="9334"/>
            </a:xfrm>
            <a:custGeom>
              <a:avLst/>
              <a:gdLst>
                <a:gd name="connsiteX0" fmla="*/ 7239 w 7239"/>
                <a:gd name="connsiteY0" fmla="*/ 2000 h 9334"/>
                <a:gd name="connsiteX1" fmla="*/ 6286 w 7239"/>
                <a:gd name="connsiteY1" fmla="*/ 0 h 9334"/>
                <a:gd name="connsiteX2" fmla="*/ 2096 w 7239"/>
                <a:gd name="connsiteY2" fmla="*/ 1334 h 9334"/>
                <a:gd name="connsiteX3" fmla="*/ 0 w 7239"/>
                <a:gd name="connsiteY3" fmla="*/ 9335 h 9334"/>
                <a:gd name="connsiteX4" fmla="*/ 4477 w 7239"/>
                <a:gd name="connsiteY4" fmla="*/ 6477 h 9334"/>
                <a:gd name="connsiteX5" fmla="*/ 7239 w 7239"/>
                <a:gd name="connsiteY5" fmla="*/ 200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9" h="9334">
                  <a:moveTo>
                    <a:pt x="7239" y="2000"/>
                  </a:moveTo>
                  <a:cubicBezTo>
                    <a:pt x="6953" y="1334"/>
                    <a:pt x="6477" y="0"/>
                    <a:pt x="6286" y="0"/>
                  </a:cubicBezTo>
                  <a:cubicBezTo>
                    <a:pt x="4858" y="286"/>
                    <a:pt x="2572" y="381"/>
                    <a:pt x="2096" y="1334"/>
                  </a:cubicBezTo>
                  <a:cubicBezTo>
                    <a:pt x="953" y="3715"/>
                    <a:pt x="667" y="6668"/>
                    <a:pt x="0" y="9335"/>
                  </a:cubicBezTo>
                  <a:cubicBezTo>
                    <a:pt x="1524" y="8382"/>
                    <a:pt x="3239" y="7715"/>
                    <a:pt x="4477" y="6477"/>
                  </a:cubicBezTo>
                  <a:cubicBezTo>
                    <a:pt x="5620" y="5334"/>
                    <a:pt x="6286" y="3524"/>
                    <a:pt x="7239" y="200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C2FC363D-A3F0-C3EA-4A29-8C2F62889B7C}"/>
                </a:ext>
              </a:extLst>
            </p:cNvPr>
            <p:cNvSpPr/>
            <p:nvPr/>
          </p:nvSpPr>
          <p:spPr>
            <a:xfrm>
              <a:off x="1600806" y="801617"/>
              <a:ext cx="7220" cy="9517"/>
            </a:xfrm>
            <a:custGeom>
              <a:avLst/>
              <a:gdLst>
                <a:gd name="connsiteX0" fmla="*/ 934 w 7220"/>
                <a:gd name="connsiteY0" fmla="*/ 5025 h 9517"/>
                <a:gd name="connsiteX1" fmla="*/ 4078 w 7220"/>
                <a:gd name="connsiteY1" fmla="*/ 9502 h 9517"/>
                <a:gd name="connsiteX2" fmla="*/ 7221 w 7220"/>
                <a:gd name="connsiteY2" fmla="*/ 7311 h 9517"/>
                <a:gd name="connsiteX3" fmla="*/ 2268 w 7220"/>
                <a:gd name="connsiteY3" fmla="*/ 1215 h 9517"/>
                <a:gd name="connsiteX4" fmla="*/ 934 w 7220"/>
                <a:gd name="connsiteY4" fmla="*/ 5025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0" h="9517">
                  <a:moveTo>
                    <a:pt x="934" y="5025"/>
                  </a:moveTo>
                  <a:cubicBezTo>
                    <a:pt x="1125" y="5406"/>
                    <a:pt x="2458" y="7597"/>
                    <a:pt x="4078" y="9502"/>
                  </a:cubicBezTo>
                  <a:cubicBezTo>
                    <a:pt x="4173" y="9692"/>
                    <a:pt x="6078" y="8073"/>
                    <a:pt x="7221" y="7311"/>
                  </a:cubicBezTo>
                  <a:cubicBezTo>
                    <a:pt x="5602" y="5216"/>
                    <a:pt x="4078" y="3025"/>
                    <a:pt x="2268" y="1215"/>
                  </a:cubicBezTo>
                  <a:cubicBezTo>
                    <a:pt x="-18" y="-1071"/>
                    <a:pt x="-780" y="-309"/>
                    <a:pt x="934" y="502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39E95B86-9E76-65B1-B103-C3486E451066}"/>
                </a:ext>
              </a:extLst>
            </p:cNvPr>
            <p:cNvSpPr/>
            <p:nvPr/>
          </p:nvSpPr>
          <p:spPr>
            <a:xfrm>
              <a:off x="1861106" y="856101"/>
              <a:ext cx="5524" cy="6167"/>
            </a:xfrm>
            <a:custGeom>
              <a:avLst/>
              <a:gdLst>
                <a:gd name="connsiteX0" fmla="*/ 5525 w 5524"/>
                <a:gd name="connsiteY0" fmla="*/ 71 h 6167"/>
                <a:gd name="connsiteX1" fmla="*/ 0 w 5524"/>
                <a:gd name="connsiteY1" fmla="*/ 71 h 6167"/>
                <a:gd name="connsiteX2" fmla="*/ 95 w 5524"/>
                <a:gd name="connsiteY2" fmla="*/ 6167 h 6167"/>
                <a:gd name="connsiteX3" fmla="*/ 5525 w 5524"/>
                <a:gd name="connsiteY3" fmla="*/ 71 h 6167"/>
              </a:gdLst>
              <a:ahLst/>
              <a:cxnLst>
                <a:cxn ang="0">
                  <a:pos x="connsiteX0" y="connsiteY0"/>
                </a:cxn>
                <a:cxn ang="0">
                  <a:pos x="connsiteX1" y="connsiteY1"/>
                </a:cxn>
                <a:cxn ang="0">
                  <a:pos x="connsiteX2" y="connsiteY2"/>
                </a:cxn>
                <a:cxn ang="0">
                  <a:pos x="connsiteX3" y="connsiteY3"/>
                </a:cxn>
              </a:cxnLst>
              <a:rect l="l" t="t" r="r" b="b"/>
              <a:pathLst>
                <a:path w="5524" h="6167">
                  <a:moveTo>
                    <a:pt x="5525" y="71"/>
                  </a:moveTo>
                  <a:cubicBezTo>
                    <a:pt x="3715" y="-24"/>
                    <a:pt x="1905" y="-24"/>
                    <a:pt x="0" y="71"/>
                  </a:cubicBezTo>
                  <a:cubicBezTo>
                    <a:pt x="0" y="2072"/>
                    <a:pt x="95" y="4167"/>
                    <a:pt x="95" y="6167"/>
                  </a:cubicBezTo>
                  <a:cubicBezTo>
                    <a:pt x="1905" y="4167"/>
                    <a:pt x="3715" y="2072"/>
                    <a:pt x="5525" y="7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9E07B0FA-70E3-B9D0-B4F4-97A882558930}"/>
                </a:ext>
              </a:extLst>
            </p:cNvPr>
            <p:cNvSpPr/>
            <p:nvPr/>
          </p:nvSpPr>
          <p:spPr>
            <a:xfrm>
              <a:off x="1318372" y="484871"/>
              <a:ext cx="265842" cy="387257"/>
            </a:xfrm>
            <a:custGeom>
              <a:avLst/>
              <a:gdLst>
                <a:gd name="connsiteX0" fmla="*/ 190 w 265842"/>
                <a:gd name="connsiteY0" fmla="*/ 274908 h 387257"/>
                <a:gd name="connsiteX1" fmla="*/ 0 w 265842"/>
                <a:gd name="connsiteY1" fmla="*/ 286624 h 387257"/>
                <a:gd name="connsiteX2" fmla="*/ 9906 w 265842"/>
                <a:gd name="connsiteY2" fmla="*/ 353584 h 387257"/>
                <a:gd name="connsiteX3" fmla="*/ 11144 w 265842"/>
                <a:gd name="connsiteY3" fmla="*/ 377206 h 387257"/>
                <a:gd name="connsiteX4" fmla="*/ 11144 w 265842"/>
                <a:gd name="connsiteY4" fmla="*/ 377206 h 387257"/>
                <a:gd name="connsiteX5" fmla="*/ 16669 w 265842"/>
                <a:gd name="connsiteY5" fmla="*/ 383302 h 387257"/>
                <a:gd name="connsiteX6" fmla="*/ 16669 w 265842"/>
                <a:gd name="connsiteY6" fmla="*/ 383302 h 387257"/>
                <a:gd name="connsiteX7" fmla="*/ 43815 w 265842"/>
                <a:gd name="connsiteY7" fmla="*/ 383207 h 387257"/>
                <a:gd name="connsiteX8" fmla="*/ 50673 w 265842"/>
                <a:gd name="connsiteY8" fmla="*/ 378826 h 387257"/>
                <a:gd name="connsiteX9" fmla="*/ 38957 w 265842"/>
                <a:gd name="connsiteY9" fmla="*/ 344155 h 387257"/>
                <a:gd name="connsiteX10" fmla="*/ 61722 w 265842"/>
                <a:gd name="connsiteY10" fmla="*/ 264335 h 387257"/>
                <a:gd name="connsiteX11" fmla="*/ 73247 w 265842"/>
                <a:gd name="connsiteY11" fmla="*/ 235665 h 387257"/>
                <a:gd name="connsiteX12" fmla="*/ 128778 w 265842"/>
                <a:gd name="connsiteY12" fmla="*/ 198994 h 387257"/>
                <a:gd name="connsiteX13" fmla="*/ 140589 w 265842"/>
                <a:gd name="connsiteY13" fmla="*/ 131842 h 387257"/>
                <a:gd name="connsiteX14" fmla="*/ 136017 w 265842"/>
                <a:gd name="connsiteY14" fmla="*/ 125746 h 387257"/>
                <a:gd name="connsiteX15" fmla="*/ 154496 w 265842"/>
                <a:gd name="connsiteY15" fmla="*/ 80884 h 387257"/>
                <a:gd name="connsiteX16" fmla="*/ 194024 w 265842"/>
                <a:gd name="connsiteY16" fmla="*/ 43069 h 387257"/>
                <a:gd name="connsiteX17" fmla="*/ 198596 w 265842"/>
                <a:gd name="connsiteY17" fmla="*/ 39164 h 387257"/>
                <a:gd name="connsiteX18" fmla="*/ 195644 w 265842"/>
                <a:gd name="connsiteY18" fmla="*/ 44784 h 387257"/>
                <a:gd name="connsiteX19" fmla="*/ 196596 w 265842"/>
                <a:gd name="connsiteY19" fmla="*/ 59548 h 387257"/>
                <a:gd name="connsiteX20" fmla="*/ 210122 w 265842"/>
                <a:gd name="connsiteY20" fmla="*/ 74216 h 387257"/>
                <a:gd name="connsiteX21" fmla="*/ 223457 w 265842"/>
                <a:gd name="connsiteY21" fmla="*/ 54690 h 387257"/>
                <a:gd name="connsiteX22" fmla="*/ 244697 w 265842"/>
                <a:gd name="connsiteY22" fmla="*/ 26496 h 387257"/>
                <a:gd name="connsiteX23" fmla="*/ 265652 w 265842"/>
                <a:gd name="connsiteY23" fmla="*/ 14113 h 387257"/>
                <a:gd name="connsiteX24" fmla="*/ 265843 w 265842"/>
                <a:gd name="connsiteY24" fmla="*/ 13828 h 387257"/>
                <a:gd name="connsiteX25" fmla="*/ 215741 w 265842"/>
                <a:gd name="connsiteY25" fmla="*/ 4398 h 387257"/>
                <a:gd name="connsiteX26" fmla="*/ 182023 w 265842"/>
                <a:gd name="connsiteY26" fmla="*/ 22495 h 387257"/>
                <a:gd name="connsiteX27" fmla="*/ 160973 w 265842"/>
                <a:gd name="connsiteY27" fmla="*/ 26496 h 387257"/>
                <a:gd name="connsiteX28" fmla="*/ 145066 w 265842"/>
                <a:gd name="connsiteY28" fmla="*/ 36211 h 387257"/>
                <a:gd name="connsiteX29" fmla="*/ 127540 w 265842"/>
                <a:gd name="connsiteY29" fmla="*/ 62596 h 387257"/>
                <a:gd name="connsiteX30" fmla="*/ 126206 w 265842"/>
                <a:gd name="connsiteY30" fmla="*/ 76597 h 387257"/>
                <a:gd name="connsiteX31" fmla="*/ 115538 w 265842"/>
                <a:gd name="connsiteY31" fmla="*/ 76597 h 387257"/>
                <a:gd name="connsiteX32" fmla="*/ 108395 w 265842"/>
                <a:gd name="connsiteY32" fmla="*/ 86980 h 387257"/>
                <a:gd name="connsiteX33" fmla="*/ 111728 w 265842"/>
                <a:gd name="connsiteY33" fmla="*/ 101648 h 387257"/>
                <a:gd name="connsiteX34" fmla="*/ 109157 w 265842"/>
                <a:gd name="connsiteY34" fmla="*/ 112411 h 387257"/>
                <a:gd name="connsiteX35" fmla="*/ 106775 w 265842"/>
                <a:gd name="connsiteY35" fmla="*/ 126318 h 387257"/>
                <a:gd name="connsiteX36" fmla="*/ 109442 w 265842"/>
                <a:gd name="connsiteY36" fmla="*/ 134795 h 387257"/>
                <a:gd name="connsiteX37" fmla="*/ 90583 w 265842"/>
                <a:gd name="connsiteY37" fmla="*/ 190897 h 387257"/>
                <a:gd name="connsiteX38" fmla="*/ 74771 w 265842"/>
                <a:gd name="connsiteY38" fmla="*/ 207566 h 387257"/>
                <a:gd name="connsiteX39" fmla="*/ 59150 w 265842"/>
                <a:gd name="connsiteY39" fmla="*/ 219568 h 387257"/>
                <a:gd name="connsiteX40" fmla="*/ 37624 w 265842"/>
                <a:gd name="connsiteY40" fmla="*/ 244142 h 387257"/>
                <a:gd name="connsiteX41" fmla="*/ 28003 w 265842"/>
                <a:gd name="connsiteY41" fmla="*/ 252524 h 387257"/>
                <a:gd name="connsiteX42" fmla="*/ 3524 w 265842"/>
                <a:gd name="connsiteY42" fmla="*/ 270241 h 387257"/>
                <a:gd name="connsiteX43" fmla="*/ 190 w 265842"/>
                <a:gd name="connsiteY43" fmla="*/ 274908 h 38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65842" h="387257">
                  <a:moveTo>
                    <a:pt x="190" y="274908"/>
                  </a:moveTo>
                  <a:cubicBezTo>
                    <a:pt x="95" y="278813"/>
                    <a:pt x="0" y="282718"/>
                    <a:pt x="0" y="286624"/>
                  </a:cubicBezTo>
                  <a:cubicBezTo>
                    <a:pt x="5715" y="308531"/>
                    <a:pt x="3524" y="331772"/>
                    <a:pt x="9906" y="353584"/>
                  </a:cubicBezTo>
                  <a:cubicBezTo>
                    <a:pt x="12002" y="360919"/>
                    <a:pt x="10859" y="369301"/>
                    <a:pt x="11144" y="377206"/>
                  </a:cubicBezTo>
                  <a:lnTo>
                    <a:pt x="11144" y="377206"/>
                  </a:lnTo>
                  <a:cubicBezTo>
                    <a:pt x="13144" y="379111"/>
                    <a:pt x="14764" y="381302"/>
                    <a:pt x="16669" y="383302"/>
                  </a:cubicBezTo>
                  <a:lnTo>
                    <a:pt x="16669" y="383302"/>
                  </a:lnTo>
                  <a:cubicBezTo>
                    <a:pt x="25718" y="391113"/>
                    <a:pt x="34766" y="385303"/>
                    <a:pt x="43815" y="383207"/>
                  </a:cubicBezTo>
                  <a:cubicBezTo>
                    <a:pt x="46292" y="381969"/>
                    <a:pt x="48577" y="380540"/>
                    <a:pt x="50673" y="378826"/>
                  </a:cubicBezTo>
                  <a:cubicBezTo>
                    <a:pt x="58198" y="363300"/>
                    <a:pt x="52483" y="352156"/>
                    <a:pt x="38957" y="344155"/>
                  </a:cubicBezTo>
                  <a:cubicBezTo>
                    <a:pt x="64675" y="329105"/>
                    <a:pt x="73057" y="301959"/>
                    <a:pt x="61722" y="264335"/>
                  </a:cubicBezTo>
                  <a:cubicBezTo>
                    <a:pt x="56864" y="248333"/>
                    <a:pt x="57817" y="239570"/>
                    <a:pt x="73247" y="235665"/>
                  </a:cubicBezTo>
                  <a:cubicBezTo>
                    <a:pt x="95441" y="230045"/>
                    <a:pt x="107632" y="206328"/>
                    <a:pt x="128778" y="198994"/>
                  </a:cubicBezTo>
                  <a:cubicBezTo>
                    <a:pt x="144780" y="179182"/>
                    <a:pt x="134969" y="153940"/>
                    <a:pt x="140589" y="131842"/>
                  </a:cubicBezTo>
                  <a:cubicBezTo>
                    <a:pt x="139351" y="129556"/>
                    <a:pt x="137732" y="127556"/>
                    <a:pt x="136017" y="125746"/>
                  </a:cubicBezTo>
                  <a:cubicBezTo>
                    <a:pt x="131064" y="104887"/>
                    <a:pt x="146971" y="95552"/>
                    <a:pt x="154496" y="80884"/>
                  </a:cubicBezTo>
                  <a:cubicBezTo>
                    <a:pt x="164306" y="61738"/>
                    <a:pt x="176879" y="50594"/>
                    <a:pt x="194024" y="43069"/>
                  </a:cubicBezTo>
                  <a:cubicBezTo>
                    <a:pt x="196310" y="42688"/>
                    <a:pt x="196786" y="37545"/>
                    <a:pt x="198596" y="39164"/>
                  </a:cubicBezTo>
                  <a:cubicBezTo>
                    <a:pt x="200216" y="40688"/>
                    <a:pt x="195548" y="42022"/>
                    <a:pt x="195644" y="44784"/>
                  </a:cubicBezTo>
                  <a:cubicBezTo>
                    <a:pt x="194977" y="49832"/>
                    <a:pt x="195072" y="54880"/>
                    <a:pt x="196596" y="59548"/>
                  </a:cubicBezTo>
                  <a:cubicBezTo>
                    <a:pt x="198977" y="66787"/>
                    <a:pt x="200406" y="76788"/>
                    <a:pt x="210122" y="74216"/>
                  </a:cubicBezTo>
                  <a:cubicBezTo>
                    <a:pt x="218408" y="72025"/>
                    <a:pt x="226123" y="64120"/>
                    <a:pt x="223457" y="54690"/>
                  </a:cubicBezTo>
                  <a:cubicBezTo>
                    <a:pt x="216789" y="31544"/>
                    <a:pt x="223266" y="24210"/>
                    <a:pt x="244697" y="26496"/>
                  </a:cubicBezTo>
                  <a:cubicBezTo>
                    <a:pt x="252413" y="27353"/>
                    <a:pt x="260128" y="21162"/>
                    <a:pt x="265652" y="14113"/>
                  </a:cubicBezTo>
                  <a:lnTo>
                    <a:pt x="265843" y="13828"/>
                  </a:lnTo>
                  <a:cubicBezTo>
                    <a:pt x="250889" y="-650"/>
                    <a:pt x="234696" y="-3698"/>
                    <a:pt x="215741" y="4398"/>
                  </a:cubicBezTo>
                  <a:cubicBezTo>
                    <a:pt x="203930" y="9732"/>
                    <a:pt x="191453" y="11637"/>
                    <a:pt x="182023" y="22495"/>
                  </a:cubicBezTo>
                  <a:cubicBezTo>
                    <a:pt x="176689" y="28591"/>
                    <a:pt x="168211" y="26210"/>
                    <a:pt x="160973" y="26496"/>
                  </a:cubicBezTo>
                  <a:cubicBezTo>
                    <a:pt x="154019" y="26782"/>
                    <a:pt x="149066" y="29925"/>
                    <a:pt x="145066" y="36211"/>
                  </a:cubicBezTo>
                  <a:cubicBezTo>
                    <a:pt x="139541" y="45260"/>
                    <a:pt x="133350" y="53833"/>
                    <a:pt x="127540" y="62596"/>
                  </a:cubicBezTo>
                  <a:cubicBezTo>
                    <a:pt x="133636" y="68025"/>
                    <a:pt x="132112" y="73264"/>
                    <a:pt x="126206" y="76597"/>
                  </a:cubicBezTo>
                  <a:cubicBezTo>
                    <a:pt x="123444" y="78217"/>
                    <a:pt x="119062" y="76026"/>
                    <a:pt x="115538" y="76597"/>
                  </a:cubicBezTo>
                  <a:cubicBezTo>
                    <a:pt x="110395" y="77455"/>
                    <a:pt x="107251" y="80788"/>
                    <a:pt x="108395" y="86980"/>
                  </a:cubicBezTo>
                  <a:cubicBezTo>
                    <a:pt x="109347" y="91933"/>
                    <a:pt x="110300" y="96790"/>
                    <a:pt x="111728" y="101648"/>
                  </a:cubicBezTo>
                  <a:cubicBezTo>
                    <a:pt x="112967" y="105934"/>
                    <a:pt x="112300" y="109363"/>
                    <a:pt x="109157" y="112411"/>
                  </a:cubicBezTo>
                  <a:cubicBezTo>
                    <a:pt x="105156" y="116317"/>
                    <a:pt x="105442" y="121270"/>
                    <a:pt x="106775" y="126318"/>
                  </a:cubicBezTo>
                  <a:cubicBezTo>
                    <a:pt x="107537" y="129175"/>
                    <a:pt x="109633" y="132033"/>
                    <a:pt x="109442" y="134795"/>
                  </a:cubicBezTo>
                  <a:cubicBezTo>
                    <a:pt x="108299" y="155464"/>
                    <a:pt x="116396" y="179467"/>
                    <a:pt x="90583" y="190897"/>
                  </a:cubicBezTo>
                  <a:cubicBezTo>
                    <a:pt x="84296" y="193660"/>
                    <a:pt x="80105" y="202042"/>
                    <a:pt x="74771" y="207566"/>
                  </a:cubicBezTo>
                  <a:cubicBezTo>
                    <a:pt x="70199" y="212424"/>
                    <a:pt x="65818" y="217758"/>
                    <a:pt x="59150" y="219568"/>
                  </a:cubicBezTo>
                  <a:cubicBezTo>
                    <a:pt x="47244" y="222806"/>
                    <a:pt x="40195" y="230807"/>
                    <a:pt x="37624" y="244142"/>
                  </a:cubicBezTo>
                  <a:cubicBezTo>
                    <a:pt x="36671" y="249000"/>
                    <a:pt x="33718" y="253762"/>
                    <a:pt x="28003" y="252524"/>
                  </a:cubicBezTo>
                  <a:cubicBezTo>
                    <a:pt x="14192" y="249381"/>
                    <a:pt x="7525" y="257382"/>
                    <a:pt x="3524" y="270241"/>
                  </a:cubicBezTo>
                  <a:cubicBezTo>
                    <a:pt x="3143" y="272146"/>
                    <a:pt x="1334" y="273384"/>
                    <a:pt x="190" y="274908"/>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E5A7EF23-8DCF-3073-0A91-306B5DA786D8}"/>
                </a:ext>
              </a:extLst>
            </p:cNvPr>
            <p:cNvSpPr/>
            <p:nvPr/>
          </p:nvSpPr>
          <p:spPr>
            <a:xfrm>
              <a:off x="1346789" y="679734"/>
              <a:ext cx="209993" cy="242598"/>
            </a:xfrm>
            <a:custGeom>
              <a:avLst/>
              <a:gdLst>
                <a:gd name="connsiteX0" fmla="*/ 98932 w 209993"/>
                <a:gd name="connsiteY0" fmla="*/ 893 h 242598"/>
                <a:gd name="connsiteX1" fmla="*/ 75024 w 209993"/>
                <a:gd name="connsiteY1" fmla="*/ 7370 h 242598"/>
                <a:gd name="connsiteX2" fmla="*/ 68452 w 209993"/>
                <a:gd name="connsiteY2" fmla="*/ 11751 h 242598"/>
                <a:gd name="connsiteX3" fmla="*/ 30447 w 209993"/>
                <a:gd name="connsiteY3" fmla="*/ 37469 h 242598"/>
                <a:gd name="connsiteX4" fmla="*/ 21303 w 209993"/>
                <a:gd name="connsiteY4" fmla="*/ 56804 h 242598"/>
                <a:gd name="connsiteX5" fmla="*/ 27018 w 209993"/>
                <a:gd name="connsiteY5" fmla="*/ 70235 h 242598"/>
                <a:gd name="connsiteX6" fmla="*/ 27209 w 209993"/>
                <a:gd name="connsiteY6" fmla="*/ 94619 h 242598"/>
                <a:gd name="connsiteX7" fmla="*/ 26542 w 209993"/>
                <a:gd name="connsiteY7" fmla="*/ 108525 h 242598"/>
                <a:gd name="connsiteX8" fmla="*/ 30923 w 209993"/>
                <a:gd name="connsiteY8" fmla="*/ 119574 h 242598"/>
                <a:gd name="connsiteX9" fmla="*/ 17493 w 209993"/>
                <a:gd name="connsiteY9" fmla="*/ 136243 h 242598"/>
                <a:gd name="connsiteX10" fmla="*/ 10254 w 209993"/>
                <a:gd name="connsiteY10" fmla="*/ 132242 h 242598"/>
                <a:gd name="connsiteX11" fmla="*/ 253 w 209993"/>
                <a:gd name="connsiteY11" fmla="*/ 139481 h 242598"/>
                <a:gd name="connsiteX12" fmla="*/ 7873 w 209993"/>
                <a:gd name="connsiteY12" fmla="*/ 161008 h 242598"/>
                <a:gd name="connsiteX13" fmla="*/ 21494 w 209993"/>
                <a:gd name="connsiteY13" fmla="*/ 182439 h 242598"/>
                <a:gd name="connsiteX14" fmla="*/ 19398 w 209993"/>
                <a:gd name="connsiteY14" fmla="*/ 185487 h 242598"/>
                <a:gd name="connsiteX15" fmla="*/ 21494 w 209993"/>
                <a:gd name="connsiteY15" fmla="*/ 188535 h 242598"/>
                <a:gd name="connsiteX16" fmla="*/ 43973 w 209993"/>
                <a:gd name="connsiteY16" fmla="*/ 195584 h 242598"/>
                <a:gd name="connsiteX17" fmla="*/ 82835 w 209993"/>
                <a:gd name="connsiteY17" fmla="*/ 211490 h 242598"/>
                <a:gd name="connsiteX18" fmla="*/ 94455 w 209993"/>
                <a:gd name="connsiteY18" fmla="*/ 219206 h 242598"/>
                <a:gd name="connsiteX19" fmla="*/ 99027 w 209993"/>
                <a:gd name="connsiteY19" fmla="*/ 226064 h 242598"/>
                <a:gd name="connsiteX20" fmla="*/ 134460 w 209993"/>
                <a:gd name="connsiteY20" fmla="*/ 233874 h 242598"/>
                <a:gd name="connsiteX21" fmla="*/ 162083 w 209993"/>
                <a:gd name="connsiteY21" fmla="*/ 240065 h 242598"/>
                <a:gd name="connsiteX22" fmla="*/ 175132 w 209993"/>
                <a:gd name="connsiteY22" fmla="*/ 242351 h 242598"/>
                <a:gd name="connsiteX23" fmla="*/ 198849 w 209993"/>
                <a:gd name="connsiteY23" fmla="*/ 236922 h 242598"/>
                <a:gd name="connsiteX24" fmla="*/ 202183 w 209993"/>
                <a:gd name="connsiteY24" fmla="*/ 190916 h 242598"/>
                <a:gd name="connsiteX25" fmla="*/ 209994 w 209993"/>
                <a:gd name="connsiteY25" fmla="*/ 146244 h 242598"/>
                <a:gd name="connsiteX26" fmla="*/ 206850 w 209993"/>
                <a:gd name="connsiteY26" fmla="*/ 138719 h 242598"/>
                <a:gd name="connsiteX27" fmla="*/ 187610 w 209993"/>
                <a:gd name="connsiteY27" fmla="*/ 130433 h 242598"/>
                <a:gd name="connsiteX28" fmla="*/ 167226 w 209993"/>
                <a:gd name="connsiteY28" fmla="*/ 120717 h 242598"/>
                <a:gd name="connsiteX29" fmla="*/ 160083 w 209993"/>
                <a:gd name="connsiteY29" fmla="*/ 109859 h 242598"/>
                <a:gd name="connsiteX30" fmla="*/ 155987 w 209993"/>
                <a:gd name="connsiteY30" fmla="*/ 93666 h 242598"/>
                <a:gd name="connsiteX31" fmla="*/ 138365 w 209993"/>
                <a:gd name="connsiteY31" fmla="*/ 42612 h 242598"/>
                <a:gd name="connsiteX32" fmla="*/ 119220 w 209993"/>
                <a:gd name="connsiteY32" fmla="*/ 20324 h 242598"/>
                <a:gd name="connsiteX33" fmla="*/ 114172 w 209993"/>
                <a:gd name="connsiteY33" fmla="*/ 9560 h 242598"/>
                <a:gd name="connsiteX34" fmla="*/ 98932 w 209993"/>
                <a:gd name="connsiteY34" fmla="*/ 893 h 24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9993" h="242598">
                  <a:moveTo>
                    <a:pt x="98932" y="893"/>
                  </a:moveTo>
                  <a:cubicBezTo>
                    <a:pt x="90931" y="2988"/>
                    <a:pt x="82930" y="4988"/>
                    <a:pt x="75024" y="7370"/>
                  </a:cubicBezTo>
                  <a:cubicBezTo>
                    <a:pt x="72643" y="8132"/>
                    <a:pt x="70071" y="9656"/>
                    <a:pt x="68452" y="11751"/>
                  </a:cubicBezTo>
                  <a:cubicBezTo>
                    <a:pt x="53402" y="30611"/>
                    <a:pt x="53498" y="30611"/>
                    <a:pt x="30447" y="37469"/>
                  </a:cubicBezTo>
                  <a:cubicBezTo>
                    <a:pt x="18827" y="40898"/>
                    <a:pt x="17303" y="43946"/>
                    <a:pt x="21303" y="56804"/>
                  </a:cubicBezTo>
                  <a:cubicBezTo>
                    <a:pt x="22732" y="61472"/>
                    <a:pt x="24256" y="66425"/>
                    <a:pt x="27018" y="70235"/>
                  </a:cubicBezTo>
                  <a:cubicBezTo>
                    <a:pt x="33114" y="78617"/>
                    <a:pt x="33590" y="86427"/>
                    <a:pt x="27209" y="94619"/>
                  </a:cubicBezTo>
                  <a:cubicBezTo>
                    <a:pt x="23684" y="99095"/>
                    <a:pt x="24542" y="103763"/>
                    <a:pt x="26542" y="108525"/>
                  </a:cubicBezTo>
                  <a:cubicBezTo>
                    <a:pt x="28066" y="112145"/>
                    <a:pt x="29876" y="115764"/>
                    <a:pt x="30923" y="119574"/>
                  </a:cubicBezTo>
                  <a:cubicBezTo>
                    <a:pt x="33590" y="128909"/>
                    <a:pt x="26637" y="137576"/>
                    <a:pt x="17493" y="136243"/>
                  </a:cubicBezTo>
                  <a:cubicBezTo>
                    <a:pt x="14921" y="135862"/>
                    <a:pt x="12826" y="133100"/>
                    <a:pt x="10254" y="132242"/>
                  </a:cubicBezTo>
                  <a:cubicBezTo>
                    <a:pt x="5873" y="130909"/>
                    <a:pt x="824" y="134909"/>
                    <a:pt x="253" y="139481"/>
                  </a:cubicBezTo>
                  <a:cubicBezTo>
                    <a:pt x="-985" y="148340"/>
                    <a:pt x="2444" y="155293"/>
                    <a:pt x="7873" y="161008"/>
                  </a:cubicBezTo>
                  <a:cubicBezTo>
                    <a:pt x="14636" y="168152"/>
                    <a:pt x="20636" y="176819"/>
                    <a:pt x="21494" y="182439"/>
                  </a:cubicBezTo>
                  <a:cubicBezTo>
                    <a:pt x="20732" y="183487"/>
                    <a:pt x="20065" y="184439"/>
                    <a:pt x="19398" y="185487"/>
                  </a:cubicBezTo>
                  <a:cubicBezTo>
                    <a:pt x="20065" y="186535"/>
                    <a:pt x="20827" y="187487"/>
                    <a:pt x="21494" y="188535"/>
                  </a:cubicBezTo>
                  <a:cubicBezTo>
                    <a:pt x="29399" y="189202"/>
                    <a:pt x="37686" y="186725"/>
                    <a:pt x="43973" y="195584"/>
                  </a:cubicBezTo>
                  <a:cubicBezTo>
                    <a:pt x="53784" y="209300"/>
                    <a:pt x="67880" y="213300"/>
                    <a:pt x="82835" y="211490"/>
                  </a:cubicBezTo>
                  <a:cubicBezTo>
                    <a:pt x="89788" y="210633"/>
                    <a:pt x="92741" y="212062"/>
                    <a:pt x="94455" y="219206"/>
                  </a:cubicBezTo>
                  <a:cubicBezTo>
                    <a:pt x="95027" y="221873"/>
                    <a:pt x="97884" y="226254"/>
                    <a:pt x="99027" y="226064"/>
                  </a:cubicBezTo>
                  <a:cubicBezTo>
                    <a:pt x="112267" y="223016"/>
                    <a:pt x="123316" y="234827"/>
                    <a:pt x="134460" y="233874"/>
                  </a:cubicBezTo>
                  <a:cubicBezTo>
                    <a:pt x="145224" y="232922"/>
                    <a:pt x="153320" y="233112"/>
                    <a:pt x="162083" y="240065"/>
                  </a:cubicBezTo>
                  <a:cubicBezTo>
                    <a:pt x="165226" y="242637"/>
                    <a:pt x="170846" y="242923"/>
                    <a:pt x="175132" y="242351"/>
                  </a:cubicBezTo>
                  <a:cubicBezTo>
                    <a:pt x="183133" y="241304"/>
                    <a:pt x="190944" y="238827"/>
                    <a:pt x="198849" y="236922"/>
                  </a:cubicBezTo>
                  <a:cubicBezTo>
                    <a:pt x="204469" y="221968"/>
                    <a:pt x="206184" y="205299"/>
                    <a:pt x="202183" y="190916"/>
                  </a:cubicBezTo>
                  <a:cubicBezTo>
                    <a:pt x="197230" y="173105"/>
                    <a:pt x="203612" y="160246"/>
                    <a:pt x="209994" y="146244"/>
                  </a:cubicBezTo>
                  <a:cubicBezTo>
                    <a:pt x="208946" y="143672"/>
                    <a:pt x="207898" y="138719"/>
                    <a:pt x="206850" y="138719"/>
                  </a:cubicBezTo>
                  <a:cubicBezTo>
                    <a:pt x="199230" y="138815"/>
                    <a:pt x="191801" y="138434"/>
                    <a:pt x="187610" y="130433"/>
                  </a:cubicBezTo>
                  <a:cubicBezTo>
                    <a:pt x="182847" y="121384"/>
                    <a:pt x="176561" y="119098"/>
                    <a:pt x="167226" y="120717"/>
                  </a:cubicBezTo>
                  <a:cubicBezTo>
                    <a:pt x="161797" y="121670"/>
                    <a:pt x="160654" y="114907"/>
                    <a:pt x="160083" y="109859"/>
                  </a:cubicBezTo>
                  <a:cubicBezTo>
                    <a:pt x="156558" y="104906"/>
                    <a:pt x="160940" y="94809"/>
                    <a:pt x="155987" y="93666"/>
                  </a:cubicBezTo>
                  <a:cubicBezTo>
                    <a:pt x="124554" y="86522"/>
                    <a:pt x="136746" y="62805"/>
                    <a:pt x="138365" y="42612"/>
                  </a:cubicBezTo>
                  <a:cubicBezTo>
                    <a:pt x="139509" y="28039"/>
                    <a:pt x="126174" y="27182"/>
                    <a:pt x="119220" y="20324"/>
                  </a:cubicBezTo>
                  <a:cubicBezTo>
                    <a:pt x="117411" y="16799"/>
                    <a:pt x="115887" y="13180"/>
                    <a:pt x="114172" y="9560"/>
                  </a:cubicBezTo>
                  <a:cubicBezTo>
                    <a:pt x="110267" y="3845"/>
                    <a:pt x="106838" y="-2346"/>
                    <a:pt x="98932" y="893"/>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F923156D-6339-1184-8CC6-6DA4EB2F002D}"/>
                </a:ext>
              </a:extLst>
            </p:cNvPr>
            <p:cNvSpPr/>
            <p:nvPr/>
          </p:nvSpPr>
          <p:spPr>
            <a:xfrm>
              <a:off x="1334945" y="861861"/>
              <a:ext cx="44291" cy="43049"/>
            </a:xfrm>
            <a:custGeom>
              <a:avLst/>
              <a:gdLst>
                <a:gd name="connsiteX0" fmla="*/ 27718 w 44291"/>
                <a:gd name="connsiteY0" fmla="*/ 312 h 43049"/>
                <a:gd name="connsiteX1" fmla="*/ 0 w 44291"/>
                <a:gd name="connsiteY1" fmla="*/ 6408 h 43049"/>
                <a:gd name="connsiteX2" fmla="*/ 23241 w 44291"/>
                <a:gd name="connsiteY2" fmla="*/ 38697 h 43049"/>
                <a:gd name="connsiteX3" fmla="*/ 44291 w 44291"/>
                <a:gd name="connsiteY3" fmla="*/ 42603 h 43049"/>
                <a:gd name="connsiteX4" fmla="*/ 40672 w 44291"/>
                <a:gd name="connsiteY4" fmla="*/ 38316 h 43049"/>
                <a:gd name="connsiteX5" fmla="*/ 32385 w 44291"/>
                <a:gd name="connsiteY5" fmla="*/ 12218 h 43049"/>
                <a:gd name="connsiteX6" fmla="*/ 33147 w 44291"/>
                <a:gd name="connsiteY6" fmla="*/ 6408 h 43049"/>
                <a:gd name="connsiteX7" fmla="*/ 33147 w 44291"/>
                <a:gd name="connsiteY7" fmla="*/ 6408 h 43049"/>
                <a:gd name="connsiteX8" fmla="*/ 27718 w 44291"/>
                <a:gd name="connsiteY8" fmla="*/ 312 h 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91" h="43049">
                  <a:moveTo>
                    <a:pt x="27718" y="312"/>
                  </a:moveTo>
                  <a:cubicBezTo>
                    <a:pt x="17716" y="-1593"/>
                    <a:pt x="9525" y="5836"/>
                    <a:pt x="0" y="6408"/>
                  </a:cubicBezTo>
                  <a:cubicBezTo>
                    <a:pt x="3810" y="20505"/>
                    <a:pt x="15716" y="27744"/>
                    <a:pt x="23241" y="38697"/>
                  </a:cubicBezTo>
                  <a:cubicBezTo>
                    <a:pt x="27908" y="45460"/>
                    <a:pt x="37052" y="42222"/>
                    <a:pt x="44291" y="42603"/>
                  </a:cubicBezTo>
                  <a:cubicBezTo>
                    <a:pt x="43148" y="41174"/>
                    <a:pt x="42196" y="39078"/>
                    <a:pt x="40672" y="38316"/>
                  </a:cubicBezTo>
                  <a:cubicBezTo>
                    <a:pt x="29527" y="32697"/>
                    <a:pt x="26575" y="24219"/>
                    <a:pt x="32385" y="12218"/>
                  </a:cubicBezTo>
                  <a:cubicBezTo>
                    <a:pt x="33147" y="10599"/>
                    <a:pt x="32957" y="8313"/>
                    <a:pt x="33147" y="6408"/>
                  </a:cubicBezTo>
                  <a:lnTo>
                    <a:pt x="33147" y="6408"/>
                  </a:lnTo>
                  <a:cubicBezTo>
                    <a:pt x="31528" y="4217"/>
                    <a:pt x="29623" y="2217"/>
                    <a:pt x="27718" y="312"/>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72466BCB-3E39-3D97-A9CA-2819F18BB4CF}"/>
                </a:ext>
              </a:extLst>
            </p:cNvPr>
            <p:cNvSpPr/>
            <p:nvPr/>
          </p:nvSpPr>
          <p:spPr>
            <a:xfrm>
              <a:off x="1534399" y="928657"/>
              <a:ext cx="29701" cy="6297"/>
            </a:xfrm>
            <a:custGeom>
              <a:avLst/>
              <a:gdLst>
                <a:gd name="connsiteX0" fmla="*/ 27622 w 29701"/>
                <a:gd name="connsiteY0" fmla="*/ 95 h 6297"/>
                <a:gd name="connsiteX1" fmla="*/ 16669 w 29701"/>
                <a:gd name="connsiteY1" fmla="*/ 0 h 6297"/>
                <a:gd name="connsiteX2" fmla="*/ 0 w 29701"/>
                <a:gd name="connsiteY2" fmla="*/ 95 h 6297"/>
                <a:gd name="connsiteX3" fmla="*/ 27622 w 29701"/>
                <a:gd name="connsiteY3" fmla="*/ 6191 h 6297"/>
                <a:gd name="connsiteX4" fmla="*/ 27718 w 29701"/>
                <a:gd name="connsiteY4" fmla="*/ 6001 h 6297"/>
                <a:gd name="connsiteX5" fmla="*/ 29432 w 29701"/>
                <a:gd name="connsiteY5" fmla="*/ 2000 h 6297"/>
                <a:gd name="connsiteX6" fmla="*/ 27622 w 29701"/>
                <a:gd name="connsiteY6" fmla="*/ 95 h 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01" h="6297">
                  <a:moveTo>
                    <a:pt x="27622" y="95"/>
                  </a:moveTo>
                  <a:cubicBezTo>
                    <a:pt x="24003" y="95"/>
                    <a:pt x="20288" y="0"/>
                    <a:pt x="16669" y="0"/>
                  </a:cubicBezTo>
                  <a:cubicBezTo>
                    <a:pt x="11144" y="0"/>
                    <a:pt x="5524" y="95"/>
                    <a:pt x="0" y="95"/>
                  </a:cubicBezTo>
                  <a:cubicBezTo>
                    <a:pt x="7715" y="9906"/>
                    <a:pt x="18288" y="4763"/>
                    <a:pt x="27622" y="6191"/>
                  </a:cubicBezTo>
                  <a:lnTo>
                    <a:pt x="27718" y="6001"/>
                  </a:lnTo>
                  <a:cubicBezTo>
                    <a:pt x="29528" y="4667"/>
                    <a:pt x="30099" y="3334"/>
                    <a:pt x="29432" y="2000"/>
                  </a:cubicBezTo>
                  <a:cubicBezTo>
                    <a:pt x="28766" y="762"/>
                    <a:pt x="28194" y="95"/>
                    <a:pt x="27622" y="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520F0FDF-996B-476B-122A-8E6878122793}"/>
                </a:ext>
              </a:extLst>
            </p:cNvPr>
            <p:cNvSpPr/>
            <p:nvPr/>
          </p:nvSpPr>
          <p:spPr>
            <a:xfrm>
              <a:off x="1517635" y="928848"/>
              <a:ext cx="5715" cy="5810"/>
            </a:xfrm>
            <a:custGeom>
              <a:avLst/>
              <a:gdLst>
                <a:gd name="connsiteX0" fmla="*/ 0 w 5715"/>
                <a:gd name="connsiteY0" fmla="*/ 5810 h 5810"/>
                <a:gd name="connsiteX1" fmla="*/ 5715 w 5715"/>
                <a:gd name="connsiteY1" fmla="*/ 0 h 5810"/>
                <a:gd name="connsiteX2" fmla="*/ 0 w 5715"/>
                <a:gd name="connsiteY2" fmla="*/ 5810 h 5810"/>
              </a:gdLst>
              <a:ahLst/>
              <a:cxnLst>
                <a:cxn ang="0">
                  <a:pos x="connsiteX0" y="connsiteY0"/>
                </a:cxn>
                <a:cxn ang="0">
                  <a:pos x="connsiteX1" y="connsiteY1"/>
                </a:cxn>
                <a:cxn ang="0">
                  <a:pos x="connsiteX2" y="connsiteY2"/>
                </a:cxn>
              </a:cxnLst>
              <a:rect l="l" t="t" r="r" b="b"/>
              <a:pathLst>
                <a:path w="5715" h="5810">
                  <a:moveTo>
                    <a:pt x="0" y="5810"/>
                  </a:moveTo>
                  <a:cubicBezTo>
                    <a:pt x="1905" y="3905"/>
                    <a:pt x="3810" y="2000"/>
                    <a:pt x="5715" y="0"/>
                  </a:cubicBezTo>
                  <a:cubicBezTo>
                    <a:pt x="3810" y="2000"/>
                    <a:pt x="1905" y="3905"/>
                    <a:pt x="0" y="581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36EF4B88-28D5-E265-CD4C-B8B40FEFCEE3}"/>
                </a:ext>
              </a:extLst>
            </p:cNvPr>
            <p:cNvSpPr/>
            <p:nvPr/>
          </p:nvSpPr>
          <p:spPr>
            <a:xfrm>
              <a:off x="1329421" y="862173"/>
              <a:ext cx="5524" cy="6095"/>
            </a:xfrm>
            <a:custGeom>
              <a:avLst/>
              <a:gdLst>
                <a:gd name="connsiteX0" fmla="*/ 5524 w 5524"/>
                <a:gd name="connsiteY0" fmla="*/ 6096 h 6095"/>
                <a:gd name="connsiteX1" fmla="*/ 0 w 5524"/>
                <a:gd name="connsiteY1" fmla="*/ 0 h 6095"/>
                <a:gd name="connsiteX2" fmla="*/ 5524 w 5524"/>
                <a:gd name="connsiteY2" fmla="*/ 6096 h 6095"/>
              </a:gdLst>
              <a:ahLst/>
              <a:cxnLst>
                <a:cxn ang="0">
                  <a:pos x="connsiteX0" y="connsiteY0"/>
                </a:cxn>
                <a:cxn ang="0">
                  <a:pos x="connsiteX1" y="connsiteY1"/>
                </a:cxn>
                <a:cxn ang="0">
                  <a:pos x="connsiteX2" y="connsiteY2"/>
                </a:cxn>
              </a:cxnLst>
              <a:rect l="l" t="t" r="r" b="b"/>
              <a:pathLst>
                <a:path w="5524" h="6095">
                  <a:moveTo>
                    <a:pt x="5524" y="6096"/>
                  </a:moveTo>
                  <a:cubicBezTo>
                    <a:pt x="3715" y="4096"/>
                    <a:pt x="1905" y="2000"/>
                    <a:pt x="0" y="0"/>
                  </a:cubicBezTo>
                  <a:cubicBezTo>
                    <a:pt x="1810" y="2000"/>
                    <a:pt x="3715" y="4000"/>
                    <a:pt x="5524" y="6096"/>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7973CDB9-6CAA-FD09-ED0A-0785197B598C}"/>
                </a:ext>
              </a:extLst>
            </p:cNvPr>
            <p:cNvSpPr/>
            <p:nvPr/>
          </p:nvSpPr>
          <p:spPr>
            <a:xfrm>
              <a:off x="1578595" y="922734"/>
              <a:ext cx="16668" cy="5951"/>
            </a:xfrm>
            <a:custGeom>
              <a:avLst/>
              <a:gdLst>
                <a:gd name="connsiteX0" fmla="*/ 16669 w 16668"/>
                <a:gd name="connsiteY0" fmla="*/ 18 h 5951"/>
                <a:gd name="connsiteX1" fmla="*/ 0 w 16668"/>
                <a:gd name="connsiteY1" fmla="*/ 5923 h 5951"/>
                <a:gd name="connsiteX2" fmla="*/ 16669 w 16668"/>
                <a:gd name="connsiteY2" fmla="*/ 18 h 5951"/>
              </a:gdLst>
              <a:ahLst/>
              <a:cxnLst>
                <a:cxn ang="0">
                  <a:pos x="connsiteX0" y="connsiteY0"/>
                </a:cxn>
                <a:cxn ang="0">
                  <a:pos x="connsiteX1" y="connsiteY1"/>
                </a:cxn>
                <a:cxn ang="0">
                  <a:pos x="connsiteX2" y="connsiteY2"/>
                </a:cxn>
              </a:cxnLst>
              <a:rect l="l" t="t" r="r" b="b"/>
              <a:pathLst>
                <a:path w="16668" h="5951">
                  <a:moveTo>
                    <a:pt x="16669" y="18"/>
                  </a:moveTo>
                  <a:cubicBezTo>
                    <a:pt x="10573" y="113"/>
                    <a:pt x="4001" y="-1030"/>
                    <a:pt x="0" y="5923"/>
                  </a:cubicBezTo>
                  <a:cubicBezTo>
                    <a:pt x="6096" y="5828"/>
                    <a:pt x="12573" y="7066"/>
                    <a:pt x="16669" y="18"/>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3E003BD3-50F4-1C59-6B39-0937A0FF328B}"/>
                </a:ext>
              </a:extLst>
            </p:cNvPr>
            <p:cNvSpPr/>
            <p:nvPr/>
          </p:nvSpPr>
          <p:spPr>
            <a:xfrm>
              <a:off x="1562021" y="928657"/>
              <a:ext cx="11144" cy="6000"/>
            </a:xfrm>
            <a:custGeom>
              <a:avLst/>
              <a:gdLst>
                <a:gd name="connsiteX0" fmla="*/ 0 w 11144"/>
                <a:gd name="connsiteY0" fmla="*/ 95 h 6000"/>
                <a:gd name="connsiteX1" fmla="*/ 95 w 11144"/>
                <a:gd name="connsiteY1" fmla="*/ 6001 h 6000"/>
                <a:gd name="connsiteX2" fmla="*/ 11144 w 11144"/>
                <a:gd name="connsiteY2" fmla="*/ 0 h 6000"/>
                <a:gd name="connsiteX3" fmla="*/ 0 w 11144"/>
                <a:gd name="connsiteY3" fmla="*/ 95 h 6000"/>
              </a:gdLst>
              <a:ahLst/>
              <a:cxnLst>
                <a:cxn ang="0">
                  <a:pos x="connsiteX0" y="connsiteY0"/>
                </a:cxn>
                <a:cxn ang="0">
                  <a:pos x="connsiteX1" y="connsiteY1"/>
                </a:cxn>
                <a:cxn ang="0">
                  <a:pos x="connsiteX2" y="connsiteY2"/>
                </a:cxn>
                <a:cxn ang="0">
                  <a:pos x="connsiteX3" y="connsiteY3"/>
                </a:cxn>
              </a:cxnLst>
              <a:rect l="l" t="t" r="r" b="b"/>
              <a:pathLst>
                <a:path w="11144" h="6000">
                  <a:moveTo>
                    <a:pt x="0" y="95"/>
                  </a:moveTo>
                  <a:cubicBezTo>
                    <a:pt x="0" y="2096"/>
                    <a:pt x="0" y="4096"/>
                    <a:pt x="95" y="6001"/>
                  </a:cubicBezTo>
                  <a:cubicBezTo>
                    <a:pt x="4667" y="5905"/>
                    <a:pt x="8763" y="4858"/>
                    <a:pt x="11144" y="0"/>
                  </a:cubicBezTo>
                  <a:cubicBezTo>
                    <a:pt x="7334" y="95"/>
                    <a:pt x="3620" y="95"/>
                    <a:pt x="0" y="95"/>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9FD00A1D-9675-979A-52DA-55C5A044F610}"/>
                </a:ext>
              </a:extLst>
            </p:cNvPr>
            <p:cNvSpPr/>
            <p:nvPr/>
          </p:nvSpPr>
          <p:spPr>
            <a:xfrm>
              <a:off x="1777740" y="695602"/>
              <a:ext cx="10303" cy="15349"/>
            </a:xfrm>
            <a:custGeom>
              <a:avLst/>
              <a:gdLst>
                <a:gd name="connsiteX0" fmla="*/ 10215 w 10303"/>
                <a:gd name="connsiteY0" fmla="*/ 4741 h 15349"/>
                <a:gd name="connsiteX1" fmla="*/ 4976 w 10303"/>
                <a:gd name="connsiteY1" fmla="*/ 264 h 15349"/>
                <a:gd name="connsiteX2" fmla="*/ 213 w 10303"/>
                <a:gd name="connsiteY2" fmla="*/ 12361 h 15349"/>
                <a:gd name="connsiteX3" fmla="*/ 2880 w 10303"/>
                <a:gd name="connsiteY3" fmla="*/ 14933 h 15349"/>
                <a:gd name="connsiteX4" fmla="*/ 10215 w 10303"/>
                <a:gd name="connsiteY4" fmla="*/ 4741 h 15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 h="15349">
                  <a:moveTo>
                    <a:pt x="10215" y="4741"/>
                  </a:moveTo>
                  <a:cubicBezTo>
                    <a:pt x="9643" y="1884"/>
                    <a:pt x="8119" y="-879"/>
                    <a:pt x="4976" y="264"/>
                  </a:cubicBezTo>
                  <a:cubicBezTo>
                    <a:pt x="-453" y="2169"/>
                    <a:pt x="975" y="7884"/>
                    <a:pt x="213" y="12361"/>
                  </a:cubicBezTo>
                  <a:cubicBezTo>
                    <a:pt x="-358" y="15504"/>
                    <a:pt x="118" y="15790"/>
                    <a:pt x="2880" y="14933"/>
                  </a:cubicBezTo>
                  <a:cubicBezTo>
                    <a:pt x="7738" y="13504"/>
                    <a:pt x="10881" y="11028"/>
                    <a:pt x="10215" y="4741"/>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0BE63C9-44DA-32D7-3FE9-2B898A90A9B3}"/>
                </a:ext>
              </a:extLst>
            </p:cNvPr>
            <p:cNvSpPr/>
            <p:nvPr/>
          </p:nvSpPr>
          <p:spPr>
            <a:xfrm>
              <a:off x="1694895" y="553872"/>
              <a:ext cx="16668" cy="5786"/>
            </a:xfrm>
            <a:custGeom>
              <a:avLst/>
              <a:gdLst>
                <a:gd name="connsiteX0" fmla="*/ 16669 w 16668"/>
                <a:gd name="connsiteY0" fmla="*/ 5786 h 5786"/>
                <a:gd name="connsiteX1" fmla="*/ 0 w 16668"/>
                <a:gd name="connsiteY1" fmla="*/ 5786 h 5786"/>
                <a:gd name="connsiteX2" fmla="*/ 16669 w 16668"/>
                <a:gd name="connsiteY2" fmla="*/ 5786 h 5786"/>
              </a:gdLst>
              <a:ahLst/>
              <a:cxnLst>
                <a:cxn ang="0">
                  <a:pos x="connsiteX0" y="connsiteY0"/>
                </a:cxn>
                <a:cxn ang="0">
                  <a:pos x="connsiteX1" y="connsiteY1"/>
                </a:cxn>
                <a:cxn ang="0">
                  <a:pos x="connsiteX2" y="connsiteY2"/>
                </a:cxn>
              </a:cxnLst>
              <a:rect l="l" t="t" r="r" b="b"/>
              <a:pathLst>
                <a:path w="16668" h="5786">
                  <a:moveTo>
                    <a:pt x="16669" y="5786"/>
                  </a:moveTo>
                  <a:cubicBezTo>
                    <a:pt x="8382" y="-1929"/>
                    <a:pt x="8287" y="-1929"/>
                    <a:pt x="0" y="5786"/>
                  </a:cubicBezTo>
                  <a:cubicBezTo>
                    <a:pt x="5525" y="5786"/>
                    <a:pt x="11144" y="5786"/>
                    <a:pt x="16669" y="578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EF882810-CECD-45B5-0FBE-5DECF43A72C5}"/>
                </a:ext>
              </a:extLst>
            </p:cNvPr>
            <p:cNvSpPr/>
            <p:nvPr/>
          </p:nvSpPr>
          <p:spPr>
            <a:xfrm>
              <a:off x="1917568" y="680626"/>
              <a:ext cx="4403" cy="7624"/>
            </a:xfrm>
            <a:custGeom>
              <a:avLst/>
              <a:gdLst>
                <a:gd name="connsiteX0" fmla="*/ 4403 w 4403"/>
                <a:gd name="connsiteY0" fmla="*/ 0 h 7624"/>
                <a:gd name="connsiteX1" fmla="*/ 593 w 4403"/>
                <a:gd name="connsiteY1" fmla="*/ 3619 h 7624"/>
                <a:gd name="connsiteX2" fmla="*/ 2308 w 4403"/>
                <a:gd name="connsiteY2" fmla="*/ 7620 h 7624"/>
                <a:gd name="connsiteX3" fmla="*/ 3736 w 4403"/>
                <a:gd name="connsiteY3" fmla="*/ 5429 h 7624"/>
                <a:gd name="connsiteX4" fmla="*/ 4403 w 4403"/>
                <a:gd name="connsiteY4" fmla="*/ 0 h 7624"/>
                <a:gd name="connsiteX5" fmla="*/ 4403 w 4403"/>
                <a:gd name="connsiteY5" fmla="*/ 0 h 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3" h="7624">
                  <a:moveTo>
                    <a:pt x="4403" y="0"/>
                  </a:moveTo>
                  <a:cubicBezTo>
                    <a:pt x="3165" y="1238"/>
                    <a:pt x="1546" y="2191"/>
                    <a:pt x="593" y="3619"/>
                  </a:cubicBezTo>
                  <a:cubicBezTo>
                    <a:pt x="-645" y="5715"/>
                    <a:pt x="117" y="7334"/>
                    <a:pt x="2308" y="7620"/>
                  </a:cubicBezTo>
                  <a:cubicBezTo>
                    <a:pt x="2689" y="7715"/>
                    <a:pt x="3546" y="6286"/>
                    <a:pt x="3736" y="5429"/>
                  </a:cubicBezTo>
                  <a:cubicBezTo>
                    <a:pt x="4213" y="3810"/>
                    <a:pt x="4213" y="1905"/>
                    <a:pt x="4403" y="0"/>
                  </a:cubicBezTo>
                  <a:lnTo>
                    <a:pt x="4403" y="0"/>
                  </a:ln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8CEA28DB-B42E-940D-CF63-E4DBBB9DCD9E}"/>
                </a:ext>
              </a:extLst>
            </p:cNvPr>
            <p:cNvSpPr/>
            <p:nvPr/>
          </p:nvSpPr>
          <p:spPr>
            <a:xfrm>
              <a:off x="1773857" y="679007"/>
              <a:ext cx="2667" cy="3333"/>
            </a:xfrm>
            <a:custGeom>
              <a:avLst/>
              <a:gdLst>
                <a:gd name="connsiteX0" fmla="*/ 762 w 2667"/>
                <a:gd name="connsiteY0" fmla="*/ 3334 h 3333"/>
                <a:gd name="connsiteX1" fmla="*/ 2667 w 2667"/>
                <a:gd name="connsiteY1" fmla="*/ 2572 h 3333"/>
                <a:gd name="connsiteX2" fmla="*/ 1905 w 2667"/>
                <a:gd name="connsiteY2" fmla="*/ 0 h 3333"/>
                <a:gd name="connsiteX3" fmla="*/ 0 w 2667"/>
                <a:gd name="connsiteY3" fmla="*/ 762 h 3333"/>
                <a:gd name="connsiteX4" fmla="*/ 762 w 2667"/>
                <a:gd name="connsiteY4" fmla="*/ 3334 h 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 h="3333">
                  <a:moveTo>
                    <a:pt x="762" y="3334"/>
                  </a:moveTo>
                  <a:cubicBezTo>
                    <a:pt x="1429" y="3048"/>
                    <a:pt x="2667" y="2857"/>
                    <a:pt x="2667" y="2572"/>
                  </a:cubicBezTo>
                  <a:cubicBezTo>
                    <a:pt x="2667" y="1714"/>
                    <a:pt x="2191" y="857"/>
                    <a:pt x="1905" y="0"/>
                  </a:cubicBezTo>
                  <a:cubicBezTo>
                    <a:pt x="1238" y="286"/>
                    <a:pt x="0" y="476"/>
                    <a:pt x="0" y="762"/>
                  </a:cubicBezTo>
                  <a:cubicBezTo>
                    <a:pt x="0" y="1619"/>
                    <a:pt x="476" y="2476"/>
                    <a:pt x="762" y="333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DA2FE5B3-8DFA-30FE-4B86-D7DF19481E36}"/>
                </a:ext>
              </a:extLst>
            </p:cNvPr>
            <p:cNvSpPr/>
            <p:nvPr/>
          </p:nvSpPr>
          <p:spPr>
            <a:xfrm>
              <a:off x="1440729" y="499072"/>
              <a:ext cx="161582" cy="290425"/>
            </a:xfrm>
            <a:custGeom>
              <a:avLst/>
              <a:gdLst>
                <a:gd name="connsiteX0" fmla="*/ 4992 w 161582"/>
                <a:gd name="connsiteY0" fmla="*/ 181555 h 290425"/>
                <a:gd name="connsiteX1" fmla="*/ 16041 w 161582"/>
                <a:gd name="connsiteY1" fmla="*/ 193651 h 290425"/>
                <a:gd name="connsiteX2" fmla="*/ 16041 w 161582"/>
                <a:gd name="connsiteY2" fmla="*/ 205748 h 290425"/>
                <a:gd name="connsiteX3" fmla="*/ 25185 w 161582"/>
                <a:gd name="connsiteY3" fmla="*/ 211654 h 290425"/>
                <a:gd name="connsiteX4" fmla="*/ 39949 w 161582"/>
                <a:gd name="connsiteY4" fmla="*/ 221083 h 290425"/>
                <a:gd name="connsiteX5" fmla="*/ 27852 w 161582"/>
                <a:gd name="connsiteY5" fmla="*/ 230989 h 290425"/>
                <a:gd name="connsiteX6" fmla="*/ 27471 w 161582"/>
                <a:gd name="connsiteY6" fmla="*/ 241276 h 290425"/>
                <a:gd name="connsiteX7" fmla="*/ 36520 w 161582"/>
                <a:gd name="connsiteY7" fmla="*/ 246134 h 290425"/>
                <a:gd name="connsiteX8" fmla="*/ 41568 w 161582"/>
                <a:gd name="connsiteY8" fmla="*/ 250420 h 290425"/>
                <a:gd name="connsiteX9" fmla="*/ 36329 w 161582"/>
                <a:gd name="connsiteY9" fmla="*/ 256516 h 290425"/>
                <a:gd name="connsiteX10" fmla="*/ 31090 w 161582"/>
                <a:gd name="connsiteY10" fmla="*/ 256231 h 290425"/>
                <a:gd name="connsiteX11" fmla="*/ 26137 w 161582"/>
                <a:gd name="connsiteY11" fmla="*/ 256993 h 290425"/>
                <a:gd name="connsiteX12" fmla="*/ 27185 w 161582"/>
                <a:gd name="connsiteY12" fmla="*/ 262041 h 290425"/>
                <a:gd name="connsiteX13" fmla="*/ 43759 w 161582"/>
                <a:gd name="connsiteY13" fmla="*/ 277281 h 290425"/>
                <a:gd name="connsiteX14" fmla="*/ 50236 w 161582"/>
                <a:gd name="connsiteY14" fmla="*/ 277281 h 290425"/>
                <a:gd name="connsiteX15" fmla="*/ 60237 w 161582"/>
                <a:gd name="connsiteY15" fmla="*/ 280615 h 290425"/>
                <a:gd name="connsiteX16" fmla="*/ 65952 w 161582"/>
                <a:gd name="connsiteY16" fmla="*/ 290425 h 290425"/>
                <a:gd name="connsiteX17" fmla="*/ 77668 w 161582"/>
                <a:gd name="connsiteY17" fmla="*/ 272899 h 290425"/>
                <a:gd name="connsiteX18" fmla="*/ 65952 w 161582"/>
                <a:gd name="connsiteY18" fmla="*/ 254135 h 290425"/>
                <a:gd name="connsiteX19" fmla="*/ 65952 w 161582"/>
                <a:gd name="connsiteY19" fmla="*/ 242038 h 290425"/>
                <a:gd name="connsiteX20" fmla="*/ 54141 w 161582"/>
                <a:gd name="connsiteY20" fmla="*/ 226132 h 290425"/>
                <a:gd name="connsiteX21" fmla="*/ 58903 w 161582"/>
                <a:gd name="connsiteY21" fmla="*/ 223941 h 290425"/>
                <a:gd name="connsiteX22" fmla="*/ 69381 w 161582"/>
                <a:gd name="connsiteY22" fmla="*/ 216988 h 290425"/>
                <a:gd name="connsiteX23" fmla="*/ 62047 w 161582"/>
                <a:gd name="connsiteY23" fmla="*/ 204986 h 290425"/>
                <a:gd name="connsiteX24" fmla="*/ 41854 w 161582"/>
                <a:gd name="connsiteY24" fmla="*/ 195366 h 290425"/>
                <a:gd name="connsiteX25" fmla="*/ 62332 w 161582"/>
                <a:gd name="connsiteY25" fmla="*/ 165743 h 290425"/>
                <a:gd name="connsiteX26" fmla="*/ 43854 w 161582"/>
                <a:gd name="connsiteY26" fmla="*/ 156028 h 290425"/>
                <a:gd name="connsiteX27" fmla="*/ 35186 w 161582"/>
                <a:gd name="connsiteY27" fmla="*/ 162505 h 290425"/>
                <a:gd name="connsiteX28" fmla="*/ 35948 w 161582"/>
                <a:gd name="connsiteY28" fmla="*/ 165362 h 290425"/>
                <a:gd name="connsiteX29" fmla="*/ 31281 w 161582"/>
                <a:gd name="connsiteY29" fmla="*/ 174220 h 290425"/>
                <a:gd name="connsiteX30" fmla="*/ 22137 w 161582"/>
                <a:gd name="connsiteY30" fmla="*/ 165553 h 290425"/>
                <a:gd name="connsiteX31" fmla="*/ 23566 w 161582"/>
                <a:gd name="connsiteY31" fmla="*/ 141645 h 290425"/>
                <a:gd name="connsiteX32" fmla="*/ 27185 w 161582"/>
                <a:gd name="connsiteY32" fmla="*/ 127167 h 290425"/>
                <a:gd name="connsiteX33" fmla="*/ 43949 w 161582"/>
                <a:gd name="connsiteY33" fmla="*/ 113641 h 290425"/>
                <a:gd name="connsiteX34" fmla="*/ 65666 w 161582"/>
                <a:gd name="connsiteY34" fmla="*/ 93067 h 290425"/>
                <a:gd name="connsiteX35" fmla="*/ 90145 w 161582"/>
                <a:gd name="connsiteY35" fmla="*/ 80590 h 290425"/>
                <a:gd name="connsiteX36" fmla="*/ 105481 w 161582"/>
                <a:gd name="connsiteY36" fmla="*/ 61254 h 290425"/>
                <a:gd name="connsiteX37" fmla="*/ 132817 w 161582"/>
                <a:gd name="connsiteY37" fmla="*/ 39632 h 290425"/>
                <a:gd name="connsiteX38" fmla="*/ 136627 w 161582"/>
                <a:gd name="connsiteY38" fmla="*/ 42775 h 290425"/>
                <a:gd name="connsiteX39" fmla="*/ 137961 w 161582"/>
                <a:gd name="connsiteY39" fmla="*/ 54586 h 290425"/>
                <a:gd name="connsiteX40" fmla="*/ 150248 w 161582"/>
                <a:gd name="connsiteY40" fmla="*/ 43252 h 290425"/>
                <a:gd name="connsiteX41" fmla="*/ 152439 w 161582"/>
                <a:gd name="connsiteY41" fmla="*/ 35441 h 290425"/>
                <a:gd name="connsiteX42" fmla="*/ 161583 w 161582"/>
                <a:gd name="connsiteY42" fmla="*/ 17248 h 290425"/>
                <a:gd name="connsiteX43" fmla="*/ 143390 w 161582"/>
                <a:gd name="connsiteY43" fmla="*/ 294 h 290425"/>
                <a:gd name="connsiteX44" fmla="*/ 140628 w 161582"/>
                <a:gd name="connsiteY44" fmla="*/ 199 h 290425"/>
                <a:gd name="connsiteX45" fmla="*/ 120435 w 161582"/>
                <a:gd name="connsiteY45" fmla="*/ 7438 h 290425"/>
                <a:gd name="connsiteX46" fmla="*/ 102623 w 161582"/>
                <a:gd name="connsiteY46" fmla="*/ 5533 h 290425"/>
                <a:gd name="connsiteX47" fmla="*/ 91860 w 161582"/>
                <a:gd name="connsiteY47" fmla="*/ 17725 h 290425"/>
                <a:gd name="connsiteX48" fmla="*/ 95289 w 161582"/>
                <a:gd name="connsiteY48" fmla="*/ 39442 h 290425"/>
                <a:gd name="connsiteX49" fmla="*/ 86621 w 161582"/>
                <a:gd name="connsiteY49" fmla="*/ 55539 h 290425"/>
                <a:gd name="connsiteX50" fmla="*/ 81192 w 161582"/>
                <a:gd name="connsiteY50" fmla="*/ 50586 h 290425"/>
                <a:gd name="connsiteX51" fmla="*/ 77001 w 161582"/>
                <a:gd name="connsiteY51" fmla="*/ 24392 h 290425"/>
                <a:gd name="connsiteX52" fmla="*/ 77001 w 161582"/>
                <a:gd name="connsiteY52" fmla="*/ 24392 h 290425"/>
                <a:gd name="connsiteX53" fmla="*/ 66047 w 161582"/>
                <a:gd name="connsiteY53" fmla="*/ 24392 h 290425"/>
                <a:gd name="connsiteX54" fmla="*/ 43378 w 161582"/>
                <a:gd name="connsiteY54" fmla="*/ 40394 h 290425"/>
                <a:gd name="connsiteX55" fmla="*/ 33091 w 161582"/>
                <a:gd name="connsiteY55" fmla="*/ 47728 h 290425"/>
                <a:gd name="connsiteX56" fmla="*/ 28995 w 161582"/>
                <a:gd name="connsiteY56" fmla="*/ 57063 h 290425"/>
                <a:gd name="connsiteX57" fmla="*/ 25756 w 161582"/>
                <a:gd name="connsiteY57" fmla="*/ 68969 h 290425"/>
                <a:gd name="connsiteX58" fmla="*/ 15279 w 161582"/>
                <a:gd name="connsiteY58" fmla="*/ 70969 h 290425"/>
                <a:gd name="connsiteX59" fmla="*/ 8802 w 161582"/>
                <a:gd name="connsiteY59" fmla="*/ 78875 h 290425"/>
                <a:gd name="connsiteX60" fmla="*/ 706 w 161582"/>
                <a:gd name="connsiteY60" fmla="*/ 108784 h 290425"/>
                <a:gd name="connsiteX61" fmla="*/ 3944 w 161582"/>
                <a:gd name="connsiteY61" fmla="*/ 118690 h 290425"/>
                <a:gd name="connsiteX62" fmla="*/ 10612 w 161582"/>
                <a:gd name="connsiteY62" fmla="*/ 115261 h 290425"/>
                <a:gd name="connsiteX63" fmla="*/ 10612 w 161582"/>
                <a:gd name="connsiteY63" fmla="*/ 115261 h 290425"/>
                <a:gd name="connsiteX64" fmla="*/ 13945 w 161582"/>
                <a:gd name="connsiteY64" fmla="*/ 125357 h 290425"/>
                <a:gd name="connsiteX65" fmla="*/ 10040 w 161582"/>
                <a:gd name="connsiteY65" fmla="*/ 162124 h 290425"/>
                <a:gd name="connsiteX66" fmla="*/ 4992 w 161582"/>
                <a:gd name="connsiteY66" fmla="*/ 181555 h 29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61582" h="290425">
                  <a:moveTo>
                    <a:pt x="4992" y="181555"/>
                  </a:moveTo>
                  <a:cubicBezTo>
                    <a:pt x="10231" y="183841"/>
                    <a:pt x="13945" y="187936"/>
                    <a:pt x="16041" y="193651"/>
                  </a:cubicBezTo>
                  <a:cubicBezTo>
                    <a:pt x="21089" y="197652"/>
                    <a:pt x="20041" y="201748"/>
                    <a:pt x="16041" y="205748"/>
                  </a:cubicBezTo>
                  <a:cubicBezTo>
                    <a:pt x="18232" y="209177"/>
                    <a:pt x="21280" y="211177"/>
                    <a:pt x="25185" y="211654"/>
                  </a:cubicBezTo>
                  <a:cubicBezTo>
                    <a:pt x="31471" y="212416"/>
                    <a:pt x="39568" y="211939"/>
                    <a:pt x="39949" y="221083"/>
                  </a:cubicBezTo>
                  <a:cubicBezTo>
                    <a:pt x="40330" y="228418"/>
                    <a:pt x="32519" y="228322"/>
                    <a:pt x="27852" y="230989"/>
                  </a:cubicBezTo>
                  <a:cubicBezTo>
                    <a:pt x="23280" y="233561"/>
                    <a:pt x="25947" y="237847"/>
                    <a:pt x="27471" y="241276"/>
                  </a:cubicBezTo>
                  <a:cubicBezTo>
                    <a:pt x="29281" y="245277"/>
                    <a:pt x="32424" y="246801"/>
                    <a:pt x="36520" y="246134"/>
                  </a:cubicBezTo>
                  <a:cubicBezTo>
                    <a:pt x="39568" y="245563"/>
                    <a:pt x="42520" y="246515"/>
                    <a:pt x="41568" y="250420"/>
                  </a:cubicBezTo>
                  <a:cubicBezTo>
                    <a:pt x="40996" y="252802"/>
                    <a:pt x="38520" y="255088"/>
                    <a:pt x="36329" y="256516"/>
                  </a:cubicBezTo>
                  <a:cubicBezTo>
                    <a:pt x="35091" y="257374"/>
                    <a:pt x="32900" y="256135"/>
                    <a:pt x="31090" y="256231"/>
                  </a:cubicBezTo>
                  <a:cubicBezTo>
                    <a:pt x="29471" y="256231"/>
                    <a:pt x="27757" y="256707"/>
                    <a:pt x="26137" y="256993"/>
                  </a:cubicBezTo>
                  <a:cubicBezTo>
                    <a:pt x="26423" y="258707"/>
                    <a:pt x="26233" y="261088"/>
                    <a:pt x="27185" y="262041"/>
                  </a:cubicBezTo>
                  <a:cubicBezTo>
                    <a:pt x="32519" y="267280"/>
                    <a:pt x="40234" y="269375"/>
                    <a:pt x="43759" y="277281"/>
                  </a:cubicBezTo>
                  <a:cubicBezTo>
                    <a:pt x="45283" y="280710"/>
                    <a:pt x="48045" y="279376"/>
                    <a:pt x="50236" y="277281"/>
                  </a:cubicBezTo>
                  <a:cubicBezTo>
                    <a:pt x="55093" y="272804"/>
                    <a:pt x="58046" y="274423"/>
                    <a:pt x="60237" y="280615"/>
                  </a:cubicBezTo>
                  <a:cubicBezTo>
                    <a:pt x="61475" y="284139"/>
                    <a:pt x="64047" y="287187"/>
                    <a:pt x="65952" y="290425"/>
                  </a:cubicBezTo>
                  <a:cubicBezTo>
                    <a:pt x="70143" y="284615"/>
                    <a:pt x="77858" y="278614"/>
                    <a:pt x="77668" y="272899"/>
                  </a:cubicBezTo>
                  <a:cubicBezTo>
                    <a:pt x="77477" y="266518"/>
                    <a:pt x="70143" y="260422"/>
                    <a:pt x="65952" y="254135"/>
                  </a:cubicBezTo>
                  <a:cubicBezTo>
                    <a:pt x="60999" y="250135"/>
                    <a:pt x="62904" y="246039"/>
                    <a:pt x="65952" y="242038"/>
                  </a:cubicBezTo>
                  <a:cubicBezTo>
                    <a:pt x="62047" y="236800"/>
                    <a:pt x="58046" y="231466"/>
                    <a:pt x="54141" y="226132"/>
                  </a:cubicBezTo>
                  <a:cubicBezTo>
                    <a:pt x="55760" y="225370"/>
                    <a:pt x="57284" y="224417"/>
                    <a:pt x="58903" y="223941"/>
                  </a:cubicBezTo>
                  <a:cubicBezTo>
                    <a:pt x="63190" y="222798"/>
                    <a:pt x="69095" y="224036"/>
                    <a:pt x="69381" y="216988"/>
                  </a:cubicBezTo>
                  <a:cubicBezTo>
                    <a:pt x="69571" y="211558"/>
                    <a:pt x="65666" y="207939"/>
                    <a:pt x="62047" y="204986"/>
                  </a:cubicBezTo>
                  <a:cubicBezTo>
                    <a:pt x="56236" y="200414"/>
                    <a:pt x="46902" y="205462"/>
                    <a:pt x="41854" y="195366"/>
                  </a:cubicBezTo>
                  <a:cubicBezTo>
                    <a:pt x="48426" y="185936"/>
                    <a:pt x="55379" y="175840"/>
                    <a:pt x="62332" y="165743"/>
                  </a:cubicBezTo>
                  <a:cubicBezTo>
                    <a:pt x="59284" y="155742"/>
                    <a:pt x="49569" y="161552"/>
                    <a:pt x="43854" y="156028"/>
                  </a:cubicBezTo>
                  <a:cubicBezTo>
                    <a:pt x="37853" y="150122"/>
                    <a:pt x="34996" y="152980"/>
                    <a:pt x="35186" y="162505"/>
                  </a:cubicBezTo>
                  <a:cubicBezTo>
                    <a:pt x="35186" y="163457"/>
                    <a:pt x="35662" y="164410"/>
                    <a:pt x="35948" y="165362"/>
                  </a:cubicBezTo>
                  <a:cubicBezTo>
                    <a:pt x="37186" y="170125"/>
                    <a:pt x="35472" y="173173"/>
                    <a:pt x="31281" y="174220"/>
                  </a:cubicBezTo>
                  <a:cubicBezTo>
                    <a:pt x="26804" y="175363"/>
                    <a:pt x="22613" y="171363"/>
                    <a:pt x="22137" y="165553"/>
                  </a:cubicBezTo>
                  <a:cubicBezTo>
                    <a:pt x="21470" y="157552"/>
                    <a:pt x="21089" y="149551"/>
                    <a:pt x="23566" y="141645"/>
                  </a:cubicBezTo>
                  <a:cubicBezTo>
                    <a:pt x="25090" y="136882"/>
                    <a:pt x="26042" y="132025"/>
                    <a:pt x="27185" y="127167"/>
                  </a:cubicBezTo>
                  <a:cubicBezTo>
                    <a:pt x="36329" y="127643"/>
                    <a:pt x="37853" y="116594"/>
                    <a:pt x="43949" y="113641"/>
                  </a:cubicBezTo>
                  <a:cubicBezTo>
                    <a:pt x="53474" y="108974"/>
                    <a:pt x="58808" y="100687"/>
                    <a:pt x="65666" y="93067"/>
                  </a:cubicBezTo>
                  <a:cubicBezTo>
                    <a:pt x="71572" y="86495"/>
                    <a:pt x="81763" y="84400"/>
                    <a:pt x="90145" y="80590"/>
                  </a:cubicBezTo>
                  <a:cubicBezTo>
                    <a:pt x="98146" y="76875"/>
                    <a:pt x="103385" y="71065"/>
                    <a:pt x="105481" y="61254"/>
                  </a:cubicBezTo>
                  <a:cubicBezTo>
                    <a:pt x="108814" y="46109"/>
                    <a:pt x="124912" y="48776"/>
                    <a:pt x="132817" y="39632"/>
                  </a:cubicBezTo>
                  <a:cubicBezTo>
                    <a:pt x="133008" y="39442"/>
                    <a:pt x="136246" y="41347"/>
                    <a:pt x="136627" y="42775"/>
                  </a:cubicBezTo>
                  <a:cubicBezTo>
                    <a:pt x="137485" y="46585"/>
                    <a:pt x="137580" y="50586"/>
                    <a:pt x="137961" y="54586"/>
                  </a:cubicBezTo>
                  <a:cubicBezTo>
                    <a:pt x="142057" y="50872"/>
                    <a:pt x="146533" y="47443"/>
                    <a:pt x="150248" y="43252"/>
                  </a:cubicBezTo>
                  <a:cubicBezTo>
                    <a:pt x="151867" y="41442"/>
                    <a:pt x="153391" y="36584"/>
                    <a:pt x="152439" y="35441"/>
                  </a:cubicBezTo>
                  <a:cubicBezTo>
                    <a:pt x="141961" y="22201"/>
                    <a:pt x="151010" y="19344"/>
                    <a:pt x="161583" y="17248"/>
                  </a:cubicBezTo>
                  <a:cubicBezTo>
                    <a:pt x="157582" y="7533"/>
                    <a:pt x="147200" y="8104"/>
                    <a:pt x="143390" y="294"/>
                  </a:cubicBezTo>
                  <a:cubicBezTo>
                    <a:pt x="142438" y="294"/>
                    <a:pt x="141580" y="389"/>
                    <a:pt x="140628" y="199"/>
                  </a:cubicBezTo>
                  <a:cubicBezTo>
                    <a:pt x="132532" y="-1325"/>
                    <a:pt x="127102" y="6390"/>
                    <a:pt x="120435" y="7438"/>
                  </a:cubicBezTo>
                  <a:cubicBezTo>
                    <a:pt x="115101" y="8295"/>
                    <a:pt x="109386" y="3723"/>
                    <a:pt x="102623" y="5533"/>
                  </a:cubicBezTo>
                  <a:cubicBezTo>
                    <a:pt x="95956" y="7342"/>
                    <a:pt x="91003" y="7152"/>
                    <a:pt x="91860" y="17725"/>
                  </a:cubicBezTo>
                  <a:cubicBezTo>
                    <a:pt x="92431" y="25154"/>
                    <a:pt x="87955" y="32774"/>
                    <a:pt x="95289" y="39442"/>
                  </a:cubicBezTo>
                  <a:cubicBezTo>
                    <a:pt x="97575" y="41537"/>
                    <a:pt x="90431" y="54682"/>
                    <a:pt x="86621" y="55539"/>
                  </a:cubicBezTo>
                  <a:cubicBezTo>
                    <a:pt x="83478" y="56206"/>
                    <a:pt x="81668" y="53253"/>
                    <a:pt x="81192" y="50586"/>
                  </a:cubicBezTo>
                  <a:cubicBezTo>
                    <a:pt x="79573" y="41918"/>
                    <a:pt x="78430" y="33155"/>
                    <a:pt x="77001" y="24392"/>
                  </a:cubicBezTo>
                  <a:lnTo>
                    <a:pt x="77001" y="24392"/>
                  </a:lnTo>
                  <a:cubicBezTo>
                    <a:pt x="73381" y="24392"/>
                    <a:pt x="69667" y="24583"/>
                    <a:pt x="66047" y="24392"/>
                  </a:cubicBezTo>
                  <a:cubicBezTo>
                    <a:pt x="54998" y="23821"/>
                    <a:pt x="46235" y="26869"/>
                    <a:pt x="43378" y="40394"/>
                  </a:cubicBezTo>
                  <a:cubicBezTo>
                    <a:pt x="42139" y="46109"/>
                    <a:pt x="38044" y="48681"/>
                    <a:pt x="33091" y="47728"/>
                  </a:cubicBezTo>
                  <a:cubicBezTo>
                    <a:pt x="20041" y="45061"/>
                    <a:pt x="23089" y="49633"/>
                    <a:pt x="28995" y="57063"/>
                  </a:cubicBezTo>
                  <a:cubicBezTo>
                    <a:pt x="32900" y="62016"/>
                    <a:pt x="30424" y="66683"/>
                    <a:pt x="25756" y="68969"/>
                  </a:cubicBezTo>
                  <a:cubicBezTo>
                    <a:pt x="22613" y="70493"/>
                    <a:pt x="18613" y="69731"/>
                    <a:pt x="15279" y="70969"/>
                  </a:cubicBezTo>
                  <a:cubicBezTo>
                    <a:pt x="11850" y="72112"/>
                    <a:pt x="7183" y="74970"/>
                    <a:pt x="8802" y="78875"/>
                  </a:cubicBezTo>
                  <a:cubicBezTo>
                    <a:pt x="13850" y="91829"/>
                    <a:pt x="3944" y="99068"/>
                    <a:pt x="706" y="108784"/>
                  </a:cubicBezTo>
                  <a:cubicBezTo>
                    <a:pt x="-628" y="112594"/>
                    <a:pt x="-342" y="116975"/>
                    <a:pt x="3944" y="118690"/>
                  </a:cubicBezTo>
                  <a:cubicBezTo>
                    <a:pt x="6802" y="119833"/>
                    <a:pt x="8992" y="117832"/>
                    <a:pt x="10612" y="115261"/>
                  </a:cubicBezTo>
                  <a:lnTo>
                    <a:pt x="10612" y="115261"/>
                  </a:lnTo>
                  <a:cubicBezTo>
                    <a:pt x="13945" y="117737"/>
                    <a:pt x="16136" y="121642"/>
                    <a:pt x="13945" y="125357"/>
                  </a:cubicBezTo>
                  <a:cubicBezTo>
                    <a:pt x="7087" y="137073"/>
                    <a:pt x="5754" y="148789"/>
                    <a:pt x="10040" y="162124"/>
                  </a:cubicBezTo>
                  <a:cubicBezTo>
                    <a:pt x="12231" y="168791"/>
                    <a:pt x="7468" y="175268"/>
                    <a:pt x="4992" y="18155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8DF661A6-A2F5-9E46-8999-1BFC65B1FC50}"/>
                </a:ext>
              </a:extLst>
            </p:cNvPr>
            <p:cNvSpPr/>
            <p:nvPr/>
          </p:nvSpPr>
          <p:spPr>
            <a:xfrm>
              <a:off x="1557545" y="566665"/>
              <a:ext cx="52650" cy="38601"/>
            </a:xfrm>
            <a:custGeom>
              <a:avLst/>
              <a:gdLst>
                <a:gd name="connsiteX0" fmla="*/ 0 w 52650"/>
                <a:gd name="connsiteY0" fmla="*/ 27284 h 38601"/>
                <a:gd name="connsiteX1" fmla="*/ 7430 w 52650"/>
                <a:gd name="connsiteY1" fmla="*/ 34332 h 38601"/>
                <a:gd name="connsiteX2" fmla="*/ 20383 w 52650"/>
                <a:gd name="connsiteY2" fmla="*/ 30332 h 38601"/>
                <a:gd name="connsiteX3" fmla="*/ 43529 w 52650"/>
                <a:gd name="connsiteY3" fmla="*/ 37285 h 38601"/>
                <a:gd name="connsiteX4" fmla="*/ 50673 w 52650"/>
                <a:gd name="connsiteY4" fmla="*/ 38047 h 38601"/>
                <a:gd name="connsiteX5" fmla="*/ 51625 w 52650"/>
                <a:gd name="connsiteY5" fmla="*/ 30141 h 38601"/>
                <a:gd name="connsiteX6" fmla="*/ 35814 w 52650"/>
                <a:gd name="connsiteY6" fmla="*/ 6329 h 38601"/>
                <a:gd name="connsiteX7" fmla="*/ 11240 w 52650"/>
                <a:gd name="connsiteY7" fmla="*/ 4995 h 38601"/>
                <a:gd name="connsiteX8" fmla="*/ 0 w 52650"/>
                <a:gd name="connsiteY8" fmla="*/ 27284 h 3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50" h="38601">
                  <a:moveTo>
                    <a:pt x="0" y="27284"/>
                  </a:moveTo>
                  <a:cubicBezTo>
                    <a:pt x="571" y="32046"/>
                    <a:pt x="3715" y="34618"/>
                    <a:pt x="7430" y="34332"/>
                  </a:cubicBezTo>
                  <a:cubicBezTo>
                    <a:pt x="11811" y="33951"/>
                    <a:pt x="16193" y="32046"/>
                    <a:pt x="20383" y="30332"/>
                  </a:cubicBezTo>
                  <a:cubicBezTo>
                    <a:pt x="29718" y="26426"/>
                    <a:pt x="37528" y="27379"/>
                    <a:pt x="43529" y="37285"/>
                  </a:cubicBezTo>
                  <a:cubicBezTo>
                    <a:pt x="44387" y="38714"/>
                    <a:pt x="48673" y="38999"/>
                    <a:pt x="50673" y="38047"/>
                  </a:cubicBezTo>
                  <a:cubicBezTo>
                    <a:pt x="53721" y="36523"/>
                    <a:pt x="52578" y="32999"/>
                    <a:pt x="51625" y="30141"/>
                  </a:cubicBezTo>
                  <a:cubicBezTo>
                    <a:pt x="48387" y="20616"/>
                    <a:pt x="42767" y="12901"/>
                    <a:pt x="35814" y="6329"/>
                  </a:cubicBezTo>
                  <a:cubicBezTo>
                    <a:pt x="27432" y="-1672"/>
                    <a:pt x="20574" y="-2053"/>
                    <a:pt x="11240" y="4995"/>
                  </a:cubicBezTo>
                  <a:cubicBezTo>
                    <a:pt x="4191" y="10234"/>
                    <a:pt x="95" y="18425"/>
                    <a:pt x="0" y="27284"/>
                  </a:cubicBezTo>
                  <a:close/>
                </a:path>
              </a:pathLst>
            </a:custGeom>
            <a:solidFill>
              <a:srgbClr val="96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4162FC0F-498A-817C-930B-2EE18AE27CFD}"/>
                </a:ext>
              </a:extLst>
            </p:cNvPr>
            <p:cNvSpPr/>
            <p:nvPr/>
          </p:nvSpPr>
          <p:spPr>
            <a:xfrm>
              <a:off x="1639784" y="601188"/>
              <a:ext cx="10605" cy="20131"/>
            </a:xfrm>
            <a:custGeom>
              <a:avLst/>
              <a:gdLst>
                <a:gd name="connsiteX0" fmla="*/ 56 w 10605"/>
                <a:gd name="connsiteY0" fmla="*/ 14764 h 20131"/>
                <a:gd name="connsiteX1" fmla="*/ 2247 w 10605"/>
                <a:gd name="connsiteY1" fmla="*/ 19717 h 20131"/>
                <a:gd name="connsiteX2" fmla="*/ 8533 w 10605"/>
                <a:gd name="connsiteY2" fmla="*/ 16478 h 20131"/>
                <a:gd name="connsiteX3" fmla="*/ 10057 w 10605"/>
                <a:gd name="connsiteY3" fmla="*/ 2191 h 20131"/>
                <a:gd name="connsiteX4" fmla="*/ 8343 w 10605"/>
                <a:gd name="connsiteY4" fmla="*/ 0 h 20131"/>
                <a:gd name="connsiteX5" fmla="*/ 3676 w 10605"/>
                <a:gd name="connsiteY5" fmla="*/ 1143 h 20131"/>
                <a:gd name="connsiteX6" fmla="*/ 56 w 10605"/>
                <a:gd name="connsiteY6" fmla="*/ 14764 h 2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5" h="20131">
                  <a:moveTo>
                    <a:pt x="56" y="14764"/>
                  </a:moveTo>
                  <a:cubicBezTo>
                    <a:pt x="723" y="16478"/>
                    <a:pt x="1104" y="19145"/>
                    <a:pt x="2247" y="19717"/>
                  </a:cubicBezTo>
                  <a:cubicBezTo>
                    <a:pt x="4914" y="21050"/>
                    <a:pt x="7200" y="18955"/>
                    <a:pt x="8533" y="16478"/>
                  </a:cubicBezTo>
                  <a:cubicBezTo>
                    <a:pt x="11010" y="12002"/>
                    <a:pt x="10915" y="7049"/>
                    <a:pt x="10057" y="2191"/>
                  </a:cubicBezTo>
                  <a:cubicBezTo>
                    <a:pt x="9962" y="1334"/>
                    <a:pt x="8914" y="0"/>
                    <a:pt x="8343" y="0"/>
                  </a:cubicBezTo>
                  <a:cubicBezTo>
                    <a:pt x="6724" y="95"/>
                    <a:pt x="4819" y="191"/>
                    <a:pt x="3676" y="1143"/>
                  </a:cubicBezTo>
                  <a:cubicBezTo>
                    <a:pt x="-39" y="4763"/>
                    <a:pt x="-134" y="9811"/>
                    <a:pt x="56" y="1476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3FCFC594-50E1-8BE9-3AA9-D82CA70123B1}"/>
                </a:ext>
              </a:extLst>
            </p:cNvPr>
            <p:cNvSpPr/>
            <p:nvPr/>
          </p:nvSpPr>
          <p:spPr>
            <a:xfrm>
              <a:off x="1599429" y="543752"/>
              <a:ext cx="10050" cy="9168"/>
            </a:xfrm>
            <a:custGeom>
              <a:avLst/>
              <a:gdLst>
                <a:gd name="connsiteX0" fmla="*/ 6598 w 10050"/>
                <a:gd name="connsiteY0" fmla="*/ 0 h 9168"/>
                <a:gd name="connsiteX1" fmla="*/ 216 w 10050"/>
                <a:gd name="connsiteY1" fmla="*/ 4382 h 9168"/>
                <a:gd name="connsiteX2" fmla="*/ 4979 w 10050"/>
                <a:gd name="connsiteY2" fmla="*/ 9144 h 9168"/>
                <a:gd name="connsiteX3" fmla="*/ 10027 w 10050"/>
                <a:gd name="connsiteY3" fmla="*/ 3620 h 9168"/>
                <a:gd name="connsiteX4" fmla="*/ 6598 w 10050"/>
                <a:gd name="connsiteY4" fmla="*/ 0 h 9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0" h="9168">
                  <a:moveTo>
                    <a:pt x="6598" y="0"/>
                  </a:moveTo>
                  <a:cubicBezTo>
                    <a:pt x="3550" y="0"/>
                    <a:pt x="1073" y="1429"/>
                    <a:pt x="216" y="4382"/>
                  </a:cubicBezTo>
                  <a:cubicBezTo>
                    <a:pt x="-832" y="8477"/>
                    <a:pt x="2121" y="9334"/>
                    <a:pt x="4979" y="9144"/>
                  </a:cubicBezTo>
                  <a:cubicBezTo>
                    <a:pt x="7931" y="8953"/>
                    <a:pt x="10313" y="7144"/>
                    <a:pt x="10027" y="3620"/>
                  </a:cubicBezTo>
                  <a:cubicBezTo>
                    <a:pt x="9836" y="2191"/>
                    <a:pt x="7741" y="1143"/>
                    <a:pt x="6598" y="0"/>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D14CC51D-78CC-0313-299C-E06D0FD24B5F}"/>
                </a:ext>
              </a:extLst>
            </p:cNvPr>
            <p:cNvSpPr/>
            <p:nvPr/>
          </p:nvSpPr>
          <p:spPr>
            <a:xfrm>
              <a:off x="1497229" y="741205"/>
              <a:ext cx="9357" cy="14594"/>
            </a:xfrm>
            <a:custGeom>
              <a:avLst/>
              <a:gdLst>
                <a:gd name="connsiteX0" fmla="*/ 9357 w 9357"/>
                <a:gd name="connsiteY0" fmla="*/ 0 h 14594"/>
                <a:gd name="connsiteX1" fmla="*/ 2785 w 9357"/>
                <a:gd name="connsiteY1" fmla="*/ 4953 h 14594"/>
                <a:gd name="connsiteX2" fmla="*/ 213 w 9357"/>
                <a:gd name="connsiteY2" fmla="*/ 12383 h 14594"/>
                <a:gd name="connsiteX3" fmla="*/ 9357 w 9357"/>
                <a:gd name="connsiteY3" fmla="*/ 12097 h 14594"/>
                <a:gd name="connsiteX4" fmla="*/ 9357 w 9357"/>
                <a:gd name="connsiteY4" fmla="*/ 0 h 1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 h="14594">
                  <a:moveTo>
                    <a:pt x="9357" y="0"/>
                  </a:moveTo>
                  <a:cubicBezTo>
                    <a:pt x="7166" y="1619"/>
                    <a:pt x="4404" y="2858"/>
                    <a:pt x="2785" y="4953"/>
                  </a:cubicBezTo>
                  <a:cubicBezTo>
                    <a:pt x="1261" y="6953"/>
                    <a:pt x="-644" y="10859"/>
                    <a:pt x="213" y="12383"/>
                  </a:cubicBezTo>
                  <a:cubicBezTo>
                    <a:pt x="2880" y="17335"/>
                    <a:pt x="6214" y="12478"/>
                    <a:pt x="9357" y="12097"/>
                  </a:cubicBezTo>
                  <a:cubicBezTo>
                    <a:pt x="9357" y="8001"/>
                    <a:pt x="9357" y="4001"/>
                    <a:pt x="935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46C2EFE1-7FAA-6093-7933-9CF4D7257421}"/>
                </a:ext>
              </a:extLst>
            </p:cNvPr>
            <p:cNvSpPr/>
            <p:nvPr/>
          </p:nvSpPr>
          <p:spPr>
            <a:xfrm>
              <a:off x="1571451" y="553344"/>
              <a:ext cx="7290" cy="4695"/>
            </a:xfrm>
            <a:custGeom>
              <a:avLst/>
              <a:gdLst>
                <a:gd name="connsiteX0" fmla="*/ 0 w 7290"/>
                <a:gd name="connsiteY0" fmla="*/ 2505 h 4695"/>
                <a:gd name="connsiteX1" fmla="*/ 1334 w 7290"/>
                <a:gd name="connsiteY1" fmla="*/ 4695 h 4695"/>
                <a:gd name="connsiteX2" fmla="*/ 5810 w 7290"/>
                <a:gd name="connsiteY2" fmla="*/ 2600 h 4695"/>
                <a:gd name="connsiteX3" fmla="*/ 4667 w 7290"/>
                <a:gd name="connsiteY3" fmla="*/ 409 h 4695"/>
                <a:gd name="connsiteX4" fmla="*/ 0 w 7290"/>
                <a:gd name="connsiteY4" fmla="*/ 2505 h 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0" h="4695">
                  <a:moveTo>
                    <a:pt x="0" y="2505"/>
                  </a:moveTo>
                  <a:cubicBezTo>
                    <a:pt x="476" y="3267"/>
                    <a:pt x="1048" y="4695"/>
                    <a:pt x="1334" y="4695"/>
                  </a:cubicBezTo>
                  <a:cubicBezTo>
                    <a:pt x="2858" y="4219"/>
                    <a:pt x="4572" y="3743"/>
                    <a:pt x="5810" y="2600"/>
                  </a:cubicBezTo>
                  <a:cubicBezTo>
                    <a:pt x="8192" y="409"/>
                    <a:pt x="7620" y="-639"/>
                    <a:pt x="4667" y="409"/>
                  </a:cubicBezTo>
                  <a:cubicBezTo>
                    <a:pt x="3048" y="981"/>
                    <a:pt x="1524" y="1838"/>
                    <a:pt x="0" y="250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11ED8740-A6FC-4DE8-1325-BAC5A1622EC7}"/>
                </a:ext>
              </a:extLst>
            </p:cNvPr>
            <p:cNvSpPr/>
            <p:nvPr/>
          </p:nvSpPr>
          <p:spPr>
            <a:xfrm>
              <a:off x="1616790" y="844075"/>
              <a:ext cx="11715" cy="11316"/>
            </a:xfrm>
            <a:custGeom>
              <a:avLst/>
              <a:gdLst>
                <a:gd name="connsiteX0" fmla="*/ 11716 w 11715"/>
                <a:gd name="connsiteY0" fmla="*/ 0 h 11316"/>
                <a:gd name="connsiteX1" fmla="*/ 2381 w 11715"/>
                <a:gd name="connsiteY1" fmla="*/ 5715 h 11316"/>
                <a:gd name="connsiteX2" fmla="*/ 0 w 11715"/>
                <a:gd name="connsiteY2" fmla="*/ 10097 h 11316"/>
                <a:gd name="connsiteX3" fmla="*/ 4953 w 11715"/>
                <a:gd name="connsiteY3" fmla="*/ 11240 h 11316"/>
                <a:gd name="connsiteX4" fmla="*/ 11716 w 11715"/>
                <a:gd name="connsiteY4" fmla="*/ 0 h 11316"/>
                <a:gd name="connsiteX5" fmla="*/ 11716 w 11715"/>
                <a:gd name="connsiteY5" fmla="*/ 0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 h="11316">
                  <a:moveTo>
                    <a:pt x="11716" y="0"/>
                  </a:moveTo>
                  <a:cubicBezTo>
                    <a:pt x="8572" y="1810"/>
                    <a:pt x="5334" y="3524"/>
                    <a:pt x="2381" y="5715"/>
                  </a:cubicBezTo>
                  <a:cubicBezTo>
                    <a:pt x="1238" y="6572"/>
                    <a:pt x="762" y="8573"/>
                    <a:pt x="0" y="10097"/>
                  </a:cubicBezTo>
                  <a:cubicBezTo>
                    <a:pt x="1619" y="10478"/>
                    <a:pt x="3429" y="11621"/>
                    <a:pt x="4953" y="11240"/>
                  </a:cubicBezTo>
                  <a:cubicBezTo>
                    <a:pt x="10287" y="9811"/>
                    <a:pt x="11240" y="4953"/>
                    <a:pt x="11716" y="0"/>
                  </a:cubicBezTo>
                  <a:lnTo>
                    <a:pt x="11716" y="0"/>
                  </a:ln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DFF4E7A5-5004-AC95-4EBD-6EFD3A729344}"/>
                </a:ext>
              </a:extLst>
            </p:cNvPr>
            <p:cNvSpPr/>
            <p:nvPr/>
          </p:nvSpPr>
          <p:spPr>
            <a:xfrm>
              <a:off x="1330064" y="753475"/>
              <a:ext cx="33889" cy="39740"/>
            </a:xfrm>
            <a:custGeom>
              <a:avLst/>
              <a:gdLst>
                <a:gd name="connsiteX0" fmla="*/ 26408 w 33889"/>
                <a:gd name="connsiteY0" fmla="*/ 17 h 39740"/>
                <a:gd name="connsiteX1" fmla="*/ 10787 w 33889"/>
                <a:gd name="connsiteY1" fmla="*/ 3160 h 39740"/>
                <a:gd name="connsiteX2" fmla="*/ 309 w 33889"/>
                <a:gd name="connsiteY2" fmla="*/ 18781 h 39740"/>
                <a:gd name="connsiteX3" fmla="*/ 6596 w 33889"/>
                <a:gd name="connsiteY3" fmla="*/ 30688 h 39740"/>
                <a:gd name="connsiteX4" fmla="*/ 26503 w 33889"/>
                <a:gd name="connsiteY4" fmla="*/ 39736 h 39740"/>
                <a:gd name="connsiteX5" fmla="*/ 30789 w 33889"/>
                <a:gd name="connsiteY5" fmla="*/ 36784 h 39740"/>
                <a:gd name="connsiteX6" fmla="*/ 31170 w 33889"/>
                <a:gd name="connsiteY6" fmla="*/ 31069 h 39740"/>
                <a:gd name="connsiteX7" fmla="*/ 25931 w 33889"/>
                <a:gd name="connsiteY7" fmla="*/ 24973 h 39740"/>
                <a:gd name="connsiteX8" fmla="*/ 18311 w 33889"/>
                <a:gd name="connsiteY8" fmla="*/ 15067 h 39740"/>
                <a:gd name="connsiteX9" fmla="*/ 29360 w 33889"/>
                <a:gd name="connsiteY9" fmla="*/ 8971 h 39740"/>
                <a:gd name="connsiteX10" fmla="*/ 33551 w 33889"/>
                <a:gd name="connsiteY10" fmla="*/ 3160 h 39740"/>
                <a:gd name="connsiteX11" fmla="*/ 26408 w 33889"/>
                <a:gd name="connsiteY11" fmla="*/ 17 h 3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889" h="39740">
                  <a:moveTo>
                    <a:pt x="26408" y="17"/>
                  </a:moveTo>
                  <a:cubicBezTo>
                    <a:pt x="21455" y="208"/>
                    <a:pt x="16121" y="2113"/>
                    <a:pt x="10787" y="3160"/>
                  </a:cubicBezTo>
                  <a:cubicBezTo>
                    <a:pt x="2690" y="4684"/>
                    <a:pt x="1833" y="12209"/>
                    <a:pt x="309" y="18781"/>
                  </a:cubicBezTo>
                  <a:cubicBezTo>
                    <a:pt x="-1024" y="24306"/>
                    <a:pt x="2119" y="28211"/>
                    <a:pt x="6596" y="30688"/>
                  </a:cubicBezTo>
                  <a:cubicBezTo>
                    <a:pt x="12977" y="34307"/>
                    <a:pt x="18978" y="39451"/>
                    <a:pt x="26503" y="39736"/>
                  </a:cubicBezTo>
                  <a:cubicBezTo>
                    <a:pt x="27932" y="39832"/>
                    <a:pt x="30027" y="38212"/>
                    <a:pt x="30789" y="36784"/>
                  </a:cubicBezTo>
                  <a:cubicBezTo>
                    <a:pt x="31551" y="35260"/>
                    <a:pt x="31932" y="32593"/>
                    <a:pt x="31170" y="31069"/>
                  </a:cubicBezTo>
                  <a:cubicBezTo>
                    <a:pt x="29932" y="28687"/>
                    <a:pt x="28122" y="26211"/>
                    <a:pt x="25931" y="24973"/>
                  </a:cubicBezTo>
                  <a:cubicBezTo>
                    <a:pt x="22026" y="22687"/>
                    <a:pt x="16406" y="22020"/>
                    <a:pt x="18311" y="15067"/>
                  </a:cubicBezTo>
                  <a:cubicBezTo>
                    <a:pt x="19931" y="9256"/>
                    <a:pt x="24407" y="8875"/>
                    <a:pt x="29360" y="8971"/>
                  </a:cubicBezTo>
                  <a:cubicBezTo>
                    <a:pt x="32027" y="8971"/>
                    <a:pt x="34885" y="6304"/>
                    <a:pt x="33551" y="3160"/>
                  </a:cubicBezTo>
                  <a:cubicBezTo>
                    <a:pt x="32694" y="1255"/>
                    <a:pt x="29170" y="-173"/>
                    <a:pt x="26408" y="1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BD874351-75F1-D1E6-A67E-77A8F1EA6DF1}"/>
                </a:ext>
              </a:extLst>
            </p:cNvPr>
            <p:cNvSpPr/>
            <p:nvPr/>
          </p:nvSpPr>
          <p:spPr>
            <a:xfrm>
              <a:off x="1517730" y="520817"/>
              <a:ext cx="2190" cy="2551"/>
            </a:xfrm>
            <a:custGeom>
              <a:avLst/>
              <a:gdLst>
                <a:gd name="connsiteX0" fmla="*/ 0 w 2190"/>
                <a:gd name="connsiteY0" fmla="*/ 2552 h 2551"/>
                <a:gd name="connsiteX1" fmla="*/ 2191 w 2190"/>
                <a:gd name="connsiteY1" fmla="*/ 1218 h 2551"/>
                <a:gd name="connsiteX2" fmla="*/ 0 w 2190"/>
                <a:gd name="connsiteY2" fmla="*/ 2552 h 2551"/>
                <a:gd name="connsiteX3" fmla="*/ 0 w 2190"/>
                <a:gd name="connsiteY3" fmla="*/ 2552 h 2551"/>
              </a:gdLst>
              <a:ahLst/>
              <a:cxnLst>
                <a:cxn ang="0">
                  <a:pos x="connsiteX0" y="connsiteY0"/>
                </a:cxn>
                <a:cxn ang="0">
                  <a:pos x="connsiteX1" y="connsiteY1"/>
                </a:cxn>
                <a:cxn ang="0">
                  <a:pos x="connsiteX2" y="connsiteY2"/>
                </a:cxn>
                <a:cxn ang="0">
                  <a:pos x="connsiteX3" y="connsiteY3"/>
                </a:cxn>
              </a:cxnLst>
              <a:rect l="l" t="t" r="r" b="b"/>
              <a:pathLst>
                <a:path w="2190" h="2551">
                  <a:moveTo>
                    <a:pt x="0" y="2552"/>
                  </a:moveTo>
                  <a:cubicBezTo>
                    <a:pt x="762" y="2075"/>
                    <a:pt x="2191" y="1504"/>
                    <a:pt x="2191" y="1218"/>
                  </a:cubicBezTo>
                  <a:cubicBezTo>
                    <a:pt x="1715" y="-782"/>
                    <a:pt x="857" y="-306"/>
                    <a:pt x="0" y="2552"/>
                  </a:cubicBezTo>
                  <a:lnTo>
                    <a:pt x="0" y="2552"/>
                  </a:ln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C29B615D-F456-62CF-168E-C2DF02EA9CF7}"/>
                </a:ext>
              </a:extLst>
            </p:cNvPr>
            <p:cNvSpPr/>
            <p:nvPr/>
          </p:nvSpPr>
          <p:spPr>
            <a:xfrm>
              <a:off x="1362663" y="862173"/>
              <a:ext cx="5524" cy="6095"/>
            </a:xfrm>
            <a:custGeom>
              <a:avLst/>
              <a:gdLst>
                <a:gd name="connsiteX0" fmla="*/ 0 w 5524"/>
                <a:gd name="connsiteY0" fmla="*/ 0 h 6095"/>
                <a:gd name="connsiteX1" fmla="*/ 5524 w 5524"/>
                <a:gd name="connsiteY1" fmla="*/ 6096 h 6095"/>
                <a:gd name="connsiteX2" fmla="*/ 5524 w 5524"/>
                <a:gd name="connsiteY2" fmla="*/ 0 h 6095"/>
                <a:gd name="connsiteX3" fmla="*/ 0 w 5524"/>
                <a:gd name="connsiteY3" fmla="*/ 0 h 6095"/>
              </a:gdLst>
              <a:ahLst/>
              <a:cxnLst>
                <a:cxn ang="0">
                  <a:pos x="connsiteX0" y="connsiteY0"/>
                </a:cxn>
                <a:cxn ang="0">
                  <a:pos x="connsiteX1" y="connsiteY1"/>
                </a:cxn>
                <a:cxn ang="0">
                  <a:pos x="connsiteX2" y="connsiteY2"/>
                </a:cxn>
                <a:cxn ang="0">
                  <a:pos x="connsiteX3" y="connsiteY3"/>
                </a:cxn>
              </a:cxnLst>
              <a:rect l="l" t="t" r="r" b="b"/>
              <a:pathLst>
                <a:path w="5524" h="6095">
                  <a:moveTo>
                    <a:pt x="0" y="0"/>
                  </a:moveTo>
                  <a:cubicBezTo>
                    <a:pt x="1810" y="2000"/>
                    <a:pt x="3715" y="4096"/>
                    <a:pt x="5524" y="6096"/>
                  </a:cubicBezTo>
                  <a:cubicBezTo>
                    <a:pt x="5524" y="4096"/>
                    <a:pt x="5524" y="2096"/>
                    <a:pt x="5524" y="0"/>
                  </a:cubicBezTo>
                  <a:cubicBezTo>
                    <a:pt x="3620" y="0"/>
                    <a:pt x="1810" y="0"/>
                    <a:pt x="0" y="0"/>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1C5BC660-CC72-4536-3686-E477A5F6D40B}"/>
                </a:ext>
              </a:extLst>
            </p:cNvPr>
            <p:cNvSpPr/>
            <p:nvPr/>
          </p:nvSpPr>
          <p:spPr>
            <a:xfrm>
              <a:off x="1456770" y="690443"/>
              <a:ext cx="10726" cy="14376"/>
            </a:xfrm>
            <a:custGeom>
              <a:avLst/>
              <a:gdLst>
                <a:gd name="connsiteX0" fmla="*/ 0 w 10726"/>
                <a:gd name="connsiteY0" fmla="*/ 14377 h 14376"/>
                <a:gd name="connsiteX1" fmla="*/ 5239 w 10726"/>
                <a:gd name="connsiteY1" fmla="*/ 13234 h 14376"/>
                <a:gd name="connsiteX2" fmla="*/ 9430 w 10726"/>
                <a:gd name="connsiteY2" fmla="*/ 1804 h 14376"/>
                <a:gd name="connsiteX3" fmla="*/ 0 w 10726"/>
                <a:gd name="connsiteY3" fmla="*/ 2280 h 14376"/>
                <a:gd name="connsiteX4" fmla="*/ 0 w 10726"/>
                <a:gd name="connsiteY4" fmla="*/ 14377 h 1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6" h="14376">
                  <a:moveTo>
                    <a:pt x="0" y="14377"/>
                  </a:moveTo>
                  <a:cubicBezTo>
                    <a:pt x="1715" y="13996"/>
                    <a:pt x="3619" y="13996"/>
                    <a:pt x="5239" y="13234"/>
                  </a:cubicBezTo>
                  <a:cubicBezTo>
                    <a:pt x="10001" y="11043"/>
                    <a:pt x="12382" y="6661"/>
                    <a:pt x="9430" y="1804"/>
                  </a:cubicBezTo>
                  <a:cubicBezTo>
                    <a:pt x="7048" y="-2102"/>
                    <a:pt x="3143" y="1423"/>
                    <a:pt x="0" y="2280"/>
                  </a:cubicBezTo>
                  <a:cubicBezTo>
                    <a:pt x="0" y="6376"/>
                    <a:pt x="0" y="10376"/>
                    <a:pt x="0" y="14377"/>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BF7A4BC5-B5F7-7641-78E7-CF2D72FDFA51}"/>
                </a:ext>
              </a:extLst>
            </p:cNvPr>
            <p:cNvSpPr/>
            <p:nvPr/>
          </p:nvSpPr>
          <p:spPr>
            <a:xfrm>
              <a:off x="1481393" y="557373"/>
              <a:ext cx="12273" cy="23821"/>
            </a:xfrm>
            <a:custGeom>
              <a:avLst/>
              <a:gdLst>
                <a:gd name="connsiteX0" fmla="*/ 714 w 12273"/>
                <a:gd name="connsiteY0" fmla="*/ 0 h 23821"/>
                <a:gd name="connsiteX1" fmla="*/ 5286 w 12273"/>
                <a:gd name="connsiteY1" fmla="*/ 21812 h 23821"/>
                <a:gd name="connsiteX2" fmla="*/ 9762 w 12273"/>
                <a:gd name="connsiteY2" fmla="*/ 23717 h 23821"/>
                <a:gd name="connsiteX3" fmla="*/ 12239 w 12273"/>
                <a:gd name="connsiteY3" fmla="*/ 19240 h 23821"/>
                <a:gd name="connsiteX4" fmla="*/ 714 w 12273"/>
                <a:gd name="connsiteY4" fmla="*/ 0 h 2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3" h="23821">
                  <a:moveTo>
                    <a:pt x="714" y="0"/>
                  </a:moveTo>
                  <a:cubicBezTo>
                    <a:pt x="-1858" y="8572"/>
                    <a:pt x="3190" y="14954"/>
                    <a:pt x="5286" y="21812"/>
                  </a:cubicBezTo>
                  <a:cubicBezTo>
                    <a:pt x="5667" y="22955"/>
                    <a:pt x="8524" y="24194"/>
                    <a:pt x="9762" y="23717"/>
                  </a:cubicBezTo>
                  <a:cubicBezTo>
                    <a:pt x="11001" y="23336"/>
                    <a:pt x="12525" y="20479"/>
                    <a:pt x="12239" y="19240"/>
                  </a:cubicBezTo>
                  <a:cubicBezTo>
                    <a:pt x="10429" y="11811"/>
                    <a:pt x="8715" y="4001"/>
                    <a:pt x="714"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882B46D1-CFCE-3C59-6742-DD3F6AC42C4D}"/>
                </a:ext>
              </a:extLst>
            </p:cNvPr>
            <p:cNvSpPr/>
            <p:nvPr/>
          </p:nvSpPr>
          <p:spPr>
            <a:xfrm>
              <a:off x="1448893" y="611756"/>
              <a:ext cx="2352" cy="2385"/>
            </a:xfrm>
            <a:custGeom>
              <a:avLst/>
              <a:gdLst>
                <a:gd name="connsiteX0" fmla="*/ 2353 w 2352"/>
                <a:gd name="connsiteY0" fmla="*/ 2385 h 2385"/>
                <a:gd name="connsiteX1" fmla="*/ 1115 w 2352"/>
                <a:gd name="connsiteY1" fmla="*/ 4 h 2385"/>
                <a:gd name="connsiteX2" fmla="*/ 2353 w 2352"/>
                <a:gd name="connsiteY2" fmla="*/ 2385 h 2385"/>
                <a:gd name="connsiteX3" fmla="*/ 2353 w 2352"/>
                <a:gd name="connsiteY3" fmla="*/ 2385 h 2385"/>
              </a:gdLst>
              <a:ahLst/>
              <a:cxnLst>
                <a:cxn ang="0">
                  <a:pos x="connsiteX0" y="connsiteY0"/>
                </a:cxn>
                <a:cxn ang="0">
                  <a:pos x="connsiteX1" y="connsiteY1"/>
                </a:cxn>
                <a:cxn ang="0">
                  <a:pos x="connsiteX2" y="connsiteY2"/>
                </a:cxn>
                <a:cxn ang="0">
                  <a:pos x="connsiteX3" y="connsiteY3"/>
                </a:cxn>
              </a:cxnLst>
              <a:rect l="l" t="t" r="r" b="b"/>
              <a:pathLst>
                <a:path w="2352" h="2385">
                  <a:moveTo>
                    <a:pt x="2353" y="2385"/>
                  </a:moveTo>
                  <a:cubicBezTo>
                    <a:pt x="1972" y="1528"/>
                    <a:pt x="1400" y="-91"/>
                    <a:pt x="1115" y="4"/>
                  </a:cubicBezTo>
                  <a:cubicBezTo>
                    <a:pt x="-695" y="385"/>
                    <a:pt x="-314" y="1338"/>
                    <a:pt x="2353" y="2385"/>
                  </a:cubicBezTo>
                  <a:lnTo>
                    <a:pt x="2353" y="2385"/>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6F8EDDF4-B69A-C029-0250-7E4FDE62EFB8}"/>
                </a:ext>
              </a:extLst>
            </p:cNvPr>
            <p:cNvSpPr/>
            <p:nvPr/>
          </p:nvSpPr>
          <p:spPr>
            <a:xfrm>
              <a:off x="1465533" y="623762"/>
              <a:ext cx="2285" cy="2476"/>
            </a:xfrm>
            <a:custGeom>
              <a:avLst/>
              <a:gdLst>
                <a:gd name="connsiteX0" fmla="*/ 2286 w 2285"/>
                <a:gd name="connsiteY0" fmla="*/ 2477 h 2476"/>
                <a:gd name="connsiteX1" fmla="*/ 1048 w 2285"/>
                <a:gd name="connsiteY1" fmla="*/ 0 h 2476"/>
                <a:gd name="connsiteX2" fmla="*/ 0 w 2285"/>
                <a:gd name="connsiteY2" fmla="*/ 1048 h 2476"/>
              </a:gdLst>
              <a:ahLst/>
              <a:cxnLst>
                <a:cxn ang="0">
                  <a:pos x="connsiteX0" y="connsiteY0"/>
                </a:cxn>
                <a:cxn ang="0">
                  <a:pos x="connsiteX1" y="connsiteY1"/>
                </a:cxn>
                <a:cxn ang="0">
                  <a:pos x="connsiteX2" y="connsiteY2"/>
                </a:cxn>
              </a:cxnLst>
              <a:rect l="l" t="t" r="r" b="b"/>
              <a:pathLst>
                <a:path w="2285" h="2476">
                  <a:moveTo>
                    <a:pt x="2286" y="2477"/>
                  </a:moveTo>
                  <a:lnTo>
                    <a:pt x="1048" y="0"/>
                  </a:lnTo>
                  <a:lnTo>
                    <a:pt x="0" y="1048"/>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8" name="Graphic 83">
            <a:extLst>
              <a:ext uri="{FF2B5EF4-FFF2-40B4-BE49-F238E27FC236}">
                <a16:creationId xmlns:a16="http://schemas.microsoft.com/office/drawing/2014/main" id="{F48BBEB2-951D-9512-E792-043F44CBBD3D}"/>
              </a:ext>
            </a:extLst>
          </p:cNvPr>
          <p:cNvGrpSpPr/>
          <p:nvPr/>
        </p:nvGrpSpPr>
        <p:grpSpPr>
          <a:xfrm>
            <a:off x="4162269" y="616666"/>
            <a:ext cx="934548" cy="572722"/>
            <a:chOff x="3164399" y="1033671"/>
            <a:chExt cx="934548" cy="572722"/>
          </a:xfrm>
        </p:grpSpPr>
        <p:sp>
          <p:nvSpPr>
            <p:cNvPr id="79" name="Freeform: Shape 78">
              <a:extLst>
                <a:ext uri="{FF2B5EF4-FFF2-40B4-BE49-F238E27FC236}">
                  <a16:creationId xmlns:a16="http://schemas.microsoft.com/office/drawing/2014/main" id="{F7A8D3C8-C29C-D1F8-793C-4F6D13E9CEEE}"/>
                </a:ext>
              </a:extLst>
            </p:cNvPr>
            <p:cNvSpPr/>
            <p:nvPr/>
          </p:nvSpPr>
          <p:spPr>
            <a:xfrm>
              <a:off x="3634968" y="1260008"/>
              <a:ext cx="309784" cy="306646"/>
            </a:xfrm>
            <a:custGeom>
              <a:avLst/>
              <a:gdLst>
                <a:gd name="connsiteX0" fmla="*/ 276161 w 309784"/>
                <a:gd name="connsiteY0" fmla="*/ 250888 h 306646"/>
                <a:gd name="connsiteX1" fmla="*/ 243871 w 309784"/>
                <a:gd name="connsiteY1" fmla="*/ 254889 h 306646"/>
                <a:gd name="connsiteX2" fmla="*/ 197104 w 309784"/>
                <a:gd name="connsiteY2" fmla="*/ 258318 h 306646"/>
                <a:gd name="connsiteX3" fmla="*/ 169291 w 309784"/>
                <a:gd name="connsiteY3" fmla="*/ 271844 h 306646"/>
                <a:gd name="connsiteX4" fmla="*/ 160051 w 309784"/>
                <a:gd name="connsiteY4" fmla="*/ 279178 h 306646"/>
                <a:gd name="connsiteX5" fmla="*/ 126142 w 309784"/>
                <a:gd name="connsiteY5" fmla="*/ 301943 h 306646"/>
                <a:gd name="connsiteX6" fmla="*/ 120046 w 309784"/>
                <a:gd name="connsiteY6" fmla="*/ 306610 h 306646"/>
                <a:gd name="connsiteX7" fmla="*/ 19081 w 309784"/>
                <a:gd name="connsiteY7" fmla="*/ 283464 h 306646"/>
                <a:gd name="connsiteX8" fmla="*/ 2032 w 309784"/>
                <a:gd name="connsiteY8" fmla="*/ 222123 h 306646"/>
                <a:gd name="connsiteX9" fmla="*/ 28035 w 309784"/>
                <a:gd name="connsiteY9" fmla="*/ 179356 h 306646"/>
                <a:gd name="connsiteX10" fmla="*/ 72040 w 309784"/>
                <a:gd name="connsiteY10" fmla="*/ 157734 h 306646"/>
                <a:gd name="connsiteX11" fmla="*/ 97091 w 309784"/>
                <a:gd name="connsiteY11" fmla="*/ 166116 h 306646"/>
                <a:gd name="connsiteX12" fmla="*/ 91567 w 309784"/>
                <a:gd name="connsiteY12" fmla="*/ 110966 h 306646"/>
                <a:gd name="connsiteX13" fmla="*/ 122332 w 309784"/>
                <a:gd name="connsiteY13" fmla="*/ 63151 h 306646"/>
                <a:gd name="connsiteX14" fmla="*/ 137953 w 309784"/>
                <a:gd name="connsiteY14" fmla="*/ 79343 h 306646"/>
                <a:gd name="connsiteX15" fmla="*/ 132238 w 309784"/>
                <a:gd name="connsiteY15" fmla="*/ 98965 h 306646"/>
                <a:gd name="connsiteX16" fmla="*/ 183007 w 309784"/>
                <a:gd name="connsiteY16" fmla="*/ 83344 h 306646"/>
                <a:gd name="connsiteX17" fmla="*/ 175863 w 309784"/>
                <a:gd name="connsiteY17" fmla="*/ 78010 h 306646"/>
                <a:gd name="connsiteX18" fmla="*/ 180911 w 309784"/>
                <a:gd name="connsiteY18" fmla="*/ 11811 h 306646"/>
                <a:gd name="connsiteX19" fmla="*/ 204819 w 309784"/>
                <a:gd name="connsiteY19" fmla="*/ 0 h 306646"/>
                <a:gd name="connsiteX20" fmla="*/ 224536 w 309784"/>
                <a:gd name="connsiteY20" fmla="*/ 12192 h 306646"/>
                <a:gd name="connsiteX21" fmla="*/ 226726 w 309784"/>
                <a:gd name="connsiteY21" fmla="*/ 54388 h 306646"/>
                <a:gd name="connsiteX22" fmla="*/ 216725 w 309784"/>
                <a:gd name="connsiteY22" fmla="*/ 74200 h 306646"/>
                <a:gd name="connsiteX23" fmla="*/ 214249 w 309784"/>
                <a:gd name="connsiteY23" fmla="*/ 79248 h 306646"/>
                <a:gd name="connsiteX24" fmla="*/ 217487 w 309784"/>
                <a:gd name="connsiteY24" fmla="*/ 74867 h 306646"/>
                <a:gd name="connsiteX25" fmla="*/ 228441 w 309784"/>
                <a:gd name="connsiteY25" fmla="*/ 79343 h 306646"/>
                <a:gd name="connsiteX26" fmla="*/ 256921 w 309784"/>
                <a:gd name="connsiteY26" fmla="*/ 156782 h 306646"/>
                <a:gd name="connsiteX27" fmla="*/ 233203 w 309784"/>
                <a:gd name="connsiteY27" fmla="*/ 181547 h 306646"/>
                <a:gd name="connsiteX28" fmla="*/ 262350 w 309784"/>
                <a:gd name="connsiteY28" fmla="*/ 183071 h 306646"/>
                <a:gd name="connsiteX29" fmla="*/ 284829 w 309784"/>
                <a:gd name="connsiteY29" fmla="*/ 187261 h 306646"/>
                <a:gd name="connsiteX30" fmla="*/ 277685 w 309784"/>
                <a:gd name="connsiteY30" fmla="*/ 208598 h 306646"/>
                <a:gd name="connsiteX31" fmla="*/ 306451 w 309784"/>
                <a:gd name="connsiteY31" fmla="*/ 202597 h 306646"/>
                <a:gd name="connsiteX32" fmla="*/ 309784 w 309784"/>
                <a:gd name="connsiteY32" fmla="*/ 209455 h 306646"/>
                <a:gd name="connsiteX33" fmla="*/ 289591 w 309784"/>
                <a:gd name="connsiteY33" fmla="*/ 237935 h 306646"/>
                <a:gd name="connsiteX34" fmla="*/ 276161 w 309784"/>
                <a:gd name="connsiteY34" fmla="*/ 250888 h 30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9784" h="306646">
                  <a:moveTo>
                    <a:pt x="276161" y="250888"/>
                  </a:moveTo>
                  <a:cubicBezTo>
                    <a:pt x="266065" y="258985"/>
                    <a:pt x="254635" y="253746"/>
                    <a:pt x="243871" y="254889"/>
                  </a:cubicBezTo>
                  <a:cubicBezTo>
                    <a:pt x="227203" y="237935"/>
                    <a:pt x="212439" y="253460"/>
                    <a:pt x="197104" y="258318"/>
                  </a:cubicBezTo>
                  <a:cubicBezTo>
                    <a:pt x="187293" y="261461"/>
                    <a:pt x="177482" y="264605"/>
                    <a:pt x="169291" y="271844"/>
                  </a:cubicBezTo>
                  <a:cubicBezTo>
                    <a:pt x="166338" y="274511"/>
                    <a:pt x="163290" y="276987"/>
                    <a:pt x="160051" y="279178"/>
                  </a:cubicBezTo>
                  <a:cubicBezTo>
                    <a:pt x="147955" y="285274"/>
                    <a:pt x="133858" y="287846"/>
                    <a:pt x="126142" y="301943"/>
                  </a:cubicBezTo>
                  <a:cubicBezTo>
                    <a:pt x="124809" y="304324"/>
                    <a:pt x="122047" y="306991"/>
                    <a:pt x="120046" y="306610"/>
                  </a:cubicBezTo>
                  <a:cubicBezTo>
                    <a:pt x="86518" y="298323"/>
                    <a:pt x="48228" y="314420"/>
                    <a:pt x="19081" y="283464"/>
                  </a:cubicBezTo>
                  <a:cubicBezTo>
                    <a:pt x="11271" y="263843"/>
                    <a:pt x="10223" y="242221"/>
                    <a:pt x="2032" y="222123"/>
                  </a:cubicBezTo>
                  <a:cubicBezTo>
                    <a:pt x="-7017" y="199835"/>
                    <a:pt x="16414" y="190119"/>
                    <a:pt x="28035" y="179356"/>
                  </a:cubicBezTo>
                  <a:cubicBezTo>
                    <a:pt x="39751" y="168497"/>
                    <a:pt x="57467" y="165544"/>
                    <a:pt x="72040" y="157734"/>
                  </a:cubicBezTo>
                  <a:cubicBezTo>
                    <a:pt x="81661" y="152590"/>
                    <a:pt x="86995" y="164687"/>
                    <a:pt x="97091" y="166116"/>
                  </a:cubicBezTo>
                  <a:cubicBezTo>
                    <a:pt x="91757" y="147637"/>
                    <a:pt x="96996" y="128968"/>
                    <a:pt x="91567" y="110966"/>
                  </a:cubicBezTo>
                  <a:cubicBezTo>
                    <a:pt x="90043" y="105823"/>
                    <a:pt x="118046" y="62675"/>
                    <a:pt x="122332" y="63151"/>
                  </a:cubicBezTo>
                  <a:cubicBezTo>
                    <a:pt x="130810" y="64198"/>
                    <a:pt x="135858" y="70390"/>
                    <a:pt x="137953" y="79343"/>
                  </a:cubicBezTo>
                  <a:cubicBezTo>
                    <a:pt x="139858" y="87439"/>
                    <a:pt x="132143" y="92392"/>
                    <a:pt x="132238" y="98965"/>
                  </a:cubicBezTo>
                  <a:cubicBezTo>
                    <a:pt x="148717" y="91631"/>
                    <a:pt x="163385" y="77724"/>
                    <a:pt x="183007" y="83344"/>
                  </a:cubicBezTo>
                  <a:cubicBezTo>
                    <a:pt x="180911" y="81629"/>
                    <a:pt x="175863" y="81534"/>
                    <a:pt x="175863" y="78010"/>
                  </a:cubicBezTo>
                  <a:cubicBezTo>
                    <a:pt x="175672" y="55817"/>
                    <a:pt x="173672" y="33528"/>
                    <a:pt x="180911" y="11811"/>
                  </a:cubicBezTo>
                  <a:cubicBezTo>
                    <a:pt x="185483" y="-1810"/>
                    <a:pt x="197008" y="4191"/>
                    <a:pt x="204819" y="0"/>
                  </a:cubicBezTo>
                  <a:cubicBezTo>
                    <a:pt x="213010" y="857"/>
                    <a:pt x="218059" y="8001"/>
                    <a:pt x="224536" y="12192"/>
                  </a:cubicBezTo>
                  <a:cubicBezTo>
                    <a:pt x="243776" y="24479"/>
                    <a:pt x="245586" y="41053"/>
                    <a:pt x="226726" y="54388"/>
                  </a:cubicBezTo>
                  <a:cubicBezTo>
                    <a:pt x="218059" y="60484"/>
                    <a:pt x="221011" y="68390"/>
                    <a:pt x="216725" y="74200"/>
                  </a:cubicBezTo>
                  <a:cubicBezTo>
                    <a:pt x="216916" y="76676"/>
                    <a:pt x="212820" y="77248"/>
                    <a:pt x="214249" y="79248"/>
                  </a:cubicBezTo>
                  <a:cubicBezTo>
                    <a:pt x="214820" y="80105"/>
                    <a:pt x="215201" y="75438"/>
                    <a:pt x="217487" y="74867"/>
                  </a:cubicBezTo>
                  <a:cubicBezTo>
                    <a:pt x="222535" y="72485"/>
                    <a:pt x="226155" y="75248"/>
                    <a:pt x="228441" y="79343"/>
                  </a:cubicBezTo>
                  <a:cubicBezTo>
                    <a:pt x="241871" y="103156"/>
                    <a:pt x="242252" y="132112"/>
                    <a:pt x="256921" y="156782"/>
                  </a:cubicBezTo>
                  <a:cubicBezTo>
                    <a:pt x="267208" y="174117"/>
                    <a:pt x="237871" y="168497"/>
                    <a:pt x="233203" y="181547"/>
                  </a:cubicBezTo>
                  <a:cubicBezTo>
                    <a:pt x="242443" y="185642"/>
                    <a:pt x="250158" y="200978"/>
                    <a:pt x="262350" y="183071"/>
                  </a:cubicBezTo>
                  <a:cubicBezTo>
                    <a:pt x="268541" y="174022"/>
                    <a:pt x="278828" y="180023"/>
                    <a:pt x="284829" y="187261"/>
                  </a:cubicBezTo>
                  <a:cubicBezTo>
                    <a:pt x="292639" y="196691"/>
                    <a:pt x="283495" y="201930"/>
                    <a:pt x="277685" y="208598"/>
                  </a:cubicBezTo>
                  <a:cubicBezTo>
                    <a:pt x="287686" y="204216"/>
                    <a:pt x="295878" y="195929"/>
                    <a:pt x="306451" y="202597"/>
                  </a:cubicBezTo>
                  <a:cubicBezTo>
                    <a:pt x="308165" y="204502"/>
                    <a:pt x="309308" y="206788"/>
                    <a:pt x="309784" y="209455"/>
                  </a:cubicBezTo>
                  <a:cubicBezTo>
                    <a:pt x="309403" y="224314"/>
                    <a:pt x="301974" y="233267"/>
                    <a:pt x="289591" y="237935"/>
                  </a:cubicBezTo>
                  <a:cubicBezTo>
                    <a:pt x="283210" y="240221"/>
                    <a:pt x="275018" y="239935"/>
                    <a:pt x="276161" y="25088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6DEFB46F-71D4-BDBC-F59F-0A1F35F20591}"/>
                </a:ext>
              </a:extLst>
            </p:cNvPr>
            <p:cNvSpPr/>
            <p:nvPr/>
          </p:nvSpPr>
          <p:spPr>
            <a:xfrm>
              <a:off x="3576827" y="1519094"/>
              <a:ext cx="222279" cy="65049"/>
            </a:xfrm>
            <a:custGeom>
              <a:avLst/>
              <a:gdLst>
                <a:gd name="connsiteX0" fmla="*/ 79795 w 222279"/>
                <a:gd name="connsiteY0" fmla="*/ 18948 h 65049"/>
                <a:gd name="connsiteX1" fmla="*/ 110465 w 222279"/>
                <a:gd name="connsiteY1" fmla="*/ 35426 h 65049"/>
                <a:gd name="connsiteX2" fmla="*/ 123133 w 222279"/>
                <a:gd name="connsiteY2" fmla="*/ 35807 h 65049"/>
                <a:gd name="connsiteX3" fmla="*/ 168282 w 222279"/>
                <a:gd name="connsiteY3" fmla="*/ 41999 h 65049"/>
                <a:gd name="connsiteX4" fmla="*/ 182665 w 222279"/>
                <a:gd name="connsiteY4" fmla="*/ 33331 h 65049"/>
                <a:gd name="connsiteX5" fmla="*/ 197619 w 222279"/>
                <a:gd name="connsiteY5" fmla="*/ 19043 h 65049"/>
                <a:gd name="connsiteX6" fmla="*/ 219526 w 222279"/>
                <a:gd name="connsiteY6" fmla="*/ 13233 h 65049"/>
                <a:gd name="connsiteX7" fmla="*/ 221622 w 222279"/>
                <a:gd name="connsiteY7" fmla="*/ 16091 h 65049"/>
                <a:gd name="connsiteX8" fmla="*/ 222193 w 222279"/>
                <a:gd name="connsiteY8" fmla="*/ 23234 h 65049"/>
                <a:gd name="connsiteX9" fmla="*/ 220479 w 222279"/>
                <a:gd name="connsiteY9" fmla="*/ 37046 h 65049"/>
                <a:gd name="connsiteX10" fmla="*/ 173616 w 222279"/>
                <a:gd name="connsiteY10" fmla="*/ 58953 h 65049"/>
                <a:gd name="connsiteX11" fmla="*/ 120752 w 222279"/>
                <a:gd name="connsiteY11" fmla="*/ 64859 h 65049"/>
                <a:gd name="connsiteX12" fmla="*/ 118561 w 222279"/>
                <a:gd name="connsiteY12" fmla="*/ 65049 h 65049"/>
                <a:gd name="connsiteX13" fmla="*/ 116466 w 222279"/>
                <a:gd name="connsiteY13" fmla="*/ 64573 h 65049"/>
                <a:gd name="connsiteX14" fmla="*/ 54363 w 222279"/>
                <a:gd name="connsiteY14" fmla="*/ 41237 h 65049"/>
                <a:gd name="connsiteX15" fmla="*/ 29122 w 222279"/>
                <a:gd name="connsiteY15" fmla="*/ 42570 h 65049"/>
                <a:gd name="connsiteX16" fmla="*/ 17692 w 222279"/>
                <a:gd name="connsiteY16" fmla="*/ 47142 h 65049"/>
                <a:gd name="connsiteX17" fmla="*/ 166 w 222279"/>
                <a:gd name="connsiteY17" fmla="*/ 30188 h 65049"/>
                <a:gd name="connsiteX18" fmla="*/ 928 w 222279"/>
                <a:gd name="connsiteY18" fmla="*/ 22568 h 65049"/>
                <a:gd name="connsiteX19" fmla="*/ 13691 w 222279"/>
                <a:gd name="connsiteY19" fmla="*/ 9233 h 65049"/>
                <a:gd name="connsiteX20" fmla="*/ 79795 w 222279"/>
                <a:gd name="connsiteY20" fmla="*/ 18948 h 6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279" h="65049">
                  <a:moveTo>
                    <a:pt x="79795" y="18948"/>
                  </a:moveTo>
                  <a:cubicBezTo>
                    <a:pt x="86176" y="32759"/>
                    <a:pt x="99416" y="31807"/>
                    <a:pt x="110465" y="35426"/>
                  </a:cubicBezTo>
                  <a:cubicBezTo>
                    <a:pt x="114370" y="36760"/>
                    <a:pt x="118942" y="35998"/>
                    <a:pt x="123133" y="35807"/>
                  </a:cubicBezTo>
                  <a:cubicBezTo>
                    <a:pt x="138469" y="35045"/>
                    <a:pt x="153518" y="36379"/>
                    <a:pt x="168282" y="41999"/>
                  </a:cubicBezTo>
                  <a:cubicBezTo>
                    <a:pt x="177807" y="45618"/>
                    <a:pt x="180664" y="44189"/>
                    <a:pt x="182665" y="33331"/>
                  </a:cubicBezTo>
                  <a:cubicBezTo>
                    <a:pt x="184570" y="23425"/>
                    <a:pt x="188094" y="18186"/>
                    <a:pt x="197619" y="19043"/>
                  </a:cubicBezTo>
                  <a:cubicBezTo>
                    <a:pt x="205525" y="19710"/>
                    <a:pt x="212764" y="17329"/>
                    <a:pt x="219526" y="13233"/>
                  </a:cubicBezTo>
                  <a:cubicBezTo>
                    <a:pt x="220193" y="14186"/>
                    <a:pt x="220955" y="15138"/>
                    <a:pt x="221622" y="16091"/>
                  </a:cubicBezTo>
                  <a:cubicBezTo>
                    <a:pt x="222289" y="18472"/>
                    <a:pt x="222384" y="20853"/>
                    <a:pt x="222193" y="23234"/>
                  </a:cubicBezTo>
                  <a:cubicBezTo>
                    <a:pt x="221717" y="27806"/>
                    <a:pt x="219907" y="32188"/>
                    <a:pt x="220479" y="37046"/>
                  </a:cubicBezTo>
                  <a:cubicBezTo>
                    <a:pt x="206763" y="49333"/>
                    <a:pt x="191523" y="57429"/>
                    <a:pt x="173616" y="58953"/>
                  </a:cubicBezTo>
                  <a:cubicBezTo>
                    <a:pt x="155899" y="60096"/>
                    <a:pt x="137611" y="55429"/>
                    <a:pt x="120752" y="64859"/>
                  </a:cubicBezTo>
                  <a:lnTo>
                    <a:pt x="118561" y="65049"/>
                  </a:lnTo>
                  <a:lnTo>
                    <a:pt x="116466" y="64573"/>
                  </a:lnTo>
                  <a:cubicBezTo>
                    <a:pt x="94939" y="59429"/>
                    <a:pt x="76175" y="45523"/>
                    <a:pt x="54363" y="41237"/>
                  </a:cubicBezTo>
                  <a:cubicBezTo>
                    <a:pt x="45695" y="35998"/>
                    <a:pt x="37504" y="34474"/>
                    <a:pt x="29122" y="42570"/>
                  </a:cubicBezTo>
                  <a:cubicBezTo>
                    <a:pt x="26264" y="45332"/>
                    <a:pt x="21502" y="45618"/>
                    <a:pt x="17692" y="47142"/>
                  </a:cubicBezTo>
                  <a:cubicBezTo>
                    <a:pt x="9976" y="43808"/>
                    <a:pt x="3404" y="38951"/>
                    <a:pt x="166" y="30188"/>
                  </a:cubicBezTo>
                  <a:cubicBezTo>
                    <a:pt x="-215" y="27616"/>
                    <a:pt x="70" y="25044"/>
                    <a:pt x="928" y="22568"/>
                  </a:cubicBezTo>
                  <a:cubicBezTo>
                    <a:pt x="3976" y="16662"/>
                    <a:pt x="8262" y="12376"/>
                    <a:pt x="13691" y="9233"/>
                  </a:cubicBezTo>
                  <a:cubicBezTo>
                    <a:pt x="36742" y="4470"/>
                    <a:pt x="61411" y="-13437"/>
                    <a:pt x="79795" y="18948"/>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87EF6E94-AA00-988D-4ABA-4A3B125256BF}"/>
                </a:ext>
              </a:extLst>
            </p:cNvPr>
            <p:cNvSpPr/>
            <p:nvPr/>
          </p:nvSpPr>
          <p:spPr>
            <a:xfrm>
              <a:off x="3752370" y="1074059"/>
              <a:ext cx="205527" cy="111689"/>
            </a:xfrm>
            <a:custGeom>
              <a:avLst/>
              <a:gdLst>
                <a:gd name="connsiteX0" fmla="*/ 64081 w 205527"/>
                <a:gd name="connsiteY0" fmla="*/ 23166 h 111689"/>
                <a:gd name="connsiteX1" fmla="*/ 65319 w 205527"/>
                <a:gd name="connsiteY1" fmla="*/ 33358 h 111689"/>
                <a:gd name="connsiteX2" fmla="*/ 70177 w 205527"/>
                <a:gd name="connsiteY2" fmla="*/ 47265 h 111689"/>
                <a:gd name="connsiteX3" fmla="*/ 74654 w 205527"/>
                <a:gd name="connsiteY3" fmla="*/ 51360 h 111689"/>
                <a:gd name="connsiteX4" fmla="*/ 75702 w 205527"/>
                <a:gd name="connsiteY4" fmla="*/ 61457 h 111689"/>
                <a:gd name="connsiteX5" fmla="*/ 78559 w 205527"/>
                <a:gd name="connsiteY5" fmla="*/ 68029 h 111689"/>
                <a:gd name="connsiteX6" fmla="*/ 96657 w 205527"/>
                <a:gd name="connsiteY6" fmla="*/ 80507 h 111689"/>
                <a:gd name="connsiteX7" fmla="*/ 117707 w 205527"/>
                <a:gd name="connsiteY7" fmla="*/ 76316 h 111689"/>
                <a:gd name="connsiteX8" fmla="*/ 165141 w 205527"/>
                <a:gd name="connsiteY8" fmla="*/ 74697 h 111689"/>
                <a:gd name="connsiteX9" fmla="*/ 200479 w 205527"/>
                <a:gd name="connsiteY9" fmla="*/ 92127 h 111689"/>
                <a:gd name="connsiteX10" fmla="*/ 205527 w 205527"/>
                <a:gd name="connsiteY10" fmla="*/ 97557 h 111689"/>
                <a:gd name="connsiteX11" fmla="*/ 199241 w 205527"/>
                <a:gd name="connsiteY11" fmla="*/ 106415 h 111689"/>
                <a:gd name="connsiteX12" fmla="*/ 188573 w 205527"/>
                <a:gd name="connsiteY12" fmla="*/ 108510 h 111689"/>
                <a:gd name="connsiteX13" fmla="*/ 177810 w 205527"/>
                <a:gd name="connsiteY13" fmla="*/ 108129 h 111689"/>
                <a:gd name="connsiteX14" fmla="*/ 143424 w 205527"/>
                <a:gd name="connsiteY14" fmla="*/ 102033 h 111689"/>
                <a:gd name="connsiteX15" fmla="*/ 137519 w 205527"/>
                <a:gd name="connsiteY15" fmla="*/ 105367 h 111689"/>
                <a:gd name="connsiteX16" fmla="*/ 85798 w 205527"/>
                <a:gd name="connsiteY16" fmla="*/ 111558 h 111689"/>
                <a:gd name="connsiteX17" fmla="*/ 78654 w 205527"/>
                <a:gd name="connsiteY17" fmla="*/ 111082 h 111689"/>
                <a:gd name="connsiteX18" fmla="*/ 45412 w 205527"/>
                <a:gd name="connsiteY18" fmla="*/ 77649 h 111689"/>
                <a:gd name="connsiteX19" fmla="*/ 34554 w 205527"/>
                <a:gd name="connsiteY19" fmla="*/ 46598 h 111689"/>
                <a:gd name="connsiteX20" fmla="*/ 25029 w 205527"/>
                <a:gd name="connsiteY20" fmla="*/ 37644 h 111689"/>
                <a:gd name="connsiteX21" fmla="*/ 10170 w 205527"/>
                <a:gd name="connsiteY21" fmla="*/ 27072 h 111689"/>
                <a:gd name="connsiteX22" fmla="*/ 454 w 205527"/>
                <a:gd name="connsiteY22" fmla="*/ 15451 h 111689"/>
                <a:gd name="connsiteX23" fmla="*/ 2550 w 205527"/>
                <a:gd name="connsiteY23" fmla="*/ 4212 h 111689"/>
                <a:gd name="connsiteX24" fmla="*/ 33220 w 205527"/>
                <a:gd name="connsiteY24" fmla="*/ 6879 h 111689"/>
                <a:gd name="connsiteX25" fmla="*/ 57795 w 205527"/>
                <a:gd name="connsiteY25" fmla="*/ 20499 h 111689"/>
                <a:gd name="connsiteX26" fmla="*/ 64081 w 205527"/>
                <a:gd name="connsiteY26" fmla="*/ 23166 h 11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5527" h="111689">
                  <a:moveTo>
                    <a:pt x="64081" y="23166"/>
                  </a:moveTo>
                  <a:cubicBezTo>
                    <a:pt x="64462" y="26595"/>
                    <a:pt x="64938" y="29929"/>
                    <a:pt x="65319" y="33358"/>
                  </a:cubicBezTo>
                  <a:cubicBezTo>
                    <a:pt x="64748" y="38883"/>
                    <a:pt x="64653" y="44217"/>
                    <a:pt x="70177" y="47265"/>
                  </a:cubicBezTo>
                  <a:cubicBezTo>
                    <a:pt x="71892" y="48312"/>
                    <a:pt x="73416" y="49741"/>
                    <a:pt x="74654" y="51360"/>
                  </a:cubicBezTo>
                  <a:cubicBezTo>
                    <a:pt x="75035" y="54694"/>
                    <a:pt x="75416" y="58028"/>
                    <a:pt x="75702" y="61457"/>
                  </a:cubicBezTo>
                  <a:cubicBezTo>
                    <a:pt x="77035" y="63457"/>
                    <a:pt x="77988" y="65648"/>
                    <a:pt x="78559" y="68029"/>
                  </a:cubicBezTo>
                  <a:cubicBezTo>
                    <a:pt x="79988" y="80126"/>
                    <a:pt x="86179" y="84126"/>
                    <a:pt x="96657" y="80507"/>
                  </a:cubicBezTo>
                  <a:cubicBezTo>
                    <a:pt x="103610" y="78507"/>
                    <a:pt x="110468" y="76316"/>
                    <a:pt x="117707" y="76316"/>
                  </a:cubicBezTo>
                  <a:cubicBezTo>
                    <a:pt x="133518" y="76697"/>
                    <a:pt x="149235" y="68886"/>
                    <a:pt x="165141" y="74697"/>
                  </a:cubicBezTo>
                  <a:cubicBezTo>
                    <a:pt x="176762" y="80888"/>
                    <a:pt x="187620" y="88984"/>
                    <a:pt x="200479" y="92127"/>
                  </a:cubicBezTo>
                  <a:cubicBezTo>
                    <a:pt x="202670" y="93366"/>
                    <a:pt x="204384" y="95175"/>
                    <a:pt x="205527" y="97557"/>
                  </a:cubicBezTo>
                  <a:cubicBezTo>
                    <a:pt x="205337" y="102129"/>
                    <a:pt x="202765" y="104605"/>
                    <a:pt x="199241" y="106415"/>
                  </a:cubicBezTo>
                  <a:cubicBezTo>
                    <a:pt x="195812" y="107844"/>
                    <a:pt x="192192" y="108415"/>
                    <a:pt x="188573" y="108510"/>
                  </a:cubicBezTo>
                  <a:cubicBezTo>
                    <a:pt x="184953" y="108701"/>
                    <a:pt x="181429" y="108606"/>
                    <a:pt x="177810" y="108129"/>
                  </a:cubicBezTo>
                  <a:cubicBezTo>
                    <a:pt x="165522" y="111368"/>
                    <a:pt x="158093" y="82888"/>
                    <a:pt x="143424" y="102033"/>
                  </a:cubicBezTo>
                  <a:cubicBezTo>
                    <a:pt x="141805" y="103843"/>
                    <a:pt x="139805" y="104891"/>
                    <a:pt x="137519" y="105367"/>
                  </a:cubicBezTo>
                  <a:cubicBezTo>
                    <a:pt x="119993" y="104319"/>
                    <a:pt x="103134" y="109939"/>
                    <a:pt x="85798" y="111558"/>
                  </a:cubicBezTo>
                  <a:cubicBezTo>
                    <a:pt x="83417" y="111844"/>
                    <a:pt x="81036" y="111654"/>
                    <a:pt x="78654" y="111082"/>
                  </a:cubicBezTo>
                  <a:cubicBezTo>
                    <a:pt x="66939" y="100795"/>
                    <a:pt x="57890" y="87365"/>
                    <a:pt x="45412" y="77649"/>
                  </a:cubicBezTo>
                  <a:cubicBezTo>
                    <a:pt x="36554" y="70791"/>
                    <a:pt x="29791" y="60981"/>
                    <a:pt x="34554" y="46598"/>
                  </a:cubicBezTo>
                  <a:cubicBezTo>
                    <a:pt x="37411" y="37930"/>
                    <a:pt x="28839" y="39930"/>
                    <a:pt x="25029" y="37644"/>
                  </a:cubicBezTo>
                  <a:cubicBezTo>
                    <a:pt x="19314" y="35454"/>
                    <a:pt x="14742" y="31167"/>
                    <a:pt x="10170" y="27072"/>
                  </a:cubicBezTo>
                  <a:cubicBezTo>
                    <a:pt x="6360" y="23738"/>
                    <a:pt x="2550" y="20404"/>
                    <a:pt x="454" y="15451"/>
                  </a:cubicBezTo>
                  <a:cubicBezTo>
                    <a:pt x="-498" y="11260"/>
                    <a:pt x="-22" y="7545"/>
                    <a:pt x="2550" y="4212"/>
                  </a:cubicBezTo>
                  <a:cubicBezTo>
                    <a:pt x="13313" y="-2742"/>
                    <a:pt x="23695" y="-551"/>
                    <a:pt x="33220" y="6879"/>
                  </a:cubicBezTo>
                  <a:cubicBezTo>
                    <a:pt x="40840" y="12879"/>
                    <a:pt x="48746" y="17832"/>
                    <a:pt x="57795" y="20499"/>
                  </a:cubicBezTo>
                  <a:cubicBezTo>
                    <a:pt x="60081" y="20690"/>
                    <a:pt x="62271" y="21642"/>
                    <a:pt x="64081" y="23166"/>
                  </a:cubicBez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F218EA1E-81AF-DD4F-CB1D-E21185824BD4}"/>
                </a:ext>
              </a:extLst>
            </p:cNvPr>
            <p:cNvSpPr/>
            <p:nvPr/>
          </p:nvSpPr>
          <p:spPr>
            <a:xfrm>
              <a:off x="3365459" y="1500609"/>
              <a:ext cx="164688" cy="104965"/>
            </a:xfrm>
            <a:custGeom>
              <a:avLst/>
              <a:gdLst>
                <a:gd name="connsiteX0" fmla="*/ 100472 w 164688"/>
                <a:gd name="connsiteY0" fmla="*/ 104013 h 104965"/>
                <a:gd name="connsiteX1" fmla="*/ 53990 w 164688"/>
                <a:gd name="connsiteY1" fmla="*/ 88773 h 104965"/>
                <a:gd name="connsiteX2" fmla="*/ 42941 w 164688"/>
                <a:gd name="connsiteY2" fmla="*/ 82677 h 104965"/>
                <a:gd name="connsiteX3" fmla="*/ 32177 w 164688"/>
                <a:gd name="connsiteY3" fmla="*/ 61817 h 104965"/>
                <a:gd name="connsiteX4" fmla="*/ 3317 w 164688"/>
                <a:gd name="connsiteY4" fmla="*/ 17812 h 104965"/>
                <a:gd name="connsiteX5" fmla="*/ 1031 w 164688"/>
                <a:gd name="connsiteY5" fmla="*/ 2572 h 104965"/>
                <a:gd name="connsiteX6" fmla="*/ 7889 w 164688"/>
                <a:gd name="connsiteY6" fmla="*/ 0 h 104965"/>
                <a:gd name="connsiteX7" fmla="*/ 21319 w 164688"/>
                <a:gd name="connsiteY7" fmla="*/ 6953 h 104965"/>
                <a:gd name="connsiteX8" fmla="*/ 96090 w 164688"/>
                <a:gd name="connsiteY8" fmla="*/ 62674 h 104965"/>
                <a:gd name="connsiteX9" fmla="*/ 132761 w 164688"/>
                <a:gd name="connsiteY9" fmla="*/ 64294 h 104965"/>
                <a:gd name="connsiteX10" fmla="*/ 160193 w 164688"/>
                <a:gd name="connsiteY10" fmla="*/ 58198 h 104965"/>
                <a:gd name="connsiteX11" fmla="*/ 164670 w 164688"/>
                <a:gd name="connsiteY11" fmla="*/ 64103 h 104965"/>
                <a:gd name="connsiteX12" fmla="*/ 154288 w 164688"/>
                <a:gd name="connsiteY12" fmla="*/ 97346 h 104965"/>
                <a:gd name="connsiteX13" fmla="*/ 146382 w 164688"/>
                <a:gd name="connsiteY13" fmla="*/ 104966 h 104965"/>
                <a:gd name="connsiteX14" fmla="*/ 135905 w 164688"/>
                <a:gd name="connsiteY14" fmla="*/ 104966 h 104965"/>
                <a:gd name="connsiteX15" fmla="*/ 100472 w 164688"/>
                <a:gd name="connsiteY15" fmla="*/ 104013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688" h="104965">
                  <a:moveTo>
                    <a:pt x="100472" y="104013"/>
                  </a:moveTo>
                  <a:cubicBezTo>
                    <a:pt x="85517" y="96869"/>
                    <a:pt x="69801" y="92488"/>
                    <a:pt x="53990" y="88773"/>
                  </a:cubicBezTo>
                  <a:cubicBezTo>
                    <a:pt x="49703" y="87725"/>
                    <a:pt x="45703" y="86677"/>
                    <a:pt x="42941" y="82677"/>
                  </a:cubicBezTo>
                  <a:cubicBezTo>
                    <a:pt x="42941" y="73438"/>
                    <a:pt x="39226" y="63341"/>
                    <a:pt x="32177" y="61817"/>
                  </a:cubicBezTo>
                  <a:cubicBezTo>
                    <a:pt x="8936" y="56769"/>
                    <a:pt x="9127" y="35338"/>
                    <a:pt x="3317" y="17812"/>
                  </a:cubicBezTo>
                  <a:cubicBezTo>
                    <a:pt x="1031" y="12954"/>
                    <a:pt x="-1446" y="8192"/>
                    <a:pt x="1031" y="2572"/>
                  </a:cubicBezTo>
                  <a:cubicBezTo>
                    <a:pt x="3126" y="1048"/>
                    <a:pt x="5412" y="191"/>
                    <a:pt x="7889" y="0"/>
                  </a:cubicBezTo>
                  <a:cubicBezTo>
                    <a:pt x="13223" y="381"/>
                    <a:pt x="19128" y="2191"/>
                    <a:pt x="21319" y="6953"/>
                  </a:cubicBezTo>
                  <a:cubicBezTo>
                    <a:pt x="36940" y="40767"/>
                    <a:pt x="64658" y="54578"/>
                    <a:pt x="96090" y="62674"/>
                  </a:cubicBezTo>
                  <a:cubicBezTo>
                    <a:pt x="107901" y="74390"/>
                    <a:pt x="120379" y="65532"/>
                    <a:pt x="132761" y="64294"/>
                  </a:cubicBezTo>
                  <a:cubicBezTo>
                    <a:pt x="142096" y="63341"/>
                    <a:pt x="150383" y="56674"/>
                    <a:pt x="160193" y="58198"/>
                  </a:cubicBezTo>
                  <a:cubicBezTo>
                    <a:pt x="162384" y="59531"/>
                    <a:pt x="163908" y="61436"/>
                    <a:pt x="164670" y="64103"/>
                  </a:cubicBezTo>
                  <a:cubicBezTo>
                    <a:pt x="165051" y="76676"/>
                    <a:pt x="159527" y="86963"/>
                    <a:pt x="154288" y="97346"/>
                  </a:cubicBezTo>
                  <a:cubicBezTo>
                    <a:pt x="152573" y="101060"/>
                    <a:pt x="149240" y="102775"/>
                    <a:pt x="146382" y="104966"/>
                  </a:cubicBezTo>
                  <a:cubicBezTo>
                    <a:pt x="142858" y="104966"/>
                    <a:pt x="139429" y="104966"/>
                    <a:pt x="135905" y="104966"/>
                  </a:cubicBezTo>
                  <a:cubicBezTo>
                    <a:pt x="124570" y="80391"/>
                    <a:pt x="112568" y="92393"/>
                    <a:pt x="100472" y="104013"/>
                  </a:cubicBezTo>
                  <a:close/>
                </a:path>
              </a:pathLst>
            </a:custGeom>
            <a:solidFill>
              <a:srgbClr val="A7D8D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B269B830-8BE3-4CEA-4091-8C6686EE1837}"/>
                </a:ext>
              </a:extLst>
            </p:cNvPr>
            <p:cNvSpPr/>
            <p:nvPr/>
          </p:nvSpPr>
          <p:spPr>
            <a:xfrm>
              <a:off x="3951486" y="1306013"/>
              <a:ext cx="130841" cy="164340"/>
            </a:xfrm>
            <a:custGeom>
              <a:avLst/>
              <a:gdLst>
                <a:gd name="connsiteX0" fmla="*/ 51941 w 130841"/>
                <a:gd name="connsiteY0" fmla="*/ 147638 h 164340"/>
                <a:gd name="connsiteX1" fmla="*/ 37177 w 130841"/>
                <a:gd name="connsiteY1" fmla="*/ 159163 h 164340"/>
                <a:gd name="connsiteX2" fmla="*/ 1077 w 130841"/>
                <a:gd name="connsiteY2" fmla="*/ 159639 h 164340"/>
                <a:gd name="connsiteX3" fmla="*/ 12222 w 130841"/>
                <a:gd name="connsiteY3" fmla="*/ 142018 h 164340"/>
                <a:gd name="connsiteX4" fmla="*/ 97947 w 130841"/>
                <a:gd name="connsiteY4" fmla="*/ 43910 h 164340"/>
                <a:gd name="connsiteX5" fmla="*/ 119664 w 130841"/>
                <a:gd name="connsiteY5" fmla="*/ 0 h 164340"/>
                <a:gd name="connsiteX6" fmla="*/ 113758 w 130841"/>
                <a:gd name="connsiteY6" fmla="*/ 80200 h 164340"/>
                <a:gd name="connsiteX7" fmla="*/ 105757 w 130841"/>
                <a:gd name="connsiteY7" fmla="*/ 93917 h 164340"/>
                <a:gd name="connsiteX8" fmla="*/ 103471 w 130841"/>
                <a:gd name="connsiteY8" fmla="*/ 113157 h 164340"/>
                <a:gd name="connsiteX9" fmla="*/ 87850 w 130841"/>
                <a:gd name="connsiteY9" fmla="*/ 124397 h 164340"/>
                <a:gd name="connsiteX10" fmla="*/ 51941 w 130841"/>
                <a:gd name="connsiteY10" fmla="*/ 147638 h 1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841" h="164340">
                  <a:moveTo>
                    <a:pt x="51941" y="147638"/>
                  </a:moveTo>
                  <a:cubicBezTo>
                    <a:pt x="46988" y="151448"/>
                    <a:pt x="42035" y="155353"/>
                    <a:pt x="37177" y="159163"/>
                  </a:cubicBezTo>
                  <a:cubicBezTo>
                    <a:pt x="25176" y="158115"/>
                    <a:pt x="13269" y="170974"/>
                    <a:pt x="1077" y="159639"/>
                  </a:cubicBezTo>
                  <a:cubicBezTo>
                    <a:pt x="-2923" y="147923"/>
                    <a:pt x="4983" y="145161"/>
                    <a:pt x="12222" y="142018"/>
                  </a:cubicBezTo>
                  <a:cubicBezTo>
                    <a:pt x="54322" y="123444"/>
                    <a:pt x="86993" y="95917"/>
                    <a:pt x="97947" y="43910"/>
                  </a:cubicBezTo>
                  <a:cubicBezTo>
                    <a:pt x="101280" y="28099"/>
                    <a:pt x="101661" y="8192"/>
                    <a:pt x="119664" y="0"/>
                  </a:cubicBezTo>
                  <a:cubicBezTo>
                    <a:pt x="136428" y="27622"/>
                    <a:pt x="134237" y="59150"/>
                    <a:pt x="113758" y="80200"/>
                  </a:cubicBezTo>
                  <a:cubicBezTo>
                    <a:pt x="109853" y="84201"/>
                    <a:pt x="106329" y="87916"/>
                    <a:pt x="105757" y="93917"/>
                  </a:cubicBezTo>
                  <a:cubicBezTo>
                    <a:pt x="105471" y="100394"/>
                    <a:pt x="104043" y="106680"/>
                    <a:pt x="103471" y="113157"/>
                  </a:cubicBezTo>
                  <a:cubicBezTo>
                    <a:pt x="100042" y="119824"/>
                    <a:pt x="93565" y="121444"/>
                    <a:pt x="87850" y="124397"/>
                  </a:cubicBezTo>
                  <a:cubicBezTo>
                    <a:pt x="71753" y="124301"/>
                    <a:pt x="64419" y="140684"/>
                    <a:pt x="51941" y="147638"/>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AC8325F-747C-ED12-8A66-D8E2E984ED1C}"/>
                </a:ext>
              </a:extLst>
            </p:cNvPr>
            <p:cNvSpPr/>
            <p:nvPr/>
          </p:nvSpPr>
          <p:spPr>
            <a:xfrm>
              <a:off x="3371026" y="1141421"/>
              <a:ext cx="131125" cy="123675"/>
            </a:xfrm>
            <a:custGeom>
              <a:avLst/>
              <a:gdLst>
                <a:gd name="connsiteX0" fmla="*/ 63091 w 131125"/>
                <a:gd name="connsiteY0" fmla="*/ 80391 h 123675"/>
                <a:gd name="connsiteX1" fmla="*/ 72426 w 131125"/>
                <a:gd name="connsiteY1" fmla="*/ 72390 h 123675"/>
                <a:gd name="connsiteX2" fmla="*/ 84904 w 131125"/>
                <a:gd name="connsiteY2" fmla="*/ 39052 h 123675"/>
                <a:gd name="connsiteX3" fmla="*/ 98905 w 131125"/>
                <a:gd name="connsiteY3" fmla="*/ 23336 h 123675"/>
                <a:gd name="connsiteX4" fmla="*/ 125671 w 131125"/>
                <a:gd name="connsiteY4" fmla="*/ 0 h 123675"/>
                <a:gd name="connsiteX5" fmla="*/ 129862 w 131125"/>
                <a:gd name="connsiteY5" fmla="*/ 6858 h 123675"/>
                <a:gd name="connsiteX6" fmla="*/ 114622 w 131125"/>
                <a:gd name="connsiteY6" fmla="*/ 42767 h 123675"/>
                <a:gd name="connsiteX7" fmla="*/ 90047 w 131125"/>
                <a:gd name="connsiteY7" fmla="*/ 76867 h 123675"/>
                <a:gd name="connsiteX8" fmla="*/ 72140 w 131125"/>
                <a:gd name="connsiteY8" fmla="*/ 113633 h 123675"/>
                <a:gd name="connsiteX9" fmla="*/ 43089 w 131125"/>
                <a:gd name="connsiteY9" fmla="*/ 113157 h 123675"/>
                <a:gd name="connsiteX10" fmla="*/ 16133 w 131125"/>
                <a:gd name="connsiteY10" fmla="*/ 109442 h 123675"/>
                <a:gd name="connsiteX11" fmla="*/ 417 w 131125"/>
                <a:gd name="connsiteY11" fmla="*/ 107251 h 123675"/>
                <a:gd name="connsiteX12" fmla="*/ 4703 w 131125"/>
                <a:gd name="connsiteY12" fmla="*/ 93059 h 123675"/>
                <a:gd name="connsiteX13" fmla="*/ 21562 w 131125"/>
                <a:gd name="connsiteY13" fmla="*/ 74676 h 123675"/>
                <a:gd name="connsiteX14" fmla="*/ 32135 w 131125"/>
                <a:gd name="connsiteY14" fmla="*/ 74390 h 123675"/>
                <a:gd name="connsiteX15" fmla="*/ 63091 w 131125"/>
                <a:gd name="connsiteY15" fmla="*/ 80391 h 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125" h="123675">
                  <a:moveTo>
                    <a:pt x="63091" y="80391"/>
                  </a:moveTo>
                  <a:cubicBezTo>
                    <a:pt x="67282" y="79153"/>
                    <a:pt x="71854" y="77914"/>
                    <a:pt x="72426" y="72390"/>
                  </a:cubicBezTo>
                  <a:cubicBezTo>
                    <a:pt x="73759" y="59912"/>
                    <a:pt x="80141" y="49911"/>
                    <a:pt x="84904" y="39052"/>
                  </a:cubicBezTo>
                  <a:cubicBezTo>
                    <a:pt x="88047" y="32099"/>
                    <a:pt x="92714" y="26956"/>
                    <a:pt x="98905" y="23336"/>
                  </a:cubicBezTo>
                  <a:cubicBezTo>
                    <a:pt x="109669" y="18097"/>
                    <a:pt x="112907" y="2572"/>
                    <a:pt x="125671" y="0"/>
                  </a:cubicBezTo>
                  <a:cubicBezTo>
                    <a:pt x="127576" y="1905"/>
                    <a:pt x="128909" y="4191"/>
                    <a:pt x="129862" y="6858"/>
                  </a:cubicBezTo>
                  <a:cubicBezTo>
                    <a:pt x="133195" y="23050"/>
                    <a:pt x="130528" y="35433"/>
                    <a:pt x="114622" y="42767"/>
                  </a:cubicBezTo>
                  <a:cubicBezTo>
                    <a:pt x="101191" y="48863"/>
                    <a:pt x="98810" y="66008"/>
                    <a:pt x="90047" y="76867"/>
                  </a:cubicBezTo>
                  <a:cubicBezTo>
                    <a:pt x="83475" y="88773"/>
                    <a:pt x="81379" y="103251"/>
                    <a:pt x="72140" y="113633"/>
                  </a:cubicBezTo>
                  <a:cubicBezTo>
                    <a:pt x="62234" y="124587"/>
                    <a:pt x="51566" y="129445"/>
                    <a:pt x="43089" y="113157"/>
                  </a:cubicBezTo>
                  <a:cubicBezTo>
                    <a:pt x="34802" y="97155"/>
                    <a:pt x="27373" y="96298"/>
                    <a:pt x="16133" y="109442"/>
                  </a:cubicBezTo>
                  <a:cubicBezTo>
                    <a:pt x="11847" y="114395"/>
                    <a:pt x="5084" y="113538"/>
                    <a:pt x="417" y="107251"/>
                  </a:cubicBezTo>
                  <a:cubicBezTo>
                    <a:pt x="-1298" y="101346"/>
                    <a:pt x="2703" y="97631"/>
                    <a:pt x="4703" y="93059"/>
                  </a:cubicBezTo>
                  <a:cubicBezTo>
                    <a:pt x="7942" y="84296"/>
                    <a:pt x="14323" y="78962"/>
                    <a:pt x="21562" y="74676"/>
                  </a:cubicBezTo>
                  <a:cubicBezTo>
                    <a:pt x="25087" y="74581"/>
                    <a:pt x="28611" y="74485"/>
                    <a:pt x="32135" y="74390"/>
                  </a:cubicBezTo>
                  <a:cubicBezTo>
                    <a:pt x="42803" y="74009"/>
                    <a:pt x="50233" y="93821"/>
                    <a:pt x="63091" y="80391"/>
                  </a:cubicBezTo>
                  <a:close/>
                </a:path>
              </a:pathLst>
            </a:custGeom>
            <a:solidFill>
              <a:srgbClr val="94D1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6C63D528-1E21-A2BD-5C24-380876A69095}"/>
                </a:ext>
              </a:extLst>
            </p:cNvPr>
            <p:cNvSpPr/>
            <p:nvPr/>
          </p:nvSpPr>
          <p:spPr>
            <a:xfrm>
              <a:off x="3682049" y="1033671"/>
              <a:ext cx="131327" cy="64828"/>
            </a:xfrm>
            <a:custGeom>
              <a:avLst/>
              <a:gdLst>
                <a:gd name="connsiteX0" fmla="*/ 129735 w 131327"/>
                <a:gd name="connsiteY0" fmla="*/ 63459 h 64828"/>
                <a:gd name="connsiteX1" fmla="*/ 104970 w 131327"/>
                <a:gd name="connsiteY1" fmla="*/ 57554 h 64828"/>
                <a:gd name="connsiteX2" fmla="*/ 80776 w 131327"/>
                <a:gd name="connsiteY2" fmla="*/ 46409 h 64828"/>
                <a:gd name="connsiteX3" fmla="*/ 73156 w 131327"/>
                <a:gd name="connsiteY3" fmla="*/ 46124 h 64828"/>
                <a:gd name="connsiteX4" fmla="*/ 55726 w 131327"/>
                <a:gd name="connsiteY4" fmla="*/ 28693 h 64828"/>
                <a:gd name="connsiteX5" fmla="*/ 18673 w 131327"/>
                <a:gd name="connsiteY5" fmla="*/ 27264 h 64828"/>
                <a:gd name="connsiteX6" fmla="*/ 290 w 131327"/>
                <a:gd name="connsiteY6" fmla="*/ 785 h 64828"/>
                <a:gd name="connsiteX7" fmla="*/ 59917 w 131327"/>
                <a:gd name="connsiteY7" fmla="*/ 9929 h 64828"/>
                <a:gd name="connsiteX8" fmla="*/ 88873 w 131327"/>
                <a:gd name="connsiteY8" fmla="*/ 26693 h 64828"/>
                <a:gd name="connsiteX9" fmla="*/ 124210 w 131327"/>
                <a:gd name="connsiteY9" fmla="*/ 52791 h 64828"/>
                <a:gd name="connsiteX10" fmla="*/ 129544 w 131327"/>
                <a:gd name="connsiteY10" fmla="*/ 57935 h 64828"/>
                <a:gd name="connsiteX11" fmla="*/ 129544 w 131327"/>
                <a:gd name="connsiteY11" fmla="*/ 58125 h 64828"/>
                <a:gd name="connsiteX12" fmla="*/ 131164 w 131327"/>
                <a:gd name="connsiteY12" fmla="*/ 61649 h 64828"/>
                <a:gd name="connsiteX13" fmla="*/ 129735 w 131327"/>
                <a:gd name="connsiteY13" fmla="*/ 63459 h 6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327" h="64828">
                  <a:moveTo>
                    <a:pt x="129735" y="63459"/>
                  </a:moveTo>
                  <a:cubicBezTo>
                    <a:pt x="120496" y="65936"/>
                    <a:pt x="110590" y="65650"/>
                    <a:pt x="104970" y="57554"/>
                  </a:cubicBezTo>
                  <a:cubicBezTo>
                    <a:pt x="98302" y="47933"/>
                    <a:pt x="90397" y="46124"/>
                    <a:pt x="80776" y="46409"/>
                  </a:cubicBezTo>
                  <a:cubicBezTo>
                    <a:pt x="78205" y="46505"/>
                    <a:pt x="75728" y="46219"/>
                    <a:pt x="73156" y="46124"/>
                  </a:cubicBezTo>
                  <a:cubicBezTo>
                    <a:pt x="66584" y="41171"/>
                    <a:pt x="64393" y="31074"/>
                    <a:pt x="55726" y="28693"/>
                  </a:cubicBezTo>
                  <a:cubicBezTo>
                    <a:pt x="43534" y="24121"/>
                    <a:pt x="30580" y="40409"/>
                    <a:pt x="18673" y="27264"/>
                  </a:cubicBezTo>
                  <a:cubicBezTo>
                    <a:pt x="11815" y="19073"/>
                    <a:pt x="-2186" y="16691"/>
                    <a:pt x="290" y="785"/>
                  </a:cubicBezTo>
                  <a:cubicBezTo>
                    <a:pt x="20959" y="-2454"/>
                    <a:pt x="40295" y="5071"/>
                    <a:pt x="59917" y="9929"/>
                  </a:cubicBezTo>
                  <a:cubicBezTo>
                    <a:pt x="71156" y="12786"/>
                    <a:pt x="78871" y="22216"/>
                    <a:pt x="88873" y="26693"/>
                  </a:cubicBezTo>
                  <a:cubicBezTo>
                    <a:pt x="102493" y="32789"/>
                    <a:pt x="113447" y="42409"/>
                    <a:pt x="124210" y="52791"/>
                  </a:cubicBezTo>
                  <a:cubicBezTo>
                    <a:pt x="126306" y="54029"/>
                    <a:pt x="128116" y="55744"/>
                    <a:pt x="129544" y="57935"/>
                  </a:cubicBezTo>
                  <a:lnTo>
                    <a:pt x="129544" y="58125"/>
                  </a:lnTo>
                  <a:cubicBezTo>
                    <a:pt x="131068" y="59268"/>
                    <a:pt x="131640" y="60411"/>
                    <a:pt x="131164" y="61649"/>
                  </a:cubicBezTo>
                  <a:cubicBezTo>
                    <a:pt x="130687" y="62888"/>
                    <a:pt x="130211" y="63459"/>
                    <a:pt x="129735" y="63459"/>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044D9818-DCE5-BB97-4222-AD6516E4337A}"/>
                </a:ext>
              </a:extLst>
            </p:cNvPr>
            <p:cNvSpPr/>
            <p:nvPr/>
          </p:nvSpPr>
          <p:spPr>
            <a:xfrm>
              <a:off x="3164399" y="1292583"/>
              <a:ext cx="41308" cy="121955"/>
            </a:xfrm>
            <a:custGeom>
              <a:avLst/>
              <a:gdLst>
                <a:gd name="connsiteX0" fmla="*/ 20354 w 41308"/>
                <a:gd name="connsiteY0" fmla="*/ 115919 h 121955"/>
                <a:gd name="connsiteX1" fmla="*/ 7209 w 41308"/>
                <a:gd name="connsiteY1" fmla="*/ 100203 h 121955"/>
                <a:gd name="connsiteX2" fmla="*/ 256 w 41308"/>
                <a:gd name="connsiteY2" fmla="*/ 39243 h 121955"/>
                <a:gd name="connsiteX3" fmla="*/ 11115 w 41308"/>
                <a:gd name="connsiteY3" fmla="*/ 8001 h 121955"/>
                <a:gd name="connsiteX4" fmla="*/ 15972 w 41308"/>
                <a:gd name="connsiteY4" fmla="*/ 1905 h 121955"/>
                <a:gd name="connsiteX5" fmla="*/ 15972 w 41308"/>
                <a:gd name="connsiteY5" fmla="*/ 2000 h 121955"/>
                <a:gd name="connsiteX6" fmla="*/ 19306 w 41308"/>
                <a:gd name="connsiteY6" fmla="*/ 0 h 121955"/>
                <a:gd name="connsiteX7" fmla="*/ 24831 w 41308"/>
                <a:gd name="connsiteY7" fmla="*/ 5048 h 121955"/>
                <a:gd name="connsiteX8" fmla="*/ 24735 w 41308"/>
                <a:gd name="connsiteY8" fmla="*/ 53721 h 121955"/>
                <a:gd name="connsiteX9" fmla="*/ 39785 w 41308"/>
                <a:gd name="connsiteY9" fmla="*/ 97536 h 121955"/>
                <a:gd name="connsiteX10" fmla="*/ 41309 w 41308"/>
                <a:gd name="connsiteY10" fmla="*/ 105727 h 121955"/>
                <a:gd name="connsiteX11" fmla="*/ 20354 w 41308"/>
                <a:gd name="connsiteY11" fmla="*/ 115919 h 1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8" h="121955">
                  <a:moveTo>
                    <a:pt x="20354" y="115919"/>
                  </a:moveTo>
                  <a:cubicBezTo>
                    <a:pt x="12353" y="114300"/>
                    <a:pt x="8448" y="107347"/>
                    <a:pt x="7209" y="100203"/>
                  </a:cubicBezTo>
                  <a:cubicBezTo>
                    <a:pt x="3685" y="80105"/>
                    <a:pt x="-1173" y="60293"/>
                    <a:pt x="256" y="39243"/>
                  </a:cubicBezTo>
                  <a:cubicBezTo>
                    <a:pt x="1018" y="27242"/>
                    <a:pt x="7495" y="18383"/>
                    <a:pt x="11115" y="8001"/>
                  </a:cubicBezTo>
                  <a:cubicBezTo>
                    <a:pt x="12924" y="6191"/>
                    <a:pt x="14829" y="4477"/>
                    <a:pt x="15972" y="1905"/>
                  </a:cubicBezTo>
                  <a:lnTo>
                    <a:pt x="15972" y="2000"/>
                  </a:lnTo>
                  <a:cubicBezTo>
                    <a:pt x="17115" y="1333"/>
                    <a:pt x="18163" y="667"/>
                    <a:pt x="19306" y="0"/>
                  </a:cubicBezTo>
                  <a:cubicBezTo>
                    <a:pt x="21687" y="953"/>
                    <a:pt x="23592" y="2572"/>
                    <a:pt x="24831" y="5048"/>
                  </a:cubicBezTo>
                  <a:cubicBezTo>
                    <a:pt x="29403" y="21241"/>
                    <a:pt x="32832" y="37338"/>
                    <a:pt x="24735" y="53721"/>
                  </a:cubicBezTo>
                  <a:cubicBezTo>
                    <a:pt x="14734" y="74104"/>
                    <a:pt x="34260" y="83058"/>
                    <a:pt x="39785" y="97536"/>
                  </a:cubicBezTo>
                  <a:cubicBezTo>
                    <a:pt x="40642" y="100203"/>
                    <a:pt x="41214" y="102965"/>
                    <a:pt x="41309" y="105727"/>
                  </a:cubicBezTo>
                  <a:cubicBezTo>
                    <a:pt x="38547" y="119634"/>
                    <a:pt x="33784" y="128492"/>
                    <a:pt x="20354" y="115919"/>
                  </a:cubicBezTo>
                  <a:close/>
                </a:path>
              </a:pathLst>
            </a:custGeom>
            <a:solidFill>
              <a:srgbClr val="6DC4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665F4531-76C2-BDC5-5028-2667F710BA67}"/>
                </a:ext>
              </a:extLst>
            </p:cNvPr>
            <p:cNvSpPr/>
            <p:nvPr/>
          </p:nvSpPr>
          <p:spPr>
            <a:xfrm>
              <a:off x="3262953" y="1457633"/>
              <a:ext cx="109156" cy="60423"/>
            </a:xfrm>
            <a:custGeom>
              <a:avLst/>
              <a:gdLst>
                <a:gd name="connsiteX0" fmla="*/ 103918 w 109156"/>
                <a:gd name="connsiteY0" fmla="*/ 46500 h 60423"/>
                <a:gd name="connsiteX1" fmla="*/ 109156 w 109156"/>
                <a:gd name="connsiteY1" fmla="*/ 57740 h 60423"/>
                <a:gd name="connsiteX2" fmla="*/ 93726 w 109156"/>
                <a:gd name="connsiteY2" fmla="*/ 52120 h 60423"/>
                <a:gd name="connsiteX3" fmla="*/ 88297 w 109156"/>
                <a:gd name="connsiteY3" fmla="*/ 40976 h 60423"/>
                <a:gd name="connsiteX4" fmla="*/ 57626 w 109156"/>
                <a:gd name="connsiteY4" fmla="*/ 40023 h 60423"/>
                <a:gd name="connsiteX5" fmla="*/ 20574 w 109156"/>
                <a:gd name="connsiteY5" fmla="*/ 26593 h 60423"/>
                <a:gd name="connsiteX6" fmla="*/ 0 w 109156"/>
                <a:gd name="connsiteY6" fmla="*/ 18497 h 60423"/>
                <a:gd name="connsiteX7" fmla="*/ 15049 w 109156"/>
                <a:gd name="connsiteY7" fmla="*/ 5733 h 60423"/>
                <a:gd name="connsiteX8" fmla="*/ 97536 w 109156"/>
                <a:gd name="connsiteY8" fmla="*/ 13068 h 60423"/>
                <a:gd name="connsiteX9" fmla="*/ 103918 w 109156"/>
                <a:gd name="connsiteY9" fmla="*/ 4650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156" h="60423">
                  <a:moveTo>
                    <a:pt x="103918" y="46500"/>
                  </a:moveTo>
                  <a:cubicBezTo>
                    <a:pt x="105632" y="50215"/>
                    <a:pt x="107442" y="54025"/>
                    <a:pt x="109156" y="57740"/>
                  </a:cubicBezTo>
                  <a:cubicBezTo>
                    <a:pt x="101632" y="63836"/>
                    <a:pt x="97441" y="58502"/>
                    <a:pt x="93726" y="52120"/>
                  </a:cubicBezTo>
                  <a:cubicBezTo>
                    <a:pt x="91916" y="48405"/>
                    <a:pt x="90106" y="44691"/>
                    <a:pt x="88297" y="40976"/>
                  </a:cubicBezTo>
                  <a:cubicBezTo>
                    <a:pt x="78486" y="24307"/>
                    <a:pt x="68199" y="27165"/>
                    <a:pt x="57626" y="40023"/>
                  </a:cubicBezTo>
                  <a:cubicBezTo>
                    <a:pt x="44958" y="36690"/>
                    <a:pt x="31623" y="35832"/>
                    <a:pt x="20574" y="26593"/>
                  </a:cubicBezTo>
                  <a:cubicBezTo>
                    <a:pt x="14669" y="21640"/>
                    <a:pt x="5334" y="25926"/>
                    <a:pt x="0" y="18497"/>
                  </a:cubicBezTo>
                  <a:cubicBezTo>
                    <a:pt x="3429" y="12020"/>
                    <a:pt x="10287" y="10305"/>
                    <a:pt x="15049" y="5733"/>
                  </a:cubicBezTo>
                  <a:cubicBezTo>
                    <a:pt x="32290" y="-4649"/>
                    <a:pt x="84011" y="-172"/>
                    <a:pt x="97536" y="13068"/>
                  </a:cubicBezTo>
                  <a:cubicBezTo>
                    <a:pt x="106966" y="22402"/>
                    <a:pt x="108299" y="33832"/>
                    <a:pt x="103918" y="4650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280CAA19-6F80-46B1-2F59-C51FD96C0291}"/>
                </a:ext>
              </a:extLst>
            </p:cNvPr>
            <p:cNvSpPr/>
            <p:nvPr/>
          </p:nvSpPr>
          <p:spPr>
            <a:xfrm>
              <a:off x="3184753" y="1395601"/>
              <a:ext cx="94202" cy="80623"/>
            </a:xfrm>
            <a:custGeom>
              <a:avLst/>
              <a:gdLst>
                <a:gd name="connsiteX0" fmla="*/ 94202 w 94202"/>
                <a:gd name="connsiteY0" fmla="*/ 74623 h 80623"/>
                <a:gd name="connsiteX1" fmla="*/ 78105 w 94202"/>
                <a:gd name="connsiteY1" fmla="*/ 80624 h 80623"/>
                <a:gd name="connsiteX2" fmla="*/ 0 w 94202"/>
                <a:gd name="connsiteY2" fmla="*/ 12901 h 80623"/>
                <a:gd name="connsiteX3" fmla="*/ 16669 w 94202"/>
                <a:gd name="connsiteY3" fmla="*/ 995 h 80623"/>
                <a:gd name="connsiteX4" fmla="*/ 32290 w 94202"/>
                <a:gd name="connsiteY4" fmla="*/ 7377 h 80623"/>
                <a:gd name="connsiteX5" fmla="*/ 85058 w 94202"/>
                <a:gd name="connsiteY5" fmla="*/ 60145 h 80623"/>
                <a:gd name="connsiteX6" fmla="*/ 92869 w 94202"/>
                <a:gd name="connsiteY6" fmla="*/ 71385 h 80623"/>
                <a:gd name="connsiteX7" fmla="*/ 94202 w 94202"/>
                <a:gd name="connsiteY7" fmla="*/ 74623 h 8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02" h="80623">
                  <a:moveTo>
                    <a:pt x="94202" y="74623"/>
                  </a:moveTo>
                  <a:cubicBezTo>
                    <a:pt x="90297" y="81386"/>
                    <a:pt x="83915" y="79957"/>
                    <a:pt x="78105" y="80624"/>
                  </a:cubicBezTo>
                  <a:cubicBezTo>
                    <a:pt x="47054" y="64908"/>
                    <a:pt x="20955" y="42524"/>
                    <a:pt x="0" y="12901"/>
                  </a:cubicBezTo>
                  <a:cubicBezTo>
                    <a:pt x="13049" y="15759"/>
                    <a:pt x="13049" y="15759"/>
                    <a:pt x="16669" y="995"/>
                  </a:cubicBezTo>
                  <a:cubicBezTo>
                    <a:pt x="23622" y="-2053"/>
                    <a:pt x="28861" y="2424"/>
                    <a:pt x="32290" y="7377"/>
                  </a:cubicBezTo>
                  <a:cubicBezTo>
                    <a:pt x="46863" y="28713"/>
                    <a:pt x="66770" y="43476"/>
                    <a:pt x="85058" y="60145"/>
                  </a:cubicBezTo>
                  <a:cubicBezTo>
                    <a:pt x="87725" y="63860"/>
                    <a:pt x="90297" y="67575"/>
                    <a:pt x="92869" y="71385"/>
                  </a:cubicBezTo>
                  <a:cubicBezTo>
                    <a:pt x="93345" y="72432"/>
                    <a:pt x="93821" y="73480"/>
                    <a:pt x="94202" y="74623"/>
                  </a:cubicBezTo>
                  <a:close/>
                </a:path>
              </a:pathLst>
            </a:custGeom>
            <a:solidFill>
              <a:srgbClr val="81CAC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D8F6855F-E9CD-317F-8EC7-7B8E57450616}"/>
                </a:ext>
              </a:extLst>
            </p:cNvPr>
            <p:cNvSpPr/>
            <p:nvPr/>
          </p:nvSpPr>
          <p:spPr>
            <a:xfrm>
              <a:off x="4051046" y="1210097"/>
              <a:ext cx="47901" cy="140969"/>
            </a:xfrm>
            <a:custGeom>
              <a:avLst/>
              <a:gdLst>
                <a:gd name="connsiteX0" fmla="*/ 9340 w 47901"/>
                <a:gd name="connsiteY0" fmla="*/ 0 h 140969"/>
                <a:gd name="connsiteX1" fmla="*/ 26390 w 47901"/>
                <a:gd name="connsiteY1" fmla="*/ 20098 h 140969"/>
                <a:gd name="connsiteX2" fmla="*/ 47536 w 47901"/>
                <a:gd name="connsiteY2" fmla="*/ 97250 h 140969"/>
                <a:gd name="connsiteX3" fmla="*/ 44773 w 47901"/>
                <a:gd name="connsiteY3" fmla="*/ 130112 h 140969"/>
                <a:gd name="connsiteX4" fmla="*/ 40106 w 47901"/>
                <a:gd name="connsiteY4" fmla="*/ 140970 h 140969"/>
                <a:gd name="connsiteX5" fmla="*/ 40011 w 47901"/>
                <a:gd name="connsiteY5" fmla="*/ 140970 h 140969"/>
                <a:gd name="connsiteX6" fmla="*/ 24009 w 47901"/>
                <a:gd name="connsiteY6" fmla="*/ 79343 h 140969"/>
                <a:gd name="connsiteX7" fmla="*/ 5626 w 47901"/>
                <a:gd name="connsiteY7" fmla="*/ 47434 h 140969"/>
                <a:gd name="connsiteX8" fmla="*/ 9340 w 47901"/>
                <a:gd name="connsiteY8" fmla="*/ 0 h 14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01" h="140969">
                  <a:moveTo>
                    <a:pt x="9340" y="0"/>
                  </a:moveTo>
                  <a:cubicBezTo>
                    <a:pt x="17532" y="4096"/>
                    <a:pt x="22771" y="11430"/>
                    <a:pt x="26390" y="20098"/>
                  </a:cubicBezTo>
                  <a:cubicBezTo>
                    <a:pt x="36487" y="44767"/>
                    <a:pt x="44011" y="70580"/>
                    <a:pt x="47536" y="97250"/>
                  </a:cubicBezTo>
                  <a:cubicBezTo>
                    <a:pt x="48964" y="107823"/>
                    <a:pt x="45821" y="119158"/>
                    <a:pt x="44773" y="130112"/>
                  </a:cubicBezTo>
                  <a:cubicBezTo>
                    <a:pt x="42297" y="133255"/>
                    <a:pt x="43440" y="138303"/>
                    <a:pt x="40106" y="140970"/>
                  </a:cubicBezTo>
                  <a:lnTo>
                    <a:pt x="40011" y="140970"/>
                  </a:lnTo>
                  <a:cubicBezTo>
                    <a:pt x="20770" y="124968"/>
                    <a:pt x="27914" y="100013"/>
                    <a:pt x="24009" y="79343"/>
                  </a:cubicBezTo>
                  <a:cubicBezTo>
                    <a:pt x="21247" y="64675"/>
                    <a:pt x="19627" y="52864"/>
                    <a:pt x="5626" y="47434"/>
                  </a:cubicBezTo>
                  <a:cubicBezTo>
                    <a:pt x="2959" y="31242"/>
                    <a:pt x="-7424" y="14288"/>
                    <a:pt x="9340" y="0"/>
                  </a:cubicBezTo>
                  <a:close/>
                </a:path>
              </a:pathLst>
            </a:custGeom>
            <a:solidFill>
              <a:srgbClr val="81CA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2B580E4B-BA33-D09C-559F-08E2B0D88935}"/>
                </a:ext>
              </a:extLst>
            </p:cNvPr>
            <p:cNvSpPr/>
            <p:nvPr/>
          </p:nvSpPr>
          <p:spPr>
            <a:xfrm>
              <a:off x="3282174" y="1215281"/>
              <a:ext cx="110414" cy="37813"/>
            </a:xfrm>
            <a:custGeom>
              <a:avLst/>
              <a:gdLst>
                <a:gd name="connsiteX0" fmla="*/ 110414 w 110414"/>
                <a:gd name="connsiteY0" fmla="*/ 816 h 37813"/>
                <a:gd name="connsiteX1" fmla="*/ 100127 w 110414"/>
                <a:gd name="connsiteY1" fmla="*/ 22819 h 37813"/>
                <a:gd name="connsiteX2" fmla="*/ 36786 w 110414"/>
                <a:gd name="connsiteY2" fmla="*/ 35582 h 37813"/>
                <a:gd name="connsiteX3" fmla="*/ 12021 w 110414"/>
                <a:gd name="connsiteY3" fmla="*/ 36249 h 37813"/>
                <a:gd name="connsiteX4" fmla="*/ 7163 w 110414"/>
                <a:gd name="connsiteY4" fmla="*/ 12341 h 37813"/>
                <a:gd name="connsiteX5" fmla="*/ 64694 w 110414"/>
                <a:gd name="connsiteY5" fmla="*/ 1673 h 37813"/>
                <a:gd name="connsiteX6" fmla="*/ 110414 w 110414"/>
                <a:gd name="connsiteY6" fmla="*/ 816 h 3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14" h="37813">
                  <a:moveTo>
                    <a:pt x="110414" y="816"/>
                  </a:moveTo>
                  <a:cubicBezTo>
                    <a:pt x="107652" y="8531"/>
                    <a:pt x="99365" y="13199"/>
                    <a:pt x="100127" y="22819"/>
                  </a:cubicBezTo>
                  <a:cubicBezTo>
                    <a:pt x="78791" y="25486"/>
                    <a:pt x="58217" y="32725"/>
                    <a:pt x="36786" y="35582"/>
                  </a:cubicBezTo>
                  <a:cubicBezTo>
                    <a:pt x="28309" y="36725"/>
                    <a:pt x="19736" y="39583"/>
                    <a:pt x="12021" y="36249"/>
                  </a:cubicBezTo>
                  <a:cubicBezTo>
                    <a:pt x="1258" y="31582"/>
                    <a:pt x="-6172" y="23867"/>
                    <a:pt x="7163" y="12341"/>
                  </a:cubicBezTo>
                  <a:cubicBezTo>
                    <a:pt x="26309" y="8722"/>
                    <a:pt x="45549" y="6055"/>
                    <a:pt x="64694" y="1673"/>
                  </a:cubicBezTo>
                  <a:cubicBezTo>
                    <a:pt x="79268" y="-1565"/>
                    <a:pt x="95079" y="911"/>
                    <a:pt x="110414" y="816"/>
                  </a:cubicBezTo>
                  <a:close/>
                </a:path>
              </a:pathLst>
            </a:custGeom>
            <a:solidFill>
              <a:srgbClr val="6C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0B4981EF-C203-C7E9-B6A4-3B83DE62C7E1}"/>
                </a:ext>
              </a:extLst>
            </p:cNvPr>
            <p:cNvSpPr/>
            <p:nvPr/>
          </p:nvSpPr>
          <p:spPr>
            <a:xfrm>
              <a:off x="4050038" y="1255185"/>
              <a:ext cx="41575" cy="147957"/>
            </a:xfrm>
            <a:custGeom>
              <a:avLst/>
              <a:gdLst>
                <a:gd name="connsiteX0" fmla="*/ 5204 w 41575"/>
                <a:gd name="connsiteY0" fmla="*/ 155 h 147957"/>
                <a:gd name="connsiteX1" fmla="*/ 30731 w 41575"/>
                <a:gd name="connsiteY1" fmla="*/ 27968 h 147957"/>
                <a:gd name="connsiteX2" fmla="*/ 37780 w 41575"/>
                <a:gd name="connsiteY2" fmla="*/ 91691 h 147957"/>
                <a:gd name="connsiteX3" fmla="*/ 41018 w 41575"/>
                <a:gd name="connsiteY3" fmla="*/ 95882 h 147957"/>
                <a:gd name="connsiteX4" fmla="*/ 31589 w 41575"/>
                <a:gd name="connsiteY4" fmla="*/ 127314 h 147957"/>
                <a:gd name="connsiteX5" fmla="*/ 21587 w 41575"/>
                <a:gd name="connsiteY5" fmla="*/ 142364 h 147957"/>
                <a:gd name="connsiteX6" fmla="*/ 61 w 41575"/>
                <a:gd name="connsiteY6" fmla="*/ 147126 h 147957"/>
                <a:gd name="connsiteX7" fmla="*/ 11110 w 41575"/>
                <a:gd name="connsiteY7" fmla="*/ 125123 h 147957"/>
                <a:gd name="connsiteX8" fmla="*/ 25397 w 41575"/>
                <a:gd name="connsiteY8" fmla="*/ 104454 h 147957"/>
                <a:gd name="connsiteX9" fmla="*/ 25588 w 41575"/>
                <a:gd name="connsiteY9" fmla="*/ 90738 h 147957"/>
                <a:gd name="connsiteX10" fmla="*/ 20825 w 41575"/>
                <a:gd name="connsiteY10" fmla="*/ 50924 h 147957"/>
                <a:gd name="connsiteX11" fmla="*/ 20444 w 41575"/>
                <a:gd name="connsiteY11" fmla="*/ 47590 h 147957"/>
                <a:gd name="connsiteX12" fmla="*/ 17968 w 41575"/>
                <a:gd name="connsiteY12" fmla="*/ 31112 h 147957"/>
                <a:gd name="connsiteX13" fmla="*/ 15682 w 41575"/>
                <a:gd name="connsiteY13" fmla="*/ 24635 h 147957"/>
                <a:gd name="connsiteX14" fmla="*/ 4252 w 41575"/>
                <a:gd name="connsiteY14" fmla="*/ 3394 h 147957"/>
                <a:gd name="connsiteX15" fmla="*/ 5204 w 41575"/>
                <a:gd name="connsiteY15" fmla="*/ 155 h 14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575" h="147957">
                  <a:moveTo>
                    <a:pt x="5204" y="155"/>
                  </a:moveTo>
                  <a:cubicBezTo>
                    <a:pt x="32256" y="-892"/>
                    <a:pt x="31970" y="2822"/>
                    <a:pt x="30731" y="27968"/>
                  </a:cubicBezTo>
                  <a:cubicBezTo>
                    <a:pt x="29588" y="49876"/>
                    <a:pt x="36256" y="70355"/>
                    <a:pt x="37780" y="91691"/>
                  </a:cubicBezTo>
                  <a:cubicBezTo>
                    <a:pt x="37875" y="93215"/>
                    <a:pt x="39875" y="94453"/>
                    <a:pt x="41018" y="95882"/>
                  </a:cubicBezTo>
                  <a:cubicBezTo>
                    <a:pt x="42733" y="108074"/>
                    <a:pt x="40733" y="118646"/>
                    <a:pt x="31589" y="127314"/>
                  </a:cubicBezTo>
                  <a:cubicBezTo>
                    <a:pt x="27398" y="131219"/>
                    <a:pt x="24826" y="137315"/>
                    <a:pt x="21587" y="142364"/>
                  </a:cubicBezTo>
                  <a:cubicBezTo>
                    <a:pt x="13967" y="141792"/>
                    <a:pt x="8157" y="150650"/>
                    <a:pt x="61" y="147126"/>
                  </a:cubicBezTo>
                  <a:cubicBezTo>
                    <a:pt x="-320" y="137315"/>
                    <a:pt x="823" y="128171"/>
                    <a:pt x="11110" y="125123"/>
                  </a:cubicBezTo>
                  <a:cubicBezTo>
                    <a:pt x="21016" y="122171"/>
                    <a:pt x="23778" y="113693"/>
                    <a:pt x="25397" y="104454"/>
                  </a:cubicBezTo>
                  <a:cubicBezTo>
                    <a:pt x="26160" y="99977"/>
                    <a:pt x="27017" y="94643"/>
                    <a:pt x="25588" y="90738"/>
                  </a:cubicBezTo>
                  <a:cubicBezTo>
                    <a:pt x="20635" y="77784"/>
                    <a:pt x="27683" y="63401"/>
                    <a:pt x="20825" y="50924"/>
                  </a:cubicBezTo>
                  <a:cubicBezTo>
                    <a:pt x="20730" y="49781"/>
                    <a:pt x="20635" y="48733"/>
                    <a:pt x="20444" y="47590"/>
                  </a:cubicBezTo>
                  <a:cubicBezTo>
                    <a:pt x="19873" y="42065"/>
                    <a:pt x="19778" y="36446"/>
                    <a:pt x="17968" y="31112"/>
                  </a:cubicBezTo>
                  <a:cubicBezTo>
                    <a:pt x="17111" y="29016"/>
                    <a:pt x="16444" y="26825"/>
                    <a:pt x="15682" y="24635"/>
                  </a:cubicBezTo>
                  <a:cubicBezTo>
                    <a:pt x="13872" y="16253"/>
                    <a:pt x="6443" y="11490"/>
                    <a:pt x="4252" y="3394"/>
                  </a:cubicBezTo>
                  <a:cubicBezTo>
                    <a:pt x="4442" y="2441"/>
                    <a:pt x="4823" y="1298"/>
                    <a:pt x="5204" y="155"/>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4FBB2F0C-950B-2A71-A078-6982A8918F21}"/>
                </a:ext>
              </a:extLst>
            </p:cNvPr>
            <p:cNvSpPr/>
            <p:nvPr/>
          </p:nvSpPr>
          <p:spPr>
            <a:xfrm>
              <a:off x="3254714" y="1227356"/>
              <a:ext cx="127682" cy="36778"/>
            </a:xfrm>
            <a:custGeom>
              <a:avLst/>
              <a:gdLst>
                <a:gd name="connsiteX0" fmla="*/ 34623 w 127682"/>
                <a:gd name="connsiteY0" fmla="*/ 266 h 36778"/>
                <a:gd name="connsiteX1" fmla="*/ 46053 w 127682"/>
                <a:gd name="connsiteY1" fmla="*/ 18364 h 36778"/>
                <a:gd name="connsiteX2" fmla="*/ 62436 w 127682"/>
                <a:gd name="connsiteY2" fmla="*/ 17125 h 36778"/>
                <a:gd name="connsiteX3" fmla="*/ 88630 w 127682"/>
                <a:gd name="connsiteY3" fmla="*/ 16173 h 36778"/>
                <a:gd name="connsiteX4" fmla="*/ 93774 w 127682"/>
                <a:gd name="connsiteY4" fmla="*/ 18745 h 36778"/>
                <a:gd name="connsiteX5" fmla="*/ 97298 w 127682"/>
                <a:gd name="connsiteY5" fmla="*/ 12363 h 36778"/>
                <a:gd name="connsiteX6" fmla="*/ 116157 w 127682"/>
                <a:gd name="connsiteY6" fmla="*/ 5029 h 36778"/>
                <a:gd name="connsiteX7" fmla="*/ 127683 w 127682"/>
                <a:gd name="connsiteY7" fmla="*/ 10934 h 36778"/>
                <a:gd name="connsiteX8" fmla="*/ 117396 w 127682"/>
                <a:gd name="connsiteY8" fmla="*/ 16840 h 36778"/>
                <a:gd name="connsiteX9" fmla="*/ 81963 w 127682"/>
                <a:gd name="connsiteY9" fmla="*/ 31699 h 36778"/>
                <a:gd name="connsiteX10" fmla="*/ 52054 w 127682"/>
                <a:gd name="connsiteY10" fmla="*/ 35509 h 36778"/>
                <a:gd name="connsiteX11" fmla="*/ 1857 w 127682"/>
                <a:gd name="connsiteY11" fmla="*/ 31603 h 36778"/>
                <a:gd name="connsiteX12" fmla="*/ 8620 w 127682"/>
                <a:gd name="connsiteY12" fmla="*/ 10458 h 36778"/>
                <a:gd name="connsiteX13" fmla="*/ 34623 w 127682"/>
                <a:gd name="connsiteY13" fmla="*/ 266 h 3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682" h="36778">
                  <a:moveTo>
                    <a:pt x="34623" y="266"/>
                  </a:moveTo>
                  <a:cubicBezTo>
                    <a:pt x="31575" y="16363"/>
                    <a:pt x="31671" y="16078"/>
                    <a:pt x="46053" y="18364"/>
                  </a:cubicBezTo>
                  <a:cubicBezTo>
                    <a:pt x="51768" y="19316"/>
                    <a:pt x="57769" y="23698"/>
                    <a:pt x="62436" y="17125"/>
                  </a:cubicBezTo>
                  <a:cubicBezTo>
                    <a:pt x="71104" y="4743"/>
                    <a:pt x="79581" y="8648"/>
                    <a:pt x="88630" y="16173"/>
                  </a:cubicBezTo>
                  <a:cubicBezTo>
                    <a:pt x="89868" y="17221"/>
                    <a:pt x="91678" y="17697"/>
                    <a:pt x="93774" y="18745"/>
                  </a:cubicBezTo>
                  <a:cubicBezTo>
                    <a:pt x="94917" y="16649"/>
                    <a:pt x="95869" y="14363"/>
                    <a:pt x="97298" y="12363"/>
                  </a:cubicBezTo>
                  <a:cubicBezTo>
                    <a:pt x="104156" y="2552"/>
                    <a:pt x="107109" y="1409"/>
                    <a:pt x="116157" y="5029"/>
                  </a:cubicBezTo>
                  <a:cubicBezTo>
                    <a:pt x="120158" y="6648"/>
                    <a:pt x="123873" y="8934"/>
                    <a:pt x="127683" y="10934"/>
                  </a:cubicBezTo>
                  <a:cubicBezTo>
                    <a:pt x="125682" y="15792"/>
                    <a:pt x="121682" y="16649"/>
                    <a:pt x="117396" y="16840"/>
                  </a:cubicBezTo>
                  <a:cubicBezTo>
                    <a:pt x="108633" y="30270"/>
                    <a:pt x="100441" y="42938"/>
                    <a:pt x="81963" y="31699"/>
                  </a:cubicBezTo>
                  <a:cubicBezTo>
                    <a:pt x="72533" y="25888"/>
                    <a:pt x="62341" y="36271"/>
                    <a:pt x="52054" y="35509"/>
                  </a:cubicBezTo>
                  <a:cubicBezTo>
                    <a:pt x="34909" y="40271"/>
                    <a:pt x="18812" y="29984"/>
                    <a:pt x="1857" y="31603"/>
                  </a:cubicBezTo>
                  <a:cubicBezTo>
                    <a:pt x="-3000" y="21793"/>
                    <a:pt x="2524" y="15982"/>
                    <a:pt x="8620" y="10458"/>
                  </a:cubicBezTo>
                  <a:cubicBezTo>
                    <a:pt x="16335" y="3981"/>
                    <a:pt x="24336" y="-1258"/>
                    <a:pt x="34623" y="266"/>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C4A4851F-B5A2-E7C4-CEE4-C69410E280AB}"/>
                </a:ext>
              </a:extLst>
            </p:cNvPr>
            <p:cNvSpPr/>
            <p:nvPr/>
          </p:nvSpPr>
          <p:spPr>
            <a:xfrm>
              <a:off x="3996220" y="1159138"/>
              <a:ext cx="64221" cy="96573"/>
            </a:xfrm>
            <a:custGeom>
              <a:avLst/>
              <a:gdLst>
                <a:gd name="connsiteX0" fmla="*/ 64167 w 64221"/>
                <a:gd name="connsiteY0" fmla="*/ 50959 h 96573"/>
                <a:gd name="connsiteX1" fmla="*/ 61500 w 64221"/>
                <a:gd name="connsiteY1" fmla="*/ 62675 h 96573"/>
                <a:gd name="connsiteX2" fmla="*/ 59023 w 64221"/>
                <a:gd name="connsiteY2" fmla="*/ 96203 h 96573"/>
                <a:gd name="connsiteX3" fmla="*/ 58833 w 64221"/>
                <a:gd name="connsiteY3" fmla="*/ 96393 h 96573"/>
                <a:gd name="connsiteX4" fmla="*/ 42450 w 64221"/>
                <a:gd name="connsiteY4" fmla="*/ 82106 h 96573"/>
                <a:gd name="connsiteX5" fmla="*/ 12541 w 64221"/>
                <a:gd name="connsiteY5" fmla="*/ 50102 h 96573"/>
                <a:gd name="connsiteX6" fmla="*/ 1492 w 64221"/>
                <a:gd name="connsiteY6" fmla="*/ 35814 h 96573"/>
                <a:gd name="connsiteX7" fmla="*/ 12446 w 64221"/>
                <a:gd name="connsiteY7" fmla="*/ 0 h 96573"/>
                <a:gd name="connsiteX8" fmla="*/ 18066 w 64221"/>
                <a:gd name="connsiteY8" fmla="*/ 5143 h 96573"/>
                <a:gd name="connsiteX9" fmla="*/ 48355 w 64221"/>
                <a:gd name="connsiteY9" fmla="*/ 28861 h 96573"/>
                <a:gd name="connsiteX10" fmla="*/ 64167 w 64221"/>
                <a:gd name="connsiteY10" fmla="*/ 50959 h 9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21" h="96573">
                  <a:moveTo>
                    <a:pt x="64167" y="50959"/>
                  </a:moveTo>
                  <a:cubicBezTo>
                    <a:pt x="60261" y="54007"/>
                    <a:pt x="59595" y="57912"/>
                    <a:pt x="61500" y="62675"/>
                  </a:cubicBezTo>
                  <a:cubicBezTo>
                    <a:pt x="66262" y="74295"/>
                    <a:pt x="64357" y="85439"/>
                    <a:pt x="59023" y="96203"/>
                  </a:cubicBezTo>
                  <a:lnTo>
                    <a:pt x="58833" y="96393"/>
                  </a:lnTo>
                  <a:cubicBezTo>
                    <a:pt x="48641" y="98107"/>
                    <a:pt x="47688" y="87154"/>
                    <a:pt x="42450" y="82106"/>
                  </a:cubicBezTo>
                  <a:cubicBezTo>
                    <a:pt x="35782" y="67818"/>
                    <a:pt x="27972" y="54959"/>
                    <a:pt x="12541" y="50102"/>
                  </a:cubicBezTo>
                  <a:cubicBezTo>
                    <a:pt x="6540" y="48196"/>
                    <a:pt x="3111" y="42481"/>
                    <a:pt x="1492" y="35814"/>
                  </a:cubicBezTo>
                  <a:cubicBezTo>
                    <a:pt x="1397" y="22479"/>
                    <a:pt x="-5842" y="6572"/>
                    <a:pt x="12446" y="0"/>
                  </a:cubicBezTo>
                  <a:cubicBezTo>
                    <a:pt x="14351" y="1715"/>
                    <a:pt x="16161" y="3429"/>
                    <a:pt x="18066" y="5143"/>
                  </a:cubicBezTo>
                  <a:cubicBezTo>
                    <a:pt x="23304" y="20479"/>
                    <a:pt x="26448" y="38957"/>
                    <a:pt x="48355" y="28861"/>
                  </a:cubicBezTo>
                  <a:cubicBezTo>
                    <a:pt x="57880" y="32576"/>
                    <a:pt x="60261" y="42386"/>
                    <a:pt x="64167" y="50959"/>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02962358-9101-35A5-BCA4-8A155C9747B9}"/>
                </a:ext>
              </a:extLst>
            </p:cNvPr>
            <p:cNvSpPr/>
            <p:nvPr/>
          </p:nvSpPr>
          <p:spPr>
            <a:xfrm>
              <a:off x="3610240" y="1034455"/>
              <a:ext cx="93053" cy="47657"/>
            </a:xfrm>
            <a:custGeom>
              <a:avLst/>
              <a:gdLst>
                <a:gd name="connsiteX0" fmla="*/ 72099 w 93053"/>
                <a:gd name="connsiteY0" fmla="*/ 0 h 47657"/>
                <a:gd name="connsiteX1" fmla="*/ 82481 w 93053"/>
                <a:gd name="connsiteY1" fmla="*/ 11621 h 47657"/>
                <a:gd name="connsiteX2" fmla="*/ 93054 w 93053"/>
                <a:gd name="connsiteY2" fmla="*/ 22955 h 47657"/>
                <a:gd name="connsiteX3" fmla="*/ 83719 w 93053"/>
                <a:gd name="connsiteY3" fmla="*/ 26384 h 47657"/>
                <a:gd name="connsiteX4" fmla="*/ 77338 w 93053"/>
                <a:gd name="connsiteY4" fmla="*/ 24003 h 47657"/>
                <a:gd name="connsiteX5" fmla="*/ 52858 w 93053"/>
                <a:gd name="connsiteY5" fmla="*/ 28194 h 47657"/>
                <a:gd name="connsiteX6" fmla="*/ 47334 w 93053"/>
                <a:gd name="connsiteY6" fmla="*/ 32099 h 47657"/>
                <a:gd name="connsiteX7" fmla="*/ 38476 w 93053"/>
                <a:gd name="connsiteY7" fmla="*/ 37052 h 47657"/>
                <a:gd name="connsiteX8" fmla="*/ 32475 w 93053"/>
                <a:gd name="connsiteY8" fmla="*/ 40481 h 47657"/>
                <a:gd name="connsiteX9" fmla="*/ 16187 w 93053"/>
                <a:gd name="connsiteY9" fmla="*/ 47625 h 47657"/>
                <a:gd name="connsiteX10" fmla="*/ 9043 w 93053"/>
                <a:gd name="connsiteY10" fmla="*/ 45815 h 47657"/>
                <a:gd name="connsiteX11" fmla="*/ 5043 w 93053"/>
                <a:gd name="connsiteY11" fmla="*/ 12192 h 47657"/>
                <a:gd name="connsiteX12" fmla="*/ 16663 w 93053"/>
                <a:gd name="connsiteY12" fmla="*/ 6953 h 47657"/>
                <a:gd name="connsiteX13" fmla="*/ 72099 w 93053"/>
                <a:gd name="connsiteY13" fmla="*/ 0 h 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053" h="47657">
                  <a:moveTo>
                    <a:pt x="72099" y="0"/>
                  </a:moveTo>
                  <a:cubicBezTo>
                    <a:pt x="74194" y="5334"/>
                    <a:pt x="77623" y="9239"/>
                    <a:pt x="82481" y="11621"/>
                  </a:cubicBezTo>
                  <a:cubicBezTo>
                    <a:pt x="87339" y="14002"/>
                    <a:pt x="90958" y="17717"/>
                    <a:pt x="93054" y="22955"/>
                  </a:cubicBezTo>
                  <a:cubicBezTo>
                    <a:pt x="90577" y="26099"/>
                    <a:pt x="87339" y="26765"/>
                    <a:pt x="83719" y="26384"/>
                  </a:cubicBezTo>
                  <a:cubicBezTo>
                    <a:pt x="81529" y="25908"/>
                    <a:pt x="79338" y="25051"/>
                    <a:pt x="77338" y="24003"/>
                  </a:cubicBezTo>
                  <a:cubicBezTo>
                    <a:pt x="67908" y="16669"/>
                    <a:pt x="59812" y="18383"/>
                    <a:pt x="52858" y="28194"/>
                  </a:cubicBezTo>
                  <a:cubicBezTo>
                    <a:pt x="51144" y="29718"/>
                    <a:pt x="49239" y="30956"/>
                    <a:pt x="47334" y="32099"/>
                  </a:cubicBezTo>
                  <a:cubicBezTo>
                    <a:pt x="44381" y="33814"/>
                    <a:pt x="41428" y="35338"/>
                    <a:pt x="38476" y="37052"/>
                  </a:cubicBezTo>
                  <a:cubicBezTo>
                    <a:pt x="36571" y="38386"/>
                    <a:pt x="34570" y="39433"/>
                    <a:pt x="32475" y="40481"/>
                  </a:cubicBezTo>
                  <a:cubicBezTo>
                    <a:pt x="27141" y="43148"/>
                    <a:pt x="21997" y="46196"/>
                    <a:pt x="16187" y="47625"/>
                  </a:cubicBezTo>
                  <a:cubicBezTo>
                    <a:pt x="13615" y="47816"/>
                    <a:pt x="11234" y="47149"/>
                    <a:pt x="9043" y="45815"/>
                  </a:cubicBezTo>
                  <a:cubicBezTo>
                    <a:pt x="376" y="35624"/>
                    <a:pt x="-4101" y="24860"/>
                    <a:pt x="5043" y="12192"/>
                  </a:cubicBezTo>
                  <a:cubicBezTo>
                    <a:pt x="8948" y="10382"/>
                    <a:pt x="12663" y="7525"/>
                    <a:pt x="16663" y="6953"/>
                  </a:cubicBezTo>
                  <a:cubicBezTo>
                    <a:pt x="35237" y="4191"/>
                    <a:pt x="53620" y="2191"/>
                    <a:pt x="72099" y="0"/>
                  </a:cubicBezTo>
                  <a:close/>
                </a:path>
              </a:pathLst>
            </a:custGeom>
            <a:solidFill>
              <a:srgbClr val="8DCE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F1F87216-C227-6194-4917-75FCC791573B}"/>
                </a:ext>
              </a:extLst>
            </p:cNvPr>
            <p:cNvSpPr/>
            <p:nvPr/>
          </p:nvSpPr>
          <p:spPr>
            <a:xfrm>
              <a:off x="3355611" y="1509848"/>
              <a:ext cx="59632" cy="73437"/>
            </a:xfrm>
            <a:custGeom>
              <a:avLst/>
              <a:gdLst>
                <a:gd name="connsiteX0" fmla="*/ 1068 w 59632"/>
                <a:gd name="connsiteY0" fmla="*/ 0 h 73437"/>
                <a:gd name="connsiteX1" fmla="*/ 16499 w 59632"/>
                <a:gd name="connsiteY1" fmla="*/ 5620 h 73437"/>
                <a:gd name="connsiteX2" fmla="*/ 25167 w 59632"/>
                <a:gd name="connsiteY2" fmla="*/ 26003 h 73437"/>
                <a:gd name="connsiteX3" fmla="*/ 26119 w 59632"/>
                <a:gd name="connsiteY3" fmla="*/ 37814 h 73437"/>
                <a:gd name="connsiteX4" fmla="*/ 34311 w 59632"/>
                <a:gd name="connsiteY4" fmla="*/ 39719 h 73437"/>
                <a:gd name="connsiteX5" fmla="*/ 59457 w 59632"/>
                <a:gd name="connsiteY5" fmla="*/ 67723 h 73437"/>
                <a:gd name="connsiteX6" fmla="*/ 52694 w 59632"/>
                <a:gd name="connsiteY6" fmla="*/ 73438 h 73437"/>
                <a:gd name="connsiteX7" fmla="*/ 15165 w 59632"/>
                <a:gd name="connsiteY7" fmla="*/ 41148 h 73437"/>
                <a:gd name="connsiteX8" fmla="*/ 1068 w 59632"/>
                <a:gd name="connsiteY8" fmla="*/ 0 h 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32" h="73437">
                  <a:moveTo>
                    <a:pt x="1068" y="0"/>
                  </a:moveTo>
                  <a:cubicBezTo>
                    <a:pt x="6117" y="2381"/>
                    <a:pt x="10689" y="5905"/>
                    <a:pt x="16499" y="5620"/>
                  </a:cubicBezTo>
                  <a:cubicBezTo>
                    <a:pt x="24214" y="9906"/>
                    <a:pt x="28215" y="16192"/>
                    <a:pt x="25167" y="26003"/>
                  </a:cubicBezTo>
                  <a:cubicBezTo>
                    <a:pt x="24119" y="29432"/>
                    <a:pt x="22500" y="32956"/>
                    <a:pt x="26119" y="37814"/>
                  </a:cubicBezTo>
                  <a:cubicBezTo>
                    <a:pt x="27929" y="38195"/>
                    <a:pt x="31072" y="39148"/>
                    <a:pt x="34311" y="39719"/>
                  </a:cubicBezTo>
                  <a:cubicBezTo>
                    <a:pt x="49074" y="42291"/>
                    <a:pt x="55742" y="53816"/>
                    <a:pt x="59457" y="67723"/>
                  </a:cubicBezTo>
                  <a:cubicBezTo>
                    <a:pt x="60600" y="72199"/>
                    <a:pt x="55932" y="72866"/>
                    <a:pt x="52694" y="73438"/>
                  </a:cubicBezTo>
                  <a:cubicBezTo>
                    <a:pt x="40216" y="62674"/>
                    <a:pt x="27834" y="51625"/>
                    <a:pt x="15165" y="41148"/>
                  </a:cubicBezTo>
                  <a:cubicBezTo>
                    <a:pt x="2497" y="30480"/>
                    <a:pt x="-2361" y="17050"/>
                    <a:pt x="1068" y="0"/>
                  </a:cubicBezTo>
                  <a:close/>
                </a:path>
              </a:pathLst>
            </a:custGeom>
            <a:solidFill>
              <a:srgbClr val="7C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DFA5D4AF-B293-5F92-6ECD-8A08730B6B0C}"/>
                </a:ext>
              </a:extLst>
            </p:cNvPr>
            <p:cNvSpPr/>
            <p:nvPr/>
          </p:nvSpPr>
          <p:spPr>
            <a:xfrm>
              <a:off x="3902074" y="1460490"/>
              <a:ext cx="86589" cy="50405"/>
            </a:xfrm>
            <a:custGeom>
              <a:avLst/>
              <a:gdLst>
                <a:gd name="connsiteX0" fmla="*/ 49632 w 86589"/>
                <a:gd name="connsiteY0" fmla="*/ 4114 h 50405"/>
                <a:gd name="connsiteX1" fmla="*/ 78493 w 86589"/>
                <a:gd name="connsiteY1" fmla="*/ 399 h 50405"/>
                <a:gd name="connsiteX2" fmla="*/ 86589 w 86589"/>
                <a:gd name="connsiteY2" fmla="*/ 4686 h 50405"/>
                <a:gd name="connsiteX3" fmla="*/ 46203 w 86589"/>
                <a:gd name="connsiteY3" fmla="*/ 33261 h 50405"/>
                <a:gd name="connsiteX4" fmla="*/ 8960 w 86589"/>
                <a:gd name="connsiteY4" fmla="*/ 50406 h 50405"/>
                <a:gd name="connsiteX5" fmla="*/ 7 w 86589"/>
                <a:gd name="connsiteY5" fmla="*/ 42976 h 50405"/>
                <a:gd name="connsiteX6" fmla="*/ 7532 w 86589"/>
                <a:gd name="connsiteY6" fmla="*/ 33356 h 50405"/>
                <a:gd name="connsiteX7" fmla="*/ 9913 w 86589"/>
                <a:gd name="connsiteY7" fmla="*/ 32689 h 50405"/>
                <a:gd name="connsiteX8" fmla="*/ 39250 w 86589"/>
                <a:gd name="connsiteY8" fmla="*/ 9639 h 50405"/>
                <a:gd name="connsiteX9" fmla="*/ 46584 w 86589"/>
                <a:gd name="connsiteY9" fmla="*/ 4019 h 50405"/>
                <a:gd name="connsiteX10" fmla="*/ 49632 w 86589"/>
                <a:gd name="connsiteY10" fmla="*/ 4114 h 5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589" h="50405">
                  <a:moveTo>
                    <a:pt x="49632" y="4114"/>
                  </a:moveTo>
                  <a:cubicBezTo>
                    <a:pt x="59348" y="4114"/>
                    <a:pt x="69158" y="4495"/>
                    <a:pt x="78493" y="399"/>
                  </a:cubicBezTo>
                  <a:cubicBezTo>
                    <a:pt x="82017" y="-1125"/>
                    <a:pt x="84494" y="2019"/>
                    <a:pt x="86589" y="4686"/>
                  </a:cubicBezTo>
                  <a:cubicBezTo>
                    <a:pt x="73159" y="14306"/>
                    <a:pt x="60205" y="24879"/>
                    <a:pt x="46203" y="33261"/>
                  </a:cubicBezTo>
                  <a:cubicBezTo>
                    <a:pt x="34487" y="40309"/>
                    <a:pt x="21438" y="44786"/>
                    <a:pt x="8960" y="50406"/>
                  </a:cubicBezTo>
                  <a:cubicBezTo>
                    <a:pt x="5246" y="48977"/>
                    <a:pt x="197" y="48977"/>
                    <a:pt x="7" y="42976"/>
                  </a:cubicBezTo>
                  <a:cubicBezTo>
                    <a:pt x="-184" y="37642"/>
                    <a:pt x="3626" y="35356"/>
                    <a:pt x="7532" y="33356"/>
                  </a:cubicBezTo>
                  <a:cubicBezTo>
                    <a:pt x="8294" y="32975"/>
                    <a:pt x="9151" y="32594"/>
                    <a:pt x="9913" y="32689"/>
                  </a:cubicBezTo>
                  <a:cubicBezTo>
                    <a:pt x="26296" y="35070"/>
                    <a:pt x="33916" y="24117"/>
                    <a:pt x="39250" y="9639"/>
                  </a:cubicBezTo>
                  <a:cubicBezTo>
                    <a:pt x="41345" y="7257"/>
                    <a:pt x="43441" y="4781"/>
                    <a:pt x="46584" y="4019"/>
                  </a:cubicBezTo>
                  <a:cubicBezTo>
                    <a:pt x="47632" y="4114"/>
                    <a:pt x="48584" y="4114"/>
                    <a:pt x="49632" y="4114"/>
                  </a:cubicBezTo>
                  <a:close/>
                </a:path>
              </a:pathLst>
            </a:custGeom>
            <a:solidFill>
              <a:srgbClr val="88CD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8FAE0F0E-AE65-2EEB-769A-FF9C986DEB98}"/>
                </a:ext>
              </a:extLst>
            </p:cNvPr>
            <p:cNvSpPr/>
            <p:nvPr/>
          </p:nvSpPr>
          <p:spPr>
            <a:xfrm>
              <a:off x="3573271" y="1046317"/>
              <a:ext cx="54411" cy="50640"/>
            </a:xfrm>
            <a:custGeom>
              <a:avLst/>
              <a:gdLst>
                <a:gd name="connsiteX0" fmla="*/ 42203 w 54411"/>
                <a:gd name="connsiteY0" fmla="*/ 236 h 50640"/>
                <a:gd name="connsiteX1" fmla="*/ 52395 w 54411"/>
                <a:gd name="connsiteY1" fmla="*/ 33764 h 50640"/>
                <a:gd name="connsiteX2" fmla="*/ 43251 w 54411"/>
                <a:gd name="connsiteY2" fmla="*/ 50528 h 50640"/>
                <a:gd name="connsiteX3" fmla="*/ 293 w 54411"/>
                <a:gd name="connsiteY3" fmla="*/ 35097 h 50640"/>
                <a:gd name="connsiteX4" fmla="*/ 10961 w 54411"/>
                <a:gd name="connsiteY4" fmla="*/ 19476 h 50640"/>
                <a:gd name="connsiteX5" fmla="*/ 10485 w 54411"/>
                <a:gd name="connsiteY5" fmla="*/ 10332 h 50640"/>
                <a:gd name="connsiteX6" fmla="*/ 42203 w 54411"/>
                <a:gd name="connsiteY6" fmla="*/ 236 h 5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1" h="50640">
                  <a:moveTo>
                    <a:pt x="42203" y="236"/>
                  </a:moveTo>
                  <a:cubicBezTo>
                    <a:pt x="41631" y="12809"/>
                    <a:pt x="42298" y="25001"/>
                    <a:pt x="52395" y="33764"/>
                  </a:cubicBezTo>
                  <a:cubicBezTo>
                    <a:pt x="58300" y="45289"/>
                    <a:pt x="50013" y="51575"/>
                    <a:pt x="43251" y="50528"/>
                  </a:cubicBezTo>
                  <a:cubicBezTo>
                    <a:pt x="28392" y="48242"/>
                    <a:pt x="10675" y="53004"/>
                    <a:pt x="293" y="35097"/>
                  </a:cubicBezTo>
                  <a:cubicBezTo>
                    <a:pt x="-1707" y="25286"/>
                    <a:pt x="7056" y="24334"/>
                    <a:pt x="10961" y="19476"/>
                  </a:cubicBezTo>
                  <a:cubicBezTo>
                    <a:pt x="12009" y="16333"/>
                    <a:pt x="10961" y="13380"/>
                    <a:pt x="10485" y="10332"/>
                  </a:cubicBezTo>
                  <a:cubicBezTo>
                    <a:pt x="19533" y="1474"/>
                    <a:pt x="30392" y="-812"/>
                    <a:pt x="42203" y="236"/>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E0EAE80A-508E-AC1C-1EBB-1A32745F56AC}"/>
                </a:ext>
              </a:extLst>
            </p:cNvPr>
            <p:cNvSpPr/>
            <p:nvPr/>
          </p:nvSpPr>
          <p:spPr>
            <a:xfrm>
              <a:off x="3918835" y="1132530"/>
              <a:ext cx="65256" cy="38057"/>
            </a:xfrm>
            <a:custGeom>
              <a:avLst/>
              <a:gdLst>
                <a:gd name="connsiteX0" fmla="*/ 37920 w 65256"/>
                <a:gd name="connsiteY0" fmla="*/ 37847 h 38057"/>
                <a:gd name="connsiteX1" fmla="*/ 1725 w 65256"/>
                <a:gd name="connsiteY1" fmla="*/ 21273 h 38057"/>
                <a:gd name="connsiteX2" fmla="*/ 10 w 65256"/>
                <a:gd name="connsiteY2" fmla="*/ 17082 h 38057"/>
                <a:gd name="connsiteX3" fmla="*/ 772 w 65256"/>
                <a:gd name="connsiteY3" fmla="*/ 14701 h 38057"/>
                <a:gd name="connsiteX4" fmla="*/ 16488 w 65256"/>
                <a:gd name="connsiteY4" fmla="*/ 3176 h 38057"/>
                <a:gd name="connsiteX5" fmla="*/ 28204 w 65256"/>
                <a:gd name="connsiteY5" fmla="*/ 1176 h 38057"/>
                <a:gd name="connsiteX6" fmla="*/ 38110 w 65256"/>
                <a:gd name="connsiteY6" fmla="*/ 4033 h 38057"/>
                <a:gd name="connsiteX7" fmla="*/ 47826 w 65256"/>
                <a:gd name="connsiteY7" fmla="*/ 10320 h 38057"/>
                <a:gd name="connsiteX8" fmla="*/ 48016 w 65256"/>
                <a:gd name="connsiteY8" fmla="*/ 10415 h 38057"/>
                <a:gd name="connsiteX9" fmla="*/ 53636 w 65256"/>
                <a:gd name="connsiteY9" fmla="*/ 15273 h 38057"/>
                <a:gd name="connsiteX10" fmla="*/ 53636 w 65256"/>
                <a:gd name="connsiteY10" fmla="*/ 15273 h 38057"/>
                <a:gd name="connsiteX11" fmla="*/ 65256 w 65256"/>
                <a:gd name="connsiteY11" fmla="*/ 21845 h 38057"/>
                <a:gd name="connsiteX12" fmla="*/ 37920 w 65256"/>
                <a:gd name="connsiteY12" fmla="*/ 37847 h 3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56" h="38057">
                  <a:moveTo>
                    <a:pt x="37920" y="37847"/>
                  </a:moveTo>
                  <a:cubicBezTo>
                    <a:pt x="23347" y="38990"/>
                    <a:pt x="10297" y="35751"/>
                    <a:pt x="1725" y="21273"/>
                  </a:cubicBezTo>
                  <a:cubicBezTo>
                    <a:pt x="486" y="20035"/>
                    <a:pt x="-85" y="18606"/>
                    <a:pt x="10" y="17082"/>
                  </a:cubicBezTo>
                  <a:cubicBezTo>
                    <a:pt x="201" y="15463"/>
                    <a:pt x="391" y="14701"/>
                    <a:pt x="772" y="14701"/>
                  </a:cubicBezTo>
                  <a:cubicBezTo>
                    <a:pt x="4582" y="8605"/>
                    <a:pt x="13822" y="11367"/>
                    <a:pt x="16488" y="3176"/>
                  </a:cubicBezTo>
                  <a:cubicBezTo>
                    <a:pt x="19917" y="-634"/>
                    <a:pt x="23823" y="-634"/>
                    <a:pt x="28204" y="1176"/>
                  </a:cubicBezTo>
                  <a:cubicBezTo>
                    <a:pt x="31347" y="2509"/>
                    <a:pt x="34776" y="3081"/>
                    <a:pt x="38110" y="4033"/>
                  </a:cubicBezTo>
                  <a:cubicBezTo>
                    <a:pt x="40587" y="7653"/>
                    <a:pt x="45730" y="6129"/>
                    <a:pt x="47826" y="10320"/>
                  </a:cubicBezTo>
                  <a:lnTo>
                    <a:pt x="48016" y="10415"/>
                  </a:lnTo>
                  <a:cubicBezTo>
                    <a:pt x="50016" y="11844"/>
                    <a:pt x="51922" y="13463"/>
                    <a:pt x="53636" y="15273"/>
                  </a:cubicBezTo>
                  <a:lnTo>
                    <a:pt x="53636" y="15273"/>
                  </a:lnTo>
                  <a:cubicBezTo>
                    <a:pt x="56493" y="19654"/>
                    <a:pt x="62685" y="16987"/>
                    <a:pt x="65256" y="21845"/>
                  </a:cubicBezTo>
                  <a:cubicBezTo>
                    <a:pt x="61923" y="39085"/>
                    <a:pt x="48778" y="36132"/>
                    <a:pt x="37920" y="37847"/>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665FE04E-8DAB-A6DF-D696-DF6FF4AE6F51}"/>
                </a:ext>
              </a:extLst>
            </p:cNvPr>
            <p:cNvSpPr/>
            <p:nvPr/>
          </p:nvSpPr>
          <p:spPr>
            <a:xfrm>
              <a:off x="3527367" y="1548031"/>
              <a:ext cx="67056" cy="41922"/>
            </a:xfrm>
            <a:custGeom>
              <a:avLst/>
              <a:gdLst>
                <a:gd name="connsiteX0" fmla="*/ 191 w 67056"/>
                <a:gd name="connsiteY0" fmla="*/ 18586 h 41922"/>
                <a:gd name="connsiteX1" fmla="*/ 0 w 67056"/>
                <a:gd name="connsiteY1" fmla="*/ 12680 h 41922"/>
                <a:gd name="connsiteX2" fmla="*/ 7144 w 67056"/>
                <a:gd name="connsiteY2" fmla="*/ 5060 h 41922"/>
                <a:gd name="connsiteX3" fmla="*/ 13430 w 67056"/>
                <a:gd name="connsiteY3" fmla="*/ 2393 h 41922"/>
                <a:gd name="connsiteX4" fmla="*/ 26670 w 67056"/>
                <a:gd name="connsiteY4" fmla="*/ 1917 h 41922"/>
                <a:gd name="connsiteX5" fmla="*/ 33052 w 67056"/>
                <a:gd name="connsiteY5" fmla="*/ 2679 h 41922"/>
                <a:gd name="connsiteX6" fmla="*/ 51625 w 67056"/>
                <a:gd name="connsiteY6" fmla="*/ 1441 h 41922"/>
                <a:gd name="connsiteX7" fmla="*/ 67056 w 67056"/>
                <a:gd name="connsiteY7" fmla="*/ 18205 h 41922"/>
                <a:gd name="connsiteX8" fmla="*/ 31528 w 67056"/>
                <a:gd name="connsiteY8" fmla="*/ 41922 h 41922"/>
                <a:gd name="connsiteX9" fmla="*/ 191 w 67056"/>
                <a:gd name="connsiteY9" fmla="*/ 18586 h 4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 h="41922">
                  <a:moveTo>
                    <a:pt x="191" y="18586"/>
                  </a:moveTo>
                  <a:cubicBezTo>
                    <a:pt x="191" y="16586"/>
                    <a:pt x="95" y="14681"/>
                    <a:pt x="0" y="12680"/>
                  </a:cubicBezTo>
                  <a:cubicBezTo>
                    <a:pt x="1524" y="9251"/>
                    <a:pt x="4096" y="6965"/>
                    <a:pt x="7144" y="5060"/>
                  </a:cubicBezTo>
                  <a:cubicBezTo>
                    <a:pt x="9144" y="3917"/>
                    <a:pt x="11240" y="3060"/>
                    <a:pt x="13430" y="2393"/>
                  </a:cubicBezTo>
                  <a:cubicBezTo>
                    <a:pt x="17812" y="1346"/>
                    <a:pt x="22193" y="1346"/>
                    <a:pt x="26670" y="1917"/>
                  </a:cubicBezTo>
                  <a:cubicBezTo>
                    <a:pt x="28766" y="2108"/>
                    <a:pt x="30956" y="2393"/>
                    <a:pt x="33052" y="2679"/>
                  </a:cubicBezTo>
                  <a:cubicBezTo>
                    <a:pt x="39338" y="3917"/>
                    <a:pt x="45244" y="-2845"/>
                    <a:pt x="51625" y="1441"/>
                  </a:cubicBezTo>
                  <a:cubicBezTo>
                    <a:pt x="58579" y="5060"/>
                    <a:pt x="63722" y="10680"/>
                    <a:pt x="67056" y="18205"/>
                  </a:cubicBezTo>
                  <a:cubicBezTo>
                    <a:pt x="58579" y="32207"/>
                    <a:pt x="46958" y="40493"/>
                    <a:pt x="31528" y="41922"/>
                  </a:cubicBezTo>
                  <a:cubicBezTo>
                    <a:pt x="22574" y="31730"/>
                    <a:pt x="14002" y="21062"/>
                    <a:pt x="191" y="18586"/>
                  </a:cubicBezTo>
                  <a:close/>
                </a:path>
              </a:pathLst>
            </a:custGeom>
            <a:solidFill>
              <a:srgbClr val="8ECF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19C73626-DFB2-647F-7DD6-81685FC3C7E1}"/>
                </a:ext>
              </a:extLst>
            </p:cNvPr>
            <p:cNvSpPr/>
            <p:nvPr/>
          </p:nvSpPr>
          <p:spPr>
            <a:xfrm>
              <a:off x="3956754" y="1151230"/>
              <a:ext cx="52006" cy="47730"/>
            </a:xfrm>
            <a:custGeom>
              <a:avLst/>
              <a:gdLst>
                <a:gd name="connsiteX0" fmla="*/ 0 w 52006"/>
                <a:gd name="connsiteY0" fmla="*/ 19147 h 47730"/>
                <a:gd name="connsiteX1" fmla="*/ 14573 w 52006"/>
                <a:gd name="connsiteY1" fmla="*/ 10956 h 47730"/>
                <a:gd name="connsiteX2" fmla="*/ 25527 w 52006"/>
                <a:gd name="connsiteY2" fmla="*/ 2669 h 47730"/>
                <a:gd name="connsiteX3" fmla="*/ 36671 w 52006"/>
                <a:gd name="connsiteY3" fmla="*/ 2193 h 47730"/>
                <a:gd name="connsiteX4" fmla="*/ 52006 w 52006"/>
                <a:gd name="connsiteY4" fmla="*/ 7908 h 47730"/>
                <a:gd name="connsiteX5" fmla="*/ 46672 w 52006"/>
                <a:gd name="connsiteY5" fmla="*/ 22672 h 47730"/>
                <a:gd name="connsiteX6" fmla="*/ 46577 w 52006"/>
                <a:gd name="connsiteY6" fmla="*/ 47722 h 47730"/>
                <a:gd name="connsiteX7" fmla="*/ 190 w 52006"/>
                <a:gd name="connsiteY7" fmla="*/ 19814 h 47730"/>
                <a:gd name="connsiteX8" fmla="*/ 0 w 52006"/>
                <a:gd name="connsiteY8" fmla="*/ 19147 h 4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 h="47730">
                  <a:moveTo>
                    <a:pt x="0" y="19147"/>
                  </a:moveTo>
                  <a:cubicBezTo>
                    <a:pt x="3619" y="13718"/>
                    <a:pt x="8477" y="10384"/>
                    <a:pt x="14573" y="10956"/>
                  </a:cubicBezTo>
                  <a:cubicBezTo>
                    <a:pt x="20765" y="11527"/>
                    <a:pt x="23527" y="8098"/>
                    <a:pt x="25527" y="2669"/>
                  </a:cubicBezTo>
                  <a:cubicBezTo>
                    <a:pt x="29146" y="-855"/>
                    <a:pt x="32861" y="-760"/>
                    <a:pt x="36671" y="2193"/>
                  </a:cubicBezTo>
                  <a:cubicBezTo>
                    <a:pt x="42291" y="2479"/>
                    <a:pt x="48101" y="2002"/>
                    <a:pt x="52006" y="7908"/>
                  </a:cubicBezTo>
                  <a:cubicBezTo>
                    <a:pt x="47244" y="11527"/>
                    <a:pt x="46672" y="16957"/>
                    <a:pt x="46672" y="22672"/>
                  </a:cubicBezTo>
                  <a:cubicBezTo>
                    <a:pt x="46672" y="31054"/>
                    <a:pt x="46577" y="39340"/>
                    <a:pt x="46577" y="47722"/>
                  </a:cubicBezTo>
                  <a:cubicBezTo>
                    <a:pt x="26289" y="48008"/>
                    <a:pt x="10001" y="40388"/>
                    <a:pt x="190" y="19814"/>
                  </a:cubicBezTo>
                  <a:lnTo>
                    <a:pt x="0" y="19147"/>
                  </a:ln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78E547D6-F1F4-506C-8DF7-7ACE1711EAB4}"/>
                </a:ext>
              </a:extLst>
            </p:cNvPr>
            <p:cNvSpPr/>
            <p:nvPr/>
          </p:nvSpPr>
          <p:spPr>
            <a:xfrm>
              <a:off x="3469932" y="1098178"/>
              <a:ext cx="68960" cy="67242"/>
            </a:xfrm>
            <a:custGeom>
              <a:avLst/>
              <a:gdLst>
                <a:gd name="connsiteX0" fmla="*/ 26289 w 68960"/>
                <a:gd name="connsiteY0" fmla="*/ 44006 h 67242"/>
                <a:gd name="connsiteX1" fmla="*/ 23146 w 68960"/>
                <a:gd name="connsiteY1" fmla="*/ 47911 h 67242"/>
                <a:gd name="connsiteX2" fmla="*/ 0 w 68960"/>
                <a:gd name="connsiteY2" fmla="*/ 66580 h 67242"/>
                <a:gd name="connsiteX3" fmla="*/ 16288 w 68960"/>
                <a:gd name="connsiteY3" fmla="*/ 34481 h 67242"/>
                <a:gd name="connsiteX4" fmla="*/ 32956 w 68960"/>
                <a:gd name="connsiteY4" fmla="*/ 14192 h 67242"/>
                <a:gd name="connsiteX5" fmla="*/ 47720 w 68960"/>
                <a:gd name="connsiteY5" fmla="*/ 0 h 67242"/>
                <a:gd name="connsiteX6" fmla="*/ 68961 w 68960"/>
                <a:gd name="connsiteY6" fmla="*/ 10477 h 67242"/>
                <a:gd name="connsiteX7" fmla="*/ 47530 w 68960"/>
                <a:gd name="connsiteY7" fmla="*/ 29432 h 67242"/>
                <a:gd name="connsiteX8" fmla="*/ 43243 w 68960"/>
                <a:gd name="connsiteY8" fmla="*/ 34671 h 67242"/>
                <a:gd name="connsiteX9" fmla="*/ 26289 w 68960"/>
                <a:gd name="connsiteY9" fmla="*/ 44006 h 6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960" h="67242">
                  <a:moveTo>
                    <a:pt x="26289" y="44006"/>
                  </a:moveTo>
                  <a:cubicBezTo>
                    <a:pt x="25146" y="45339"/>
                    <a:pt x="23241" y="46482"/>
                    <a:pt x="23146" y="47911"/>
                  </a:cubicBezTo>
                  <a:cubicBezTo>
                    <a:pt x="21717" y="63532"/>
                    <a:pt x="13811" y="69342"/>
                    <a:pt x="0" y="66580"/>
                  </a:cubicBezTo>
                  <a:cubicBezTo>
                    <a:pt x="476" y="52959"/>
                    <a:pt x="5239" y="42291"/>
                    <a:pt x="16288" y="34481"/>
                  </a:cubicBezTo>
                  <a:cubicBezTo>
                    <a:pt x="23241" y="29623"/>
                    <a:pt x="28765" y="22479"/>
                    <a:pt x="32956" y="14192"/>
                  </a:cubicBezTo>
                  <a:cubicBezTo>
                    <a:pt x="36195" y="7811"/>
                    <a:pt x="40862" y="2286"/>
                    <a:pt x="47720" y="0"/>
                  </a:cubicBezTo>
                  <a:cubicBezTo>
                    <a:pt x="55912" y="762"/>
                    <a:pt x="63437" y="3239"/>
                    <a:pt x="68961" y="10477"/>
                  </a:cubicBezTo>
                  <a:cubicBezTo>
                    <a:pt x="67818" y="24860"/>
                    <a:pt x="51911" y="19336"/>
                    <a:pt x="47530" y="29432"/>
                  </a:cubicBezTo>
                  <a:cubicBezTo>
                    <a:pt x="46291" y="31337"/>
                    <a:pt x="44863" y="33052"/>
                    <a:pt x="43243" y="34671"/>
                  </a:cubicBezTo>
                  <a:cubicBezTo>
                    <a:pt x="38005" y="38767"/>
                    <a:pt x="32956" y="43244"/>
                    <a:pt x="26289" y="44006"/>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AA06878B-DD05-9944-5707-660A2BA1B5C4}"/>
                </a:ext>
              </a:extLst>
            </p:cNvPr>
            <p:cNvSpPr/>
            <p:nvPr/>
          </p:nvSpPr>
          <p:spPr>
            <a:xfrm>
              <a:off x="3198945" y="1237517"/>
              <a:ext cx="64389" cy="48009"/>
            </a:xfrm>
            <a:custGeom>
              <a:avLst/>
              <a:gdLst>
                <a:gd name="connsiteX0" fmla="*/ 64389 w 64389"/>
                <a:gd name="connsiteY0" fmla="*/ 202 h 48009"/>
                <a:gd name="connsiteX1" fmla="*/ 59341 w 64389"/>
                <a:gd name="connsiteY1" fmla="*/ 23538 h 48009"/>
                <a:gd name="connsiteX2" fmla="*/ 58388 w 64389"/>
                <a:gd name="connsiteY2" fmla="*/ 27348 h 48009"/>
                <a:gd name="connsiteX3" fmla="*/ 53435 w 64389"/>
                <a:gd name="connsiteY3" fmla="*/ 33063 h 48009"/>
                <a:gd name="connsiteX4" fmla="*/ 17716 w 64389"/>
                <a:gd name="connsiteY4" fmla="*/ 47922 h 48009"/>
                <a:gd name="connsiteX5" fmla="*/ 0 w 64389"/>
                <a:gd name="connsiteY5" fmla="*/ 36492 h 48009"/>
                <a:gd name="connsiteX6" fmla="*/ 2000 w 64389"/>
                <a:gd name="connsiteY6" fmla="*/ 28777 h 48009"/>
                <a:gd name="connsiteX7" fmla="*/ 1810 w 64389"/>
                <a:gd name="connsiteY7" fmla="*/ 28681 h 48009"/>
                <a:gd name="connsiteX8" fmla="*/ 7525 w 64389"/>
                <a:gd name="connsiteY8" fmla="*/ 24014 h 48009"/>
                <a:gd name="connsiteX9" fmla="*/ 42958 w 64389"/>
                <a:gd name="connsiteY9" fmla="*/ 4869 h 48009"/>
                <a:gd name="connsiteX10" fmla="*/ 64389 w 64389"/>
                <a:gd name="connsiteY10" fmla="*/ 202 h 4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389" h="48009">
                  <a:moveTo>
                    <a:pt x="64389" y="202"/>
                  </a:moveTo>
                  <a:cubicBezTo>
                    <a:pt x="61436" y="7631"/>
                    <a:pt x="58293" y="15060"/>
                    <a:pt x="59341" y="23538"/>
                  </a:cubicBezTo>
                  <a:cubicBezTo>
                    <a:pt x="59055" y="24871"/>
                    <a:pt x="58674" y="26109"/>
                    <a:pt x="58388" y="27348"/>
                  </a:cubicBezTo>
                  <a:cubicBezTo>
                    <a:pt x="57150" y="29634"/>
                    <a:pt x="55435" y="31444"/>
                    <a:pt x="53435" y="33063"/>
                  </a:cubicBezTo>
                  <a:cubicBezTo>
                    <a:pt x="41910" y="39159"/>
                    <a:pt x="27813" y="37825"/>
                    <a:pt x="17716" y="47922"/>
                  </a:cubicBezTo>
                  <a:cubicBezTo>
                    <a:pt x="9430" y="48589"/>
                    <a:pt x="3048" y="45541"/>
                    <a:pt x="0" y="36492"/>
                  </a:cubicBezTo>
                  <a:cubicBezTo>
                    <a:pt x="0" y="33730"/>
                    <a:pt x="667" y="31158"/>
                    <a:pt x="2000" y="28777"/>
                  </a:cubicBezTo>
                  <a:lnTo>
                    <a:pt x="1810" y="28681"/>
                  </a:lnTo>
                  <a:cubicBezTo>
                    <a:pt x="3810" y="27253"/>
                    <a:pt x="5715" y="25729"/>
                    <a:pt x="7525" y="24014"/>
                  </a:cubicBezTo>
                  <a:cubicBezTo>
                    <a:pt x="19431" y="17728"/>
                    <a:pt x="31813" y="12394"/>
                    <a:pt x="42958" y="4869"/>
                  </a:cubicBezTo>
                  <a:cubicBezTo>
                    <a:pt x="50102" y="11"/>
                    <a:pt x="56864" y="-370"/>
                    <a:pt x="64389" y="202"/>
                  </a:cubicBezTo>
                  <a:close/>
                </a:path>
              </a:pathLst>
            </a:custGeom>
            <a:solidFill>
              <a:srgbClr val="73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219B11EF-39A5-5C47-FD00-0841EA69C441}"/>
                </a:ext>
              </a:extLst>
            </p:cNvPr>
            <p:cNvSpPr/>
            <p:nvPr/>
          </p:nvSpPr>
          <p:spPr>
            <a:xfrm>
              <a:off x="3517076" y="1563883"/>
              <a:ext cx="41914" cy="37901"/>
            </a:xfrm>
            <a:custGeom>
              <a:avLst/>
              <a:gdLst>
                <a:gd name="connsiteX0" fmla="*/ 10482 w 41914"/>
                <a:gd name="connsiteY0" fmla="*/ 2734 h 37901"/>
                <a:gd name="connsiteX1" fmla="*/ 22674 w 41914"/>
                <a:gd name="connsiteY1" fmla="*/ 924 h 37901"/>
                <a:gd name="connsiteX2" fmla="*/ 36200 w 41914"/>
                <a:gd name="connsiteY2" fmla="*/ 8259 h 37901"/>
                <a:gd name="connsiteX3" fmla="*/ 41914 w 41914"/>
                <a:gd name="connsiteY3" fmla="*/ 25975 h 37901"/>
                <a:gd name="connsiteX4" fmla="*/ 36295 w 41914"/>
                <a:gd name="connsiteY4" fmla="*/ 30928 h 37901"/>
                <a:gd name="connsiteX5" fmla="*/ 5338 w 41914"/>
                <a:gd name="connsiteY5" fmla="*/ 36548 h 37901"/>
                <a:gd name="connsiteX6" fmla="*/ 5243 w 41914"/>
                <a:gd name="connsiteY6" fmla="*/ 36643 h 37901"/>
                <a:gd name="connsiteX7" fmla="*/ 290 w 41914"/>
                <a:gd name="connsiteY7" fmla="*/ 35976 h 37901"/>
                <a:gd name="connsiteX8" fmla="*/ 10482 w 41914"/>
                <a:gd name="connsiteY8" fmla="*/ 2734 h 3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4" h="37901">
                  <a:moveTo>
                    <a:pt x="10482" y="2734"/>
                  </a:moveTo>
                  <a:cubicBezTo>
                    <a:pt x="14578" y="2163"/>
                    <a:pt x="18864" y="2353"/>
                    <a:pt x="22674" y="924"/>
                  </a:cubicBezTo>
                  <a:cubicBezTo>
                    <a:pt x="29913" y="-1838"/>
                    <a:pt x="33723" y="1877"/>
                    <a:pt x="36200" y="8259"/>
                  </a:cubicBezTo>
                  <a:cubicBezTo>
                    <a:pt x="38390" y="14069"/>
                    <a:pt x="40009" y="20070"/>
                    <a:pt x="41914" y="25975"/>
                  </a:cubicBezTo>
                  <a:cubicBezTo>
                    <a:pt x="40009" y="27690"/>
                    <a:pt x="38200" y="29309"/>
                    <a:pt x="36295" y="30928"/>
                  </a:cubicBezTo>
                  <a:cubicBezTo>
                    <a:pt x="26675" y="37500"/>
                    <a:pt x="14768" y="28737"/>
                    <a:pt x="5338" y="36548"/>
                  </a:cubicBezTo>
                  <a:lnTo>
                    <a:pt x="5243" y="36643"/>
                  </a:lnTo>
                  <a:cubicBezTo>
                    <a:pt x="3338" y="38548"/>
                    <a:pt x="1719" y="38262"/>
                    <a:pt x="290" y="35976"/>
                  </a:cubicBezTo>
                  <a:cubicBezTo>
                    <a:pt x="-1520" y="23022"/>
                    <a:pt x="5529" y="13212"/>
                    <a:pt x="10482" y="273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CCA870F6-D723-D9B6-ADE9-8EB8BA1EBBEB}"/>
                </a:ext>
              </a:extLst>
            </p:cNvPr>
            <p:cNvSpPr/>
            <p:nvPr/>
          </p:nvSpPr>
          <p:spPr>
            <a:xfrm>
              <a:off x="3800512" y="1494286"/>
              <a:ext cx="78327" cy="39755"/>
            </a:xfrm>
            <a:custGeom>
              <a:avLst/>
              <a:gdLst>
                <a:gd name="connsiteX0" fmla="*/ 1080 w 78327"/>
                <a:gd name="connsiteY0" fmla="*/ 32421 h 39755"/>
                <a:gd name="connsiteX1" fmla="*/ 33084 w 78327"/>
                <a:gd name="connsiteY1" fmla="*/ 16514 h 39755"/>
                <a:gd name="connsiteX2" fmla="*/ 50133 w 78327"/>
                <a:gd name="connsiteY2" fmla="*/ 6037 h 39755"/>
                <a:gd name="connsiteX3" fmla="*/ 66993 w 78327"/>
                <a:gd name="connsiteY3" fmla="*/ 5751 h 39755"/>
                <a:gd name="connsiteX4" fmla="*/ 78327 w 78327"/>
                <a:gd name="connsiteY4" fmla="*/ 20610 h 39755"/>
                <a:gd name="connsiteX5" fmla="*/ 51562 w 78327"/>
                <a:gd name="connsiteY5" fmla="*/ 23753 h 39755"/>
                <a:gd name="connsiteX6" fmla="*/ 42037 w 78327"/>
                <a:gd name="connsiteY6" fmla="*/ 26325 h 39755"/>
                <a:gd name="connsiteX7" fmla="*/ 1937 w 78327"/>
                <a:gd name="connsiteY7" fmla="*/ 38993 h 39755"/>
                <a:gd name="connsiteX8" fmla="*/ 32 w 78327"/>
                <a:gd name="connsiteY8" fmla="*/ 34802 h 39755"/>
                <a:gd name="connsiteX9" fmla="*/ 1080 w 78327"/>
                <a:gd name="connsiteY9" fmla="*/ 32421 h 3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27" h="39755">
                  <a:moveTo>
                    <a:pt x="1080" y="32421"/>
                  </a:moveTo>
                  <a:cubicBezTo>
                    <a:pt x="9271" y="21277"/>
                    <a:pt x="21939" y="20420"/>
                    <a:pt x="33084" y="16514"/>
                  </a:cubicBezTo>
                  <a:cubicBezTo>
                    <a:pt x="39751" y="14228"/>
                    <a:pt x="45276" y="12514"/>
                    <a:pt x="50133" y="6037"/>
                  </a:cubicBezTo>
                  <a:cubicBezTo>
                    <a:pt x="56229" y="-2250"/>
                    <a:pt x="59849" y="-1678"/>
                    <a:pt x="66993" y="5751"/>
                  </a:cubicBezTo>
                  <a:cubicBezTo>
                    <a:pt x="71184" y="10228"/>
                    <a:pt x="74613" y="15657"/>
                    <a:pt x="78327" y="20610"/>
                  </a:cubicBezTo>
                  <a:cubicBezTo>
                    <a:pt x="69564" y="22610"/>
                    <a:pt x="61373" y="28897"/>
                    <a:pt x="51562" y="23753"/>
                  </a:cubicBezTo>
                  <a:cubicBezTo>
                    <a:pt x="49276" y="22610"/>
                    <a:pt x="45276" y="25373"/>
                    <a:pt x="42037" y="26325"/>
                  </a:cubicBezTo>
                  <a:cubicBezTo>
                    <a:pt x="28607" y="30135"/>
                    <a:pt x="17558" y="42994"/>
                    <a:pt x="1937" y="38993"/>
                  </a:cubicBezTo>
                  <a:cubicBezTo>
                    <a:pt x="508" y="37755"/>
                    <a:pt x="-159" y="36326"/>
                    <a:pt x="32" y="34802"/>
                  </a:cubicBezTo>
                  <a:cubicBezTo>
                    <a:pt x="318" y="33183"/>
                    <a:pt x="603" y="32421"/>
                    <a:pt x="1080" y="3242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5E5235DD-293E-9CD4-F4F0-6247D19A30E3}"/>
                </a:ext>
              </a:extLst>
            </p:cNvPr>
            <p:cNvSpPr/>
            <p:nvPr/>
          </p:nvSpPr>
          <p:spPr>
            <a:xfrm>
              <a:off x="3789938" y="1516974"/>
              <a:ext cx="52611" cy="39070"/>
            </a:xfrm>
            <a:custGeom>
              <a:avLst/>
              <a:gdLst>
                <a:gd name="connsiteX0" fmla="*/ 11749 w 52611"/>
                <a:gd name="connsiteY0" fmla="*/ 15544 h 39070"/>
                <a:gd name="connsiteX1" fmla="*/ 43943 w 52611"/>
                <a:gd name="connsiteY1" fmla="*/ 685 h 39070"/>
                <a:gd name="connsiteX2" fmla="*/ 52611 w 52611"/>
                <a:gd name="connsiteY2" fmla="*/ 3542 h 39070"/>
                <a:gd name="connsiteX3" fmla="*/ 52516 w 52611"/>
                <a:gd name="connsiteY3" fmla="*/ 3828 h 39070"/>
                <a:gd name="connsiteX4" fmla="*/ 48325 w 52611"/>
                <a:gd name="connsiteY4" fmla="*/ 10496 h 39070"/>
                <a:gd name="connsiteX5" fmla="*/ 7367 w 52611"/>
                <a:gd name="connsiteY5" fmla="*/ 39071 h 39070"/>
                <a:gd name="connsiteX6" fmla="*/ 2795 w 52611"/>
                <a:gd name="connsiteY6" fmla="*/ 27831 h 39070"/>
                <a:gd name="connsiteX7" fmla="*/ 6701 w 52611"/>
                <a:gd name="connsiteY7" fmla="*/ 21354 h 39070"/>
                <a:gd name="connsiteX8" fmla="*/ 9368 w 52611"/>
                <a:gd name="connsiteY8" fmla="*/ 16496 h 39070"/>
                <a:gd name="connsiteX9" fmla="*/ 11749 w 52611"/>
                <a:gd name="connsiteY9" fmla="*/ 15544 h 3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1" h="39070">
                  <a:moveTo>
                    <a:pt x="11749" y="15544"/>
                  </a:moveTo>
                  <a:cubicBezTo>
                    <a:pt x="22512" y="10591"/>
                    <a:pt x="33180" y="5543"/>
                    <a:pt x="43943" y="685"/>
                  </a:cubicBezTo>
                  <a:cubicBezTo>
                    <a:pt x="47372" y="-839"/>
                    <a:pt x="50420" y="209"/>
                    <a:pt x="52611" y="3542"/>
                  </a:cubicBezTo>
                  <a:lnTo>
                    <a:pt x="52516" y="3828"/>
                  </a:lnTo>
                  <a:cubicBezTo>
                    <a:pt x="50897" y="5924"/>
                    <a:pt x="49468" y="8019"/>
                    <a:pt x="48325" y="10496"/>
                  </a:cubicBezTo>
                  <a:cubicBezTo>
                    <a:pt x="38419" y="26402"/>
                    <a:pt x="23084" y="33070"/>
                    <a:pt x="7367" y="39071"/>
                  </a:cubicBezTo>
                  <a:cubicBezTo>
                    <a:pt x="-1491" y="34975"/>
                    <a:pt x="-1491" y="34975"/>
                    <a:pt x="2795" y="27831"/>
                  </a:cubicBezTo>
                  <a:cubicBezTo>
                    <a:pt x="4129" y="25640"/>
                    <a:pt x="5367" y="23450"/>
                    <a:pt x="6701" y="21354"/>
                  </a:cubicBezTo>
                  <a:cubicBezTo>
                    <a:pt x="7748" y="19830"/>
                    <a:pt x="8701" y="18211"/>
                    <a:pt x="9368" y="16496"/>
                  </a:cubicBezTo>
                  <a:cubicBezTo>
                    <a:pt x="10130" y="16115"/>
                    <a:pt x="10987" y="15830"/>
                    <a:pt x="11749" y="1554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4AABC48A-EEA0-0296-D70D-F2304B44C975}"/>
                </a:ext>
              </a:extLst>
            </p:cNvPr>
            <p:cNvSpPr/>
            <p:nvPr/>
          </p:nvSpPr>
          <p:spPr>
            <a:xfrm>
              <a:off x="3517557" y="1066577"/>
              <a:ext cx="48767" cy="41794"/>
            </a:xfrm>
            <a:custGeom>
              <a:avLst/>
              <a:gdLst>
                <a:gd name="connsiteX0" fmla="*/ 19907 w 48767"/>
                <a:gd name="connsiteY0" fmla="*/ 41602 h 41794"/>
                <a:gd name="connsiteX1" fmla="*/ 0 w 48767"/>
                <a:gd name="connsiteY1" fmla="*/ 31791 h 41794"/>
                <a:gd name="connsiteX2" fmla="*/ 667 w 48767"/>
                <a:gd name="connsiteY2" fmla="*/ 30934 h 41794"/>
                <a:gd name="connsiteX3" fmla="*/ 4953 w 48767"/>
                <a:gd name="connsiteY3" fmla="*/ 25885 h 41794"/>
                <a:gd name="connsiteX4" fmla="*/ 5524 w 48767"/>
                <a:gd name="connsiteY4" fmla="*/ 25219 h 41794"/>
                <a:gd name="connsiteX5" fmla="*/ 9906 w 48767"/>
                <a:gd name="connsiteY5" fmla="*/ 20456 h 41794"/>
                <a:gd name="connsiteX6" fmla="*/ 35052 w 48767"/>
                <a:gd name="connsiteY6" fmla="*/ 1406 h 41794"/>
                <a:gd name="connsiteX7" fmla="*/ 48768 w 48767"/>
                <a:gd name="connsiteY7" fmla="*/ 10074 h 41794"/>
                <a:gd name="connsiteX8" fmla="*/ 19907 w 48767"/>
                <a:gd name="connsiteY8" fmla="*/ 41602 h 4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7" h="41794">
                  <a:moveTo>
                    <a:pt x="19907" y="41602"/>
                  </a:moveTo>
                  <a:cubicBezTo>
                    <a:pt x="11620" y="42364"/>
                    <a:pt x="4096" y="41221"/>
                    <a:pt x="0" y="31791"/>
                  </a:cubicBezTo>
                  <a:lnTo>
                    <a:pt x="667" y="30934"/>
                  </a:lnTo>
                  <a:cubicBezTo>
                    <a:pt x="1524" y="28648"/>
                    <a:pt x="2857" y="26933"/>
                    <a:pt x="4953" y="25885"/>
                  </a:cubicBezTo>
                  <a:lnTo>
                    <a:pt x="5524" y="25219"/>
                  </a:lnTo>
                  <a:cubicBezTo>
                    <a:pt x="6477" y="23123"/>
                    <a:pt x="8001" y="21504"/>
                    <a:pt x="9906" y="20456"/>
                  </a:cubicBezTo>
                  <a:cubicBezTo>
                    <a:pt x="18955" y="15217"/>
                    <a:pt x="24479" y="4264"/>
                    <a:pt x="35052" y="1406"/>
                  </a:cubicBezTo>
                  <a:cubicBezTo>
                    <a:pt x="42767" y="-1737"/>
                    <a:pt x="48006" y="73"/>
                    <a:pt x="48768" y="10074"/>
                  </a:cubicBezTo>
                  <a:cubicBezTo>
                    <a:pt x="44387" y="26266"/>
                    <a:pt x="30766" y="32458"/>
                    <a:pt x="19907" y="41602"/>
                  </a:cubicBezTo>
                  <a:close/>
                </a:path>
              </a:pathLst>
            </a:custGeom>
            <a:solidFill>
              <a:srgbClr val="63C1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0E6194CD-052C-F67C-C384-B9E2A6B9C600}"/>
                </a:ext>
              </a:extLst>
            </p:cNvPr>
            <p:cNvSpPr/>
            <p:nvPr/>
          </p:nvSpPr>
          <p:spPr>
            <a:xfrm>
              <a:off x="3631190" y="1556895"/>
              <a:ext cx="62103" cy="31966"/>
            </a:xfrm>
            <a:custGeom>
              <a:avLst/>
              <a:gdLst>
                <a:gd name="connsiteX0" fmla="*/ 0 w 62103"/>
                <a:gd name="connsiteY0" fmla="*/ 3436 h 31966"/>
                <a:gd name="connsiteX1" fmla="*/ 6382 w 62103"/>
                <a:gd name="connsiteY1" fmla="*/ 102 h 31966"/>
                <a:gd name="connsiteX2" fmla="*/ 28956 w 62103"/>
                <a:gd name="connsiteY2" fmla="*/ 3912 h 31966"/>
                <a:gd name="connsiteX3" fmla="*/ 38195 w 62103"/>
                <a:gd name="connsiteY3" fmla="*/ 7056 h 31966"/>
                <a:gd name="connsiteX4" fmla="*/ 62103 w 62103"/>
                <a:gd name="connsiteY4" fmla="*/ 26677 h 31966"/>
                <a:gd name="connsiteX5" fmla="*/ 46292 w 62103"/>
                <a:gd name="connsiteY5" fmla="*/ 31725 h 31966"/>
                <a:gd name="connsiteX6" fmla="*/ 30099 w 62103"/>
                <a:gd name="connsiteY6" fmla="*/ 27153 h 31966"/>
                <a:gd name="connsiteX7" fmla="*/ 15050 w 62103"/>
                <a:gd name="connsiteY7" fmla="*/ 15247 h 31966"/>
                <a:gd name="connsiteX8" fmla="*/ 5048 w 62103"/>
                <a:gd name="connsiteY8" fmla="*/ 9151 h 31966"/>
                <a:gd name="connsiteX9" fmla="*/ 4953 w 62103"/>
                <a:gd name="connsiteY9" fmla="*/ 9056 h 31966"/>
                <a:gd name="connsiteX10" fmla="*/ 0 w 62103"/>
                <a:gd name="connsiteY10" fmla="*/ 3436 h 31966"/>
                <a:gd name="connsiteX11" fmla="*/ 0 w 62103"/>
                <a:gd name="connsiteY11" fmla="*/ 3436 h 3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103" h="31966">
                  <a:moveTo>
                    <a:pt x="0" y="3436"/>
                  </a:moveTo>
                  <a:cubicBezTo>
                    <a:pt x="2191" y="2198"/>
                    <a:pt x="4858" y="-564"/>
                    <a:pt x="6382" y="102"/>
                  </a:cubicBezTo>
                  <a:cubicBezTo>
                    <a:pt x="13716" y="3246"/>
                    <a:pt x="21241" y="3627"/>
                    <a:pt x="28956" y="3912"/>
                  </a:cubicBezTo>
                  <a:cubicBezTo>
                    <a:pt x="32195" y="4008"/>
                    <a:pt x="37338" y="4865"/>
                    <a:pt x="38195" y="7056"/>
                  </a:cubicBezTo>
                  <a:cubicBezTo>
                    <a:pt x="43053" y="18581"/>
                    <a:pt x="55340" y="18581"/>
                    <a:pt x="62103" y="26677"/>
                  </a:cubicBezTo>
                  <a:cubicBezTo>
                    <a:pt x="57055" y="29154"/>
                    <a:pt x="52292" y="32964"/>
                    <a:pt x="46292" y="31725"/>
                  </a:cubicBezTo>
                  <a:cubicBezTo>
                    <a:pt x="41624" y="26963"/>
                    <a:pt x="34957" y="30773"/>
                    <a:pt x="30099" y="27153"/>
                  </a:cubicBezTo>
                  <a:cubicBezTo>
                    <a:pt x="25051" y="23153"/>
                    <a:pt x="20098" y="19248"/>
                    <a:pt x="15050" y="15247"/>
                  </a:cubicBezTo>
                  <a:cubicBezTo>
                    <a:pt x="12573" y="11628"/>
                    <a:pt x="7620" y="12771"/>
                    <a:pt x="5048" y="9151"/>
                  </a:cubicBezTo>
                  <a:lnTo>
                    <a:pt x="4953" y="9056"/>
                  </a:lnTo>
                  <a:cubicBezTo>
                    <a:pt x="3143" y="7341"/>
                    <a:pt x="1524" y="5532"/>
                    <a:pt x="0" y="3436"/>
                  </a:cubicBezTo>
                  <a:lnTo>
                    <a:pt x="0" y="3436"/>
                  </a:lnTo>
                  <a:close/>
                </a:path>
              </a:pathLst>
            </a:custGeom>
            <a:solidFill>
              <a:srgbClr val="6B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DCE26329-7E79-0A4E-E396-BC50DC9E04E2}"/>
                </a:ext>
              </a:extLst>
            </p:cNvPr>
            <p:cNvSpPr/>
            <p:nvPr/>
          </p:nvSpPr>
          <p:spPr>
            <a:xfrm>
              <a:off x="3465931" y="1582734"/>
              <a:ext cx="37838" cy="23658"/>
            </a:xfrm>
            <a:custGeom>
              <a:avLst/>
              <a:gdLst>
                <a:gd name="connsiteX0" fmla="*/ 0 w 37838"/>
                <a:gd name="connsiteY0" fmla="*/ 21888 h 23658"/>
                <a:gd name="connsiteX1" fmla="*/ 25241 w 37838"/>
                <a:gd name="connsiteY1" fmla="*/ 456 h 23658"/>
                <a:gd name="connsiteX2" fmla="*/ 35433 w 37838"/>
                <a:gd name="connsiteY2" fmla="*/ 22840 h 23658"/>
                <a:gd name="connsiteX3" fmla="*/ 0 w 37838"/>
                <a:gd name="connsiteY3" fmla="*/ 21888 h 23658"/>
              </a:gdLst>
              <a:ahLst/>
              <a:cxnLst>
                <a:cxn ang="0">
                  <a:pos x="connsiteX0" y="connsiteY0"/>
                </a:cxn>
                <a:cxn ang="0">
                  <a:pos x="connsiteX1" y="connsiteY1"/>
                </a:cxn>
                <a:cxn ang="0">
                  <a:pos x="connsiteX2" y="connsiteY2"/>
                </a:cxn>
                <a:cxn ang="0">
                  <a:pos x="connsiteX3" y="connsiteY3"/>
                </a:cxn>
              </a:cxnLst>
              <a:rect l="l" t="t" r="r" b="b"/>
              <a:pathLst>
                <a:path w="37838" h="23658">
                  <a:moveTo>
                    <a:pt x="0" y="21888"/>
                  </a:moveTo>
                  <a:cubicBezTo>
                    <a:pt x="6096" y="1028"/>
                    <a:pt x="8763" y="-1258"/>
                    <a:pt x="25241" y="456"/>
                  </a:cubicBezTo>
                  <a:cubicBezTo>
                    <a:pt x="37814" y="1790"/>
                    <a:pt x="40481" y="7505"/>
                    <a:pt x="35433" y="22840"/>
                  </a:cubicBezTo>
                  <a:cubicBezTo>
                    <a:pt x="23527" y="23888"/>
                    <a:pt x="11716" y="24269"/>
                    <a:pt x="0" y="21888"/>
                  </a:cubicBezTo>
                  <a:close/>
                </a:path>
              </a:pathLst>
            </a:custGeom>
            <a:solidFill>
              <a:srgbClr val="6BC3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3F4A20DB-E5AB-FF13-71D0-FA83DB6CB742}"/>
                </a:ext>
              </a:extLst>
            </p:cNvPr>
            <p:cNvSpPr/>
            <p:nvPr/>
          </p:nvSpPr>
          <p:spPr>
            <a:xfrm>
              <a:off x="3697579" y="1569846"/>
              <a:ext cx="52959" cy="18606"/>
            </a:xfrm>
            <a:custGeom>
              <a:avLst/>
              <a:gdLst>
                <a:gd name="connsiteX0" fmla="*/ 0 w 52959"/>
                <a:gd name="connsiteY0" fmla="*/ 14012 h 18606"/>
                <a:gd name="connsiteX1" fmla="*/ 12668 w 52959"/>
                <a:gd name="connsiteY1" fmla="*/ 10 h 18606"/>
                <a:gd name="connsiteX2" fmla="*/ 49244 w 52959"/>
                <a:gd name="connsiteY2" fmla="*/ 4582 h 18606"/>
                <a:gd name="connsiteX3" fmla="*/ 52959 w 52959"/>
                <a:gd name="connsiteY3" fmla="*/ 8011 h 18606"/>
                <a:gd name="connsiteX4" fmla="*/ 52769 w 52959"/>
                <a:gd name="connsiteY4" fmla="*/ 8011 h 18606"/>
                <a:gd name="connsiteX5" fmla="*/ 47434 w 52959"/>
                <a:gd name="connsiteY5" fmla="*/ 13631 h 18606"/>
                <a:gd name="connsiteX6" fmla="*/ 14478 w 52959"/>
                <a:gd name="connsiteY6" fmla="*/ 18393 h 18606"/>
                <a:gd name="connsiteX7" fmla="*/ 0 w 52959"/>
                <a:gd name="connsiteY7" fmla="*/ 14012 h 1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 h="18606">
                  <a:moveTo>
                    <a:pt x="0" y="14012"/>
                  </a:moveTo>
                  <a:cubicBezTo>
                    <a:pt x="762" y="5630"/>
                    <a:pt x="5334" y="-276"/>
                    <a:pt x="12668" y="10"/>
                  </a:cubicBezTo>
                  <a:cubicBezTo>
                    <a:pt x="24860" y="486"/>
                    <a:pt x="37052" y="2772"/>
                    <a:pt x="49244" y="4582"/>
                  </a:cubicBezTo>
                  <a:cubicBezTo>
                    <a:pt x="50578" y="4772"/>
                    <a:pt x="51721" y="6868"/>
                    <a:pt x="52959" y="8011"/>
                  </a:cubicBezTo>
                  <a:lnTo>
                    <a:pt x="52769" y="8011"/>
                  </a:lnTo>
                  <a:cubicBezTo>
                    <a:pt x="50292" y="9059"/>
                    <a:pt x="48768" y="11249"/>
                    <a:pt x="47434" y="13631"/>
                  </a:cubicBezTo>
                  <a:cubicBezTo>
                    <a:pt x="36481" y="15250"/>
                    <a:pt x="25432" y="17060"/>
                    <a:pt x="14478" y="18393"/>
                  </a:cubicBezTo>
                  <a:cubicBezTo>
                    <a:pt x="9144" y="19155"/>
                    <a:pt x="4096" y="17917"/>
                    <a:pt x="0" y="14012"/>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F28067DE-F3C0-FD42-F8CB-EECEE0CAB5B5}"/>
                </a:ext>
              </a:extLst>
            </p:cNvPr>
            <p:cNvSpPr/>
            <p:nvPr/>
          </p:nvSpPr>
          <p:spPr>
            <a:xfrm>
              <a:off x="4011690" y="1164281"/>
              <a:ext cx="32980" cy="34629"/>
            </a:xfrm>
            <a:custGeom>
              <a:avLst/>
              <a:gdLst>
                <a:gd name="connsiteX0" fmla="*/ 32980 w 32980"/>
                <a:gd name="connsiteY0" fmla="*/ 23622 h 34629"/>
                <a:gd name="connsiteX1" fmla="*/ 26218 w 32980"/>
                <a:gd name="connsiteY1" fmla="*/ 33814 h 34629"/>
                <a:gd name="connsiteX2" fmla="*/ 2119 w 32980"/>
                <a:gd name="connsiteY2" fmla="*/ 15145 h 34629"/>
                <a:gd name="connsiteX3" fmla="*/ 2786 w 32980"/>
                <a:gd name="connsiteY3" fmla="*/ 0 h 34629"/>
                <a:gd name="connsiteX4" fmla="*/ 32980 w 32980"/>
                <a:gd name="connsiteY4" fmla="*/ 23622 h 34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80" h="34629">
                  <a:moveTo>
                    <a:pt x="32980" y="23622"/>
                  </a:moveTo>
                  <a:cubicBezTo>
                    <a:pt x="32409" y="28385"/>
                    <a:pt x="31266" y="32861"/>
                    <a:pt x="26218" y="33814"/>
                  </a:cubicBezTo>
                  <a:cubicBezTo>
                    <a:pt x="10692" y="36671"/>
                    <a:pt x="4977" y="32385"/>
                    <a:pt x="2119" y="15145"/>
                  </a:cubicBezTo>
                  <a:cubicBezTo>
                    <a:pt x="1262" y="10192"/>
                    <a:pt x="-2548" y="4763"/>
                    <a:pt x="2786" y="0"/>
                  </a:cubicBezTo>
                  <a:cubicBezTo>
                    <a:pt x="12788" y="7906"/>
                    <a:pt x="22884" y="15716"/>
                    <a:pt x="32980" y="2362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9D0E7400-FC5E-56A7-0917-BFAA0A34892F}"/>
                </a:ext>
              </a:extLst>
            </p:cNvPr>
            <p:cNvSpPr/>
            <p:nvPr/>
          </p:nvSpPr>
          <p:spPr>
            <a:xfrm>
              <a:off x="3868648" y="1130952"/>
              <a:ext cx="51911" cy="27788"/>
            </a:xfrm>
            <a:custGeom>
              <a:avLst/>
              <a:gdLst>
                <a:gd name="connsiteX0" fmla="*/ 51911 w 51911"/>
                <a:gd name="connsiteY0" fmla="*/ 17137 h 27788"/>
                <a:gd name="connsiteX1" fmla="*/ 51911 w 51911"/>
                <a:gd name="connsiteY1" fmla="*/ 22852 h 27788"/>
                <a:gd name="connsiteX2" fmla="*/ 8763 w 51911"/>
                <a:gd name="connsiteY2" fmla="*/ 27424 h 27788"/>
                <a:gd name="connsiteX3" fmla="*/ 0 w 51911"/>
                <a:gd name="connsiteY3" fmla="*/ 22947 h 27788"/>
                <a:gd name="connsiteX4" fmla="*/ 381 w 51911"/>
                <a:gd name="connsiteY4" fmla="*/ 19328 h 27788"/>
                <a:gd name="connsiteX5" fmla="*/ 10382 w 51911"/>
                <a:gd name="connsiteY5" fmla="*/ 5326 h 27788"/>
                <a:gd name="connsiteX6" fmla="*/ 42577 w 51911"/>
                <a:gd name="connsiteY6" fmla="*/ 4850 h 27788"/>
                <a:gd name="connsiteX7" fmla="*/ 34290 w 51911"/>
                <a:gd name="connsiteY7" fmla="*/ 8660 h 27788"/>
                <a:gd name="connsiteX8" fmla="*/ 33147 w 51911"/>
                <a:gd name="connsiteY8" fmla="*/ 7707 h 27788"/>
                <a:gd name="connsiteX9" fmla="*/ 34195 w 51911"/>
                <a:gd name="connsiteY9" fmla="*/ 9136 h 27788"/>
                <a:gd name="connsiteX10" fmla="*/ 40672 w 51911"/>
                <a:gd name="connsiteY10" fmla="*/ 9041 h 27788"/>
                <a:gd name="connsiteX11" fmla="*/ 48292 w 51911"/>
                <a:gd name="connsiteY11" fmla="*/ 12375 h 27788"/>
                <a:gd name="connsiteX12" fmla="*/ 51911 w 51911"/>
                <a:gd name="connsiteY12" fmla="*/ 17137 h 2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911" h="27788">
                  <a:moveTo>
                    <a:pt x="51911" y="17137"/>
                  </a:moveTo>
                  <a:cubicBezTo>
                    <a:pt x="51911" y="19042"/>
                    <a:pt x="51911" y="20947"/>
                    <a:pt x="51911" y="22852"/>
                  </a:cubicBezTo>
                  <a:cubicBezTo>
                    <a:pt x="37338" y="22281"/>
                    <a:pt x="22860" y="21900"/>
                    <a:pt x="8763" y="27424"/>
                  </a:cubicBezTo>
                  <a:cubicBezTo>
                    <a:pt x="5239" y="28853"/>
                    <a:pt x="2381" y="25805"/>
                    <a:pt x="0" y="22947"/>
                  </a:cubicBezTo>
                  <a:cubicBezTo>
                    <a:pt x="95" y="21804"/>
                    <a:pt x="286" y="20566"/>
                    <a:pt x="381" y="19328"/>
                  </a:cubicBezTo>
                  <a:cubicBezTo>
                    <a:pt x="2000" y="13232"/>
                    <a:pt x="7048" y="9993"/>
                    <a:pt x="10382" y="5326"/>
                  </a:cubicBezTo>
                  <a:cubicBezTo>
                    <a:pt x="21050" y="-1151"/>
                    <a:pt x="31718" y="-2199"/>
                    <a:pt x="42577" y="4850"/>
                  </a:cubicBezTo>
                  <a:cubicBezTo>
                    <a:pt x="40862" y="9041"/>
                    <a:pt x="37147" y="7898"/>
                    <a:pt x="34290" y="8660"/>
                  </a:cubicBezTo>
                  <a:cubicBezTo>
                    <a:pt x="34480" y="8660"/>
                    <a:pt x="33147" y="7707"/>
                    <a:pt x="33147" y="7707"/>
                  </a:cubicBezTo>
                  <a:cubicBezTo>
                    <a:pt x="33147" y="7707"/>
                    <a:pt x="34099" y="9136"/>
                    <a:pt x="34195" y="9136"/>
                  </a:cubicBezTo>
                  <a:cubicBezTo>
                    <a:pt x="36385" y="8279"/>
                    <a:pt x="38481" y="8755"/>
                    <a:pt x="40672" y="9041"/>
                  </a:cubicBezTo>
                  <a:cubicBezTo>
                    <a:pt x="43339" y="9898"/>
                    <a:pt x="46006" y="10660"/>
                    <a:pt x="48292" y="12375"/>
                  </a:cubicBezTo>
                  <a:cubicBezTo>
                    <a:pt x="49816" y="13613"/>
                    <a:pt x="51054" y="15137"/>
                    <a:pt x="51911" y="17137"/>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E19E5E3C-7C2D-B1FF-53B3-34FBED88A993}"/>
                </a:ext>
              </a:extLst>
            </p:cNvPr>
            <p:cNvSpPr/>
            <p:nvPr/>
          </p:nvSpPr>
          <p:spPr>
            <a:xfrm>
              <a:off x="3184146" y="1270815"/>
              <a:ext cx="34389" cy="33347"/>
            </a:xfrm>
            <a:custGeom>
              <a:avLst/>
              <a:gdLst>
                <a:gd name="connsiteX0" fmla="*/ 17181 w 34389"/>
                <a:gd name="connsiteY0" fmla="*/ 1575 h 33347"/>
                <a:gd name="connsiteX1" fmla="*/ 32707 w 34389"/>
                <a:gd name="connsiteY1" fmla="*/ 12815 h 33347"/>
                <a:gd name="connsiteX2" fmla="*/ 21658 w 34389"/>
                <a:gd name="connsiteY2" fmla="*/ 33293 h 33347"/>
                <a:gd name="connsiteX3" fmla="*/ 1560 w 34389"/>
                <a:gd name="connsiteY3" fmla="*/ 24054 h 33347"/>
                <a:gd name="connsiteX4" fmla="*/ 1655 w 34389"/>
                <a:gd name="connsiteY4" fmla="*/ 24149 h 33347"/>
                <a:gd name="connsiteX5" fmla="*/ 36 w 34389"/>
                <a:gd name="connsiteY5" fmla="*/ 19768 h 33347"/>
                <a:gd name="connsiteX6" fmla="*/ 988 w 34389"/>
                <a:gd name="connsiteY6" fmla="*/ 17387 h 33347"/>
                <a:gd name="connsiteX7" fmla="*/ 11656 w 34389"/>
                <a:gd name="connsiteY7" fmla="*/ 1289 h 33347"/>
                <a:gd name="connsiteX8" fmla="*/ 17181 w 34389"/>
                <a:gd name="connsiteY8" fmla="*/ 1575 h 3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89" h="33347">
                  <a:moveTo>
                    <a:pt x="17181" y="1575"/>
                  </a:moveTo>
                  <a:cubicBezTo>
                    <a:pt x="20800" y="7957"/>
                    <a:pt x="27277" y="9576"/>
                    <a:pt x="32707" y="12815"/>
                  </a:cubicBezTo>
                  <a:cubicBezTo>
                    <a:pt x="36898" y="25673"/>
                    <a:pt x="33278" y="32436"/>
                    <a:pt x="21658" y="33293"/>
                  </a:cubicBezTo>
                  <a:cubicBezTo>
                    <a:pt x="13657" y="33865"/>
                    <a:pt x="7275" y="29864"/>
                    <a:pt x="1560" y="24054"/>
                  </a:cubicBezTo>
                  <a:lnTo>
                    <a:pt x="1655" y="24149"/>
                  </a:lnTo>
                  <a:cubicBezTo>
                    <a:pt x="417" y="22816"/>
                    <a:pt x="-155" y="21292"/>
                    <a:pt x="36" y="19768"/>
                  </a:cubicBezTo>
                  <a:cubicBezTo>
                    <a:pt x="226" y="18149"/>
                    <a:pt x="607" y="17387"/>
                    <a:pt x="988" y="17387"/>
                  </a:cubicBezTo>
                  <a:cubicBezTo>
                    <a:pt x="1655" y="9767"/>
                    <a:pt x="6227" y="5195"/>
                    <a:pt x="11656" y="1289"/>
                  </a:cubicBezTo>
                  <a:cubicBezTo>
                    <a:pt x="13561" y="-520"/>
                    <a:pt x="15371" y="-425"/>
                    <a:pt x="17181" y="1575"/>
                  </a:cubicBezTo>
                  <a:close/>
                </a:path>
              </a:pathLst>
            </a:custGeom>
            <a:solidFill>
              <a:srgbClr val="72C5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026F5DAE-AFF9-8FDE-9DA6-CA1776E13057}"/>
                </a:ext>
              </a:extLst>
            </p:cNvPr>
            <p:cNvSpPr/>
            <p:nvPr/>
          </p:nvSpPr>
          <p:spPr>
            <a:xfrm>
              <a:off x="3318647" y="1477219"/>
              <a:ext cx="34951" cy="21485"/>
            </a:xfrm>
            <a:custGeom>
              <a:avLst/>
              <a:gdLst>
                <a:gd name="connsiteX0" fmla="*/ 1838 w 34951"/>
                <a:gd name="connsiteY0" fmla="*/ 20533 h 21485"/>
                <a:gd name="connsiteX1" fmla="*/ 218 w 34951"/>
                <a:gd name="connsiteY1" fmla="*/ 12817 h 21485"/>
                <a:gd name="connsiteX2" fmla="*/ 14220 w 34951"/>
                <a:gd name="connsiteY2" fmla="*/ 1197 h 21485"/>
                <a:gd name="connsiteX3" fmla="*/ 28317 w 34951"/>
                <a:gd name="connsiteY3" fmla="*/ 5293 h 21485"/>
                <a:gd name="connsiteX4" fmla="*/ 32508 w 34951"/>
                <a:gd name="connsiteY4" fmla="*/ 21485 h 21485"/>
                <a:gd name="connsiteX5" fmla="*/ 27650 w 34951"/>
                <a:gd name="connsiteY5" fmla="*/ 20437 h 21485"/>
                <a:gd name="connsiteX6" fmla="*/ 17078 w 34951"/>
                <a:gd name="connsiteY6" fmla="*/ 20723 h 21485"/>
                <a:gd name="connsiteX7" fmla="*/ 1838 w 34951"/>
                <a:gd name="connsiteY7" fmla="*/ 20533 h 2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51" h="21485">
                  <a:moveTo>
                    <a:pt x="1838" y="20533"/>
                  </a:moveTo>
                  <a:cubicBezTo>
                    <a:pt x="1266" y="17866"/>
                    <a:pt x="-639" y="13770"/>
                    <a:pt x="218" y="12817"/>
                  </a:cubicBezTo>
                  <a:cubicBezTo>
                    <a:pt x="4409" y="8436"/>
                    <a:pt x="9172" y="4340"/>
                    <a:pt x="14220" y="1197"/>
                  </a:cubicBezTo>
                  <a:cubicBezTo>
                    <a:pt x="19554" y="-2042"/>
                    <a:pt x="24507" y="1959"/>
                    <a:pt x="28317" y="5293"/>
                  </a:cubicBezTo>
                  <a:cubicBezTo>
                    <a:pt x="32699" y="9103"/>
                    <a:pt x="38223" y="13960"/>
                    <a:pt x="32508" y="21485"/>
                  </a:cubicBezTo>
                  <a:cubicBezTo>
                    <a:pt x="30889" y="21390"/>
                    <a:pt x="29270" y="21009"/>
                    <a:pt x="27650" y="20437"/>
                  </a:cubicBezTo>
                  <a:cubicBezTo>
                    <a:pt x="24031" y="17961"/>
                    <a:pt x="20507" y="17866"/>
                    <a:pt x="17078" y="20723"/>
                  </a:cubicBezTo>
                  <a:cubicBezTo>
                    <a:pt x="12029" y="20628"/>
                    <a:pt x="6981" y="20533"/>
                    <a:pt x="1838" y="20533"/>
                  </a:cubicBez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CE2F57F1-A848-1F18-FCC9-4C399167CFB3}"/>
                </a:ext>
              </a:extLst>
            </p:cNvPr>
            <p:cNvSpPr/>
            <p:nvPr/>
          </p:nvSpPr>
          <p:spPr>
            <a:xfrm>
              <a:off x="4003427" y="1423901"/>
              <a:ext cx="36004" cy="29815"/>
            </a:xfrm>
            <a:custGeom>
              <a:avLst/>
              <a:gdLst>
                <a:gd name="connsiteX0" fmla="*/ 0 w 36004"/>
                <a:gd name="connsiteY0" fmla="*/ 29750 h 29815"/>
                <a:gd name="connsiteX1" fmla="*/ 3620 w 36004"/>
                <a:gd name="connsiteY1" fmla="*/ 19939 h 29815"/>
                <a:gd name="connsiteX2" fmla="*/ 18383 w 36004"/>
                <a:gd name="connsiteY2" fmla="*/ 5270 h 29815"/>
                <a:gd name="connsiteX3" fmla="*/ 36005 w 36004"/>
                <a:gd name="connsiteY3" fmla="*/ 6604 h 29815"/>
                <a:gd name="connsiteX4" fmla="*/ 36005 w 36004"/>
                <a:gd name="connsiteY4" fmla="*/ 6699 h 29815"/>
                <a:gd name="connsiteX5" fmla="*/ 31433 w 36004"/>
                <a:gd name="connsiteY5" fmla="*/ 13081 h 29815"/>
                <a:gd name="connsiteX6" fmla="*/ 0 w 36004"/>
                <a:gd name="connsiteY6" fmla="*/ 29750 h 2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 h="29815">
                  <a:moveTo>
                    <a:pt x="0" y="29750"/>
                  </a:moveTo>
                  <a:cubicBezTo>
                    <a:pt x="1143" y="26416"/>
                    <a:pt x="1524" y="22320"/>
                    <a:pt x="3620" y="19939"/>
                  </a:cubicBezTo>
                  <a:cubicBezTo>
                    <a:pt x="8096" y="14605"/>
                    <a:pt x="13621" y="10319"/>
                    <a:pt x="18383" y="5270"/>
                  </a:cubicBezTo>
                  <a:cubicBezTo>
                    <a:pt x="24956" y="-1873"/>
                    <a:pt x="24860" y="-2064"/>
                    <a:pt x="36005" y="6604"/>
                  </a:cubicBezTo>
                  <a:lnTo>
                    <a:pt x="36005" y="6699"/>
                  </a:lnTo>
                  <a:cubicBezTo>
                    <a:pt x="34004" y="8414"/>
                    <a:pt x="32671" y="10795"/>
                    <a:pt x="31433" y="13081"/>
                  </a:cubicBezTo>
                  <a:cubicBezTo>
                    <a:pt x="22098" y="21177"/>
                    <a:pt x="13430" y="30702"/>
                    <a:pt x="0" y="29750"/>
                  </a:cubicBezTo>
                  <a:close/>
                </a:path>
              </a:pathLst>
            </a:custGeom>
            <a:solidFill>
              <a:srgbClr val="8FCF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67D1F9DB-049F-E83B-24B1-D18B3794F6FE}"/>
                </a:ext>
              </a:extLst>
            </p:cNvPr>
            <p:cNvSpPr/>
            <p:nvPr/>
          </p:nvSpPr>
          <p:spPr>
            <a:xfrm>
              <a:off x="3894440" y="1132515"/>
              <a:ext cx="43944" cy="15573"/>
            </a:xfrm>
            <a:custGeom>
              <a:avLst/>
              <a:gdLst>
                <a:gd name="connsiteX0" fmla="*/ 15832 w 43944"/>
                <a:gd name="connsiteY0" fmla="*/ 9954 h 15573"/>
                <a:gd name="connsiteX1" fmla="*/ 5450 w 43944"/>
                <a:gd name="connsiteY1" fmla="*/ 9954 h 15573"/>
                <a:gd name="connsiteX2" fmla="*/ 783 w 43944"/>
                <a:gd name="connsiteY2" fmla="*/ 4430 h 15573"/>
                <a:gd name="connsiteX3" fmla="*/ 16880 w 43944"/>
                <a:gd name="connsiteY3" fmla="*/ 3287 h 15573"/>
                <a:gd name="connsiteX4" fmla="*/ 40883 w 43944"/>
                <a:gd name="connsiteY4" fmla="*/ 3287 h 15573"/>
                <a:gd name="connsiteX5" fmla="*/ 38121 w 43944"/>
                <a:gd name="connsiteY5" fmla="*/ 15193 h 15573"/>
                <a:gd name="connsiteX6" fmla="*/ 26214 w 43944"/>
                <a:gd name="connsiteY6" fmla="*/ 15574 h 15573"/>
                <a:gd name="connsiteX7" fmla="*/ 21166 w 43944"/>
                <a:gd name="connsiteY7" fmla="*/ 15479 h 15573"/>
                <a:gd name="connsiteX8" fmla="*/ 15832 w 43944"/>
                <a:gd name="connsiteY8" fmla="*/ 9954 h 1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44" h="15573">
                  <a:moveTo>
                    <a:pt x="15832" y="9954"/>
                  </a:moveTo>
                  <a:cubicBezTo>
                    <a:pt x="12403" y="9954"/>
                    <a:pt x="8879" y="9954"/>
                    <a:pt x="5450" y="9954"/>
                  </a:cubicBezTo>
                  <a:cubicBezTo>
                    <a:pt x="211" y="11764"/>
                    <a:pt x="-1027" y="9573"/>
                    <a:pt x="783" y="4430"/>
                  </a:cubicBezTo>
                  <a:cubicBezTo>
                    <a:pt x="6117" y="4049"/>
                    <a:pt x="11451" y="3668"/>
                    <a:pt x="16880" y="3287"/>
                  </a:cubicBezTo>
                  <a:cubicBezTo>
                    <a:pt x="24881" y="-1000"/>
                    <a:pt x="32882" y="-1190"/>
                    <a:pt x="40883" y="3287"/>
                  </a:cubicBezTo>
                  <a:cubicBezTo>
                    <a:pt x="45550" y="11669"/>
                    <a:pt x="45074" y="14145"/>
                    <a:pt x="38121" y="15193"/>
                  </a:cubicBezTo>
                  <a:cubicBezTo>
                    <a:pt x="34215" y="15764"/>
                    <a:pt x="30215" y="15479"/>
                    <a:pt x="26214" y="15574"/>
                  </a:cubicBezTo>
                  <a:cubicBezTo>
                    <a:pt x="24500" y="15479"/>
                    <a:pt x="22881" y="15479"/>
                    <a:pt x="21166" y="15479"/>
                  </a:cubicBezTo>
                  <a:cubicBezTo>
                    <a:pt x="19547" y="13383"/>
                    <a:pt x="17451" y="11859"/>
                    <a:pt x="15832" y="9954"/>
                  </a:cubicBezTo>
                  <a:close/>
                </a:path>
              </a:pathLst>
            </a:custGeom>
            <a:solidFill>
              <a:srgbClr val="59BE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8E3537B6-055B-D7AE-F9BA-801FB30DC915}"/>
                </a:ext>
              </a:extLst>
            </p:cNvPr>
            <p:cNvSpPr/>
            <p:nvPr/>
          </p:nvSpPr>
          <p:spPr>
            <a:xfrm>
              <a:off x="3403161" y="1215072"/>
              <a:ext cx="33345" cy="25254"/>
            </a:xfrm>
            <a:custGeom>
              <a:avLst/>
              <a:gdLst>
                <a:gd name="connsiteX0" fmla="*/ 30956 w 33345"/>
                <a:gd name="connsiteY0" fmla="*/ 6740 h 25254"/>
                <a:gd name="connsiteX1" fmla="*/ 28289 w 33345"/>
                <a:gd name="connsiteY1" fmla="*/ 23409 h 25254"/>
                <a:gd name="connsiteX2" fmla="*/ 21717 w 33345"/>
                <a:gd name="connsiteY2" fmla="*/ 23695 h 25254"/>
                <a:gd name="connsiteX3" fmla="*/ 0 w 33345"/>
                <a:gd name="connsiteY3" fmla="*/ 739 h 25254"/>
                <a:gd name="connsiteX4" fmla="*/ 30956 w 33345"/>
                <a:gd name="connsiteY4" fmla="*/ 6740 h 25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45" h="25254">
                  <a:moveTo>
                    <a:pt x="30956" y="6740"/>
                  </a:moveTo>
                  <a:cubicBezTo>
                    <a:pt x="34576" y="13217"/>
                    <a:pt x="34385" y="18837"/>
                    <a:pt x="28289" y="23409"/>
                  </a:cubicBezTo>
                  <a:cubicBezTo>
                    <a:pt x="26098" y="25028"/>
                    <a:pt x="23146" y="26457"/>
                    <a:pt x="21717" y="23695"/>
                  </a:cubicBezTo>
                  <a:cubicBezTo>
                    <a:pt x="16478" y="13693"/>
                    <a:pt x="7239" y="8359"/>
                    <a:pt x="0" y="739"/>
                  </a:cubicBezTo>
                  <a:cubicBezTo>
                    <a:pt x="10763" y="-118"/>
                    <a:pt x="21717" y="-1832"/>
                    <a:pt x="30956" y="6740"/>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E7740D08-56A1-ECC6-B1B4-2C51EC040537}"/>
                </a:ext>
              </a:extLst>
            </p:cNvPr>
            <p:cNvSpPr/>
            <p:nvPr/>
          </p:nvSpPr>
          <p:spPr>
            <a:xfrm>
              <a:off x="4049962" y="1391734"/>
              <a:ext cx="21568" cy="27435"/>
            </a:xfrm>
            <a:custGeom>
              <a:avLst/>
              <a:gdLst>
                <a:gd name="connsiteX0" fmla="*/ 42 w 21568"/>
                <a:gd name="connsiteY0" fmla="*/ 10672 h 27435"/>
                <a:gd name="connsiteX1" fmla="*/ 5376 w 21568"/>
                <a:gd name="connsiteY1" fmla="*/ 5052 h 27435"/>
                <a:gd name="connsiteX2" fmla="*/ 21569 w 21568"/>
                <a:gd name="connsiteY2" fmla="*/ 5814 h 27435"/>
                <a:gd name="connsiteX3" fmla="*/ 5090 w 21568"/>
                <a:gd name="connsiteY3" fmla="*/ 27436 h 27435"/>
                <a:gd name="connsiteX4" fmla="*/ 42 w 21568"/>
                <a:gd name="connsiteY4" fmla="*/ 10672 h 2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8" h="27435">
                  <a:moveTo>
                    <a:pt x="42" y="10672"/>
                  </a:moveTo>
                  <a:cubicBezTo>
                    <a:pt x="1852" y="8767"/>
                    <a:pt x="3566" y="6862"/>
                    <a:pt x="5376" y="5052"/>
                  </a:cubicBezTo>
                  <a:cubicBezTo>
                    <a:pt x="12139" y="-1806"/>
                    <a:pt x="12520" y="-1806"/>
                    <a:pt x="21569" y="5814"/>
                  </a:cubicBezTo>
                  <a:cubicBezTo>
                    <a:pt x="19473" y="16101"/>
                    <a:pt x="13282" y="22673"/>
                    <a:pt x="5090" y="27436"/>
                  </a:cubicBezTo>
                  <a:cubicBezTo>
                    <a:pt x="-1101" y="23435"/>
                    <a:pt x="137" y="16768"/>
                    <a:pt x="42" y="1067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5A18CB21-9F28-62ED-BBAC-4C07958E981D}"/>
                </a:ext>
              </a:extLst>
            </p:cNvPr>
            <p:cNvSpPr/>
            <p:nvPr/>
          </p:nvSpPr>
          <p:spPr>
            <a:xfrm>
              <a:off x="3552513" y="1058173"/>
              <a:ext cx="41910" cy="24777"/>
            </a:xfrm>
            <a:custGeom>
              <a:avLst/>
              <a:gdLst>
                <a:gd name="connsiteX0" fmla="*/ 10858 w 41910"/>
                <a:gd name="connsiteY0" fmla="*/ 21812 h 24777"/>
                <a:gd name="connsiteX1" fmla="*/ 0 w 41910"/>
                <a:gd name="connsiteY1" fmla="*/ 9716 h 24777"/>
                <a:gd name="connsiteX2" fmla="*/ 26670 w 41910"/>
                <a:gd name="connsiteY2" fmla="*/ 0 h 24777"/>
                <a:gd name="connsiteX3" fmla="*/ 41910 w 41910"/>
                <a:gd name="connsiteY3" fmla="*/ 10573 h 24777"/>
                <a:gd name="connsiteX4" fmla="*/ 31718 w 41910"/>
                <a:gd name="connsiteY4" fmla="*/ 16478 h 24777"/>
                <a:gd name="connsiteX5" fmla="*/ 21336 w 41910"/>
                <a:gd name="connsiteY5" fmla="*/ 22003 h 24777"/>
                <a:gd name="connsiteX6" fmla="*/ 19050 w 41910"/>
                <a:gd name="connsiteY6" fmla="*/ 24289 h 24777"/>
                <a:gd name="connsiteX7" fmla="*/ 13049 w 41910"/>
                <a:gd name="connsiteY7" fmla="*/ 24194 h 24777"/>
                <a:gd name="connsiteX8" fmla="*/ 10858 w 41910"/>
                <a:gd name="connsiteY8" fmla="*/ 21812 h 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 h="24777">
                  <a:moveTo>
                    <a:pt x="10858" y="21812"/>
                  </a:moveTo>
                  <a:cubicBezTo>
                    <a:pt x="11144" y="13621"/>
                    <a:pt x="6286" y="10859"/>
                    <a:pt x="0" y="9716"/>
                  </a:cubicBezTo>
                  <a:cubicBezTo>
                    <a:pt x="8192" y="4191"/>
                    <a:pt x="17240" y="1334"/>
                    <a:pt x="26670" y="0"/>
                  </a:cubicBezTo>
                  <a:cubicBezTo>
                    <a:pt x="30194" y="6287"/>
                    <a:pt x="38100" y="4953"/>
                    <a:pt x="41910" y="10573"/>
                  </a:cubicBezTo>
                  <a:cubicBezTo>
                    <a:pt x="39624" y="14859"/>
                    <a:pt x="36004" y="16383"/>
                    <a:pt x="31718" y="16478"/>
                  </a:cubicBezTo>
                  <a:cubicBezTo>
                    <a:pt x="27432" y="16574"/>
                    <a:pt x="23813" y="18002"/>
                    <a:pt x="21336" y="22003"/>
                  </a:cubicBezTo>
                  <a:cubicBezTo>
                    <a:pt x="20574" y="22765"/>
                    <a:pt x="19812" y="23527"/>
                    <a:pt x="19050" y="24289"/>
                  </a:cubicBezTo>
                  <a:cubicBezTo>
                    <a:pt x="17050" y="24956"/>
                    <a:pt x="15050" y="24956"/>
                    <a:pt x="13049" y="24194"/>
                  </a:cubicBezTo>
                  <a:cubicBezTo>
                    <a:pt x="12287" y="23336"/>
                    <a:pt x="11525" y="22574"/>
                    <a:pt x="10858" y="21812"/>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01C1A3C8-D96A-454C-F65F-15E723288AAE}"/>
                </a:ext>
              </a:extLst>
            </p:cNvPr>
            <p:cNvSpPr/>
            <p:nvPr/>
          </p:nvSpPr>
          <p:spPr>
            <a:xfrm>
              <a:off x="3846727" y="1136754"/>
              <a:ext cx="28187" cy="22731"/>
            </a:xfrm>
            <a:custGeom>
              <a:avLst/>
              <a:gdLst>
                <a:gd name="connsiteX0" fmla="*/ 22016 w 28187"/>
                <a:gd name="connsiteY0" fmla="*/ 17050 h 22731"/>
                <a:gd name="connsiteX1" fmla="*/ 1538 w 28187"/>
                <a:gd name="connsiteY1" fmla="*/ 22574 h 22731"/>
                <a:gd name="connsiteX2" fmla="*/ 14 w 28187"/>
                <a:gd name="connsiteY2" fmla="*/ 19622 h 22731"/>
                <a:gd name="connsiteX3" fmla="*/ 5729 w 28187"/>
                <a:gd name="connsiteY3" fmla="*/ 4286 h 22731"/>
                <a:gd name="connsiteX4" fmla="*/ 17254 w 28187"/>
                <a:gd name="connsiteY4" fmla="*/ 286 h 22731"/>
                <a:gd name="connsiteX5" fmla="*/ 27350 w 28187"/>
                <a:gd name="connsiteY5" fmla="*/ 0 h 22731"/>
                <a:gd name="connsiteX6" fmla="*/ 22302 w 28187"/>
                <a:gd name="connsiteY6" fmla="*/ 16669 h 22731"/>
                <a:gd name="connsiteX7" fmla="*/ 22016 w 28187"/>
                <a:gd name="connsiteY7" fmla="*/ 17050 h 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87" h="22731">
                  <a:moveTo>
                    <a:pt x="22016" y="17050"/>
                  </a:moveTo>
                  <a:cubicBezTo>
                    <a:pt x="15635" y="20669"/>
                    <a:pt x="8967" y="23432"/>
                    <a:pt x="1538" y="22574"/>
                  </a:cubicBezTo>
                  <a:cubicBezTo>
                    <a:pt x="1061" y="21622"/>
                    <a:pt x="490" y="20574"/>
                    <a:pt x="14" y="19622"/>
                  </a:cubicBezTo>
                  <a:cubicBezTo>
                    <a:pt x="-177" y="13526"/>
                    <a:pt x="1633" y="8382"/>
                    <a:pt x="5729" y="4286"/>
                  </a:cubicBezTo>
                  <a:cubicBezTo>
                    <a:pt x="9348" y="2191"/>
                    <a:pt x="13920" y="3524"/>
                    <a:pt x="17254" y="286"/>
                  </a:cubicBezTo>
                  <a:cubicBezTo>
                    <a:pt x="20683" y="191"/>
                    <a:pt x="24017" y="95"/>
                    <a:pt x="27350" y="0"/>
                  </a:cubicBezTo>
                  <a:cubicBezTo>
                    <a:pt x="30303" y="7239"/>
                    <a:pt x="24683" y="11335"/>
                    <a:pt x="22302" y="16669"/>
                  </a:cubicBezTo>
                  <a:lnTo>
                    <a:pt x="22016" y="17050"/>
                  </a:ln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840ED831-D8AB-6828-799D-A3C0B9CB94C4}"/>
                </a:ext>
              </a:extLst>
            </p:cNvPr>
            <p:cNvSpPr/>
            <p:nvPr/>
          </p:nvSpPr>
          <p:spPr>
            <a:xfrm>
              <a:off x="3811858" y="1107322"/>
              <a:ext cx="12689" cy="21586"/>
            </a:xfrm>
            <a:custGeom>
              <a:avLst/>
              <a:gdLst>
                <a:gd name="connsiteX0" fmla="*/ 10403 w 12689"/>
                <a:gd name="connsiteY0" fmla="*/ 18002 h 21586"/>
                <a:gd name="connsiteX1" fmla="*/ 973 w 12689"/>
                <a:gd name="connsiteY1" fmla="*/ 17240 h 21586"/>
                <a:gd name="connsiteX2" fmla="*/ 5831 w 12689"/>
                <a:gd name="connsiteY2" fmla="*/ 0 h 21586"/>
                <a:gd name="connsiteX3" fmla="*/ 10689 w 12689"/>
                <a:gd name="connsiteY3" fmla="*/ 6477 h 21586"/>
                <a:gd name="connsiteX4" fmla="*/ 10403 w 12689"/>
                <a:gd name="connsiteY4" fmla="*/ 18002 h 21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9" h="21586">
                  <a:moveTo>
                    <a:pt x="10403" y="18002"/>
                  </a:moveTo>
                  <a:cubicBezTo>
                    <a:pt x="6974" y="22384"/>
                    <a:pt x="2973" y="23431"/>
                    <a:pt x="973" y="17240"/>
                  </a:cubicBezTo>
                  <a:cubicBezTo>
                    <a:pt x="-1122" y="10858"/>
                    <a:pt x="21" y="4381"/>
                    <a:pt x="5831" y="0"/>
                  </a:cubicBezTo>
                  <a:cubicBezTo>
                    <a:pt x="7450" y="2191"/>
                    <a:pt x="9069" y="4286"/>
                    <a:pt x="10689" y="6477"/>
                  </a:cubicBezTo>
                  <a:cubicBezTo>
                    <a:pt x="13165" y="10477"/>
                    <a:pt x="13641" y="14287"/>
                    <a:pt x="10403" y="18002"/>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1B22E03A-B549-EDE7-BC8C-A2382FDA791C}"/>
                </a:ext>
              </a:extLst>
            </p:cNvPr>
            <p:cNvSpPr/>
            <p:nvPr/>
          </p:nvSpPr>
          <p:spPr>
            <a:xfrm>
              <a:off x="3827500" y="1135516"/>
              <a:ext cx="36385" cy="12589"/>
            </a:xfrm>
            <a:custGeom>
              <a:avLst/>
              <a:gdLst>
                <a:gd name="connsiteX0" fmla="*/ 36385 w 36385"/>
                <a:gd name="connsiteY0" fmla="*/ 1524 h 12589"/>
                <a:gd name="connsiteX1" fmla="*/ 25813 w 36385"/>
                <a:gd name="connsiteY1" fmla="*/ 7049 h 12589"/>
                <a:gd name="connsiteX2" fmla="*/ 6477 w 36385"/>
                <a:gd name="connsiteY2" fmla="*/ 11621 h 12589"/>
                <a:gd name="connsiteX3" fmla="*/ 0 w 36385"/>
                <a:gd name="connsiteY3" fmla="*/ 6287 h 12589"/>
                <a:gd name="connsiteX4" fmla="*/ 571 w 36385"/>
                <a:gd name="connsiteY4" fmla="*/ 0 h 12589"/>
                <a:gd name="connsiteX5" fmla="*/ 36385 w 36385"/>
                <a:gd name="connsiteY5" fmla="*/ 1524 h 1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85" h="12589">
                  <a:moveTo>
                    <a:pt x="36385" y="1524"/>
                  </a:moveTo>
                  <a:cubicBezTo>
                    <a:pt x="33909" y="5810"/>
                    <a:pt x="30004" y="6668"/>
                    <a:pt x="25813" y="7049"/>
                  </a:cubicBezTo>
                  <a:cubicBezTo>
                    <a:pt x="20098" y="12287"/>
                    <a:pt x="13716" y="13811"/>
                    <a:pt x="6477" y="11621"/>
                  </a:cubicBezTo>
                  <a:cubicBezTo>
                    <a:pt x="3810" y="10573"/>
                    <a:pt x="1619" y="8763"/>
                    <a:pt x="0" y="6287"/>
                  </a:cubicBezTo>
                  <a:cubicBezTo>
                    <a:pt x="190" y="4191"/>
                    <a:pt x="381" y="2096"/>
                    <a:pt x="571" y="0"/>
                  </a:cubicBezTo>
                  <a:cubicBezTo>
                    <a:pt x="12478" y="476"/>
                    <a:pt x="24479" y="1048"/>
                    <a:pt x="36385" y="152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9B50F04F-3130-943F-53B6-522D781E4FF8}"/>
                </a:ext>
              </a:extLst>
            </p:cNvPr>
            <p:cNvSpPr/>
            <p:nvPr/>
          </p:nvSpPr>
          <p:spPr>
            <a:xfrm>
              <a:off x="3578160" y="1056744"/>
              <a:ext cx="16379" cy="12244"/>
            </a:xfrm>
            <a:custGeom>
              <a:avLst/>
              <a:gdLst>
                <a:gd name="connsiteX0" fmla="*/ 16359 w 16379"/>
                <a:gd name="connsiteY0" fmla="*/ 11906 h 12244"/>
                <a:gd name="connsiteX1" fmla="*/ 5977 w 16379"/>
                <a:gd name="connsiteY1" fmla="*/ 12192 h 12244"/>
                <a:gd name="connsiteX2" fmla="*/ 1024 w 16379"/>
                <a:gd name="connsiteY2" fmla="*/ 1333 h 12244"/>
                <a:gd name="connsiteX3" fmla="*/ 5500 w 16379"/>
                <a:gd name="connsiteY3" fmla="*/ 0 h 12244"/>
                <a:gd name="connsiteX4" fmla="*/ 16359 w 16379"/>
                <a:gd name="connsiteY4" fmla="*/ 11906 h 12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9" h="12244">
                  <a:moveTo>
                    <a:pt x="16359" y="11906"/>
                  </a:moveTo>
                  <a:cubicBezTo>
                    <a:pt x="12930" y="12002"/>
                    <a:pt x="9501" y="12383"/>
                    <a:pt x="5977" y="12192"/>
                  </a:cubicBezTo>
                  <a:cubicBezTo>
                    <a:pt x="-786" y="11811"/>
                    <a:pt x="-786" y="11621"/>
                    <a:pt x="1024" y="1333"/>
                  </a:cubicBezTo>
                  <a:cubicBezTo>
                    <a:pt x="2452" y="762"/>
                    <a:pt x="3976" y="286"/>
                    <a:pt x="5500" y="0"/>
                  </a:cubicBezTo>
                  <a:cubicBezTo>
                    <a:pt x="11882" y="952"/>
                    <a:pt x="16740" y="3619"/>
                    <a:pt x="16359" y="11906"/>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19A5FCEA-04B6-0C57-DB35-6AECAC0E4E67}"/>
                </a:ext>
              </a:extLst>
            </p:cNvPr>
            <p:cNvSpPr/>
            <p:nvPr/>
          </p:nvSpPr>
          <p:spPr>
            <a:xfrm>
              <a:off x="3522319" y="1594772"/>
              <a:ext cx="30956" cy="5804"/>
            </a:xfrm>
            <a:custGeom>
              <a:avLst/>
              <a:gdLst>
                <a:gd name="connsiteX0" fmla="*/ 0 w 30956"/>
                <a:gd name="connsiteY0" fmla="*/ 5659 h 5804"/>
                <a:gd name="connsiteX1" fmla="*/ 10858 w 30956"/>
                <a:gd name="connsiteY1" fmla="*/ 39 h 5804"/>
                <a:gd name="connsiteX2" fmla="*/ 30956 w 30956"/>
                <a:gd name="connsiteY2" fmla="*/ 135 h 5804"/>
                <a:gd name="connsiteX3" fmla="*/ 0 w 30956"/>
                <a:gd name="connsiteY3" fmla="*/ 5659 h 5804"/>
              </a:gdLst>
              <a:ahLst/>
              <a:cxnLst>
                <a:cxn ang="0">
                  <a:pos x="connsiteX0" y="connsiteY0"/>
                </a:cxn>
                <a:cxn ang="0">
                  <a:pos x="connsiteX1" y="connsiteY1"/>
                </a:cxn>
                <a:cxn ang="0">
                  <a:pos x="connsiteX2" y="connsiteY2"/>
                </a:cxn>
                <a:cxn ang="0">
                  <a:pos x="connsiteX3" y="connsiteY3"/>
                </a:cxn>
              </a:cxnLst>
              <a:rect l="l" t="t" r="r" b="b"/>
              <a:pathLst>
                <a:path w="30956" h="5804">
                  <a:moveTo>
                    <a:pt x="0" y="5659"/>
                  </a:moveTo>
                  <a:cubicBezTo>
                    <a:pt x="2667" y="1563"/>
                    <a:pt x="6477" y="39"/>
                    <a:pt x="10858" y="39"/>
                  </a:cubicBezTo>
                  <a:cubicBezTo>
                    <a:pt x="17526" y="-56"/>
                    <a:pt x="24289" y="39"/>
                    <a:pt x="30956" y="135"/>
                  </a:cubicBezTo>
                  <a:cubicBezTo>
                    <a:pt x="21717" y="8993"/>
                    <a:pt x="10477" y="4516"/>
                    <a:pt x="0" y="565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0F732806-433C-86EC-F767-A582823CF361}"/>
                </a:ext>
              </a:extLst>
            </p:cNvPr>
            <p:cNvSpPr/>
            <p:nvPr/>
          </p:nvSpPr>
          <p:spPr>
            <a:xfrm>
              <a:off x="3972470" y="1147751"/>
              <a:ext cx="20955" cy="6148"/>
            </a:xfrm>
            <a:custGeom>
              <a:avLst/>
              <a:gdLst>
                <a:gd name="connsiteX0" fmla="*/ 20955 w 20955"/>
                <a:gd name="connsiteY0" fmla="*/ 5672 h 6148"/>
                <a:gd name="connsiteX1" fmla="*/ 9811 w 20955"/>
                <a:gd name="connsiteY1" fmla="*/ 6148 h 6148"/>
                <a:gd name="connsiteX2" fmla="*/ 0 w 20955"/>
                <a:gd name="connsiteY2" fmla="*/ 52 h 6148"/>
                <a:gd name="connsiteX3" fmla="*/ 20955 w 20955"/>
                <a:gd name="connsiteY3" fmla="*/ 5672 h 6148"/>
              </a:gdLst>
              <a:ahLst/>
              <a:cxnLst>
                <a:cxn ang="0">
                  <a:pos x="connsiteX0" y="connsiteY0"/>
                </a:cxn>
                <a:cxn ang="0">
                  <a:pos x="connsiteX1" y="connsiteY1"/>
                </a:cxn>
                <a:cxn ang="0">
                  <a:pos x="connsiteX2" y="connsiteY2"/>
                </a:cxn>
                <a:cxn ang="0">
                  <a:pos x="connsiteX3" y="connsiteY3"/>
                </a:cxn>
              </a:cxnLst>
              <a:rect l="l" t="t" r="r" b="b"/>
              <a:pathLst>
                <a:path w="20955" h="6148">
                  <a:moveTo>
                    <a:pt x="20955" y="5672"/>
                  </a:moveTo>
                  <a:cubicBezTo>
                    <a:pt x="17240" y="5863"/>
                    <a:pt x="13526" y="5958"/>
                    <a:pt x="9811" y="6148"/>
                  </a:cubicBezTo>
                  <a:cubicBezTo>
                    <a:pt x="5715" y="5767"/>
                    <a:pt x="2000" y="4624"/>
                    <a:pt x="0" y="52"/>
                  </a:cubicBezTo>
                  <a:cubicBezTo>
                    <a:pt x="7334" y="243"/>
                    <a:pt x="15145" y="-1472"/>
                    <a:pt x="20955" y="567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0592F4A3-4493-19E4-A650-AD287F19DEF4}"/>
                </a:ext>
              </a:extLst>
            </p:cNvPr>
            <p:cNvSpPr/>
            <p:nvPr/>
          </p:nvSpPr>
          <p:spPr>
            <a:xfrm>
              <a:off x="3868904" y="1136149"/>
              <a:ext cx="10143" cy="17368"/>
            </a:xfrm>
            <a:custGeom>
              <a:avLst/>
              <a:gdLst>
                <a:gd name="connsiteX0" fmla="*/ 30 w 10143"/>
                <a:gd name="connsiteY0" fmla="*/ 17369 h 17368"/>
                <a:gd name="connsiteX1" fmla="*/ 5078 w 10143"/>
                <a:gd name="connsiteY1" fmla="*/ 700 h 17368"/>
                <a:gd name="connsiteX2" fmla="*/ 10126 w 10143"/>
                <a:gd name="connsiteY2" fmla="*/ 129 h 17368"/>
                <a:gd name="connsiteX3" fmla="*/ 30 w 10143"/>
                <a:gd name="connsiteY3" fmla="*/ 17369 h 17368"/>
              </a:gdLst>
              <a:ahLst/>
              <a:cxnLst>
                <a:cxn ang="0">
                  <a:pos x="connsiteX0" y="connsiteY0"/>
                </a:cxn>
                <a:cxn ang="0">
                  <a:pos x="connsiteX1" y="connsiteY1"/>
                </a:cxn>
                <a:cxn ang="0">
                  <a:pos x="connsiteX2" y="connsiteY2"/>
                </a:cxn>
                <a:cxn ang="0">
                  <a:pos x="connsiteX3" y="connsiteY3"/>
                </a:cxn>
              </a:cxnLst>
              <a:rect l="l" t="t" r="r" b="b"/>
              <a:pathLst>
                <a:path w="10143" h="17368">
                  <a:moveTo>
                    <a:pt x="30" y="17369"/>
                  </a:moveTo>
                  <a:cubicBezTo>
                    <a:pt x="-351" y="11082"/>
                    <a:pt x="2983" y="6129"/>
                    <a:pt x="5078" y="700"/>
                  </a:cubicBezTo>
                  <a:cubicBezTo>
                    <a:pt x="6697" y="33"/>
                    <a:pt x="8412" y="-157"/>
                    <a:pt x="10126" y="129"/>
                  </a:cubicBezTo>
                  <a:cubicBezTo>
                    <a:pt x="10412" y="8415"/>
                    <a:pt x="7078" y="14130"/>
                    <a:pt x="30" y="17369"/>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1237BDBF-C9E1-EF24-242B-3AEC83494F7C}"/>
                </a:ext>
              </a:extLst>
            </p:cNvPr>
            <p:cNvSpPr/>
            <p:nvPr/>
          </p:nvSpPr>
          <p:spPr>
            <a:xfrm>
              <a:off x="3661193" y="1583516"/>
              <a:ext cx="16192" cy="5444"/>
            </a:xfrm>
            <a:custGeom>
              <a:avLst/>
              <a:gdLst>
                <a:gd name="connsiteX0" fmla="*/ 0 w 16192"/>
                <a:gd name="connsiteY0" fmla="*/ 532 h 5444"/>
                <a:gd name="connsiteX1" fmla="*/ 16193 w 16192"/>
                <a:gd name="connsiteY1" fmla="*/ 5104 h 5444"/>
                <a:gd name="connsiteX2" fmla="*/ 0 w 16192"/>
                <a:gd name="connsiteY2" fmla="*/ 532 h 5444"/>
              </a:gdLst>
              <a:ahLst/>
              <a:cxnLst>
                <a:cxn ang="0">
                  <a:pos x="connsiteX0" y="connsiteY0"/>
                </a:cxn>
                <a:cxn ang="0">
                  <a:pos x="connsiteX1" y="connsiteY1"/>
                </a:cxn>
                <a:cxn ang="0">
                  <a:pos x="connsiteX2" y="connsiteY2"/>
                </a:cxn>
              </a:cxnLst>
              <a:rect l="l" t="t" r="r" b="b"/>
              <a:pathLst>
                <a:path w="16192" h="5444">
                  <a:moveTo>
                    <a:pt x="0" y="532"/>
                  </a:moveTo>
                  <a:cubicBezTo>
                    <a:pt x="5905" y="-135"/>
                    <a:pt x="11906" y="-1278"/>
                    <a:pt x="16193" y="5104"/>
                  </a:cubicBezTo>
                  <a:cubicBezTo>
                    <a:pt x="10382" y="5580"/>
                    <a:pt x="4381" y="6438"/>
                    <a:pt x="0" y="532"/>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7B45D822-CDCE-7B19-A478-5F0D3986A059}"/>
                </a:ext>
              </a:extLst>
            </p:cNvPr>
            <p:cNvSpPr/>
            <p:nvPr/>
          </p:nvSpPr>
          <p:spPr>
            <a:xfrm>
              <a:off x="3511841" y="1599859"/>
              <a:ext cx="10477" cy="5795"/>
            </a:xfrm>
            <a:custGeom>
              <a:avLst/>
              <a:gdLst>
                <a:gd name="connsiteX0" fmla="*/ 5525 w 10477"/>
                <a:gd name="connsiteY0" fmla="*/ 0 h 5795"/>
                <a:gd name="connsiteX1" fmla="*/ 10478 w 10477"/>
                <a:gd name="connsiteY1" fmla="*/ 667 h 5795"/>
                <a:gd name="connsiteX2" fmla="*/ 0 w 10477"/>
                <a:gd name="connsiteY2" fmla="*/ 5715 h 5795"/>
                <a:gd name="connsiteX3" fmla="*/ 5525 w 10477"/>
                <a:gd name="connsiteY3" fmla="*/ 0 h 5795"/>
              </a:gdLst>
              <a:ahLst/>
              <a:cxnLst>
                <a:cxn ang="0">
                  <a:pos x="connsiteX0" y="connsiteY0"/>
                </a:cxn>
                <a:cxn ang="0">
                  <a:pos x="connsiteX1" y="connsiteY1"/>
                </a:cxn>
                <a:cxn ang="0">
                  <a:pos x="connsiteX2" y="connsiteY2"/>
                </a:cxn>
                <a:cxn ang="0">
                  <a:pos x="connsiteX3" y="connsiteY3"/>
                </a:cxn>
              </a:cxnLst>
              <a:rect l="l" t="t" r="r" b="b"/>
              <a:pathLst>
                <a:path w="10477" h="5795">
                  <a:moveTo>
                    <a:pt x="5525" y="0"/>
                  </a:moveTo>
                  <a:cubicBezTo>
                    <a:pt x="7144" y="0"/>
                    <a:pt x="8858" y="191"/>
                    <a:pt x="10478" y="667"/>
                  </a:cubicBezTo>
                  <a:cubicBezTo>
                    <a:pt x="8192" y="5239"/>
                    <a:pt x="4286" y="6096"/>
                    <a:pt x="0" y="5715"/>
                  </a:cubicBezTo>
                  <a:cubicBezTo>
                    <a:pt x="1810" y="3810"/>
                    <a:pt x="3715" y="1905"/>
                    <a:pt x="5525"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9329EA76-46A9-EF80-6FD0-FC26D16F06CC}"/>
                </a:ext>
              </a:extLst>
            </p:cNvPr>
            <p:cNvSpPr/>
            <p:nvPr/>
          </p:nvSpPr>
          <p:spPr>
            <a:xfrm>
              <a:off x="4091152" y="1340208"/>
              <a:ext cx="4811" cy="10858"/>
            </a:xfrm>
            <a:custGeom>
              <a:avLst/>
              <a:gdLst>
                <a:gd name="connsiteX0" fmla="*/ 0 w 4811"/>
                <a:gd name="connsiteY0" fmla="*/ 10858 h 10858"/>
                <a:gd name="connsiteX1" fmla="*/ 4667 w 4811"/>
                <a:gd name="connsiteY1" fmla="*/ 0 h 10858"/>
                <a:gd name="connsiteX2" fmla="*/ 0 w 4811"/>
                <a:gd name="connsiteY2" fmla="*/ 10858 h 10858"/>
              </a:gdLst>
              <a:ahLst/>
              <a:cxnLst>
                <a:cxn ang="0">
                  <a:pos x="connsiteX0" y="connsiteY0"/>
                </a:cxn>
                <a:cxn ang="0">
                  <a:pos x="connsiteX1" y="connsiteY1"/>
                </a:cxn>
                <a:cxn ang="0">
                  <a:pos x="connsiteX2" y="connsiteY2"/>
                </a:cxn>
              </a:cxnLst>
              <a:rect l="l" t="t" r="r" b="b"/>
              <a:pathLst>
                <a:path w="4811" h="10858">
                  <a:moveTo>
                    <a:pt x="0" y="10858"/>
                  </a:moveTo>
                  <a:cubicBezTo>
                    <a:pt x="190" y="6477"/>
                    <a:pt x="1143" y="2572"/>
                    <a:pt x="4667" y="0"/>
                  </a:cubicBezTo>
                  <a:cubicBezTo>
                    <a:pt x="5239" y="4763"/>
                    <a:pt x="4191" y="8668"/>
                    <a:pt x="0" y="10858"/>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B95CA7E7-F0FC-29A4-6A5E-B4EB0ED6593D}"/>
                </a:ext>
              </a:extLst>
            </p:cNvPr>
            <p:cNvSpPr/>
            <p:nvPr/>
          </p:nvSpPr>
          <p:spPr>
            <a:xfrm>
              <a:off x="3636238" y="1566141"/>
              <a:ext cx="10001" cy="6095"/>
            </a:xfrm>
            <a:custGeom>
              <a:avLst/>
              <a:gdLst>
                <a:gd name="connsiteX0" fmla="*/ 0 w 10001"/>
                <a:gd name="connsiteY0" fmla="*/ 0 h 6095"/>
                <a:gd name="connsiteX1" fmla="*/ 10001 w 10001"/>
                <a:gd name="connsiteY1" fmla="*/ 6096 h 6095"/>
                <a:gd name="connsiteX2" fmla="*/ 0 w 10001"/>
                <a:gd name="connsiteY2" fmla="*/ 0 h 6095"/>
              </a:gdLst>
              <a:ahLst/>
              <a:cxnLst>
                <a:cxn ang="0">
                  <a:pos x="connsiteX0" y="connsiteY0"/>
                </a:cxn>
                <a:cxn ang="0">
                  <a:pos x="connsiteX1" y="connsiteY1"/>
                </a:cxn>
                <a:cxn ang="0">
                  <a:pos x="connsiteX2" y="connsiteY2"/>
                </a:cxn>
              </a:cxnLst>
              <a:rect l="l" t="t" r="r" b="b"/>
              <a:pathLst>
                <a:path w="10001" h="6095">
                  <a:moveTo>
                    <a:pt x="0" y="0"/>
                  </a:moveTo>
                  <a:cubicBezTo>
                    <a:pt x="4381" y="0"/>
                    <a:pt x="8001" y="1333"/>
                    <a:pt x="10001" y="6096"/>
                  </a:cubicBezTo>
                  <a:cubicBezTo>
                    <a:pt x="5810" y="5715"/>
                    <a:pt x="2000" y="4477"/>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53D96E7C-2BBB-3C6F-7270-C4CF4EA43AA9}"/>
                </a:ext>
              </a:extLst>
            </p:cNvPr>
            <p:cNvSpPr/>
            <p:nvPr/>
          </p:nvSpPr>
          <p:spPr>
            <a:xfrm>
              <a:off x="3956849" y="1136642"/>
              <a:ext cx="9715" cy="6302"/>
            </a:xfrm>
            <a:custGeom>
              <a:avLst/>
              <a:gdLst>
                <a:gd name="connsiteX0" fmla="*/ 9716 w 9715"/>
                <a:gd name="connsiteY0" fmla="*/ 6303 h 6302"/>
                <a:gd name="connsiteX1" fmla="*/ 0 w 9715"/>
                <a:gd name="connsiteY1" fmla="*/ 16 h 6302"/>
                <a:gd name="connsiteX2" fmla="*/ 9716 w 9715"/>
                <a:gd name="connsiteY2" fmla="*/ 6303 h 6302"/>
              </a:gdLst>
              <a:ahLst/>
              <a:cxnLst>
                <a:cxn ang="0">
                  <a:pos x="connsiteX0" y="connsiteY0"/>
                </a:cxn>
                <a:cxn ang="0">
                  <a:pos x="connsiteX1" y="connsiteY1"/>
                </a:cxn>
                <a:cxn ang="0">
                  <a:pos x="connsiteX2" y="connsiteY2"/>
                </a:cxn>
              </a:cxnLst>
              <a:rect l="l" t="t" r="r" b="b"/>
              <a:pathLst>
                <a:path w="9715" h="6302">
                  <a:moveTo>
                    <a:pt x="9716" y="6303"/>
                  </a:moveTo>
                  <a:cubicBezTo>
                    <a:pt x="5525" y="6017"/>
                    <a:pt x="2000" y="4303"/>
                    <a:pt x="0" y="16"/>
                  </a:cubicBezTo>
                  <a:cubicBezTo>
                    <a:pt x="4477" y="-174"/>
                    <a:pt x="8096" y="1255"/>
                    <a:pt x="9716" y="630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4F97C249-9C12-FF46-1DC7-9743661A644C}"/>
                </a:ext>
              </a:extLst>
            </p:cNvPr>
            <p:cNvSpPr/>
            <p:nvPr/>
          </p:nvSpPr>
          <p:spPr>
            <a:xfrm>
              <a:off x="3822261" y="1113894"/>
              <a:ext cx="4717" cy="11525"/>
            </a:xfrm>
            <a:custGeom>
              <a:avLst/>
              <a:gdLst>
                <a:gd name="connsiteX0" fmla="*/ 0 w 4717"/>
                <a:gd name="connsiteY0" fmla="*/ 11430 h 11525"/>
                <a:gd name="connsiteX1" fmla="*/ 190 w 4717"/>
                <a:gd name="connsiteY1" fmla="*/ 0 h 11525"/>
                <a:gd name="connsiteX2" fmla="*/ 4667 w 4717"/>
                <a:gd name="connsiteY2" fmla="*/ 11525 h 11525"/>
                <a:gd name="connsiteX3" fmla="*/ 0 w 4717"/>
                <a:gd name="connsiteY3" fmla="*/ 11430 h 11525"/>
              </a:gdLst>
              <a:ahLst/>
              <a:cxnLst>
                <a:cxn ang="0">
                  <a:pos x="connsiteX0" y="connsiteY0"/>
                </a:cxn>
                <a:cxn ang="0">
                  <a:pos x="connsiteX1" y="connsiteY1"/>
                </a:cxn>
                <a:cxn ang="0">
                  <a:pos x="connsiteX2" y="connsiteY2"/>
                </a:cxn>
                <a:cxn ang="0">
                  <a:pos x="connsiteX3" y="connsiteY3"/>
                </a:cxn>
              </a:cxnLst>
              <a:rect l="l" t="t" r="r" b="b"/>
              <a:pathLst>
                <a:path w="4717" h="11525">
                  <a:moveTo>
                    <a:pt x="0" y="11430"/>
                  </a:moveTo>
                  <a:cubicBezTo>
                    <a:pt x="95" y="7620"/>
                    <a:pt x="190" y="3810"/>
                    <a:pt x="190" y="0"/>
                  </a:cubicBezTo>
                  <a:cubicBezTo>
                    <a:pt x="4096" y="2762"/>
                    <a:pt x="4953" y="6858"/>
                    <a:pt x="4667" y="11525"/>
                  </a:cubicBezTo>
                  <a:cubicBezTo>
                    <a:pt x="3143" y="11525"/>
                    <a:pt x="1619" y="11430"/>
                    <a:pt x="0" y="1143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A98F67C5-FD6A-4FE4-50D7-A32F3F8A1912}"/>
                </a:ext>
              </a:extLst>
            </p:cNvPr>
            <p:cNvSpPr/>
            <p:nvPr/>
          </p:nvSpPr>
          <p:spPr>
            <a:xfrm>
              <a:off x="3335820" y="1494047"/>
              <a:ext cx="10572" cy="3895"/>
            </a:xfrm>
            <a:custGeom>
              <a:avLst/>
              <a:gdLst>
                <a:gd name="connsiteX0" fmla="*/ 0 w 10572"/>
                <a:gd name="connsiteY0" fmla="*/ 3895 h 3895"/>
                <a:gd name="connsiteX1" fmla="*/ 10573 w 10572"/>
                <a:gd name="connsiteY1" fmla="*/ 3610 h 3895"/>
                <a:gd name="connsiteX2" fmla="*/ 0 w 10572"/>
                <a:gd name="connsiteY2" fmla="*/ 3895 h 3895"/>
              </a:gdLst>
              <a:ahLst/>
              <a:cxnLst>
                <a:cxn ang="0">
                  <a:pos x="connsiteX0" y="connsiteY0"/>
                </a:cxn>
                <a:cxn ang="0">
                  <a:pos x="connsiteX1" y="connsiteY1"/>
                </a:cxn>
                <a:cxn ang="0">
                  <a:pos x="connsiteX2" y="connsiteY2"/>
                </a:cxn>
              </a:cxnLst>
              <a:rect l="l" t="t" r="r" b="b"/>
              <a:pathLst>
                <a:path w="10572" h="3895">
                  <a:moveTo>
                    <a:pt x="0" y="3895"/>
                  </a:moveTo>
                  <a:cubicBezTo>
                    <a:pt x="3429" y="-1153"/>
                    <a:pt x="6953" y="-1343"/>
                    <a:pt x="10573" y="3610"/>
                  </a:cubicBezTo>
                  <a:cubicBezTo>
                    <a:pt x="6953" y="3705"/>
                    <a:pt x="3429" y="3800"/>
                    <a:pt x="0" y="38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52D3D4D2-97DD-FCE6-72F6-72FF44840F18}"/>
                </a:ext>
              </a:extLst>
            </p:cNvPr>
            <p:cNvSpPr/>
            <p:nvPr/>
          </p:nvSpPr>
          <p:spPr>
            <a:xfrm>
              <a:off x="3522986" y="1086938"/>
              <a:ext cx="4381" cy="4762"/>
            </a:xfrm>
            <a:custGeom>
              <a:avLst/>
              <a:gdLst>
                <a:gd name="connsiteX0" fmla="*/ 4381 w 4381"/>
                <a:gd name="connsiteY0" fmla="*/ 0 h 4762"/>
                <a:gd name="connsiteX1" fmla="*/ 0 w 4381"/>
                <a:gd name="connsiteY1" fmla="*/ 4763 h 4762"/>
                <a:gd name="connsiteX2" fmla="*/ 4381 w 4381"/>
                <a:gd name="connsiteY2" fmla="*/ 0 h 4762"/>
              </a:gdLst>
              <a:ahLst/>
              <a:cxnLst>
                <a:cxn ang="0">
                  <a:pos x="connsiteX0" y="connsiteY0"/>
                </a:cxn>
                <a:cxn ang="0">
                  <a:pos x="connsiteX1" y="connsiteY1"/>
                </a:cxn>
                <a:cxn ang="0">
                  <a:pos x="connsiteX2" y="connsiteY2"/>
                </a:cxn>
              </a:cxnLst>
              <a:rect l="l" t="t" r="r" b="b"/>
              <a:pathLst>
                <a:path w="4381" h="4762">
                  <a:moveTo>
                    <a:pt x="4381" y="0"/>
                  </a:moveTo>
                  <a:cubicBezTo>
                    <a:pt x="2953" y="1619"/>
                    <a:pt x="1429" y="3238"/>
                    <a:pt x="0" y="4763"/>
                  </a:cubicBezTo>
                  <a:cubicBezTo>
                    <a:pt x="286" y="1905"/>
                    <a:pt x="1619" y="190"/>
                    <a:pt x="4381"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32AD5A63-031E-F1FD-2E18-C9B195464127}"/>
                </a:ext>
              </a:extLst>
            </p:cNvPr>
            <p:cNvSpPr/>
            <p:nvPr/>
          </p:nvSpPr>
          <p:spPr>
            <a:xfrm>
              <a:off x="3806259" y="1086557"/>
              <a:ext cx="5333" cy="5143"/>
            </a:xfrm>
            <a:custGeom>
              <a:avLst/>
              <a:gdLst>
                <a:gd name="connsiteX0" fmla="*/ 5334 w 5333"/>
                <a:gd name="connsiteY0" fmla="*/ 5143 h 5143"/>
                <a:gd name="connsiteX1" fmla="*/ 0 w 5333"/>
                <a:gd name="connsiteY1" fmla="*/ 0 h 5143"/>
                <a:gd name="connsiteX2" fmla="*/ 5334 w 5333"/>
                <a:gd name="connsiteY2" fmla="*/ 5143 h 5143"/>
              </a:gdLst>
              <a:ahLst/>
              <a:cxnLst>
                <a:cxn ang="0">
                  <a:pos x="connsiteX0" y="connsiteY0"/>
                </a:cxn>
                <a:cxn ang="0">
                  <a:pos x="connsiteX1" y="connsiteY1"/>
                </a:cxn>
                <a:cxn ang="0">
                  <a:pos x="connsiteX2" y="connsiteY2"/>
                </a:cxn>
              </a:cxnLst>
              <a:rect l="l" t="t" r="r" b="b"/>
              <a:pathLst>
                <a:path w="5333" h="5143">
                  <a:moveTo>
                    <a:pt x="5334" y="5143"/>
                  </a:moveTo>
                  <a:cubicBezTo>
                    <a:pt x="3524" y="3429"/>
                    <a:pt x="1810" y="1714"/>
                    <a:pt x="0" y="0"/>
                  </a:cubicBezTo>
                  <a:cubicBezTo>
                    <a:pt x="2953" y="286"/>
                    <a:pt x="4667" y="2095"/>
                    <a:pt x="5334" y="514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A777121B-2D44-A58B-946E-C4265C4BF4B6}"/>
                </a:ext>
              </a:extLst>
            </p:cNvPr>
            <p:cNvSpPr/>
            <p:nvPr/>
          </p:nvSpPr>
          <p:spPr>
            <a:xfrm>
              <a:off x="3518128" y="1092463"/>
              <a:ext cx="4286" cy="5048"/>
            </a:xfrm>
            <a:custGeom>
              <a:avLst/>
              <a:gdLst>
                <a:gd name="connsiteX0" fmla="*/ 4286 w 4286"/>
                <a:gd name="connsiteY0" fmla="*/ 0 h 5048"/>
                <a:gd name="connsiteX1" fmla="*/ 0 w 4286"/>
                <a:gd name="connsiteY1" fmla="*/ 5048 h 5048"/>
                <a:gd name="connsiteX2" fmla="*/ 4286 w 4286"/>
                <a:gd name="connsiteY2" fmla="*/ 0 h 5048"/>
              </a:gdLst>
              <a:ahLst/>
              <a:cxnLst>
                <a:cxn ang="0">
                  <a:pos x="connsiteX0" y="connsiteY0"/>
                </a:cxn>
                <a:cxn ang="0">
                  <a:pos x="connsiteX1" y="connsiteY1"/>
                </a:cxn>
                <a:cxn ang="0">
                  <a:pos x="connsiteX2" y="connsiteY2"/>
                </a:cxn>
              </a:cxnLst>
              <a:rect l="l" t="t" r="r" b="b"/>
              <a:pathLst>
                <a:path w="4286" h="5048">
                  <a:moveTo>
                    <a:pt x="4286" y="0"/>
                  </a:moveTo>
                  <a:cubicBezTo>
                    <a:pt x="2857" y="1714"/>
                    <a:pt x="1429" y="3334"/>
                    <a:pt x="0" y="5048"/>
                  </a:cubicBezTo>
                  <a:cubicBezTo>
                    <a:pt x="381" y="2191"/>
                    <a:pt x="1810" y="571"/>
                    <a:pt x="4286"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7F713188-7A3D-4F7C-C90D-C0A9D0AC2C75}"/>
                </a:ext>
              </a:extLst>
            </p:cNvPr>
            <p:cNvSpPr/>
            <p:nvPr/>
          </p:nvSpPr>
          <p:spPr>
            <a:xfrm>
              <a:off x="3811626" y="1091796"/>
              <a:ext cx="4920" cy="5429"/>
            </a:xfrm>
            <a:custGeom>
              <a:avLst/>
              <a:gdLst>
                <a:gd name="connsiteX0" fmla="*/ 158 w 4920"/>
                <a:gd name="connsiteY0" fmla="*/ 5334 h 5429"/>
                <a:gd name="connsiteX1" fmla="*/ 63 w 4920"/>
                <a:gd name="connsiteY1" fmla="*/ 0 h 5429"/>
                <a:gd name="connsiteX2" fmla="*/ 4920 w 4920"/>
                <a:gd name="connsiteY2" fmla="*/ 5429 h 5429"/>
                <a:gd name="connsiteX3" fmla="*/ 158 w 4920"/>
                <a:gd name="connsiteY3" fmla="*/ 5334 h 5429"/>
              </a:gdLst>
              <a:ahLst/>
              <a:cxnLst>
                <a:cxn ang="0">
                  <a:pos x="connsiteX0" y="connsiteY0"/>
                </a:cxn>
                <a:cxn ang="0">
                  <a:pos x="connsiteX1" y="connsiteY1"/>
                </a:cxn>
                <a:cxn ang="0">
                  <a:pos x="connsiteX2" y="connsiteY2"/>
                </a:cxn>
                <a:cxn ang="0">
                  <a:pos x="connsiteX3" y="connsiteY3"/>
                </a:cxn>
              </a:cxnLst>
              <a:rect l="l" t="t" r="r" b="b"/>
              <a:pathLst>
                <a:path w="4920" h="5429">
                  <a:moveTo>
                    <a:pt x="158" y="5334"/>
                  </a:moveTo>
                  <a:cubicBezTo>
                    <a:pt x="-33" y="3524"/>
                    <a:pt x="-33" y="1715"/>
                    <a:pt x="63" y="0"/>
                  </a:cubicBezTo>
                  <a:cubicBezTo>
                    <a:pt x="2730" y="667"/>
                    <a:pt x="4444" y="2477"/>
                    <a:pt x="4920" y="5429"/>
                  </a:cubicBezTo>
                  <a:cubicBezTo>
                    <a:pt x="3301" y="5334"/>
                    <a:pt x="1682" y="5334"/>
                    <a:pt x="158" y="533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888B35C7-EE9C-3965-F2B0-320869715A5F}"/>
                </a:ext>
              </a:extLst>
            </p:cNvPr>
            <p:cNvSpPr/>
            <p:nvPr/>
          </p:nvSpPr>
          <p:spPr>
            <a:xfrm>
              <a:off x="3966851" y="1142945"/>
              <a:ext cx="5619" cy="4857"/>
            </a:xfrm>
            <a:custGeom>
              <a:avLst/>
              <a:gdLst>
                <a:gd name="connsiteX0" fmla="*/ 5620 w 5619"/>
                <a:gd name="connsiteY0" fmla="*/ 4858 h 4857"/>
                <a:gd name="connsiteX1" fmla="*/ 0 w 5619"/>
                <a:gd name="connsiteY1" fmla="*/ 0 h 4857"/>
                <a:gd name="connsiteX2" fmla="*/ 5620 w 5619"/>
                <a:gd name="connsiteY2" fmla="*/ 4858 h 4857"/>
              </a:gdLst>
              <a:ahLst/>
              <a:cxnLst>
                <a:cxn ang="0">
                  <a:pos x="connsiteX0" y="connsiteY0"/>
                </a:cxn>
                <a:cxn ang="0">
                  <a:pos x="connsiteX1" y="connsiteY1"/>
                </a:cxn>
                <a:cxn ang="0">
                  <a:pos x="connsiteX2" y="connsiteY2"/>
                </a:cxn>
              </a:cxnLst>
              <a:rect l="l" t="t" r="r" b="b"/>
              <a:pathLst>
                <a:path w="5619" h="4857">
                  <a:moveTo>
                    <a:pt x="5620" y="4858"/>
                  </a:moveTo>
                  <a:cubicBezTo>
                    <a:pt x="2858" y="4572"/>
                    <a:pt x="1048" y="2858"/>
                    <a:pt x="0" y="0"/>
                  </a:cubicBezTo>
                  <a:cubicBezTo>
                    <a:pt x="2762" y="286"/>
                    <a:pt x="4572" y="2000"/>
                    <a:pt x="5620" y="485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F72A8036-8930-4F9D-C0D6-F47A98D86352}"/>
                </a:ext>
              </a:extLst>
            </p:cNvPr>
            <p:cNvSpPr/>
            <p:nvPr/>
          </p:nvSpPr>
          <p:spPr>
            <a:xfrm>
              <a:off x="3200755" y="1261532"/>
              <a:ext cx="5715" cy="4667"/>
            </a:xfrm>
            <a:custGeom>
              <a:avLst/>
              <a:gdLst>
                <a:gd name="connsiteX0" fmla="*/ 5715 w 5715"/>
                <a:gd name="connsiteY0" fmla="*/ 0 h 4667"/>
                <a:gd name="connsiteX1" fmla="*/ 0 w 5715"/>
                <a:gd name="connsiteY1" fmla="*/ 4667 h 4667"/>
                <a:gd name="connsiteX2" fmla="*/ 5715 w 5715"/>
                <a:gd name="connsiteY2" fmla="*/ 0 h 4667"/>
              </a:gdLst>
              <a:ahLst/>
              <a:cxnLst>
                <a:cxn ang="0">
                  <a:pos x="connsiteX0" y="connsiteY0"/>
                </a:cxn>
                <a:cxn ang="0">
                  <a:pos x="connsiteX1" y="connsiteY1"/>
                </a:cxn>
                <a:cxn ang="0">
                  <a:pos x="connsiteX2" y="connsiteY2"/>
                </a:cxn>
              </a:cxnLst>
              <a:rect l="l" t="t" r="r" b="b"/>
              <a:pathLst>
                <a:path w="5715" h="4667">
                  <a:moveTo>
                    <a:pt x="5715" y="0"/>
                  </a:moveTo>
                  <a:cubicBezTo>
                    <a:pt x="3810" y="1524"/>
                    <a:pt x="1905" y="3143"/>
                    <a:pt x="0" y="4667"/>
                  </a:cubicBezTo>
                  <a:cubicBezTo>
                    <a:pt x="953" y="1715"/>
                    <a:pt x="2857" y="95"/>
                    <a:pt x="5715"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128A5FD2-F38D-91B6-AB63-7BEF08B7DA1E}"/>
                </a:ext>
              </a:extLst>
            </p:cNvPr>
            <p:cNvSpPr/>
            <p:nvPr/>
          </p:nvSpPr>
          <p:spPr>
            <a:xfrm>
              <a:off x="3195802" y="1266389"/>
              <a:ext cx="5524" cy="6000"/>
            </a:xfrm>
            <a:custGeom>
              <a:avLst/>
              <a:gdLst>
                <a:gd name="connsiteX0" fmla="*/ 5525 w 5524"/>
                <a:gd name="connsiteY0" fmla="*/ 6001 h 6000"/>
                <a:gd name="connsiteX1" fmla="*/ 0 w 5524"/>
                <a:gd name="connsiteY1" fmla="*/ 5810 h 6000"/>
                <a:gd name="connsiteX2" fmla="*/ 5143 w 5524"/>
                <a:gd name="connsiteY2" fmla="*/ 0 h 6000"/>
                <a:gd name="connsiteX3" fmla="*/ 5525 w 5524"/>
                <a:gd name="connsiteY3" fmla="*/ 6001 h 6000"/>
              </a:gdLst>
              <a:ahLst/>
              <a:cxnLst>
                <a:cxn ang="0">
                  <a:pos x="connsiteX0" y="connsiteY0"/>
                </a:cxn>
                <a:cxn ang="0">
                  <a:pos x="connsiteX1" y="connsiteY1"/>
                </a:cxn>
                <a:cxn ang="0">
                  <a:pos x="connsiteX2" y="connsiteY2"/>
                </a:cxn>
                <a:cxn ang="0">
                  <a:pos x="connsiteX3" y="connsiteY3"/>
                </a:cxn>
              </a:cxnLst>
              <a:rect l="l" t="t" r="r" b="b"/>
              <a:pathLst>
                <a:path w="5524" h="6000">
                  <a:moveTo>
                    <a:pt x="5525" y="6001"/>
                  </a:moveTo>
                  <a:cubicBezTo>
                    <a:pt x="3715" y="5905"/>
                    <a:pt x="1810" y="5810"/>
                    <a:pt x="0" y="5810"/>
                  </a:cubicBezTo>
                  <a:cubicBezTo>
                    <a:pt x="571" y="2667"/>
                    <a:pt x="2191" y="667"/>
                    <a:pt x="5143" y="0"/>
                  </a:cubicBezTo>
                  <a:cubicBezTo>
                    <a:pt x="5239" y="1905"/>
                    <a:pt x="5429" y="3905"/>
                    <a:pt x="5525" y="6001"/>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C0F4BE21-FDAE-7080-F3CF-1266A16A84A6}"/>
                </a:ext>
              </a:extLst>
            </p:cNvPr>
            <p:cNvSpPr/>
            <p:nvPr/>
          </p:nvSpPr>
          <p:spPr>
            <a:xfrm>
              <a:off x="3180276" y="1288297"/>
              <a:ext cx="5524" cy="6762"/>
            </a:xfrm>
            <a:custGeom>
              <a:avLst/>
              <a:gdLst>
                <a:gd name="connsiteX0" fmla="*/ 4858 w 5524"/>
                <a:gd name="connsiteY0" fmla="*/ 0 h 6762"/>
                <a:gd name="connsiteX1" fmla="*/ 5525 w 5524"/>
                <a:gd name="connsiteY1" fmla="*/ 6763 h 6762"/>
                <a:gd name="connsiteX2" fmla="*/ 0 w 5524"/>
                <a:gd name="connsiteY2" fmla="*/ 6382 h 6762"/>
                <a:gd name="connsiteX3" fmla="*/ 4858 w 5524"/>
                <a:gd name="connsiteY3" fmla="*/ 0 h 6762"/>
              </a:gdLst>
              <a:ahLst/>
              <a:cxnLst>
                <a:cxn ang="0">
                  <a:pos x="connsiteX0" y="connsiteY0"/>
                </a:cxn>
                <a:cxn ang="0">
                  <a:pos x="connsiteX1" y="connsiteY1"/>
                </a:cxn>
                <a:cxn ang="0">
                  <a:pos x="connsiteX2" y="connsiteY2"/>
                </a:cxn>
                <a:cxn ang="0">
                  <a:pos x="connsiteX3" y="connsiteY3"/>
                </a:cxn>
              </a:cxnLst>
              <a:rect l="l" t="t" r="r" b="b"/>
              <a:pathLst>
                <a:path w="5524" h="6762">
                  <a:moveTo>
                    <a:pt x="4858" y="0"/>
                  </a:moveTo>
                  <a:cubicBezTo>
                    <a:pt x="5048" y="2286"/>
                    <a:pt x="5334" y="4477"/>
                    <a:pt x="5525" y="6763"/>
                  </a:cubicBezTo>
                  <a:cubicBezTo>
                    <a:pt x="3715" y="6668"/>
                    <a:pt x="1905" y="6477"/>
                    <a:pt x="0" y="6382"/>
                  </a:cubicBezTo>
                  <a:cubicBezTo>
                    <a:pt x="1619" y="4191"/>
                    <a:pt x="3239" y="2096"/>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95187F0C-697E-A35D-9760-44DF4FBA8CDF}"/>
                </a:ext>
              </a:extLst>
            </p:cNvPr>
            <p:cNvSpPr/>
            <p:nvPr/>
          </p:nvSpPr>
          <p:spPr>
            <a:xfrm>
              <a:off x="3175514" y="1294583"/>
              <a:ext cx="4857" cy="6096"/>
            </a:xfrm>
            <a:custGeom>
              <a:avLst/>
              <a:gdLst>
                <a:gd name="connsiteX0" fmla="*/ 4858 w 4857"/>
                <a:gd name="connsiteY0" fmla="*/ 0 h 6096"/>
                <a:gd name="connsiteX1" fmla="*/ 0 w 4857"/>
                <a:gd name="connsiteY1" fmla="*/ 6096 h 6096"/>
                <a:gd name="connsiteX2" fmla="*/ 4858 w 4857"/>
                <a:gd name="connsiteY2" fmla="*/ 0 h 6096"/>
              </a:gdLst>
              <a:ahLst/>
              <a:cxnLst>
                <a:cxn ang="0">
                  <a:pos x="connsiteX0" y="connsiteY0"/>
                </a:cxn>
                <a:cxn ang="0">
                  <a:pos x="connsiteX1" y="connsiteY1"/>
                </a:cxn>
                <a:cxn ang="0">
                  <a:pos x="connsiteX2" y="connsiteY2"/>
                </a:cxn>
              </a:cxnLst>
              <a:rect l="l" t="t" r="r" b="b"/>
              <a:pathLst>
                <a:path w="4857" h="6096">
                  <a:moveTo>
                    <a:pt x="4858" y="0"/>
                  </a:moveTo>
                  <a:cubicBezTo>
                    <a:pt x="3239" y="2000"/>
                    <a:pt x="1619" y="4001"/>
                    <a:pt x="0" y="6096"/>
                  </a:cubicBezTo>
                  <a:cubicBezTo>
                    <a:pt x="381" y="2858"/>
                    <a:pt x="2000" y="762"/>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03BA0E6E-1DD8-B57E-C7D1-F91D04E4D67C}"/>
                </a:ext>
              </a:extLst>
            </p:cNvPr>
            <p:cNvSpPr/>
            <p:nvPr/>
          </p:nvSpPr>
          <p:spPr>
            <a:xfrm>
              <a:off x="4034859" y="1430600"/>
              <a:ext cx="4572" cy="6381"/>
            </a:xfrm>
            <a:custGeom>
              <a:avLst/>
              <a:gdLst>
                <a:gd name="connsiteX0" fmla="*/ 0 w 4572"/>
                <a:gd name="connsiteY0" fmla="*/ 6382 h 6381"/>
                <a:gd name="connsiteX1" fmla="*/ 4572 w 4572"/>
                <a:gd name="connsiteY1" fmla="*/ 0 h 6381"/>
                <a:gd name="connsiteX2" fmla="*/ 0 w 4572"/>
                <a:gd name="connsiteY2" fmla="*/ 6382 h 6381"/>
              </a:gdLst>
              <a:ahLst/>
              <a:cxnLst>
                <a:cxn ang="0">
                  <a:pos x="connsiteX0" y="connsiteY0"/>
                </a:cxn>
                <a:cxn ang="0">
                  <a:pos x="connsiteX1" y="connsiteY1"/>
                </a:cxn>
                <a:cxn ang="0">
                  <a:pos x="connsiteX2" y="connsiteY2"/>
                </a:cxn>
              </a:cxnLst>
              <a:rect l="l" t="t" r="r" b="b"/>
              <a:pathLst>
                <a:path w="4572" h="6381">
                  <a:moveTo>
                    <a:pt x="0" y="6382"/>
                  </a:moveTo>
                  <a:cubicBezTo>
                    <a:pt x="1524" y="4286"/>
                    <a:pt x="3048" y="2096"/>
                    <a:pt x="4572" y="0"/>
                  </a:cubicBezTo>
                  <a:cubicBezTo>
                    <a:pt x="3048" y="2096"/>
                    <a:pt x="1524" y="4191"/>
                    <a:pt x="0" y="6382"/>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EF3BF8B8-3E42-603B-979D-DA3C921273FF}"/>
                </a:ext>
              </a:extLst>
            </p:cNvPr>
            <p:cNvSpPr/>
            <p:nvPr/>
          </p:nvSpPr>
          <p:spPr>
            <a:xfrm>
              <a:off x="3744918" y="1577952"/>
              <a:ext cx="5333" cy="5619"/>
            </a:xfrm>
            <a:custGeom>
              <a:avLst/>
              <a:gdLst>
                <a:gd name="connsiteX0" fmla="*/ 0 w 5333"/>
                <a:gd name="connsiteY0" fmla="*/ 5620 h 5619"/>
                <a:gd name="connsiteX1" fmla="*/ 5334 w 5333"/>
                <a:gd name="connsiteY1" fmla="*/ 0 h 5619"/>
                <a:gd name="connsiteX2" fmla="*/ 0 w 5333"/>
                <a:gd name="connsiteY2" fmla="*/ 5620 h 5619"/>
              </a:gdLst>
              <a:ahLst/>
              <a:cxnLst>
                <a:cxn ang="0">
                  <a:pos x="connsiteX0" y="connsiteY0"/>
                </a:cxn>
                <a:cxn ang="0">
                  <a:pos x="connsiteX1" y="connsiteY1"/>
                </a:cxn>
                <a:cxn ang="0">
                  <a:pos x="connsiteX2" y="connsiteY2"/>
                </a:cxn>
              </a:cxnLst>
              <a:rect l="l" t="t" r="r" b="b"/>
              <a:pathLst>
                <a:path w="5333" h="5619">
                  <a:moveTo>
                    <a:pt x="0" y="5620"/>
                  </a:moveTo>
                  <a:cubicBezTo>
                    <a:pt x="1715" y="3715"/>
                    <a:pt x="3524" y="1905"/>
                    <a:pt x="5334" y="0"/>
                  </a:cubicBezTo>
                  <a:cubicBezTo>
                    <a:pt x="4667" y="3143"/>
                    <a:pt x="2857" y="5048"/>
                    <a:pt x="0" y="562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5FA4DDF6-2F0A-DF96-90F8-2B7F79CF129E}"/>
                </a:ext>
              </a:extLst>
            </p:cNvPr>
            <p:cNvSpPr/>
            <p:nvPr/>
          </p:nvSpPr>
          <p:spPr>
            <a:xfrm>
              <a:off x="3631190" y="1560426"/>
              <a:ext cx="4953" cy="5619"/>
            </a:xfrm>
            <a:custGeom>
              <a:avLst/>
              <a:gdLst>
                <a:gd name="connsiteX0" fmla="*/ 0 w 4953"/>
                <a:gd name="connsiteY0" fmla="*/ 0 h 5619"/>
                <a:gd name="connsiteX1" fmla="*/ 4953 w 4953"/>
                <a:gd name="connsiteY1" fmla="*/ 5620 h 5619"/>
                <a:gd name="connsiteX2" fmla="*/ 0 w 4953"/>
                <a:gd name="connsiteY2" fmla="*/ 0 h 5619"/>
              </a:gdLst>
              <a:ahLst/>
              <a:cxnLst>
                <a:cxn ang="0">
                  <a:pos x="connsiteX0" y="connsiteY0"/>
                </a:cxn>
                <a:cxn ang="0">
                  <a:pos x="connsiteX1" y="connsiteY1"/>
                </a:cxn>
                <a:cxn ang="0">
                  <a:pos x="connsiteX2" y="connsiteY2"/>
                </a:cxn>
              </a:cxnLst>
              <a:rect l="l" t="t" r="r" b="b"/>
              <a:pathLst>
                <a:path w="4953" h="5619">
                  <a:moveTo>
                    <a:pt x="0" y="0"/>
                  </a:moveTo>
                  <a:cubicBezTo>
                    <a:pt x="1619" y="1905"/>
                    <a:pt x="3334" y="3715"/>
                    <a:pt x="4953" y="5620"/>
                  </a:cubicBezTo>
                  <a:cubicBezTo>
                    <a:pt x="2000" y="5048"/>
                    <a:pt x="381" y="3143"/>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0A3ECD26-2D73-FFFD-680B-F3B5E10772F2}"/>
                </a:ext>
              </a:extLst>
            </p:cNvPr>
            <p:cNvSpPr/>
            <p:nvPr/>
          </p:nvSpPr>
          <p:spPr>
            <a:xfrm>
              <a:off x="3838263" y="1520802"/>
              <a:ext cx="4191" cy="6667"/>
            </a:xfrm>
            <a:custGeom>
              <a:avLst/>
              <a:gdLst>
                <a:gd name="connsiteX0" fmla="*/ 0 w 4191"/>
                <a:gd name="connsiteY0" fmla="*/ 6668 h 6667"/>
                <a:gd name="connsiteX1" fmla="*/ 4191 w 4191"/>
                <a:gd name="connsiteY1" fmla="*/ 0 h 6667"/>
                <a:gd name="connsiteX2" fmla="*/ 0 w 4191"/>
                <a:gd name="connsiteY2" fmla="*/ 6668 h 6667"/>
              </a:gdLst>
              <a:ahLst/>
              <a:cxnLst>
                <a:cxn ang="0">
                  <a:pos x="connsiteX0" y="connsiteY0"/>
                </a:cxn>
                <a:cxn ang="0">
                  <a:pos x="connsiteX1" y="connsiteY1"/>
                </a:cxn>
                <a:cxn ang="0">
                  <a:pos x="connsiteX2" y="connsiteY2"/>
                </a:cxn>
              </a:cxnLst>
              <a:rect l="l" t="t" r="r" b="b"/>
              <a:pathLst>
                <a:path w="4191" h="6667">
                  <a:moveTo>
                    <a:pt x="0" y="6668"/>
                  </a:moveTo>
                  <a:cubicBezTo>
                    <a:pt x="1429" y="4477"/>
                    <a:pt x="2858" y="2286"/>
                    <a:pt x="4191" y="0"/>
                  </a:cubicBezTo>
                  <a:cubicBezTo>
                    <a:pt x="2762" y="2286"/>
                    <a:pt x="1429" y="4477"/>
                    <a:pt x="0" y="6668"/>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82A0ECE1-15C9-D90B-58DC-BFE2078E071A}"/>
                </a:ext>
              </a:extLst>
            </p:cNvPr>
            <p:cNvSpPr/>
            <p:nvPr/>
          </p:nvSpPr>
          <p:spPr>
            <a:xfrm>
              <a:off x="3352051" y="1163965"/>
              <a:ext cx="485545" cy="374077"/>
            </a:xfrm>
            <a:custGeom>
              <a:avLst/>
              <a:gdLst>
                <a:gd name="connsiteX0" fmla="*/ 304570 w 485545"/>
                <a:gd name="connsiteY0" fmla="*/ 374077 h 374077"/>
                <a:gd name="connsiteX1" fmla="*/ 262374 w 485545"/>
                <a:gd name="connsiteY1" fmla="*/ 364362 h 374077"/>
                <a:gd name="connsiteX2" fmla="*/ 237324 w 485545"/>
                <a:gd name="connsiteY2" fmla="*/ 368458 h 374077"/>
                <a:gd name="connsiteX3" fmla="*/ 284758 w 485545"/>
                <a:gd name="connsiteY3" fmla="*/ 346455 h 374077"/>
                <a:gd name="connsiteX4" fmla="*/ 289235 w 485545"/>
                <a:gd name="connsiteY4" fmla="*/ 351408 h 374077"/>
                <a:gd name="connsiteX5" fmla="*/ 289902 w 485545"/>
                <a:gd name="connsiteY5" fmla="*/ 350741 h 374077"/>
                <a:gd name="connsiteX6" fmla="*/ 286949 w 485545"/>
                <a:gd name="connsiteY6" fmla="*/ 348265 h 374077"/>
                <a:gd name="connsiteX7" fmla="*/ 272566 w 485545"/>
                <a:gd name="connsiteY7" fmla="*/ 323976 h 374077"/>
                <a:gd name="connsiteX8" fmla="*/ 273138 w 485545"/>
                <a:gd name="connsiteY8" fmla="*/ 318166 h 374077"/>
                <a:gd name="connsiteX9" fmla="*/ 267613 w 485545"/>
                <a:gd name="connsiteY9" fmla="*/ 321023 h 374077"/>
                <a:gd name="connsiteX10" fmla="*/ 196176 w 485545"/>
                <a:gd name="connsiteY10" fmla="*/ 320833 h 374077"/>
                <a:gd name="connsiteX11" fmla="*/ 186841 w 485545"/>
                <a:gd name="connsiteY11" fmla="*/ 320166 h 374077"/>
                <a:gd name="connsiteX12" fmla="*/ 142455 w 485545"/>
                <a:gd name="connsiteY12" fmla="*/ 331596 h 374077"/>
                <a:gd name="connsiteX13" fmla="*/ 112451 w 485545"/>
                <a:gd name="connsiteY13" fmla="*/ 339406 h 374077"/>
                <a:gd name="connsiteX14" fmla="*/ 89972 w 485545"/>
                <a:gd name="connsiteY14" fmla="*/ 340073 h 374077"/>
                <a:gd name="connsiteX15" fmla="*/ 61778 w 485545"/>
                <a:gd name="connsiteY15" fmla="*/ 323023 h 374077"/>
                <a:gd name="connsiteX16" fmla="*/ 29202 w 485545"/>
                <a:gd name="connsiteY16" fmla="*/ 321499 h 374077"/>
                <a:gd name="connsiteX17" fmla="*/ 10724 w 485545"/>
                <a:gd name="connsiteY17" fmla="*/ 311212 h 374077"/>
                <a:gd name="connsiteX18" fmla="*/ 14343 w 485545"/>
                <a:gd name="connsiteY18" fmla="*/ 291115 h 374077"/>
                <a:gd name="connsiteX19" fmla="*/ 35203 w 485545"/>
                <a:gd name="connsiteY19" fmla="*/ 245966 h 374077"/>
                <a:gd name="connsiteX20" fmla="*/ 41585 w 485545"/>
                <a:gd name="connsiteY20" fmla="*/ 238156 h 374077"/>
                <a:gd name="connsiteX21" fmla="*/ 61016 w 485545"/>
                <a:gd name="connsiteY21" fmla="*/ 240823 h 374077"/>
                <a:gd name="connsiteX22" fmla="*/ 92353 w 485545"/>
                <a:gd name="connsiteY22" fmla="*/ 237298 h 374077"/>
                <a:gd name="connsiteX23" fmla="*/ 57206 w 485545"/>
                <a:gd name="connsiteY23" fmla="*/ 189292 h 374077"/>
                <a:gd name="connsiteX24" fmla="*/ 20535 w 485545"/>
                <a:gd name="connsiteY24" fmla="*/ 177196 h 374077"/>
                <a:gd name="connsiteX25" fmla="*/ 9486 w 485545"/>
                <a:gd name="connsiteY25" fmla="*/ 94900 h 374077"/>
                <a:gd name="connsiteX26" fmla="*/ 43680 w 485545"/>
                <a:gd name="connsiteY26" fmla="*/ 98614 h 374077"/>
                <a:gd name="connsiteX27" fmla="*/ 47776 w 485545"/>
                <a:gd name="connsiteY27" fmla="*/ 120331 h 374077"/>
                <a:gd name="connsiteX28" fmla="*/ 45966 w 485545"/>
                <a:gd name="connsiteY28" fmla="*/ 124808 h 374077"/>
                <a:gd name="connsiteX29" fmla="*/ 50443 w 485545"/>
                <a:gd name="connsiteY29" fmla="*/ 124332 h 374077"/>
                <a:gd name="connsiteX30" fmla="*/ 77780 w 485545"/>
                <a:gd name="connsiteY30" fmla="*/ 118236 h 374077"/>
                <a:gd name="connsiteX31" fmla="*/ 111879 w 485545"/>
                <a:gd name="connsiteY31" fmla="*/ 77564 h 374077"/>
                <a:gd name="connsiteX32" fmla="*/ 122452 w 485545"/>
                <a:gd name="connsiteY32" fmla="*/ 73945 h 374077"/>
                <a:gd name="connsiteX33" fmla="*/ 129786 w 485545"/>
                <a:gd name="connsiteY33" fmla="*/ 73278 h 374077"/>
                <a:gd name="connsiteX34" fmla="*/ 168172 w 485545"/>
                <a:gd name="connsiteY34" fmla="*/ 53561 h 374077"/>
                <a:gd name="connsiteX35" fmla="*/ 265041 w 485545"/>
                <a:gd name="connsiteY35" fmla="*/ 126 h 374077"/>
                <a:gd name="connsiteX36" fmla="*/ 313905 w 485545"/>
                <a:gd name="connsiteY36" fmla="*/ 412 h 374077"/>
                <a:gd name="connsiteX37" fmla="*/ 332859 w 485545"/>
                <a:gd name="connsiteY37" fmla="*/ 9746 h 374077"/>
                <a:gd name="connsiteX38" fmla="*/ 323525 w 485545"/>
                <a:gd name="connsiteY38" fmla="*/ 46513 h 374077"/>
                <a:gd name="connsiteX39" fmla="*/ 305237 w 485545"/>
                <a:gd name="connsiteY39" fmla="*/ 48322 h 374077"/>
                <a:gd name="connsiteX40" fmla="*/ 289330 w 485545"/>
                <a:gd name="connsiteY40" fmla="*/ 50608 h 374077"/>
                <a:gd name="connsiteX41" fmla="*/ 270375 w 485545"/>
                <a:gd name="connsiteY41" fmla="*/ 41941 h 374077"/>
                <a:gd name="connsiteX42" fmla="*/ 288378 w 485545"/>
                <a:gd name="connsiteY42" fmla="*/ 80422 h 374077"/>
                <a:gd name="connsiteX43" fmla="*/ 312762 w 485545"/>
                <a:gd name="connsiteY43" fmla="*/ 89375 h 374077"/>
                <a:gd name="connsiteX44" fmla="*/ 319810 w 485545"/>
                <a:gd name="connsiteY44" fmla="*/ 113092 h 374077"/>
                <a:gd name="connsiteX45" fmla="*/ 300474 w 485545"/>
                <a:gd name="connsiteY45" fmla="*/ 122903 h 374077"/>
                <a:gd name="connsiteX46" fmla="*/ 284568 w 485545"/>
                <a:gd name="connsiteY46" fmla="*/ 141953 h 374077"/>
                <a:gd name="connsiteX47" fmla="*/ 289997 w 485545"/>
                <a:gd name="connsiteY47" fmla="*/ 146716 h 374077"/>
                <a:gd name="connsiteX48" fmla="*/ 312666 w 485545"/>
                <a:gd name="connsiteY48" fmla="*/ 201865 h 374077"/>
                <a:gd name="connsiteX49" fmla="*/ 332764 w 485545"/>
                <a:gd name="connsiteY49" fmla="*/ 185482 h 374077"/>
                <a:gd name="connsiteX50" fmla="*/ 353910 w 485545"/>
                <a:gd name="connsiteY50" fmla="*/ 153955 h 374077"/>
                <a:gd name="connsiteX51" fmla="*/ 356577 w 485545"/>
                <a:gd name="connsiteY51" fmla="*/ 128428 h 374077"/>
                <a:gd name="connsiteX52" fmla="*/ 354291 w 485545"/>
                <a:gd name="connsiteY52" fmla="*/ 102424 h 374077"/>
                <a:gd name="connsiteX53" fmla="*/ 396772 w 485545"/>
                <a:gd name="connsiteY53" fmla="*/ 96138 h 374077"/>
                <a:gd name="connsiteX54" fmla="*/ 433634 w 485545"/>
                <a:gd name="connsiteY54" fmla="*/ 133476 h 374077"/>
                <a:gd name="connsiteX55" fmla="*/ 441159 w 485545"/>
                <a:gd name="connsiteY55" fmla="*/ 139667 h 374077"/>
                <a:gd name="connsiteX56" fmla="*/ 448588 w 485545"/>
                <a:gd name="connsiteY56" fmla="*/ 129856 h 374077"/>
                <a:gd name="connsiteX57" fmla="*/ 445159 w 485545"/>
                <a:gd name="connsiteY57" fmla="*/ 82327 h 374077"/>
                <a:gd name="connsiteX58" fmla="*/ 428586 w 485545"/>
                <a:gd name="connsiteY58" fmla="*/ 77469 h 374077"/>
                <a:gd name="connsiteX59" fmla="*/ 412965 w 485545"/>
                <a:gd name="connsiteY59" fmla="*/ 81565 h 374077"/>
                <a:gd name="connsiteX60" fmla="*/ 411631 w 485545"/>
                <a:gd name="connsiteY60" fmla="*/ 54323 h 374077"/>
                <a:gd name="connsiteX61" fmla="*/ 441921 w 485545"/>
                <a:gd name="connsiteY61" fmla="*/ 30225 h 374077"/>
                <a:gd name="connsiteX62" fmla="*/ 448493 w 485545"/>
                <a:gd name="connsiteY62" fmla="*/ 31654 h 374077"/>
                <a:gd name="connsiteX63" fmla="*/ 463161 w 485545"/>
                <a:gd name="connsiteY63" fmla="*/ 38797 h 374077"/>
                <a:gd name="connsiteX64" fmla="*/ 469829 w 485545"/>
                <a:gd name="connsiteY64" fmla="*/ 46894 h 374077"/>
                <a:gd name="connsiteX65" fmla="*/ 483926 w 485545"/>
                <a:gd name="connsiteY65" fmla="*/ 93566 h 374077"/>
                <a:gd name="connsiteX66" fmla="*/ 485545 w 485545"/>
                <a:gd name="connsiteY66" fmla="*/ 96995 h 374077"/>
                <a:gd name="connsiteX67" fmla="*/ 477830 w 485545"/>
                <a:gd name="connsiteY67" fmla="*/ 104044 h 374077"/>
                <a:gd name="connsiteX68" fmla="*/ 468686 w 485545"/>
                <a:gd name="connsiteY68" fmla="*/ 104996 h 374077"/>
                <a:gd name="connsiteX69" fmla="*/ 463161 w 485545"/>
                <a:gd name="connsiteY69" fmla="*/ 133952 h 374077"/>
                <a:gd name="connsiteX70" fmla="*/ 461733 w 485545"/>
                <a:gd name="connsiteY70" fmla="*/ 168528 h 374077"/>
                <a:gd name="connsiteX71" fmla="*/ 464971 w 485545"/>
                <a:gd name="connsiteY71" fmla="*/ 175100 h 374077"/>
                <a:gd name="connsiteX72" fmla="*/ 477830 w 485545"/>
                <a:gd name="connsiteY72" fmla="*/ 183482 h 374077"/>
                <a:gd name="connsiteX73" fmla="*/ 475830 w 485545"/>
                <a:gd name="connsiteY73" fmla="*/ 193483 h 374077"/>
                <a:gd name="connsiteX74" fmla="*/ 470019 w 485545"/>
                <a:gd name="connsiteY74" fmla="*/ 191007 h 374077"/>
                <a:gd name="connsiteX75" fmla="*/ 453636 w 485545"/>
                <a:gd name="connsiteY75" fmla="*/ 183006 h 374077"/>
                <a:gd name="connsiteX76" fmla="*/ 437634 w 485545"/>
                <a:gd name="connsiteY76" fmla="*/ 191864 h 374077"/>
                <a:gd name="connsiteX77" fmla="*/ 428300 w 485545"/>
                <a:gd name="connsiteY77" fmla="*/ 195388 h 374077"/>
                <a:gd name="connsiteX78" fmla="*/ 421347 w 485545"/>
                <a:gd name="connsiteY78" fmla="*/ 206628 h 374077"/>
                <a:gd name="connsiteX79" fmla="*/ 420013 w 485545"/>
                <a:gd name="connsiteY79" fmla="*/ 211105 h 374077"/>
                <a:gd name="connsiteX80" fmla="*/ 415822 w 485545"/>
                <a:gd name="connsiteY80" fmla="*/ 209866 h 374077"/>
                <a:gd name="connsiteX81" fmla="*/ 410679 w 485545"/>
                <a:gd name="connsiteY81" fmla="*/ 187864 h 374077"/>
                <a:gd name="connsiteX82" fmla="*/ 403821 w 485545"/>
                <a:gd name="connsiteY82" fmla="*/ 163003 h 374077"/>
                <a:gd name="connsiteX83" fmla="*/ 382580 w 485545"/>
                <a:gd name="connsiteY83" fmla="*/ 194150 h 374077"/>
                <a:gd name="connsiteX84" fmla="*/ 378294 w 485545"/>
                <a:gd name="connsiteY84" fmla="*/ 205485 h 374077"/>
                <a:gd name="connsiteX85" fmla="*/ 382770 w 485545"/>
                <a:gd name="connsiteY85" fmla="*/ 242251 h 374077"/>
                <a:gd name="connsiteX86" fmla="*/ 389628 w 485545"/>
                <a:gd name="connsiteY86" fmla="*/ 259968 h 374077"/>
                <a:gd name="connsiteX87" fmla="*/ 388295 w 485545"/>
                <a:gd name="connsiteY87" fmla="*/ 267112 h 374077"/>
                <a:gd name="connsiteX88" fmla="*/ 364482 w 485545"/>
                <a:gd name="connsiteY88" fmla="*/ 262540 h 374077"/>
                <a:gd name="connsiteX89" fmla="*/ 355243 w 485545"/>
                <a:gd name="connsiteY89" fmla="*/ 259206 h 374077"/>
                <a:gd name="connsiteX90" fmla="*/ 318667 w 485545"/>
                <a:gd name="connsiteY90" fmla="*/ 275303 h 374077"/>
                <a:gd name="connsiteX91" fmla="*/ 310666 w 485545"/>
                <a:gd name="connsiteY91" fmla="*/ 281113 h 374077"/>
                <a:gd name="connsiteX92" fmla="*/ 290949 w 485545"/>
                <a:gd name="connsiteY92" fmla="*/ 302545 h 374077"/>
                <a:gd name="connsiteX93" fmla="*/ 288473 w 485545"/>
                <a:gd name="connsiteY93" fmla="*/ 317023 h 374077"/>
                <a:gd name="connsiteX94" fmla="*/ 290949 w 485545"/>
                <a:gd name="connsiteY94" fmla="*/ 321976 h 374077"/>
                <a:gd name="connsiteX95" fmla="*/ 301332 w 485545"/>
                <a:gd name="connsiteY95" fmla="*/ 355218 h 374077"/>
                <a:gd name="connsiteX96" fmla="*/ 304570 w 485545"/>
                <a:gd name="connsiteY96" fmla="*/ 374077 h 37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85545" h="374077">
                  <a:moveTo>
                    <a:pt x="304570" y="374077"/>
                  </a:moveTo>
                  <a:cubicBezTo>
                    <a:pt x="291997" y="363314"/>
                    <a:pt x="278662" y="358075"/>
                    <a:pt x="262374" y="364362"/>
                  </a:cubicBezTo>
                  <a:cubicBezTo>
                    <a:pt x="254564" y="367315"/>
                    <a:pt x="245706" y="367124"/>
                    <a:pt x="237324" y="368458"/>
                  </a:cubicBezTo>
                  <a:cubicBezTo>
                    <a:pt x="242372" y="330739"/>
                    <a:pt x="250849" y="326833"/>
                    <a:pt x="284758" y="346455"/>
                  </a:cubicBezTo>
                  <a:cubicBezTo>
                    <a:pt x="286377" y="348074"/>
                    <a:pt x="287806" y="351694"/>
                    <a:pt x="289235" y="351408"/>
                  </a:cubicBezTo>
                  <a:cubicBezTo>
                    <a:pt x="291711" y="350932"/>
                    <a:pt x="291807" y="349789"/>
                    <a:pt x="289902" y="350741"/>
                  </a:cubicBezTo>
                  <a:cubicBezTo>
                    <a:pt x="288568" y="351313"/>
                    <a:pt x="287616" y="350455"/>
                    <a:pt x="286949" y="348265"/>
                  </a:cubicBezTo>
                  <a:cubicBezTo>
                    <a:pt x="283615" y="339121"/>
                    <a:pt x="276852" y="332358"/>
                    <a:pt x="272566" y="323976"/>
                  </a:cubicBezTo>
                  <a:cubicBezTo>
                    <a:pt x="270947" y="321785"/>
                    <a:pt x="274852" y="319309"/>
                    <a:pt x="273138" y="318166"/>
                  </a:cubicBezTo>
                  <a:cubicBezTo>
                    <a:pt x="271137" y="316832"/>
                    <a:pt x="269899" y="320833"/>
                    <a:pt x="267613" y="321023"/>
                  </a:cubicBezTo>
                  <a:cubicBezTo>
                    <a:pt x="243705" y="321880"/>
                    <a:pt x="219988" y="324738"/>
                    <a:pt x="196176" y="320833"/>
                  </a:cubicBezTo>
                  <a:cubicBezTo>
                    <a:pt x="193032" y="320261"/>
                    <a:pt x="188556" y="317308"/>
                    <a:pt x="186841" y="320166"/>
                  </a:cubicBezTo>
                  <a:cubicBezTo>
                    <a:pt x="175125" y="339502"/>
                    <a:pt x="157790" y="330643"/>
                    <a:pt x="142455" y="331596"/>
                  </a:cubicBezTo>
                  <a:cubicBezTo>
                    <a:pt x="131596" y="329596"/>
                    <a:pt x="119595" y="315594"/>
                    <a:pt x="112451" y="339406"/>
                  </a:cubicBezTo>
                  <a:cubicBezTo>
                    <a:pt x="109022" y="350932"/>
                    <a:pt x="97306" y="349979"/>
                    <a:pt x="89972" y="340073"/>
                  </a:cubicBezTo>
                  <a:cubicBezTo>
                    <a:pt x="82542" y="329977"/>
                    <a:pt x="72636" y="325881"/>
                    <a:pt x="61778" y="323023"/>
                  </a:cubicBezTo>
                  <a:cubicBezTo>
                    <a:pt x="51015" y="321023"/>
                    <a:pt x="40823" y="315975"/>
                    <a:pt x="29202" y="321499"/>
                  </a:cubicBezTo>
                  <a:cubicBezTo>
                    <a:pt x="21106" y="325309"/>
                    <a:pt x="14820" y="320261"/>
                    <a:pt x="10724" y="311212"/>
                  </a:cubicBezTo>
                  <a:cubicBezTo>
                    <a:pt x="7009" y="302926"/>
                    <a:pt x="8533" y="296163"/>
                    <a:pt x="14343" y="291115"/>
                  </a:cubicBezTo>
                  <a:cubicBezTo>
                    <a:pt x="27583" y="279304"/>
                    <a:pt x="36060" y="265492"/>
                    <a:pt x="35203" y="245966"/>
                  </a:cubicBezTo>
                  <a:cubicBezTo>
                    <a:pt x="35013" y="242061"/>
                    <a:pt x="39299" y="240727"/>
                    <a:pt x="41585" y="238156"/>
                  </a:cubicBezTo>
                  <a:cubicBezTo>
                    <a:pt x="49205" y="230059"/>
                    <a:pt x="50824" y="257301"/>
                    <a:pt x="61016" y="240823"/>
                  </a:cubicBezTo>
                  <a:cubicBezTo>
                    <a:pt x="67969" y="229583"/>
                    <a:pt x="81685" y="238251"/>
                    <a:pt x="92353" y="237298"/>
                  </a:cubicBezTo>
                  <a:cubicBezTo>
                    <a:pt x="91782" y="205390"/>
                    <a:pt x="83304" y="195198"/>
                    <a:pt x="57206" y="189292"/>
                  </a:cubicBezTo>
                  <a:cubicBezTo>
                    <a:pt x="44823" y="186530"/>
                    <a:pt x="31298" y="186054"/>
                    <a:pt x="20535" y="177196"/>
                  </a:cubicBezTo>
                  <a:cubicBezTo>
                    <a:pt x="-1468" y="159098"/>
                    <a:pt x="-6802" y="119379"/>
                    <a:pt x="9486" y="94900"/>
                  </a:cubicBezTo>
                  <a:cubicBezTo>
                    <a:pt x="16725" y="83946"/>
                    <a:pt x="38727" y="86041"/>
                    <a:pt x="43680" y="98614"/>
                  </a:cubicBezTo>
                  <a:cubicBezTo>
                    <a:pt x="46347" y="105472"/>
                    <a:pt x="47871" y="112902"/>
                    <a:pt x="47776" y="120331"/>
                  </a:cubicBezTo>
                  <a:cubicBezTo>
                    <a:pt x="47871" y="122046"/>
                    <a:pt x="45966" y="122998"/>
                    <a:pt x="45966" y="124808"/>
                  </a:cubicBezTo>
                  <a:cubicBezTo>
                    <a:pt x="47395" y="124427"/>
                    <a:pt x="48824" y="124332"/>
                    <a:pt x="50443" y="124332"/>
                  </a:cubicBezTo>
                  <a:cubicBezTo>
                    <a:pt x="61683" y="133285"/>
                    <a:pt x="70922" y="131952"/>
                    <a:pt x="77780" y="118236"/>
                  </a:cubicBezTo>
                  <a:cubicBezTo>
                    <a:pt x="85971" y="101567"/>
                    <a:pt x="97878" y="88518"/>
                    <a:pt x="111879" y="77564"/>
                  </a:cubicBezTo>
                  <a:cubicBezTo>
                    <a:pt x="115213" y="75564"/>
                    <a:pt x="118737" y="74516"/>
                    <a:pt x="122452" y="73945"/>
                  </a:cubicBezTo>
                  <a:cubicBezTo>
                    <a:pt x="124929" y="73564"/>
                    <a:pt x="127310" y="73373"/>
                    <a:pt x="129786" y="73278"/>
                  </a:cubicBezTo>
                  <a:cubicBezTo>
                    <a:pt x="146360" y="75278"/>
                    <a:pt x="156933" y="69373"/>
                    <a:pt x="168172" y="53561"/>
                  </a:cubicBezTo>
                  <a:cubicBezTo>
                    <a:pt x="191889" y="20128"/>
                    <a:pt x="223608" y="-1874"/>
                    <a:pt x="265041" y="126"/>
                  </a:cubicBezTo>
                  <a:cubicBezTo>
                    <a:pt x="281329" y="888"/>
                    <a:pt x="297617" y="1745"/>
                    <a:pt x="313905" y="412"/>
                  </a:cubicBezTo>
                  <a:cubicBezTo>
                    <a:pt x="322287" y="-255"/>
                    <a:pt x="329907" y="-350"/>
                    <a:pt x="332859" y="9746"/>
                  </a:cubicBezTo>
                  <a:cubicBezTo>
                    <a:pt x="336955" y="23748"/>
                    <a:pt x="327621" y="34797"/>
                    <a:pt x="323525" y="46513"/>
                  </a:cubicBezTo>
                  <a:cubicBezTo>
                    <a:pt x="321048" y="53752"/>
                    <a:pt x="310571" y="53275"/>
                    <a:pt x="305237" y="48322"/>
                  </a:cubicBezTo>
                  <a:cubicBezTo>
                    <a:pt x="297807" y="41464"/>
                    <a:pt x="295807" y="42512"/>
                    <a:pt x="289330" y="50608"/>
                  </a:cubicBezTo>
                  <a:cubicBezTo>
                    <a:pt x="280758" y="61276"/>
                    <a:pt x="275805" y="47846"/>
                    <a:pt x="270375" y="41941"/>
                  </a:cubicBezTo>
                  <a:cubicBezTo>
                    <a:pt x="260565" y="63943"/>
                    <a:pt x="268661" y="75564"/>
                    <a:pt x="288378" y="80422"/>
                  </a:cubicBezTo>
                  <a:cubicBezTo>
                    <a:pt x="296855" y="82517"/>
                    <a:pt x="304951" y="85470"/>
                    <a:pt x="312762" y="89375"/>
                  </a:cubicBezTo>
                  <a:cubicBezTo>
                    <a:pt x="322668" y="94328"/>
                    <a:pt x="323525" y="103472"/>
                    <a:pt x="319810" y="113092"/>
                  </a:cubicBezTo>
                  <a:cubicBezTo>
                    <a:pt x="316286" y="122141"/>
                    <a:pt x="312571" y="128428"/>
                    <a:pt x="300474" y="122903"/>
                  </a:cubicBezTo>
                  <a:cubicBezTo>
                    <a:pt x="284187" y="115474"/>
                    <a:pt x="278853" y="124618"/>
                    <a:pt x="284568" y="141953"/>
                  </a:cubicBezTo>
                  <a:cubicBezTo>
                    <a:pt x="286377" y="143572"/>
                    <a:pt x="288187" y="145192"/>
                    <a:pt x="289997" y="146716"/>
                  </a:cubicBezTo>
                  <a:cubicBezTo>
                    <a:pt x="307047" y="159860"/>
                    <a:pt x="320382" y="175100"/>
                    <a:pt x="312666" y="201865"/>
                  </a:cubicBezTo>
                  <a:cubicBezTo>
                    <a:pt x="325620" y="202437"/>
                    <a:pt x="328668" y="192912"/>
                    <a:pt x="332764" y="185482"/>
                  </a:cubicBezTo>
                  <a:cubicBezTo>
                    <a:pt x="338955" y="174243"/>
                    <a:pt x="343527" y="161860"/>
                    <a:pt x="353910" y="153955"/>
                  </a:cubicBezTo>
                  <a:cubicBezTo>
                    <a:pt x="363625" y="146620"/>
                    <a:pt x="358672" y="137191"/>
                    <a:pt x="356577" y="128428"/>
                  </a:cubicBezTo>
                  <a:cubicBezTo>
                    <a:pt x="354386" y="119569"/>
                    <a:pt x="341146" y="108901"/>
                    <a:pt x="354291" y="102424"/>
                  </a:cubicBezTo>
                  <a:cubicBezTo>
                    <a:pt x="366959" y="96233"/>
                    <a:pt x="381532" y="80136"/>
                    <a:pt x="396772" y="96138"/>
                  </a:cubicBezTo>
                  <a:cubicBezTo>
                    <a:pt x="408869" y="108806"/>
                    <a:pt x="428967" y="112045"/>
                    <a:pt x="433634" y="133476"/>
                  </a:cubicBezTo>
                  <a:cubicBezTo>
                    <a:pt x="434491" y="137191"/>
                    <a:pt x="437253" y="140143"/>
                    <a:pt x="441159" y="139667"/>
                  </a:cubicBezTo>
                  <a:cubicBezTo>
                    <a:pt x="446302" y="139096"/>
                    <a:pt x="448683" y="134619"/>
                    <a:pt x="448588" y="129856"/>
                  </a:cubicBezTo>
                  <a:cubicBezTo>
                    <a:pt x="448493" y="113950"/>
                    <a:pt x="446778" y="98043"/>
                    <a:pt x="445159" y="82327"/>
                  </a:cubicBezTo>
                  <a:cubicBezTo>
                    <a:pt x="444207" y="73087"/>
                    <a:pt x="436015" y="67277"/>
                    <a:pt x="428586" y="77469"/>
                  </a:cubicBezTo>
                  <a:cubicBezTo>
                    <a:pt x="423633" y="84327"/>
                    <a:pt x="419918" y="90232"/>
                    <a:pt x="412965" y="81565"/>
                  </a:cubicBezTo>
                  <a:cubicBezTo>
                    <a:pt x="406011" y="72802"/>
                    <a:pt x="406773" y="54037"/>
                    <a:pt x="411631" y="54323"/>
                  </a:cubicBezTo>
                  <a:cubicBezTo>
                    <a:pt x="429824" y="55561"/>
                    <a:pt x="427157" y="30225"/>
                    <a:pt x="441921" y="30225"/>
                  </a:cubicBezTo>
                  <a:cubicBezTo>
                    <a:pt x="444207" y="30320"/>
                    <a:pt x="446397" y="30796"/>
                    <a:pt x="448493" y="31654"/>
                  </a:cubicBezTo>
                  <a:cubicBezTo>
                    <a:pt x="453065" y="34702"/>
                    <a:pt x="457827" y="37369"/>
                    <a:pt x="463161" y="38797"/>
                  </a:cubicBezTo>
                  <a:cubicBezTo>
                    <a:pt x="466209" y="40607"/>
                    <a:pt x="468305" y="43465"/>
                    <a:pt x="469829" y="46894"/>
                  </a:cubicBezTo>
                  <a:cubicBezTo>
                    <a:pt x="477068" y="61562"/>
                    <a:pt x="465638" y="82898"/>
                    <a:pt x="483926" y="93566"/>
                  </a:cubicBezTo>
                  <a:cubicBezTo>
                    <a:pt x="484497" y="94709"/>
                    <a:pt x="484974" y="95852"/>
                    <a:pt x="485545" y="96995"/>
                  </a:cubicBezTo>
                  <a:cubicBezTo>
                    <a:pt x="485259" y="102329"/>
                    <a:pt x="483831" y="106139"/>
                    <a:pt x="477830" y="104044"/>
                  </a:cubicBezTo>
                  <a:cubicBezTo>
                    <a:pt x="474496" y="102901"/>
                    <a:pt x="468400" y="104615"/>
                    <a:pt x="468686" y="104996"/>
                  </a:cubicBezTo>
                  <a:cubicBezTo>
                    <a:pt x="478211" y="117283"/>
                    <a:pt x="460113" y="122713"/>
                    <a:pt x="463161" y="133952"/>
                  </a:cubicBezTo>
                  <a:cubicBezTo>
                    <a:pt x="466114" y="145096"/>
                    <a:pt x="469734" y="157193"/>
                    <a:pt x="461733" y="168528"/>
                  </a:cubicBezTo>
                  <a:cubicBezTo>
                    <a:pt x="460304" y="170528"/>
                    <a:pt x="462495" y="174052"/>
                    <a:pt x="464971" y="175100"/>
                  </a:cubicBezTo>
                  <a:cubicBezTo>
                    <a:pt x="469734" y="177100"/>
                    <a:pt x="474877" y="178053"/>
                    <a:pt x="477830" y="183482"/>
                  </a:cubicBezTo>
                  <a:cubicBezTo>
                    <a:pt x="479354" y="186340"/>
                    <a:pt x="478401" y="192150"/>
                    <a:pt x="475830" y="193483"/>
                  </a:cubicBezTo>
                  <a:cubicBezTo>
                    <a:pt x="473067" y="194912"/>
                    <a:pt x="470781" y="193960"/>
                    <a:pt x="470019" y="191007"/>
                  </a:cubicBezTo>
                  <a:cubicBezTo>
                    <a:pt x="467448" y="181006"/>
                    <a:pt x="460590" y="180720"/>
                    <a:pt x="453636" y="183006"/>
                  </a:cubicBezTo>
                  <a:cubicBezTo>
                    <a:pt x="448017" y="184911"/>
                    <a:pt x="442778" y="188626"/>
                    <a:pt x="437634" y="191864"/>
                  </a:cubicBezTo>
                  <a:cubicBezTo>
                    <a:pt x="434682" y="193769"/>
                    <a:pt x="432110" y="196246"/>
                    <a:pt x="428300" y="195388"/>
                  </a:cubicBezTo>
                  <a:cubicBezTo>
                    <a:pt x="418013" y="193198"/>
                    <a:pt x="418775" y="199008"/>
                    <a:pt x="421347" y="206628"/>
                  </a:cubicBezTo>
                  <a:cubicBezTo>
                    <a:pt x="421728" y="207866"/>
                    <a:pt x="420966" y="210533"/>
                    <a:pt x="420013" y="211105"/>
                  </a:cubicBezTo>
                  <a:cubicBezTo>
                    <a:pt x="419061" y="211676"/>
                    <a:pt x="416775" y="210914"/>
                    <a:pt x="415822" y="209866"/>
                  </a:cubicBezTo>
                  <a:cubicBezTo>
                    <a:pt x="407440" y="200913"/>
                    <a:pt x="406773" y="197579"/>
                    <a:pt x="410679" y="187864"/>
                  </a:cubicBezTo>
                  <a:cubicBezTo>
                    <a:pt x="416013" y="174719"/>
                    <a:pt x="416013" y="174719"/>
                    <a:pt x="403821" y="163003"/>
                  </a:cubicBezTo>
                  <a:cubicBezTo>
                    <a:pt x="403059" y="179101"/>
                    <a:pt x="396677" y="189864"/>
                    <a:pt x="382580" y="194150"/>
                  </a:cubicBezTo>
                  <a:cubicBezTo>
                    <a:pt x="377722" y="195579"/>
                    <a:pt x="376674" y="200341"/>
                    <a:pt x="378294" y="205485"/>
                  </a:cubicBezTo>
                  <a:cubicBezTo>
                    <a:pt x="382294" y="218248"/>
                    <a:pt x="384104" y="230250"/>
                    <a:pt x="382770" y="242251"/>
                  </a:cubicBezTo>
                  <a:cubicBezTo>
                    <a:pt x="381913" y="249967"/>
                    <a:pt x="380961" y="256634"/>
                    <a:pt x="389628" y="259968"/>
                  </a:cubicBezTo>
                  <a:cubicBezTo>
                    <a:pt x="391819" y="260825"/>
                    <a:pt x="390390" y="265207"/>
                    <a:pt x="388295" y="267112"/>
                  </a:cubicBezTo>
                  <a:cubicBezTo>
                    <a:pt x="380389" y="274351"/>
                    <a:pt x="372864" y="273684"/>
                    <a:pt x="364482" y="262540"/>
                  </a:cubicBezTo>
                  <a:cubicBezTo>
                    <a:pt x="361149" y="258063"/>
                    <a:pt x="360196" y="255967"/>
                    <a:pt x="355243" y="259206"/>
                  </a:cubicBezTo>
                  <a:cubicBezTo>
                    <a:pt x="343813" y="266540"/>
                    <a:pt x="333431" y="276922"/>
                    <a:pt x="318667" y="275303"/>
                  </a:cubicBezTo>
                  <a:cubicBezTo>
                    <a:pt x="314667" y="274827"/>
                    <a:pt x="312095" y="277780"/>
                    <a:pt x="310666" y="281113"/>
                  </a:cubicBezTo>
                  <a:cubicBezTo>
                    <a:pt x="306380" y="290924"/>
                    <a:pt x="299617" y="297592"/>
                    <a:pt x="290949" y="302545"/>
                  </a:cubicBezTo>
                  <a:cubicBezTo>
                    <a:pt x="284949" y="305974"/>
                    <a:pt x="285901" y="311498"/>
                    <a:pt x="288473" y="317023"/>
                  </a:cubicBezTo>
                  <a:cubicBezTo>
                    <a:pt x="289235" y="318642"/>
                    <a:pt x="289806" y="320547"/>
                    <a:pt x="290949" y="321976"/>
                  </a:cubicBezTo>
                  <a:cubicBezTo>
                    <a:pt x="298569" y="331501"/>
                    <a:pt x="302570" y="341692"/>
                    <a:pt x="301332" y="355218"/>
                  </a:cubicBezTo>
                  <a:cubicBezTo>
                    <a:pt x="301332" y="360742"/>
                    <a:pt x="304856" y="367505"/>
                    <a:pt x="304570" y="37407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488C76EF-30F0-8128-2BD0-D8CE1982048E}"/>
                </a:ext>
              </a:extLst>
            </p:cNvPr>
            <p:cNvSpPr/>
            <p:nvPr/>
          </p:nvSpPr>
          <p:spPr>
            <a:xfrm>
              <a:off x="3801361" y="1171044"/>
              <a:ext cx="270157" cy="306304"/>
            </a:xfrm>
            <a:custGeom>
              <a:avLst/>
              <a:gdLst>
                <a:gd name="connsiteX0" fmla="*/ 15757 w 270157"/>
                <a:gd name="connsiteY0" fmla="*/ 39148 h 306304"/>
                <a:gd name="connsiteX1" fmla="*/ 10518 w 270157"/>
                <a:gd name="connsiteY1" fmla="*/ 33528 h 306304"/>
                <a:gd name="connsiteX2" fmla="*/ 136 w 270157"/>
                <a:gd name="connsiteY2" fmla="*/ 27908 h 306304"/>
                <a:gd name="connsiteX3" fmla="*/ 136 w 270157"/>
                <a:gd name="connsiteY3" fmla="*/ 27908 h 306304"/>
                <a:gd name="connsiteX4" fmla="*/ 31187 w 270157"/>
                <a:gd name="connsiteY4" fmla="*/ 10954 h 306304"/>
                <a:gd name="connsiteX5" fmla="*/ 36331 w 270157"/>
                <a:gd name="connsiteY5" fmla="*/ 10954 h 306304"/>
                <a:gd name="connsiteX6" fmla="*/ 70906 w 270157"/>
                <a:gd name="connsiteY6" fmla="*/ 33052 h 306304"/>
                <a:gd name="connsiteX7" fmla="*/ 88623 w 270157"/>
                <a:gd name="connsiteY7" fmla="*/ 40195 h 306304"/>
                <a:gd name="connsiteX8" fmla="*/ 102815 w 270157"/>
                <a:gd name="connsiteY8" fmla="*/ 39815 h 306304"/>
                <a:gd name="connsiteX9" fmla="*/ 93290 w 270157"/>
                <a:gd name="connsiteY9" fmla="*/ 5239 h 306304"/>
                <a:gd name="connsiteX10" fmla="*/ 129485 w 270157"/>
                <a:gd name="connsiteY10" fmla="*/ 5334 h 306304"/>
                <a:gd name="connsiteX11" fmla="*/ 139867 w 270157"/>
                <a:gd name="connsiteY11" fmla="*/ 5429 h 306304"/>
                <a:gd name="connsiteX12" fmla="*/ 150250 w 270157"/>
                <a:gd name="connsiteY12" fmla="*/ 5429 h 306304"/>
                <a:gd name="connsiteX13" fmla="*/ 155584 w 270157"/>
                <a:gd name="connsiteY13" fmla="*/ 0 h 306304"/>
                <a:gd name="connsiteX14" fmla="*/ 170252 w 270157"/>
                <a:gd name="connsiteY14" fmla="*/ 10382 h 306304"/>
                <a:gd name="connsiteX15" fmla="*/ 192255 w 270157"/>
                <a:gd name="connsiteY15" fmla="*/ 20479 h 306304"/>
                <a:gd name="connsiteX16" fmla="*/ 201971 w 270157"/>
                <a:gd name="connsiteY16" fmla="*/ 28004 h 306304"/>
                <a:gd name="connsiteX17" fmla="*/ 208066 w 270157"/>
                <a:gd name="connsiteY17" fmla="*/ 32766 h 306304"/>
                <a:gd name="connsiteX18" fmla="*/ 239975 w 270157"/>
                <a:gd name="connsiteY18" fmla="*/ 63532 h 306304"/>
                <a:gd name="connsiteX19" fmla="*/ 243404 w 270157"/>
                <a:gd name="connsiteY19" fmla="*/ 67532 h 306304"/>
                <a:gd name="connsiteX20" fmla="*/ 269312 w 270157"/>
                <a:gd name="connsiteY20" fmla="*/ 112776 h 306304"/>
                <a:gd name="connsiteX21" fmla="*/ 269312 w 270157"/>
                <a:gd name="connsiteY21" fmla="*/ 112776 h 306304"/>
                <a:gd name="connsiteX22" fmla="*/ 269312 w 270157"/>
                <a:gd name="connsiteY22" fmla="*/ 135446 h 306304"/>
                <a:gd name="connsiteX23" fmla="*/ 269312 w 270157"/>
                <a:gd name="connsiteY23" fmla="*/ 135446 h 306304"/>
                <a:gd name="connsiteX24" fmla="*/ 267407 w 270157"/>
                <a:gd name="connsiteY24" fmla="*/ 137255 h 306304"/>
                <a:gd name="connsiteX25" fmla="*/ 238832 w 270157"/>
                <a:gd name="connsiteY25" fmla="*/ 227266 h 306304"/>
                <a:gd name="connsiteX26" fmla="*/ 237499 w 270157"/>
                <a:gd name="connsiteY26" fmla="*/ 235458 h 306304"/>
                <a:gd name="connsiteX27" fmla="*/ 233975 w 270157"/>
                <a:gd name="connsiteY27" fmla="*/ 238601 h 306304"/>
                <a:gd name="connsiteX28" fmla="*/ 213305 w 270157"/>
                <a:gd name="connsiteY28" fmla="*/ 251841 h 306304"/>
                <a:gd name="connsiteX29" fmla="*/ 194636 w 270157"/>
                <a:gd name="connsiteY29" fmla="*/ 268605 h 306304"/>
                <a:gd name="connsiteX30" fmla="*/ 171490 w 270157"/>
                <a:gd name="connsiteY30" fmla="*/ 282512 h 306304"/>
                <a:gd name="connsiteX31" fmla="*/ 150250 w 270157"/>
                <a:gd name="connsiteY31" fmla="*/ 293846 h 306304"/>
                <a:gd name="connsiteX32" fmla="*/ 150250 w 270157"/>
                <a:gd name="connsiteY32" fmla="*/ 293846 h 306304"/>
                <a:gd name="connsiteX33" fmla="*/ 139867 w 270157"/>
                <a:gd name="connsiteY33" fmla="*/ 293751 h 306304"/>
                <a:gd name="connsiteX34" fmla="*/ 124913 w 270157"/>
                <a:gd name="connsiteY34" fmla="*/ 296894 h 306304"/>
                <a:gd name="connsiteX35" fmla="*/ 116341 w 270157"/>
                <a:gd name="connsiteY35" fmla="*/ 303086 h 306304"/>
                <a:gd name="connsiteX36" fmla="*/ 95576 w 270157"/>
                <a:gd name="connsiteY36" fmla="*/ 303657 h 306304"/>
                <a:gd name="connsiteX37" fmla="*/ 110435 w 270157"/>
                <a:gd name="connsiteY37" fmla="*/ 289846 h 306304"/>
                <a:gd name="connsiteX38" fmla="*/ 116627 w 270157"/>
                <a:gd name="connsiteY38" fmla="*/ 285464 h 306304"/>
                <a:gd name="connsiteX39" fmla="*/ 106720 w 270157"/>
                <a:gd name="connsiteY39" fmla="*/ 275368 h 306304"/>
                <a:gd name="connsiteX40" fmla="*/ 96338 w 270157"/>
                <a:gd name="connsiteY40" fmla="*/ 277463 h 306304"/>
                <a:gd name="connsiteX41" fmla="*/ 81670 w 270157"/>
                <a:gd name="connsiteY41" fmla="*/ 301562 h 306304"/>
                <a:gd name="connsiteX42" fmla="*/ 76145 w 270157"/>
                <a:gd name="connsiteY42" fmla="*/ 281750 h 306304"/>
                <a:gd name="connsiteX43" fmla="*/ 61286 w 270157"/>
                <a:gd name="connsiteY43" fmla="*/ 279559 h 306304"/>
                <a:gd name="connsiteX44" fmla="*/ 52904 w 270157"/>
                <a:gd name="connsiteY44" fmla="*/ 275463 h 306304"/>
                <a:gd name="connsiteX45" fmla="*/ 59762 w 270157"/>
                <a:gd name="connsiteY45" fmla="*/ 265367 h 306304"/>
                <a:gd name="connsiteX46" fmla="*/ 81384 w 270157"/>
                <a:gd name="connsiteY46" fmla="*/ 253556 h 306304"/>
                <a:gd name="connsiteX47" fmla="*/ 87385 w 270157"/>
                <a:gd name="connsiteY47" fmla="*/ 248126 h 306304"/>
                <a:gd name="connsiteX48" fmla="*/ 83098 w 270157"/>
                <a:gd name="connsiteY48" fmla="*/ 234887 h 306304"/>
                <a:gd name="connsiteX49" fmla="*/ 73859 w 270157"/>
                <a:gd name="connsiteY49" fmla="*/ 227648 h 306304"/>
                <a:gd name="connsiteX50" fmla="*/ 59000 w 270157"/>
                <a:gd name="connsiteY50" fmla="*/ 210598 h 306304"/>
                <a:gd name="connsiteX51" fmla="*/ 61096 w 270157"/>
                <a:gd name="connsiteY51" fmla="*/ 206407 h 306304"/>
                <a:gd name="connsiteX52" fmla="*/ 66334 w 270157"/>
                <a:gd name="connsiteY52" fmla="*/ 188119 h 306304"/>
                <a:gd name="connsiteX53" fmla="*/ 53952 w 270157"/>
                <a:gd name="connsiteY53" fmla="*/ 168021 h 306304"/>
                <a:gd name="connsiteX54" fmla="*/ 46808 w 270157"/>
                <a:gd name="connsiteY54" fmla="*/ 169450 h 306304"/>
                <a:gd name="connsiteX55" fmla="*/ 42331 w 270157"/>
                <a:gd name="connsiteY55" fmla="*/ 151352 h 306304"/>
                <a:gd name="connsiteX56" fmla="*/ 42141 w 270157"/>
                <a:gd name="connsiteY56" fmla="*/ 147352 h 306304"/>
                <a:gd name="connsiteX57" fmla="*/ 58524 w 270157"/>
                <a:gd name="connsiteY57" fmla="*/ 139827 h 306304"/>
                <a:gd name="connsiteX58" fmla="*/ 66239 w 270157"/>
                <a:gd name="connsiteY58" fmla="*/ 113348 h 306304"/>
                <a:gd name="connsiteX59" fmla="*/ 62715 w 270157"/>
                <a:gd name="connsiteY59" fmla="*/ 109823 h 306304"/>
                <a:gd name="connsiteX60" fmla="*/ 36426 w 270157"/>
                <a:gd name="connsiteY60" fmla="*/ 90488 h 306304"/>
                <a:gd name="connsiteX61" fmla="*/ 15757 w 270157"/>
                <a:gd name="connsiteY61" fmla="*/ 39148 h 30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70157" h="306304">
                  <a:moveTo>
                    <a:pt x="15757" y="39148"/>
                  </a:moveTo>
                  <a:cubicBezTo>
                    <a:pt x="14042" y="37243"/>
                    <a:pt x="12328" y="35433"/>
                    <a:pt x="10518" y="33528"/>
                  </a:cubicBezTo>
                  <a:cubicBezTo>
                    <a:pt x="4422" y="37529"/>
                    <a:pt x="3184" y="30766"/>
                    <a:pt x="136" y="27908"/>
                  </a:cubicBezTo>
                  <a:lnTo>
                    <a:pt x="136" y="27908"/>
                  </a:lnTo>
                  <a:cubicBezTo>
                    <a:pt x="-1865" y="-4763"/>
                    <a:pt x="18709" y="11906"/>
                    <a:pt x="31187" y="10954"/>
                  </a:cubicBezTo>
                  <a:cubicBezTo>
                    <a:pt x="32902" y="10954"/>
                    <a:pt x="34616" y="10954"/>
                    <a:pt x="36331" y="10954"/>
                  </a:cubicBezTo>
                  <a:cubicBezTo>
                    <a:pt x="52428" y="9525"/>
                    <a:pt x="74050" y="-3715"/>
                    <a:pt x="70906" y="33052"/>
                  </a:cubicBezTo>
                  <a:cubicBezTo>
                    <a:pt x="70335" y="40386"/>
                    <a:pt x="76240" y="55150"/>
                    <a:pt x="88623" y="40195"/>
                  </a:cubicBezTo>
                  <a:cubicBezTo>
                    <a:pt x="92052" y="36100"/>
                    <a:pt x="98243" y="42101"/>
                    <a:pt x="102815" y="39815"/>
                  </a:cubicBezTo>
                  <a:cubicBezTo>
                    <a:pt x="106054" y="25622"/>
                    <a:pt x="83956" y="20765"/>
                    <a:pt x="93290" y="5239"/>
                  </a:cubicBezTo>
                  <a:cubicBezTo>
                    <a:pt x="105387" y="-5429"/>
                    <a:pt x="117388" y="13430"/>
                    <a:pt x="129485" y="5334"/>
                  </a:cubicBezTo>
                  <a:cubicBezTo>
                    <a:pt x="132914" y="5334"/>
                    <a:pt x="136343" y="5334"/>
                    <a:pt x="139867" y="5429"/>
                  </a:cubicBezTo>
                  <a:cubicBezTo>
                    <a:pt x="143296" y="8858"/>
                    <a:pt x="146725" y="8858"/>
                    <a:pt x="150250" y="5429"/>
                  </a:cubicBezTo>
                  <a:cubicBezTo>
                    <a:pt x="152059" y="3620"/>
                    <a:pt x="153774" y="1810"/>
                    <a:pt x="155584" y="0"/>
                  </a:cubicBezTo>
                  <a:cubicBezTo>
                    <a:pt x="160537" y="3429"/>
                    <a:pt x="166061" y="6001"/>
                    <a:pt x="170252" y="10382"/>
                  </a:cubicBezTo>
                  <a:cubicBezTo>
                    <a:pt x="176634" y="16955"/>
                    <a:pt x="182539" y="22003"/>
                    <a:pt x="192255" y="20479"/>
                  </a:cubicBezTo>
                  <a:cubicBezTo>
                    <a:pt x="195112" y="20003"/>
                    <a:pt x="198732" y="25336"/>
                    <a:pt x="201971" y="28004"/>
                  </a:cubicBezTo>
                  <a:cubicBezTo>
                    <a:pt x="203971" y="29623"/>
                    <a:pt x="205971" y="32671"/>
                    <a:pt x="208066" y="32766"/>
                  </a:cubicBezTo>
                  <a:cubicBezTo>
                    <a:pt x="226450" y="33718"/>
                    <a:pt x="235879" y="45148"/>
                    <a:pt x="239975" y="63532"/>
                  </a:cubicBezTo>
                  <a:cubicBezTo>
                    <a:pt x="240356" y="65056"/>
                    <a:pt x="242261" y="66199"/>
                    <a:pt x="243404" y="67532"/>
                  </a:cubicBezTo>
                  <a:cubicBezTo>
                    <a:pt x="242261" y="89249"/>
                    <a:pt x="265693" y="94202"/>
                    <a:pt x="269312" y="112776"/>
                  </a:cubicBezTo>
                  <a:lnTo>
                    <a:pt x="269312" y="112776"/>
                  </a:lnTo>
                  <a:cubicBezTo>
                    <a:pt x="259692" y="120301"/>
                    <a:pt x="273598" y="127921"/>
                    <a:pt x="269312" y="135446"/>
                  </a:cubicBezTo>
                  <a:lnTo>
                    <a:pt x="269312" y="135446"/>
                  </a:lnTo>
                  <a:cubicBezTo>
                    <a:pt x="268646" y="136017"/>
                    <a:pt x="267693" y="136493"/>
                    <a:pt x="267407" y="137255"/>
                  </a:cubicBezTo>
                  <a:cubicBezTo>
                    <a:pt x="258073" y="167354"/>
                    <a:pt x="249310" y="197644"/>
                    <a:pt x="238832" y="227266"/>
                  </a:cubicBezTo>
                  <a:cubicBezTo>
                    <a:pt x="237880" y="229838"/>
                    <a:pt x="238356" y="232886"/>
                    <a:pt x="237499" y="235458"/>
                  </a:cubicBezTo>
                  <a:cubicBezTo>
                    <a:pt x="237023" y="236791"/>
                    <a:pt x="235117" y="238697"/>
                    <a:pt x="233975" y="238601"/>
                  </a:cubicBezTo>
                  <a:cubicBezTo>
                    <a:pt x="223783" y="237077"/>
                    <a:pt x="218258" y="243840"/>
                    <a:pt x="213305" y="251841"/>
                  </a:cubicBezTo>
                  <a:cubicBezTo>
                    <a:pt x="208638" y="259271"/>
                    <a:pt x="198351" y="258032"/>
                    <a:pt x="194636" y="268605"/>
                  </a:cubicBezTo>
                  <a:cubicBezTo>
                    <a:pt x="191207" y="278702"/>
                    <a:pt x="182063" y="283274"/>
                    <a:pt x="171490" y="282512"/>
                  </a:cubicBezTo>
                  <a:cubicBezTo>
                    <a:pt x="162537" y="281845"/>
                    <a:pt x="154250" y="283274"/>
                    <a:pt x="150250" y="293846"/>
                  </a:cubicBezTo>
                  <a:lnTo>
                    <a:pt x="150250" y="293846"/>
                  </a:lnTo>
                  <a:cubicBezTo>
                    <a:pt x="146725" y="296799"/>
                    <a:pt x="143296" y="297371"/>
                    <a:pt x="139867" y="293751"/>
                  </a:cubicBezTo>
                  <a:cubicBezTo>
                    <a:pt x="134724" y="293846"/>
                    <a:pt x="129485" y="293561"/>
                    <a:pt x="124913" y="296894"/>
                  </a:cubicBezTo>
                  <a:cubicBezTo>
                    <a:pt x="122056" y="298990"/>
                    <a:pt x="119484" y="301657"/>
                    <a:pt x="116341" y="303086"/>
                  </a:cubicBezTo>
                  <a:cubicBezTo>
                    <a:pt x="107387" y="307277"/>
                    <a:pt x="95100" y="307277"/>
                    <a:pt x="95576" y="303657"/>
                  </a:cubicBezTo>
                  <a:cubicBezTo>
                    <a:pt x="96719" y="294323"/>
                    <a:pt x="105292" y="294132"/>
                    <a:pt x="110435" y="289846"/>
                  </a:cubicBezTo>
                  <a:cubicBezTo>
                    <a:pt x="112435" y="288227"/>
                    <a:pt x="114626" y="286798"/>
                    <a:pt x="116627" y="285464"/>
                  </a:cubicBezTo>
                  <a:cubicBezTo>
                    <a:pt x="118912" y="275654"/>
                    <a:pt x="108911" y="281178"/>
                    <a:pt x="106720" y="275368"/>
                  </a:cubicBezTo>
                  <a:cubicBezTo>
                    <a:pt x="104815" y="270510"/>
                    <a:pt x="99386" y="273463"/>
                    <a:pt x="96338" y="277463"/>
                  </a:cubicBezTo>
                  <a:cubicBezTo>
                    <a:pt x="90814" y="284512"/>
                    <a:pt x="90052" y="294989"/>
                    <a:pt x="81670" y="301562"/>
                  </a:cubicBezTo>
                  <a:cubicBezTo>
                    <a:pt x="74621" y="296609"/>
                    <a:pt x="80336" y="287179"/>
                    <a:pt x="76145" y="281750"/>
                  </a:cubicBezTo>
                  <a:cubicBezTo>
                    <a:pt x="71192" y="281083"/>
                    <a:pt x="66144" y="280511"/>
                    <a:pt x="61286" y="279559"/>
                  </a:cubicBezTo>
                  <a:cubicBezTo>
                    <a:pt x="58143" y="278987"/>
                    <a:pt x="53666" y="280416"/>
                    <a:pt x="52904" y="275463"/>
                  </a:cubicBezTo>
                  <a:cubicBezTo>
                    <a:pt x="51952" y="269938"/>
                    <a:pt x="55476" y="267557"/>
                    <a:pt x="59762" y="265367"/>
                  </a:cubicBezTo>
                  <a:cubicBezTo>
                    <a:pt x="67192" y="261557"/>
                    <a:pt x="73954" y="254127"/>
                    <a:pt x="81384" y="253556"/>
                  </a:cubicBezTo>
                  <a:cubicBezTo>
                    <a:pt x="86718" y="253079"/>
                    <a:pt x="88909" y="254699"/>
                    <a:pt x="87385" y="248126"/>
                  </a:cubicBezTo>
                  <a:cubicBezTo>
                    <a:pt x="86432" y="243554"/>
                    <a:pt x="84241" y="239363"/>
                    <a:pt x="83098" y="234887"/>
                  </a:cubicBezTo>
                  <a:cubicBezTo>
                    <a:pt x="81765" y="229457"/>
                    <a:pt x="78812" y="228124"/>
                    <a:pt x="73859" y="227648"/>
                  </a:cubicBezTo>
                  <a:cubicBezTo>
                    <a:pt x="64810" y="226886"/>
                    <a:pt x="63001" y="217265"/>
                    <a:pt x="59000" y="210598"/>
                  </a:cubicBezTo>
                  <a:cubicBezTo>
                    <a:pt x="58619" y="209931"/>
                    <a:pt x="60048" y="206692"/>
                    <a:pt x="61096" y="206407"/>
                  </a:cubicBezTo>
                  <a:cubicBezTo>
                    <a:pt x="71287" y="203168"/>
                    <a:pt x="68239" y="194024"/>
                    <a:pt x="66334" y="188119"/>
                  </a:cubicBezTo>
                  <a:cubicBezTo>
                    <a:pt x="63953" y="180689"/>
                    <a:pt x="58619" y="174308"/>
                    <a:pt x="53952" y="168021"/>
                  </a:cubicBezTo>
                  <a:cubicBezTo>
                    <a:pt x="53190" y="167068"/>
                    <a:pt x="49285" y="168878"/>
                    <a:pt x="46808" y="169450"/>
                  </a:cubicBezTo>
                  <a:cubicBezTo>
                    <a:pt x="45475" y="163449"/>
                    <a:pt x="54047" y="154400"/>
                    <a:pt x="42331" y="151352"/>
                  </a:cubicBezTo>
                  <a:cubicBezTo>
                    <a:pt x="41950" y="151257"/>
                    <a:pt x="41665" y="147542"/>
                    <a:pt x="42141" y="147352"/>
                  </a:cubicBezTo>
                  <a:cubicBezTo>
                    <a:pt x="47570" y="144685"/>
                    <a:pt x="53190" y="142589"/>
                    <a:pt x="58524" y="139827"/>
                  </a:cubicBezTo>
                  <a:cubicBezTo>
                    <a:pt x="66430" y="135731"/>
                    <a:pt x="70240" y="122301"/>
                    <a:pt x="66239" y="113348"/>
                  </a:cubicBezTo>
                  <a:cubicBezTo>
                    <a:pt x="65573" y="111824"/>
                    <a:pt x="63858" y="109728"/>
                    <a:pt x="62715" y="109823"/>
                  </a:cubicBezTo>
                  <a:cubicBezTo>
                    <a:pt x="49285" y="110681"/>
                    <a:pt x="44903" y="97345"/>
                    <a:pt x="36426" y="90488"/>
                  </a:cubicBezTo>
                  <a:cubicBezTo>
                    <a:pt x="35188" y="70294"/>
                    <a:pt x="34807" y="50197"/>
                    <a:pt x="15757" y="39148"/>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3E9402D0-3EB3-DEC1-E9B3-06E573FEDD26}"/>
                </a:ext>
              </a:extLst>
            </p:cNvPr>
            <p:cNvSpPr/>
            <p:nvPr/>
          </p:nvSpPr>
          <p:spPr>
            <a:xfrm>
              <a:off x="3851884" y="1364211"/>
              <a:ext cx="2857" cy="2762"/>
            </a:xfrm>
            <a:custGeom>
              <a:avLst/>
              <a:gdLst>
                <a:gd name="connsiteX0" fmla="*/ 0 w 2857"/>
                <a:gd name="connsiteY0" fmla="*/ 2000 h 2762"/>
                <a:gd name="connsiteX1" fmla="*/ 667 w 2857"/>
                <a:gd name="connsiteY1" fmla="*/ 0 h 2762"/>
                <a:gd name="connsiteX2" fmla="*/ 2858 w 2857"/>
                <a:gd name="connsiteY2" fmla="*/ 762 h 2762"/>
                <a:gd name="connsiteX3" fmla="*/ 2191 w 2857"/>
                <a:gd name="connsiteY3" fmla="*/ 2762 h 2762"/>
                <a:gd name="connsiteX4" fmla="*/ 0 w 2857"/>
                <a:gd name="connsiteY4" fmla="*/ 2000 h 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2762">
                  <a:moveTo>
                    <a:pt x="0" y="2000"/>
                  </a:moveTo>
                  <a:cubicBezTo>
                    <a:pt x="190" y="1333"/>
                    <a:pt x="381" y="95"/>
                    <a:pt x="667" y="0"/>
                  </a:cubicBezTo>
                  <a:cubicBezTo>
                    <a:pt x="1429" y="0"/>
                    <a:pt x="2096" y="476"/>
                    <a:pt x="2858" y="762"/>
                  </a:cubicBezTo>
                  <a:cubicBezTo>
                    <a:pt x="2667" y="1429"/>
                    <a:pt x="2381" y="2667"/>
                    <a:pt x="2191" y="2762"/>
                  </a:cubicBezTo>
                  <a:cubicBezTo>
                    <a:pt x="1429" y="2762"/>
                    <a:pt x="762" y="2286"/>
                    <a:pt x="0" y="2000"/>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0F823144-05CA-2569-6794-44CBBF39EE48}"/>
                </a:ext>
              </a:extLst>
            </p:cNvPr>
            <p:cNvSpPr/>
            <p:nvPr/>
          </p:nvSpPr>
          <p:spPr>
            <a:xfrm>
              <a:off x="3941324" y="1464509"/>
              <a:ext cx="10382" cy="5715"/>
            </a:xfrm>
            <a:custGeom>
              <a:avLst/>
              <a:gdLst>
                <a:gd name="connsiteX0" fmla="*/ 0 w 10382"/>
                <a:gd name="connsiteY0" fmla="*/ 0 h 5715"/>
                <a:gd name="connsiteX1" fmla="*/ 10382 w 10382"/>
                <a:gd name="connsiteY1" fmla="*/ 95 h 5715"/>
                <a:gd name="connsiteX2" fmla="*/ 0 w 10382"/>
                <a:gd name="connsiteY2" fmla="*/ 5715 h 5715"/>
                <a:gd name="connsiteX3" fmla="*/ 0 w 10382"/>
                <a:gd name="connsiteY3" fmla="*/ 0 h 5715"/>
              </a:gdLst>
              <a:ahLst/>
              <a:cxnLst>
                <a:cxn ang="0">
                  <a:pos x="connsiteX0" y="connsiteY0"/>
                </a:cxn>
                <a:cxn ang="0">
                  <a:pos x="connsiteX1" y="connsiteY1"/>
                </a:cxn>
                <a:cxn ang="0">
                  <a:pos x="connsiteX2" y="connsiteY2"/>
                </a:cxn>
                <a:cxn ang="0">
                  <a:pos x="connsiteX3" y="connsiteY3"/>
                </a:cxn>
              </a:cxnLst>
              <a:rect l="l" t="t" r="r" b="b"/>
              <a:pathLst>
                <a:path w="10382" h="5715">
                  <a:moveTo>
                    <a:pt x="0" y="0"/>
                  </a:moveTo>
                  <a:cubicBezTo>
                    <a:pt x="3524" y="0"/>
                    <a:pt x="6953" y="95"/>
                    <a:pt x="10382" y="95"/>
                  </a:cubicBezTo>
                  <a:cubicBezTo>
                    <a:pt x="8096" y="4572"/>
                    <a:pt x="4191" y="5525"/>
                    <a:pt x="0" y="5715"/>
                  </a:cubicBezTo>
                  <a:cubicBezTo>
                    <a:pt x="0" y="3810"/>
                    <a:pt x="0" y="1905"/>
                    <a:pt x="0" y="0"/>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E8C5BBD7-F59A-B977-6E81-491ECD2E3F3D}"/>
                </a:ext>
              </a:extLst>
            </p:cNvPr>
            <p:cNvSpPr/>
            <p:nvPr/>
          </p:nvSpPr>
          <p:spPr>
            <a:xfrm>
              <a:off x="3845978" y="1340208"/>
              <a:ext cx="2190" cy="2285"/>
            </a:xfrm>
            <a:custGeom>
              <a:avLst/>
              <a:gdLst>
                <a:gd name="connsiteX0" fmla="*/ 2191 w 2190"/>
                <a:gd name="connsiteY0" fmla="*/ 0 h 2285"/>
                <a:gd name="connsiteX1" fmla="*/ 953 w 2190"/>
                <a:gd name="connsiteY1" fmla="*/ 2286 h 2285"/>
                <a:gd name="connsiteX2" fmla="*/ 0 w 2190"/>
                <a:gd name="connsiteY2" fmla="*/ 1238 h 2285"/>
              </a:gdLst>
              <a:ahLst/>
              <a:cxnLst>
                <a:cxn ang="0">
                  <a:pos x="connsiteX0" y="connsiteY0"/>
                </a:cxn>
                <a:cxn ang="0">
                  <a:pos x="connsiteX1" y="connsiteY1"/>
                </a:cxn>
                <a:cxn ang="0">
                  <a:pos x="connsiteX2" y="connsiteY2"/>
                </a:cxn>
              </a:cxnLst>
              <a:rect l="l" t="t" r="r" b="b"/>
              <a:pathLst>
                <a:path w="2190" h="2285">
                  <a:moveTo>
                    <a:pt x="2191" y="0"/>
                  </a:moveTo>
                  <a:lnTo>
                    <a:pt x="953" y="2286"/>
                  </a:lnTo>
                  <a:lnTo>
                    <a:pt x="0" y="1238"/>
                  </a:ln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BE73BE09-430D-DAB2-51C6-6F50B6AD6DF5}"/>
                </a:ext>
              </a:extLst>
            </p:cNvPr>
            <p:cNvSpPr/>
            <p:nvPr/>
          </p:nvSpPr>
          <p:spPr>
            <a:xfrm>
              <a:off x="3796449" y="1526707"/>
              <a:ext cx="5333" cy="7013"/>
            </a:xfrm>
            <a:custGeom>
              <a:avLst/>
              <a:gdLst>
                <a:gd name="connsiteX0" fmla="*/ 5144 w 5333"/>
                <a:gd name="connsiteY0" fmla="*/ 0 h 7013"/>
                <a:gd name="connsiteX1" fmla="*/ 5334 w 5333"/>
                <a:gd name="connsiteY1" fmla="*/ 5810 h 7013"/>
                <a:gd name="connsiteX2" fmla="*/ 5334 w 5333"/>
                <a:gd name="connsiteY2" fmla="*/ 5810 h 7013"/>
                <a:gd name="connsiteX3" fmla="*/ 95 w 5333"/>
                <a:gd name="connsiteY3" fmla="*/ 5715 h 7013"/>
                <a:gd name="connsiteX4" fmla="*/ 0 w 5333"/>
                <a:gd name="connsiteY4" fmla="*/ 5620 h 7013"/>
                <a:gd name="connsiteX5" fmla="*/ 5144 w 5333"/>
                <a:gd name="connsiteY5" fmla="*/ 0 h 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3" h="7013">
                  <a:moveTo>
                    <a:pt x="5144" y="0"/>
                  </a:moveTo>
                  <a:cubicBezTo>
                    <a:pt x="5239" y="1905"/>
                    <a:pt x="5239" y="3905"/>
                    <a:pt x="5334" y="5810"/>
                  </a:cubicBezTo>
                  <a:lnTo>
                    <a:pt x="5334" y="5810"/>
                  </a:lnTo>
                  <a:cubicBezTo>
                    <a:pt x="3619" y="7430"/>
                    <a:pt x="1810" y="7430"/>
                    <a:pt x="95" y="5715"/>
                  </a:cubicBezTo>
                  <a:lnTo>
                    <a:pt x="0" y="5620"/>
                  </a:lnTo>
                  <a:cubicBezTo>
                    <a:pt x="1619" y="3715"/>
                    <a:pt x="3334" y="1905"/>
                    <a:pt x="5144"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5847BF9D-0D92-E74A-F06E-FC7EB67E3688}"/>
                </a:ext>
              </a:extLst>
            </p:cNvPr>
            <p:cNvSpPr/>
            <p:nvPr/>
          </p:nvSpPr>
          <p:spPr>
            <a:xfrm>
              <a:off x="3487689" y="1475981"/>
              <a:ext cx="155754" cy="90236"/>
            </a:xfrm>
            <a:custGeom>
              <a:avLst/>
              <a:gdLst>
                <a:gd name="connsiteX0" fmla="*/ 137976 w 155754"/>
                <a:gd name="connsiteY0" fmla="*/ 5483 h 90236"/>
                <a:gd name="connsiteX1" fmla="*/ 150549 w 155754"/>
                <a:gd name="connsiteY1" fmla="*/ 19103 h 90236"/>
                <a:gd name="connsiteX2" fmla="*/ 153502 w 155754"/>
                <a:gd name="connsiteY2" fmla="*/ 39392 h 90236"/>
                <a:gd name="connsiteX3" fmla="*/ 134547 w 155754"/>
                <a:gd name="connsiteY3" fmla="*/ 33105 h 90236"/>
                <a:gd name="connsiteX4" fmla="*/ 117878 w 155754"/>
                <a:gd name="connsiteY4" fmla="*/ 28819 h 90236"/>
                <a:gd name="connsiteX5" fmla="*/ 110258 w 155754"/>
                <a:gd name="connsiteY5" fmla="*/ 37963 h 90236"/>
                <a:gd name="connsiteX6" fmla="*/ 101781 w 155754"/>
                <a:gd name="connsiteY6" fmla="*/ 56346 h 90236"/>
                <a:gd name="connsiteX7" fmla="*/ 91399 w 155754"/>
                <a:gd name="connsiteY7" fmla="*/ 67586 h 90236"/>
                <a:gd name="connsiteX8" fmla="*/ 70634 w 155754"/>
                <a:gd name="connsiteY8" fmla="*/ 78920 h 90236"/>
                <a:gd name="connsiteX9" fmla="*/ 70634 w 155754"/>
                <a:gd name="connsiteY9" fmla="*/ 78920 h 90236"/>
                <a:gd name="connsiteX10" fmla="*/ 49965 w 155754"/>
                <a:gd name="connsiteY10" fmla="*/ 78920 h 90236"/>
                <a:gd name="connsiteX11" fmla="*/ 49965 w 155754"/>
                <a:gd name="connsiteY11" fmla="*/ 78920 h 90236"/>
                <a:gd name="connsiteX12" fmla="*/ 1483 w 155754"/>
                <a:gd name="connsiteY12" fmla="*/ 89112 h 90236"/>
                <a:gd name="connsiteX13" fmla="*/ 5769 w 155754"/>
                <a:gd name="connsiteY13" fmla="*/ 57489 h 90236"/>
                <a:gd name="connsiteX14" fmla="*/ 32439 w 155754"/>
                <a:gd name="connsiteY14" fmla="*/ 59966 h 90236"/>
                <a:gd name="connsiteX15" fmla="*/ 23486 w 155754"/>
                <a:gd name="connsiteY15" fmla="*/ 56346 h 90236"/>
                <a:gd name="connsiteX16" fmla="*/ 16628 w 155754"/>
                <a:gd name="connsiteY16" fmla="*/ 37487 h 90236"/>
                <a:gd name="connsiteX17" fmla="*/ 10627 w 155754"/>
                <a:gd name="connsiteY17" fmla="*/ 29486 h 90236"/>
                <a:gd name="connsiteX18" fmla="*/ 8531 w 155754"/>
                <a:gd name="connsiteY18" fmla="*/ 16627 h 90236"/>
                <a:gd name="connsiteX19" fmla="*/ 21866 w 155754"/>
                <a:gd name="connsiteY19" fmla="*/ 12912 h 90236"/>
                <a:gd name="connsiteX20" fmla="*/ 43869 w 155754"/>
                <a:gd name="connsiteY20" fmla="*/ 10340 h 90236"/>
                <a:gd name="connsiteX21" fmla="*/ 48917 w 155754"/>
                <a:gd name="connsiteY21" fmla="*/ 149 h 90236"/>
                <a:gd name="connsiteX22" fmla="*/ 61300 w 155754"/>
                <a:gd name="connsiteY22" fmla="*/ 2530 h 90236"/>
                <a:gd name="connsiteX23" fmla="*/ 105972 w 155754"/>
                <a:gd name="connsiteY23" fmla="*/ 2339 h 90236"/>
                <a:gd name="connsiteX24" fmla="*/ 137976 w 155754"/>
                <a:gd name="connsiteY24" fmla="*/ 5483 h 9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5754" h="90236">
                  <a:moveTo>
                    <a:pt x="137976" y="5483"/>
                  </a:moveTo>
                  <a:cubicBezTo>
                    <a:pt x="140167" y="12245"/>
                    <a:pt x="146072" y="14817"/>
                    <a:pt x="150549" y="19103"/>
                  </a:cubicBezTo>
                  <a:cubicBezTo>
                    <a:pt x="156264" y="24723"/>
                    <a:pt x="157312" y="31772"/>
                    <a:pt x="153502" y="39392"/>
                  </a:cubicBezTo>
                  <a:cubicBezTo>
                    <a:pt x="146549" y="39677"/>
                    <a:pt x="140072" y="38534"/>
                    <a:pt x="134547" y="33105"/>
                  </a:cubicBezTo>
                  <a:cubicBezTo>
                    <a:pt x="129785" y="28343"/>
                    <a:pt x="123879" y="27295"/>
                    <a:pt x="117878" y="28819"/>
                  </a:cubicBezTo>
                  <a:cubicBezTo>
                    <a:pt x="113783" y="29867"/>
                    <a:pt x="108639" y="32534"/>
                    <a:pt x="110258" y="37963"/>
                  </a:cubicBezTo>
                  <a:cubicBezTo>
                    <a:pt x="113211" y="47964"/>
                    <a:pt x="104829" y="50441"/>
                    <a:pt x="101781" y="56346"/>
                  </a:cubicBezTo>
                  <a:cubicBezTo>
                    <a:pt x="99781" y="61680"/>
                    <a:pt x="96352" y="65490"/>
                    <a:pt x="91399" y="67586"/>
                  </a:cubicBezTo>
                  <a:cubicBezTo>
                    <a:pt x="84160" y="70729"/>
                    <a:pt x="80540" y="81683"/>
                    <a:pt x="70634" y="78920"/>
                  </a:cubicBezTo>
                  <a:lnTo>
                    <a:pt x="70634" y="78920"/>
                  </a:lnTo>
                  <a:cubicBezTo>
                    <a:pt x="63776" y="72539"/>
                    <a:pt x="56823" y="72539"/>
                    <a:pt x="49965" y="78920"/>
                  </a:cubicBezTo>
                  <a:lnTo>
                    <a:pt x="49965" y="78920"/>
                  </a:lnTo>
                  <a:cubicBezTo>
                    <a:pt x="33677" y="81683"/>
                    <a:pt x="19104" y="93970"/>
                    <a:pt x="1483" y="89112"/>
                  </a:cubicBezTo>
                  <a:cubicBezTo>
                    <a:pt x="-2137" y="77777"/>
                    <a:pt x="1483" y="67586"/>
                    <a:pt x="5769" y="57489"/>
                  </a:cubicBezTo>
                  <a:cubicBezTo>
                    <a:pt x="15961" y="45011"/>
                    <a:pt x="23105" y="64728"/>
                    <a:pt x="32439" y="59966"/>
                  </a:cubicBezTo>
                  <a:cubicBezTo>
                    <a:pt x="29582" y="59013"/>
                    <a:pt x="25772" y="59489"/>
                    <a:pt x="23486" y="56346"/>
                  </a:cubicBezTo>
                  <a:cubicBezTo>
                    <a:pt x="20533" y="50345"/>
                    <a:pt x="21200" y="42725"/>
                    <a:pt x="16628" y="37487"/>
                  </a:cubicBezTo>
                  <a:cubicBezTo>
                    <a:pt x="14532" y="34820"/>
                    <a:pt x="12532" y="32248"/>
                    <a:pt x="10627" y="29486"/>
                  </a:cubicBezTo>
                  <a:cubicBezTo>
                    <a:pt x="8436" y="25485"/>
                    <a:pt x="5483" y="21580"/>
                    <a:pt x="8531" y="16627"/>
                  </a:cubicBezTo>
                  <a:cubicBezTo>
                    <a:pt x="12056" y="11198"/>
                    <a:pt x="17009" y="9959"/>
                    <a:pt x="21866" y="12912"/>
                  </a:cubicBezTo>
                  <a:cubicBezTo>
                    <a:pt x="29963" y="17865"/>
                    <a:pt x="36630" y="11864"/>
                    <a:pt x="43869" y="10340"/>
                  </a:cubicBezTo>
                  <a:cubicBezTo>
                    <a:pt x="48727" y="9293"/>
                    <a:pt x="38821" y="-1375"/>
                    <a:pt x="48917" y="149"/>
                  </a:cubicBezTo>
                  <a:cubicBezTo>
                    <a:pt x="53108" y="815"/>
                    <a:pt x="57395" y="1101"/>
                    <a:pt x="61300" y="2530"/>
                  </a:cubicBezTo>
                  <a:cubicBezTo>
                    <a:pt x="76254" y="7959"/>
                    <a:pt x="91018" y="911"/>
                    <a:pt x="105972" y="2339"/>
                  </a:cubicBezTo>
                  <a:cubicBezTo>
                    <a:pt x="116735" y="3578"/>
                    <a:pt x="127499" y="1577"/>
                    <a:pt x="137976" y="548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D4844823-57DF-1C2A-392C-3BC62D49C86A}"/>
                </a:ext>
              </a:extLst>
            </p:cNvPr>
            <p:cNvSpPr/>
            <p:nvPr/>
          </p:nvSpPr>
          <p:spPr>
            <a:xfrm>
              <a:off x="3558324" y="1543580"/>
              <a:ext cx="20764" cy="15556"/>
            </a:xfrm>
            <a:custGeom>
              <a:avLst/>
              <a:gdLst>
                <a:gd name="connsiteX0" fmla="*/ 0 w 20764"/>
                <a:gd name="connsiteY0" fmla="*/ 11417 h 15556"/>
                <a:gd name="connsiteX1" fmla="*/ 20765 w 20764"/>
                <a:gd name="connsiteY1" fmla="*/ 82 h 15556"/>
                <a:gd name="connsiteX2" fmla="*/ 20765 w 20764"/>
                <a:gd name="connsiteY2" fmla="*/ 5702 h 15556"/>
                <a:gd name="connsiteX3" fmla="*/ 10573 w 20764"/>
                <a:gd name="connsiteY3" fmla="*/ 13608 h 15556"/>
                <a:gd name="connsiteX4" fmla="*/ 0 w 20764"/>
                <a:gd name="connsiteY4" fmla="*/ 11417 h 15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15556">
                  <a:moveTo>
                    <a:pt x="0" y="11417"/>
                  </a:moveTo>
                  <a:cubicBezTo>
                    <a:pt x="7239" y="8274"/>
                    <a:pt x="11621" y="-965"/>
                    <a:pt x="20765" y="82"/>
                  </a:cubicBezTo>
                  <a:cubicBezTo>
                    <a:pt x="20765" y="1987"/>
                    <a:pt x="20765" y="3797"/>
                    <a:pt x="20765" y="5702"/>
                  </a:cubicBezTo>
                  <a:cubicBezTo>
                    <a:pt x="17335" y="8369"/>
                    <a:pt x="14002" y="11036"/>
                    <a:pt x="10573" y="13608"/>
                  </a:cubicBezTo>
                  <a:cubicBezTo>
                    <a:pt x="6382" y="16656"/>
                    <a:pt x="2857" y="16275"/>
                    <a:pt x="0" y="1141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7CC439E7-D7E0-2DA1-B03C-F1835EA0DC13}"/>
                </a:ext>
              </a:extLst>
            </p:cNvPr>
            <p:cNvSpPr/>
            <p:nvPr/>
          </p:nvSpPr>
          <p:spPr>
            <a:xfrm>
              <a:off x="3796449" y="1532423"/>
              <a:ext cx="5238" cy="5810"/>
            </a:xfrm>
            <a:custGeom>
              <a:avLst/>
              <a:gdLst>
                <a:gd name="connsiteX0" fmla="*/ 0 w 5238"/>
                <a:gd name="connsiteY0" fmla="*/ 0 h 5810"/>
                <a:gd name="connsiteX1" fmla="*/ 5239 w 5238"/>
                <a:gd name="connsiteY1" fmla="*/ 95 h 5810"/>
                <a:gd name="connsiteX2" fmla="*/ 95 w 5238"/>
                <a:gd name="connsiteY2" fmla="*/ 5810 h 5810"/>
                <a:gd name="connsiteX3" fmla="*/ 0 w 5238"/>
                <a:gd name="connsiteY3" fmla="*/ 0 h 5810"/>
              </a:gdLst>
              <a:ahLst/>
              <a:cxnLst>
                <a:cxn ang="0">
                  <a:pos x="connsiteX0" y="connsiteY0"/>
                </a:cxn>
                <a:cxn ang="0">
                  <a:pos x="connsiteX1" y="connsiteY1"/>
                </a:cxn>
                <a:cxn ang="0">
                  <a:pos x="connsiteX2" y="connsiteY2"/>
                </a:cxn>
                <a:cxn ang="0">
                  <a:pos x="connsiteX3" y="connsiteY3"/>
                </a:cxn>
              </a:cxnLst>
              <a:rect l="l" t="t" r="r" b="b"/>
              <a:pathLst>
                <a:path w="5238" h="5810">
                  <a:moveTo>
                    <a:pt x="0" y="0"/>
                  </a:moveTo>
                  <a:cubicBezTo>
                    <a:pt x="1715" y="0"/>
                    <a:pt x="3524" y="0"/>
                    <a:pt x="5239" y="95"/>
                  </a:cubicBezTo>
                  <a:cubicBezTo>
                    <a:pt x="3524" y="2000"/>
                    <a:pt x="1810" y="3905"/>
                    <a:pt x="95" y="5810"/>
                  </a:cubicBezTo>
                  <a:cubicBezTo>
                    <a:pt x="95" y="3905"/>
                    <a:pt x="95" y="2000"/>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261B935D-E1E1-778B-210A-B1C80A83A97A}"/>
                </a:ext>
              </a:extLst>
            </p:cNvPr>
            <p:cNvSpPr/>
            <p:nvPr/>
          </p:nvSpPr>
          <p:spPr>
            <a:xfrm>
              <a:off x="3452391" y="1056254"/>
              <a:ext cx="380252" cy="322884"/>
            </a:xfrm>
            <a:custGeom>
              <a:avLst/>
              <a:gdLst>
                <a:gd name="connsiteX0" fmla="*/ 380253 w 380252"/>
                <a:gd name="connsiteY0" fmla="*/ 125649 h 322884"/>
                <a:gd name="connsiteX1" fmla="*/ 375205 w 380252"/>
                <a:gd name="connsiteY1" fmla="*/ 132602 h 322884"/>
                <a:gd name="connsiteX2" fmla="*/ 359203 w 380252"/>
                <a:gd name="connsiteY2" fmla="*/ 127078 h 322884"/>
                <a:gd name="connsiteX3" fmla="*/ 349297 w 380252"/>
                <a:gd name="connsiteY3" fmla="*/ 142603 h 322884"/>
                <a:gd name="connsiteX4" fmla="*/ 339010 w 380252"/>
                <a:gd name="connsiteY4" fmla="*/ 143461 h 322884"/>
                <a:gd name="connsiteX5" fmla="*/ 332723 w 380252"/>
                <a:gd name="connsiteY5" fmla="*/ 150604 h 322884"/>
                <a:gd name="connsiteX6" fmla="*/ 338724 w 380252"/>
                <a:gd name="connsiteY6" fmla="*/ 154986 h 322884"/>
                <a:gd name="connsiteX7" fmla="*/ 341486 w 380252"/>
                <a:gd name="connsiteY7" fmla="*/ 158986 h 322884"/>
                <a:gd name="connsiteX8" fmla="*/ 337962 w 380252"/>
                <a:gd name="connsiteY8" fmla="*/ 161463 h 322884"/>
                <a:gd name="connsiteX9" fmla="*/ 330437 w 380252"/>
                <a:gd name="connsiteY9" fmla="*/ 159939 h 322884"/>
                <a:gd name="connsiteX10" fmla="*/ 313578 w 380252"/>
                <a:gd name="connsiteY10" fmla="*/ 179656 h 322884"/>
                <a:gd name="connsiteX11" fmla="*/ 318531 w 380252"/>
                <a:gd name="connsiteY11" fmla="*/ 188609 h 322884"/>
                <a:gd name="connsiteX12" fmla="*/ 322246 w 380252"/>
                <a:gd name="connsiteY12" fmla="*/ 178608 h 322884"/>
                <a:gd name="connsiteX13" fmla="*/ 327484 w 380252"/>
                <a:gd name="connsiteY13" fmla="*/ 171274 h 322884"/>
                <a:gd name="connsiteX14" fmla="*/ 345010 w 380252"/>
                <a:gd name="connsiteY14" fmla="*/ 174417 h 322884"/>
                <a:gd name="connsiteX15" fmla="*/ 354726 w 380252"/>
                <a:gd name="connsiteY15" fmla="*/ 189657 h 322884"/>
                <a:gd name="connsiteX16" fmla="*/ 353297 w 380252"/>
                <a:gd name="connsiteY16" fmla="*/ 216613 h 322884"/>
                <a:gd name="connsiteX17" fmla="*/ 355583 w 380252"/>
                <a:gd name="connsiteY17" fmla="*/ 240711 h 322884"/>
                <a:gd name="connsiteX18" fmla="*/ 353297 w 380252"/>
                <a:gd name="connsiteY18" fmla="*/ 250522 h 322884"/>
                <a:gd name="connsiteX19" fmla="*/ 335485 w 380252"/>
                <a:gd name="connsiteY19" fmla="*/ 260237 h 322884"/>
                <a:gd name="connsiteX20" fmla="*/ 329961 w 380252"/>
                <a:gd name="connsiteY20" fmla="*/ 255189 h 322884"/>
                <a:gd name="connsiteX21" fmla="*/ 327865 w 380252"/>
                <a:gd name="connsiteY21" fmla="*/ 244235 h 322884"/>
                <a:gd name="connsiteX22" fmla="*/ 302624 w 380252"/>
                <a:gd name="connsiteY22" fmla="*/ 221566 h 322884"/>
                <a:gd name="connsiteX23" fmla="*/ 294052 w 380252"/>
                <a:gd name="connsiteY23" fmla="*/ 213660 h 322884"/>
                <a:gd name="connsiteX24" fmla="*/ 276811 w 380252"/>
                <a:gd name="connsiteY24" fmla="*/ 207278 h 322884"/>
                <a:gd name="connsiteX25" fmla="*/ 254047 w 380252"/>
                <a:gd name="connsiteY25" fmla="*/ 218041 h 322884"/>
                <a:gd name="connsiteX26" fmla="*/ 264524 w 380252"/>
                <a:gd name="connsiteY26" fmla="*/ 240425 h 322884"/>
                <a:gd name="connsiteX27" fmla="*/ 266143 w 380252"/>
                <a:gd name="connsiteY27" fmla="*/ 248426 h 322884"/>
                <a:gd name="connsiteX28" fmla="*/ 269668 w 380252"/>
                <a:gd name="connsiteY28" fmla="*/ 261571 h 322884"/>
                <a:gd name="connsiteX29" fmla="*/ 258904 w 380252"/>
                <a:gd name="connsiteY29" fmla="*/ 265762 h 322884"/>
                <a:gd name="connsiteX30" fmla="*/ 246522 w 380252"/>
                <a:gd name="connsiteY30" fmla="*/ 279668 h 322884"/>
                <a:gd name="connsiteX31" fmla="*/ 236235 w 380252"/>
                <a:gd name="connsiteY31" fmla="*/ 302147 h 322884"/>
                <a:gd name="connsiteX32" fmla="*/ 215756 w 380252"/>
                <a:gd name="connsiteY32" fmla="*/ 322150 h 322884"/>
                <a:gd name="connsiteX33" fmla="*/ 205183 w 380252"/>
                <a:gd name="connsiteY33" fmla="*/ 313863 h 322884"/>
                <a:gd name="connsiteX34" fmla="*/ 208993 w 380252"/>
                <a:gd name="connsiteY34" fmla="*/ 294813 h 322884"/>
                <a:gd name="connsiteX35" fmla="*/ 202707 w 380252"/>
                <a:gd name="connsiteY35" fmla="*/ 274715 h 322884"/>
                <a:gd name="connsiteX36" fmla="*/ 183847 w 380252"/>
                <a:gd name="connsiteY36" fmla="*/ 255760 h 322884"/>
                <a:gd name="connsiteX37" fmla="*/ 197659 w 380252"/>
                <a:gd name="connsiteY37" fmla="*/ 248426 h 322884"/>
                <a:gd name="connsiteX38" fmla="*/ 200135 w 380252"/>
                <a:gd name="connsiteY38" fmla="*/ 250712 h 322884"/>
                <a:gd name="connsiteX39" fmla="*/ 198230 w 380252"/>
                <a:gd name="connsiteY39" fmla="*/ 248712 h 322884"/>
                <a:gd name="connsiteX40" fmla="*/ 183847 w 380252"/>
                <a:gd name="connsiteY40" fmla="*/ 255665 h 322884"/>
                <a:gd name="connsiteX41" fmla="*/ 174418 w 380252"/>
                <a:gd name="connsiteY41" fmla="*/ 240425 h 322884"/>
                <a:gd name="connsiteX42" fmla="*/ 175180 w 380252"/>
                <a:gd name="connsiteY42" fmla="*/ 229662 h 322884"/>
                <a:gd name="connsiteX43" fmla="*/ 181657 w 380252"/>
                <a:gd name="connsiteY43" fmla="*/ 223566 h 322884"/>
                <a:gd name="connsiteX44" fmla="*/ 184228 w 380252"/>
                <a:gd name="connsiteY44" fmla="*/ 223756 h 322884"/>
                <a:gd name="connsiteX45" fmla="*/ 195944 w 380252"/>
                <a:gd name="connsiteY45" fmla="*/ 214612 h 322884"/>
                <a:gd name="connsiteX46" fmla="*/ 204993 w 380252"/>
                <a:gd name="connsiteY46" fmla="*/ 227281 h 322884"/>
                <a:gd name="connsiteX47" fmla="*/ 211279 w 380252"/>
                <a:gd name="connsiteY47" fmla="*/ 227090 h 322884"/>
                <a:gd name="connsiteX48" fmla="*/ 217090 w 380252"/>
                <a:gd name="connsiteY48" fmla="*/ 208707 h 322884"/>
                <a:gd name="connsiteX49" fmla="*/ 212899 w 380252"/>
                <a:gd name="connsiteY49" fmla="*/ 202801 h 322884"/>
                <a:gd name="connsiteX50" fmla="*/ 184705 w 380252"/>
                <a:gd name="connsiteY50" fmla="*/ 197277 h 322884"/>
                <a:gd name="connsiteX51" fmla="*/ 160416 w 380252"/>
                <a:gd name="connsiteY51" fmla="*/ 183466 h 322884"/>
                <a:gd name="connsiteX52" fmla="*/ 159654 w 380252"/>
                <a:gd name="connsiteY52" fmla="*/ 178608 h 322884"/>
                <a:gd name="connsiteX53" fmla="*/ 156796 w 380252"/>
                <a:gd name="connsiteY53" fmla="*/ 163654 h 322884"/>
                <a:gd name="connsiteX54" fmla="*/ 160987 w 380252"/>
                <a:gd name="connsiteY54" fmla="*/ 153938 h 322884"/>
                <a:gd name="connsiteX55" fmla="*/ 162416 w 380252"/>
                <a:gd name="connsiteY55" fmla="*/ 147747 h 322884"/>
                <a:gd name="connsiteX56" fmla="*/ 164702 w 380252"/>
                <a:gd name="connsiteY56" fmla="*/ 138222 h 322884"/>
                <a:gd name="connsiteX57" fmla="*/ 172894 w 380252"/>
                <a:gd name="connsiteY57" fmla="*/ 138222 h 322884"/>
                <a:gd name="connsiteX58" fmla="*/ 176418 w 380252"/>
                <a:gd name="connsiteY58" fmla="*/ 148795 h 322884"/>
                <a:gd name="connsiteX59" fmla="*/ 182990 w 380252"/>
                <a:gd name="connsiteY59" fmla="*/ 156605 h 322884"/>
                <a:gd name="connsiteX60" fmla="*/ 189181 w 380252"/>
                <a:gd name="connsiteY60" fmla="*/ 149271 h 322884"/>
                <a:gd name="connsiteX61" fmla="*/ 194420 w 380252"/>
                <a:gd name="connsiteY61" fmla="*/ 136793 h 322884"/>
                <a:gd name="connsiteX62" fmla="*/ 203183 w 380252"/>
                <a:gd name="connsiteY62" fmla="*/ 149271 h 322884"/>
                <a:gd name="connsiteX63" fmla="*/ 215089 w 380252"/>
                <a:gd name="connsiteY63" fmla="*/ 153748 h 322884"/>
                <a:gd name="connsiteX64" fmla="*/ 219947 w 380252"/>
                <a:gd name="connsiteY64" fmla="*/ 150223 h 322884"/>
                <a:gd name="connsiteX65" fmla="*/ 225567 w 380252"/>
                <a:gd name="connsiteY65" fmla="*/ 132697 h 322884"/>
                <a:gd name="connsiteX66" fmla="*/ 229377 w 380252"/>
                <a:gd name="connsiteY66" fmla="*/ 119934 h 322884"/>
                <a:gd name="connsiteX67" fmla="*/ 220328 w 380252"/>
                <a:gd name="connsiteY67" fmla="*/ 113076 h 322884"/>
                <a:gd name="connsiteX68" fmla="*/ 198706 w 380252"/>
                <a:gd name="connsiteY68" fmla="*/ 115648 h 322884"/>
                <a:gd name="connsiteX69" fmla="*/ 178323 w 380252"/>
                <a:gd name="connsiteY69" fmla="*/ 115743 h 322884"/>
                <a:gd name="connsiteX70" fmla="*/ 161749 w 380252"/>
                <a:gd name="connsiteY70" fmla="*/ 114028 h 322884"/>
                <a:gd name="connsiteX71" fmla="*/ 152129 w 380252"/>
                <a:gd name="connsiteY71" fmla="*/ 114981 h 322884"/>
                <a:gd name="connsiteX72" fmla="*/ 137461 w 380252"/>
                <a:gd name="connsiteY72" fmla="*/ 117553 h 322884"/>
                <a:gd name="connsiteX73" fmla="*/ 123554 w 380252"/>
                <a:gd name="connsiteY73" fmla="*/ 121077 h 322884"/>
                <a:gd name="connsiteX74" fmla="*/ 106790 w 380252"/>
                <a:gd name="connsiteY74" fmla="*/ 134031 h 322884"/>
                <a:gd name="connsiteX75" fmla="*/ 64213 w 380252"/>
                <a:gd name="connsiteY75" fmla="*/ 180418 h 322884"/>
                <a:gd name="connsiteX76" fmla="*/ 54307 w 380252"/>
                <a:gd name="connsiteY76" fmla="*/ 187847 h 322884"/>
                <a:gd name="connsiteX77" fmla="*/ 28495 w 380252"/>
                <a:gd name="connsiteY77" fmla="*/ 188038 h 322884"/>
                <a:gd name="connsiteX78" fmla="*/ 43258 w 380252"/>
                <a:gd name="connsiteY78" fmla="*/ 172702 h 322884"/>
                <a:gd name="connsiteX79" fmla="*/ 49450 w 380252"/>
                <a:gd name="connsiteY79" fmla="*/ 169464 h 322884"/>
                <a:gd name="connsiteX80" fmla="*/ 57260 w 380252"/>
                <a:gd name="connsiteY80" fmla="*/ 158415 h 322884"/>
                <a:gd name="connsiteX81" fmla="*/ 60689 w 380252"/>
                <a:gd name="connsiteY81" fmla="*/ 137841 h 322884"/>
                <a:gd name="connsiteX82" fmla="*/ 49545 w 380252"/>
                <a:gd name="connsiteY82" fmla="*/ 135460 h 322884"/>
                <a:gd name="connsiteX83" fmla="*/ 32209 w 380252"/>
                <a:gd name="connsiteY83" fmla="*/ 152033 h 322884"/>
                <a:gd name="connsiteX84" fmla="*/ 23161 w 380252"/>
                <a:gd name="connsiteY84" fmla="*/ 187847 h 322884"/>
                <a:gd name="connsiteX85" fmla="*/ 12778 w 380252"/>
                <a:gd name="connsiteY85" fmla="*/ 187847 h 322884"/>
                <a:gd name="connsiteX86" fmla="*/ 2396 w 380252"/>
                <a:gd name="connsiteY86" fmla="*/ 159558 h 322884"/>
                <a:gd name="connsiteX87" fmla="*/ 16874 w 380252"/>
                <a:gd name="connsiteY87" fmla="*/ 133459 h 322884"/>
                <a:gd name="connsiteX88" fmla="*/ 31924 w 380252"/>
                <a:gd name="connsiteY88" fmla="*/ 120124 h 322884"/>
                <a:gd name="connsiteX89" fmla="*/ 43830 w 380252"/>
                <a:gd name="connsiteY89" fmla="*/ 102884 h 322884"/>
                <a:gd name="connsiteX90" fmla="*/ 43925 w 380252"/>
                <a:gd name="connsiteY90" fmla="*/ 91740 h 322884"/>
                <a:gd name="connsiteX91" fmla="*/ 59260 w 380252"/>
                <a:gd name="connsiteY91" fmla="*/ 74500 h 322884"/>
                <a:gd name="connsiteX92" fmla="*/ 59260 w 380252"/>
                <a:gd name="connsiteY92" fmla="*/ 74500 h 322884"/>
                <a:gd name="connsiteX93" fmla="*/ 93741 w 380252"/>
                <a:gd name="connsiteY93" fmla="*/ 48115 h 322884"/>
                <a:gd name="connsiteX94" fmla="*/ 121459 w 380252"/>
                <a:gd name="connsiteY94" fmla="*/ 23731 h 322884"/>
                <a:gd name="connsiteX95" fmla="*/ 121459 w 380252"/>
                <a:gd name="connsiteY95" fmla="*/ 23731 h 322884"/>
                <a:gd name="connsiteX96" fmla="*/ 143080 w 380252"/>
                <a:gd name="connsiteY96" fmla="*/ 26970 h 322884"/>
                <a:gd name="connsiteX97" fmla="*/ 151367 w 380252"/>
                <a:gd name="connsiteY97" fmla="*/ 29256 h 322884"/>
                <a:gd name="connsiteX98" fmla="*/ 159654 w 380252"/>
                <a:gd name="connsiteY98" fmla="*/ 36685 h 322884"/>
                <a:gd name="connsiteX99" fmla="*/ 173179 w 380252"/>
                <a:gd name="connsiteY99" fmla="*/ 23827 h 322884"/>
                <a:gd name="connsiteX100" fmla="*/ 173179 w 380252"/>
                <a:gd name="connsiteY100" fmla="*/ 23827 h 322884"/>
                <a:gd name="connsiteX101" fmla="*/ 193944 w 380252"/>
                <a:gd name="connsiteY101" fmla="*/ 12587 h 322884"/>
                <a:gd name="connsiteX102" fmla="*/ 193944 w 380252"/>
                <a:gd name="connsiteY102" fmla="*/ 12587 h 322884"/>
                <a:gd name="connsiteX103" fmla="*/ 204231 w 380252"/>
                <a:gd name="connsiteY103" fmla="*/ 6872 h 322884"/>
                <a:gd name="connsiteX104" fmla="*/ 204231 w 380252"/>
                <a:gd name="connsiteY104" fmla="*/ 6872 h 322884"/>
                <a:gd name="connsiteX105" fmla="*/ 240521 w 380252"/>
                <a:gd name="connsiteY105" fmla="*/ 1252 h 322884"/>
                <a:gd name="connsiteX106" fmla="*/ 240521 w 380252"/>
                <a:gd name="connsiteY106" fmla="*/ 1252 h 322884"/>
                <a:gd name="connsiteX107" fmla="*/ 252999 w 380252"/>
                <a:gd name="connsiteY107" fmla="*/ 12587 h 322884"/>
                <a:gd name="connsiteX108" fmla="*/ 248046 w 380252"/>
                <a:gd name="connsiteY108" fmla="*/ 48020 h 322884"/>
                <a:gd name="connsiteX109" fmla="*/ 219566 w 380252"/>
                <a:gd name="connsiteY109" fmla="*/ 57164 h 322884"/>
                <a:gd name="connsiteX110" fmla="*/ 216899 w 380252"/>
                <a:gd name="connsiteY110" fmla="*/ 80977 h 322884"/>
                <a:gd name="connsiteX111" fmla="*/ 242236 w 380252"/>
                <a:gd name="connsiteY111" fmla="*/ 80024 h 322884"/>
                <a:gd name="connsiteX112" fmla="*/ 263191 w 380252"/>
                <a:gd name="connsiteY112" fmla="*/ 89644 h 322884"/>
                <a:gd name="connsiteX113" fmla="*/ 283479 w 380252"/>
                <a:gd name="connsiteY113" fmla="*/ 105075 h 322884"/>
                <a:gd name="connsiteX114" fmla="*/ 305767 w 380252"/>
                <a:gd name="connsiteY114" fmla="*/ 124030 h 322884"/>
                <a:gd name="connsiteX115" fmla="*/ 314435 w 380252"/>
                <a:gd name="connsiteY115" fmla="*/ 134412 h 322884"/>
                <a:gd name="connsiteX116" fmla="*/ 322436 w 380252"/>
                <a:gd name="connsiteY116" fmla="*/ 116791 h 322884"/>
                <a:gd name="connsiteX117" fmla="*/ 286813 w 380252"/>
                <a:gd name="connsiteY117" fmla="*/ 89454 h 322884"/>
                <a:gd name="connsiteX118" fmla="*/ 279764 w 380252"/>
                <a:gd name="connsiteY118" fmla="*/ 87930 h 322884"/>
                <a:gd name="connsiteX119" fmla="*/ 273573 w 380252"/>
                <a:gd name="connsiteY119" fmla="*/ 84025 h 322884"/>
                <a:gd name="connsiteX120" fmla="*/ 259381 w 380252"/>
                <a:gd name="connsiteY120" fmla="*/ 50592 h 322884"/>
                <a:gd name="connsiteX121" fmla="*/ 275383 w 380252"/>
                <a:gd name="connsiteY121" fmla="*/ 40781 h 322884"/>
                <a:gd name="connsiteX122" fmla="*/ 304910 w 380252"/>
                <a:gd name="connsiteY122" fmla="*/ 61450 h 322884"/>
                <a:gd name="connsiteX123" fmla="*/ 320722 w 380252"/>
                <a:gd name="connsiteY123" fmla="*/ 54592 h 322884"/>
                <a:gd name="connsiteX124" fmla="*/ 323389 w 380252"/>
                <a:gd name="connsiteY124" fmla="*/ 52116 h 322884"/>
                <a:gd name="connsiteX125" fmla="*/ 338057 w 380252"/>
                <a:gd name="connsiteY125" fmla="*/ 48211 h 322884"/>
                <a:gd name="connsiteX126" fmla="*/ 346344 w 380252"/>
                <a:gd name="connsiteY126" fmla="*/ 53354 h 322884"/>
                <a:gd name="connsiteX127" fmla="*/ 345487 w 380252"/>
                <a:gd name="connsiteY127" fmla="*/ 63451 h 322884"/>
                <a:gd name="connsiteX128" fmla="*/ 341867 w 380252"/>
                <a:gd name="connsiteY128" fmla="*/ 67261 h 322884"/>
                <a:gd name="connsiteX129" fmla="*/ 339772 w 380252"/>
                <a:gd name="connsiteY129" fmla="*/ 78500 h 322884"/>
                <a:gd name="connsiteX130" fmla="*/ 355583 w 380252"/>
                <a:gd name="connsiteY130" fmla="*/ 96121 h 322884"/>
                <a:gd name="connsiteX131" fmla="*/ 380253 w 380252"/>
                <a:gd name="connsiteY131" fmla="*/ 125649 h 32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80252" h="322884">
                  <a:moveTo>
                    <a:pt x="380253" y="125649"/>
                  </a:moveTo>
                  <a:cubicBezTo>
                    <a:pt x="379777" y="129078"/>
                    <a:pt x="379681" y="134126"/>
                    <a:pt x="375205" y="132602"/>
                  </a:cubicBezTo>
                  <a:cubicBezTo>
                    <a:pt x="369871" y="130792"/>
                    <a:pt x="365680" y="123744"/>
                    <a:pt x="359203" y="127078"/>
                  </a:cubicBezTo>
                  <a:cubicBezTo>
                    <a:pt x="353488" y="130030"/>
                    <a:pt x="351964" y="136984"/>
                    <a:pt x="349297" y="142603"/>
                  </a:cubicBezTo>
                  <a:cubicBezTo>
                    <a:pt x="345868" y="142794"/>
                    <a:pt x="342343" y="142603"/>
                    <a:pt x="339010" y="143461"/>
                  </a:cubicBezTo>
                  <a:cubicBezTo>
                    <a:pt x="335676" y="144223"/>
                    <a:pt x="332152" y="146318"/>
                    <a:pt x="332723" y="150604"/>
                  </a:cubicBezTo>
                  <a:cubicBezTo>
                    <a:pt x="332914" y="152319"/>
                    <a:pt x="336724" y="153271"/>
                    <a:pt x="338724" y="154986"/>
                  </a:cubicBezTo>
                  <a:cubicBezTo>
                    <a:pt x="339867" y="155938"/>
                    <a:pt x="340534" y="157653"/>
                    <a:pt x="341486" y="158986"/>
                  </a:cubicBezTo>
                  <a:cubicBezTo>
                    <a:pt x="340343" y="159844"/>
                    <a:pt x="339105" y="161463"/>
                    <a:pt x="337962" y="161463"/>
                  </a:cubicBezTo>
                  <a:cubicBezTo>
                    <a:pt x="335390" y="161368"/>
                    <a:pt x="332914" y="160034"/>
                    <a:pt x="330437" y="159939"/>
                  </a:cubicBezTo>
                  <a:cubicBezTo>
                    <a:pt x="315483" y="159463"/>
                    <a:pt x="311863" y="163654"/>
                    <a:pt x="313578" y="179656"/>
                  </a:cubicBezTo>
                  <a:cubicBezTo>
                    <a:pt x="313959" y="183466"/>
                    <a:pt x="315102" y="188514"/>
                    <a:pt x="318531" y="188609"/>
                  </a:cubicBezTo>
                  <a:cubicBezTo>
                    <a:pt x="325579" y="188800"/>
                    <a:pt x="322627" y="182608"/>
                    <a:pt x="322246" y="178608"/>
                  </a:cubicBezTo>
                  <a:cubicBezTo>
                    <a:pt x="321769" y="173941"/>
                    <a:pt x="323198" y="171559"/>
                    <a:pt x="327484" y="171274"/>
                  </a:cubicBezTo>
                  <a:cubicBezTo>
                    <a:pt x="333580" y="170797"/>
                    <a:pt x="339391" y="171274"/>
                    <a:pt x="345010" y="174417"/>
                  </a:cubicBezTo>
                  <a:cubicBezTo>
                    <a:pt x="350821" y="177655"/>
                    <a:pt x="353583" y="182227"/>
                    <a:pt x="354726" y="189657"/>
                  </a:cubicBezTo>
                  <a:cubicBezTo>
                    <a:pt x="356155" y="199087"/>
                    <a:pt x="346249" y="207945"/>
                    <a:pt x="353297" y="216613"/>
                  </a:cubicBezTo>
                  <a:cubicBezTo>
                    <a:pt x="359869" y="224614"/>
                    <a:pt x="353297" y="232900"/>
                    <a:pt x="355583" y="240711"/>
                  </a:cubicBezTo>
                  <a:cubicBezTo>
                    <a:pt x="356726" y="244521"/>
                    <a:pt x="356917" y="248236"/>
                    <a:pt x="353297" y="250522"/>
                  </a:cubicBezTo>
                  <a:cubicBezTo>
                    <a:pt x="347487" y="254141"/>
                    <a:pt x="343391" y="261761"/>
                    <a:pt x="335485" y="260237"/>
                  </a:cubicBezTo>
                  <a:cubicBezTo>
                    <a:pt x="333390" y="259856"/>
                    <a:pt x="330818" y="257380"/>
                    <a:pt x="329961" y="255189"/>
                  </a:cubicBezTo>
                  <a:cubicBezTo>
                    <a:pt x="328627" y="251855"/>
                    <a:pt x="328818" y="247759"/>
                    <a:pt x="327865" y="244235"/>
                  </a:cubicBezTo>
                  <a:cubicBezTo>
                    <a:pt x="323960" y="230710"/>
                    <a:pt x="317864" y="220232"/>
                    <a:pt x="302624" y="221566"/>
                  </a:cubicBezTo>
                  <a:cubicBezTo>
                    <a:pt x="298243" y="221947"/>
                    <a:pt x="295480" y="219565"/>
                    <a:pt x="294052" y="213660"/>
                  </a:cubicBezTo>
                  <a:cubicBezTo>
                    <a:pt x="291670" y="203278"/>
                    <a:pt x="280812" y="199277"/>
                    <a:pt x="276811" y="207278"/>
                  </a:cubicBezTo>
                  <a:cubicBezTo>
                    <a:pt x="270811" y="219184"/>
                    <a:pt x="257190" y="210136"/>
                    <a:pt x="254047" y="218041"/>
                  </a:cubicBezTo>
                  <a:cubicBezTo>
                    <a:pt x="250999" y="225757"/>
                    <a:pt x="269477" y="227471"/>
                    <a:pt x="264524" y="240425"/>
                  </a:cubicBezTo>
                  <a:cubicBezTo>
                    <a:pt x="263762" y="242521"/>
                    <a:pt x="265477" y="245759"/>
                    <a:pt x="266143" y="248426"/>
                  </a:cubicBezTo>
                  <a:cubicBezTo>
                    <a:pt x="267382" y="252903"/>
                    <a:pt x="270334" y="257570"/>
                    <a:pt x="269668" y="261571"/>
                  </a:cubicBezTo>
                  <a:cubicBezTo>
                    <a:pt x="268620" y="267476"/>
                    <a:pt x="261952" y="263476"/>
                    <a:pt x="258904" y="265762"/>
                  </a:cubicBezTo>
                  <a:cubicBezTo>
                    <a:pt x="254142" y="269476"/>
                    <a:pt x="249189" y="273382"/>
                    <a:pt x="246522" y="279668"/>
                  </a:cubicBezTo>
                  <a:cubicBezTo>
                    <a:pt x="243283" y="287288"/>
                    <a:pt x="238711" y="294241"/>
                    <a:pt x="236235" y="302147"/>
                  </a:cubicBezTo>
                  <a:cubicBezTo>
                    <a:pt x="232711" y="313291"/>
                    <a:pt x="223662" y="316911"/>
                    <a:pt x="215756" y="322150"/>
                  </a:cubicBezTo>
                  <a:cubicBezTo>
                    <a:pt x="211565" y="324912"/>
                    <a:pt x="204517" y="319387"/>
                    <a:pt x="205183" y="313863"/>
                  </a:cubicBezTo>
                  <a:cubicBezTo>
                    <a:pt x="205945" y="307481"/>
                    <a:pt x="207850" y="301195"/>
                    <a:pt x="208993" y="294813"/>
                  </a:cubicBezTo>
                  <a:cubicBezTo>
                    <a:pt x="210517" y="286812"/>
                    <a:pt x="208708" y="280240"/>
                    <a:pt x="202707" y="274715"/>
                  </a:cubicBezTo>
                  <a:cubicBezTo>
                    <a:pt x="196135" y="268714"/>
                    <a:pt x="190134" y="262142"/>
                    <a:pt x="183847" y="255760"/>
                  </a:cubicBezTo>
                  <a:cubicBezTo>
                    <a:pt x="187372" y="250807"/>
                    <a:pt x="190420" y="244616"/>
                    <a:pt x="197659" y="248426"/>
                  </a:cubicBezTo>
                  <a:cubicBezTo>
                    <a:pt x="199183" y="249855"/>
                    <a:pt x="200040" y="250617"/>
                    <a:pt x="200135" y="250712"/>
                  </a:cubicBezTo>
                  <a:cubicBezTo>
                    <a:pt x="199564" y="250045"/>
                    <a:pt x="198897" y="249474"/>
                    <a:pt x="198230" y="248712"/>
                  </a:cubicBezTo>
                  <a:cubicBezTo>
                    <a:pt x="188515" y="239282"/>
                    <a:pt x="188324" y="252617"/>
                    <a:pt x="183847" y="255665"/>
                  </a:cubicBezTo>
                  <a:cubicBezTo>
                    <a:pt x="171370" y="251284"/>
                    <a:pt x="170989" y="251188"/>
                    <a:pt x="174418" y="240425"/>
                  </a:cubicBezTo>
                  <a:cubicBezTo>
                    <a:pt x="175656" y="236615"/>
                    <a:pt x="175561" y="233377"/>
                    <a:pt x="175180" y="229662"/>
                  </a:cubicBezTo>
                  <a:cubicBezTo>
                    <a:pt x="174703" y="224899"/>
                    <a:pt x="177656" y="223280"/>
                    <a:pt x="181657" y="223566"/>
                  </a:cubicBezTo>
                  <a:cubicBezTo>
                    <a:pt x="182514" y="223661"/>
                    <a:pt x="183371" y="223756"/>
                    <a:pt x="184228" y="223756"/>
                  </a:cubicBezTo>
                  <a:cubicBezTo>
                    <a:pt x="190324" y="223756"/>
                    <a:pt x="190324" y="213469"/>
                    <a:pt x="195944" y="214612"/>
                  </a:cubicBezTo>
                  <a:cubicBezTo>
                    <a:pt x="201373" y="215660"/>
                    <a:pt x="201754" y="223185"/>
                    <a:pt x="204993" y="227281"/>
                  </a:cubicBezTo>
                  <a:cubicBezTo>
                    <a:pt x="207088" y="229852"/>
                    <a:pt x="210232" y="229567"/>
                    <a:pt x="211279" y="227090"/>
                  </a:cubicBezTo>
                  <a:cubicBezTo>
                    <a:pt x="213756" y="221185"/>
                    <a:pt x="215661" y="214993"/>
                    <a:pt x="217090" y="208707"/>
                  </a:cubicBezTo>
                  <a:cubicBezTo>
                    <a:pt x="217756" y="205754"/>
                    <a:pt x="214708" y="202039"/>
                    <a:pt x="212899" y="202801"/>
                  </a:cubicBezTo>
                  <a:cubicBezTo>
                    <a:pt x="202231" y="207659"/>
                    <a:pt x="195658" y="188895"/>
                    <a:pt x="184705" y="197277"/>
                  </a:cubicBezTo>
                  <a:cubicBezTo>
                    <a:pt x="176418" y="193181"/>
                    <a:pt x="170703" y="183561"/>
                    <a:pt x="160416" y="183466"/>
                  </a:cubicBezTo>
                  <a:cubicBezTo>
                    <a:pt x="160130" y="183466"/>
                    <a:pt x="159082" y="179846"/>
                    <a:pt x="159654" y="178608"/>
                  </a:cubicBezTo>
                  <a:cubicBezTo>
                    <a:pt x="162416" y="172607"/>
                    <a:pt x="160892" y="168416"/>
                    <a:pt x="156796" y="163654"/>
                  </a:cubicBezTo>
                  <a:cubicBezTo>
                    <a:pt x="152129" y="158320"/>
                    <a:pt x="156415" y="155653"/>
                    <a:pt x="160987" y="153938"/>
                  </a:cubicBezTo>
                  <a:cubicBezTo>
                    <a:pt x="164131" y="152700"/>
                    <a:pt x="164226" y="150604"/>
                    <a:pt x="162416" y="147747"/>
                  </a:cubicBezTo>
                  <a:cubicBezTo>
                    <a:pt x="159749" y="143651"/>
                    <a:pt x="162416" y="140984"/>
                    <a:pt x="164702" y="138222"/>
                  </a:cubicBezTo>
                  <a:cubicBezTo>
                    <a:pt x="167560" y="134793"/>
                    <a:pt x="171465" y="134698"/>
                    <a:pt x="172894" y="138222"/>
                  </a:cubicBezTo>
                  <a:cubicBezTo>
                    <a:pt x="174227" y="141651"/>
                    <a:pt x="174989" y="145366"/>
                    <a:pt x="176418" y="148795"/>
                  </a:cubicBezTo>
                  <a:cubicBezTo>
                    <a:pt x="177847" y="152033"/>
                    <a:pt x="179180" y="156034"/>
                    <a:pt x="182990" y="156605"/>
                  </a:cubicBezTo>
                  <a:cubicBezTo>
                    <a:pt x="187848" y="157272"/>
                    <a:pt x="187848" y="152509"/>
                    <a:pt x="189181" y="149271"/>
                  </a:cubicBezTo>
                  <a:cubicBezTo>
                    <a:pt x="190896" y="145080"/>
                    <a:pt x="192706" y="140889"/>
                    <a:pt x="194420" y="136793"/>
                  </a:cubicBezTo>
                  <a:cubicBezTo>
                    <a:pt x="202040" y="137746"/>
                    <a:pt x="198992" y="146128"/>
                    <a:pt x="203183" y="149271"/>
                  </a:cubicBezTo>
                  <a:cubicBezTo>
                    <a:pt x="206993" y="152033"/>
                    <a:pt x="210613" y="153843"/>
                    <a:pt x="215089" y="153748"/>
                  </a:cubicBezTo>
                  <a:cubicBezTo>
                    <a:pt x="217375" y="153748"/>
                    <a:pt x="221852" y="153081"/>
                    <a:pt x="219947" y="150223"/>
                  </a:cubicBezTo>
                  <a:cubicBezTo>
                    <a:pt x="213280" y="140508"/>
                    <a:pt x="220519" y="137365"/>
                    <a:pt x="225567" y="132697"/>
                  </a:cubicBezTo>
                  <a:cubicBezTo>
                    <a:pt x="229091" y="129459"/>
                    <a:pt x="230044" y="124887"/>
                    <a:pt x="229377" y="119934"/>
                  </a:cubicBezTo>
                  <a:cubicBezTo>
                    <a:pt x="228805" y="115362"/>
                    <a:pt x="223281" y="110695"/>
                    <a:pt x="220328" y="113076"/>
                  </a:cubicBezTo>
                  <a:cubicBezTo>
                    <a:pt x="213280" y="118696"/>
                    <a:pt x="206803" y="118505"/>
                    <a:pt x="198706" y="115648"/>
                  </a:cubicBezTo>
                  <a:cubicBezTo>
                    <a:pt x="192515" y="113457"/>
                    <a:pt x="184990" y="114409"/>
                    <a:pt x="178323" y="115743"/>
                  </a:cubicBezTo>
                  <a:cubicBezTo>
                    <a:pt x="172417" y="116886"/>
                    <a:pt x="167179" y="120029"/>
                    <a:pt x="161749" y="114028"/>
                  </a:cubicBezTo>
                  <a:cubicBezTo>
                    <a:pt x="158987" y="110885"/>
                    <a:pt x="155272" y="113647"/>
                    <a:pt x="152129" y="114981"/>
                  </a:cubicBezTo>
                  <a:cubicBezTo>
                    <a:pt x="147367" y="116981"/>
                    <a:pt x="142890" y="120410"/>
                    <a:pt x="137461" y="117553"/>
                  </a:cubicBezTo>
                  <a:cubicBezTo>
                    <a:pt x="131936" y="114600"/>
                    <a:pt x="127459" y="116695"/>
                    <a:pt x="123554" y="121077"/>
                  </a:cubicBezTo>
                  <a:cubicBezTo>
                    <a:pt x="118696" y="126601"/>
                    <a:pt x="112981" y="130602"/>
                    <a:pt x="106790" y="134031"/>
                  </a:cubicBezTo>
                  <a:cubicBezTo>
                    <a:pt x="87931" y="144318"/>
                    <a:pt x="71452" y="157367"/>
                    <a:pt x="64213" y="180418"/>
                  </a:cubicBezTo>
                  <a:cubicBezTo>
                    <a:pt x="62594" y="185466"/>
                    <a:pt x="58975" y="187752"/>
                    <a:pt x="54307" y="187847"/>
                  </a:cubicBezTo>
                  <a:cubicBezTo>
                    <a:pt x="45735" y="188038"/>
                    <a:pt x="37067" y="188038"/>
                    <a:pt x="28495" y="188038"/>
                  </a:cubicBezTo>
                  <a:cubicBezTo>
                    <a:pt x="27161" y="175655"/>
                    <a:pt x="34210" y="173083"/>
                    <a:pt x="43258" y="172702"/>
                  </a:cubicBezTo>
                  <a:cubicBezTo>
                    <a:pt x="47259" y="176322"/>
                    <a:pt x="50021" y="176893"/>
                    <a:pt x="49450" y="169464"/>
                  </a:cubicBezTo>
                  <a:cubicBezTo>
                    <a:pt x="51545" y="165273"/>
                    <a:pt x="54879" y="162225"/>
                    <a:pt x="57260" y="158415"/>
                  </a:cubicBezTo>
                  <a:cubicBezTo>
                    <a:pt x="61261" y="152128"/>
                    <a:pt x="64404" y="145366"/>
                    <a:pt x="60689" y="137841"/>
                  </a:cubicBezTo>
                  <a:cubicBezTo>
                    <a:pt x="58213" y="132888"/>
                    <a:pt x="53545" y="133650"/>
                    <a:pt x="49545" y="135460"/>
                  </a:cubicBezTo>
                  <a:cubicBezTo>
                    <a:pt x="42020" y="138793"/>
                    <a:pt x="30685" y="140127"/>
                    <a:pt x="32209" y="152033"/>
                  </a:cubicBezTo>
                  <a:cubicBezTo>
                    <a:pt x="34019" y="166130"/>
                    <a:pt x="31257" y="177465"/>
                    <a:pt x="23161" y="187847"/>
                  </a:cubicBezTo>
                  <a:cubicBezTo>
                    <a:pt x="19732" y="187847"/>
                    <a:pt x="16207" y="187847"/>
                    <a:pt x="12778" y="187847"/>
                  </a:cubicBezTo>
                  <a:cubicBezTo>
                    <a:pt x="-176" y="182608"/>
                    <a:pt x="-2557" y="172702"/>
                    <a:pt x="2396" y="159558"/>
                  </a:cubicBezTo>
                  <a:cubicBezTo>
                    <a:pt x="7254" y="150890"/>
                    <a:pt x="12397" y="142413"/>
                    <a:pt x="16874" y="133459"/>
                  </a:cubicBezTo>
                  <a:cubicBezTo>
                    <a:pt x="20303" y="126601"/>
                    <a:pt x="24208" y="120601"/>
                    <a:pt x="31924" y="120124"/>
                  </a:cubicBezTo>
                  <a:cubicBezTo>
                    <a:pt x="42496" y="119553"/>
                    <a:pt x="44020" y="112028"/>
                    <a:pt x="43830" y="102884"/>
                  </a:cubicBezTo>
                  <a:cubicBezTo>
                    <a:pt x="43735" y="99169"/>
                    <a:pt x="43830" y="95455"/>
                    <a:pt x="43925" y="91740"/>
                  </a:cubicBezTo>
                  <a:cubicBezTo>
                    <a:pt x="47735" y="84596"/>
                    <a:pt x="53069" y="79167"/>
                    <a:pt x="59260" y="74500"/>
                  </a:cubicBezTo>
                  <a:lnTo>
                    <a:pt x="59260" y="74500"/>
                  </a:lnTo>
                  <a:cubicBezTo>
                    <a:pt x="66976" y="59736"/>
                    <a:pt x="87740" y="65451"/>
                    <a:pt x="93741" y="48115"/>
                  </a:cubicBezTo>
                  <a:cubicBezTo>
                    <a:pt x="108219" y="47068"/>
                    <a:pt x="111172" y="30494"/>
                    <a:pt x="121459" y="23731"/>
                  </a:cubicBezTo>
                  <a:lnTo>
                    <a:pt x="121459" y="23731"/>
                  </a:lnTo>
                  <a:cubicBezTo>
                    <a:pt x="128317" y="27351"/>
                    <a:pt x="134222" y="36971"/>
                    <a:pt x="143080" y="26970"/>
                  </a:cubicBezTo>
                  <a:cubicBezTo>
                    <a:pt x="145557" y="24112"/>
                    <a:pt x="149557" y="25351"/>
                    <a:pt x="151367" y="29256"/>
                  </a:cubicBezTo>
                  <a:cubicBezTo>
                    <a:pt x="153272" y="33161"/>
                    <a:pt x="153748" y="38400"/>
                    <a:pt x="159654" y="36685"/>
                  </a:cubicBezTo>
                  <a:cubicBezTo>
                    <a:pt x="166131" y="34876"/>
                    <a:pt x="173370" y="34018"/>
                    <a:pt x="173179" y="23827"/>
                  </a:cubicBezTo>
                  <a:lnTo>
                    <a:pt x="173179" y="23827"/>
                  </a:lnTo>
                  <a:cubicBezTo>
                    <a:pt x="180037" y="20017"/>
                    <a:pt x="188134" y="18874"/>
                    <a:pt x="193944" y="12587"/>
                  </a:cubicBezTo>
                  <a:lnTo>
                    <a:pt x="193944" y="12587"/>
                  </a:lnTo>
                  <a:cubicBezTo>
                    <a:pt x="196706" y="9349"/>
                    <a:pt x="201564" y="10396"/>
                    <a:pt x="204231" y="6872"/>
                  </a:cubicBezTo>
                  <a:lnTo>
                    <a:pt x="204231" y="6872"/>
                  </a:lnTo>
                  <a:cubicBezTo>
                    <a:pt x="215756" y="967"/>
                    <a:pt x="227758" y="-1796"/>
                    <a:pt x="240521" y="1252"/>
                  </a:cubicBezTo>
                  <a:lnTo>
                    <a:pt x="240521" y="1252"/>
                  </a:lnTo>
                  <a:cubicBezTo>
                    <a:pt x="244236" y="5539"/>
                    <a:pt x="252808" y="3538"/>
                    <a:pt x="252999" y="12587"/>
                  </a:cubicBezTo>
                  <a:cubicBezTo>
                    <a:pt x="250903" y="24303"/>
                    <a:pt x="261667" y="38209"/>
                    <a:pt x="248046" y="48020"/>
                  </a:cubicBezTo>
                  <a:cubicBezTo>
                    <a:pt x="237949" y="48973"/>
                    <a:pt x="227186" y="46972"/>
                    <a:pt x="219566" y="57164"/>
                  </a:cubicBezTo>
                  <a:cubicBezTo>
                    <a:pt x="219280" y="65260"/>
                    <a:pt x="195468" y="69928"/>
                    <a:pt x="216899" y="80977"/>
                  </a:cubicBezTo>
                  <a:cubicBezTo>
                    <a:pt x="225472" y="84215"/>
                    <a:pt x="233758" y="82786"/>
                    <a:pt x="242236" y="80024"/>
                  </a:cubicBezTo>
                  <a:cubicBezTo>
                    <a:pt x="251475" y="76976"/>
                    <a:pt x="262143" y="79167"/>
                    <a:pt x="263191" y="89644"/>
                  </a:cubicBezTo>
                  <a:cubicBezTo>
                    <a:pt x="264715" y="106027"/>
                    <a:pt x="269287" y="109075"/>
                    <a:pt x="283479" y="105075"/>
                  </a:cubicBezTo>
                  <a:cubicBezTo>
                    <a:pt x="295957" y="101646"/>
                    <a:pt x="306053" y="108028"/>
                    <a:pt x="305767" y="124030"/>
                  </a:cubicBezTo>
                  <a:cubicBezTo>
                    <a:pt x="305672" y="131840"/>
                    <a:pt x="304815" y="137746"/>
                    <a:pt x="314435" y="134412"/>
                  </a:cubicBezTo>
                  <a:cubicBezTo>
                    <a:pt x="322531" y="131650"/>
                    <a:pt x="325294" y="125077"/>
                    <a:pt x="322436" y="116791"/>
                  </a:cubicBezTo>
                  <a:cubicBezTo>
                    <a:pt x="316340" y="99169"/>
                    <a:pt x="303958" y="90406"/>
                    <a:pt x="286813" y="89454"/>
                  </a:cubicBezTo>
                  <a:cubicBezTo>
                    <a:pt x="284336" y="89359"/>
                    <a:pt x="282050" y="88787"/>
                    <a:pt x="279764" y="87930"/>
                  </a:cubicBezTo>
                  <a:cubicBezTo>
                    <a:pt x="277573" y="86977"/>
                    <a:pt x="275478" y="85644"/>
                    <a:pt x="273573" y="84025"/>
                  </a:cubicBezTo>
                  <a:cubicBezTo>
                    <a:pt x="265572" y="74595"/>
                    <a:pt x="269096" y="59260"/>
                    <a:pt x="259381" y="50592"/>
                  </a:cubicBezTo>
                  <a:cubicBezTo>
                    <a:pt x="258428" y="35257"/>
                    <a:pt x="266905" y="35923"/>
                    <a:pt x="275383" y="40781"/>
                  </a:cubicBezTo>
                  <a:cubicBezTo>
                    <a:pt x="285670" y="46687"/>
                    <a:pt x="296338" y="52402"/>
                    <a:pt x="304910" y="61450"/>
                  </a:cubicBezTo>
                  <a:cubicBezTo>
                    <a:pt x="314816" y="71833"/>
                    <a:pt x="317102" y="61355"/>
                    <a:pt x="320722" y="54592"/>
                  </a:cubicBezTo>
                  <a:cubicBezTo>
                    <a:pt x="321579" y="53735"/>
                    <a:pt x="322531" y="52878"/>
                    <a:pt x="323389" y="52116"/>
                  </a:cubicBezTo>
                  <a:cubicBezTo>
                    <a:pt x="328246" y="50782"/>
                    <a:pt x="333104" y="49258"/>
                    <a:pt x="338057" y="48211"/>
                  </a:cubicBezTo>
                  <a:cubicBezTo>
                    <a:pt x="341867" y="47449"/>
                    <a:pt x="344439" y="50211"/>
                    <a:pt x="346344" y="53354"/>
                  </a:cubicBezTo>
                  <a:cubicBezTo>
                    <a:pt x="348535" y="56878"/>
                    <a:pt x="347773" y="60403"/>
                    <a:pt x="345487" y="63451"/>
                  </a:cubicBezTo>
                  <a:cubicBezTo>
                    <a:pt x="344439" y="64879"/>
                    <a:pt x="343201" y="66308"/>
                    <a:pt x="341867" y="67261"/>
                  </a:cubicBezTo>
                  <a:cubicBezTo>
                    <a:pt x="337486" y="70309"/>
                    <a:pt x="336724" y="73547"/>
                    <a:pt x="339772" y="78500"/>
                  </a:cubicBezTo>
                  <a:cubicBezTo>
                    <a:pt x="344058" y="85453"/>
                    <a:pt x="349201" y="91168"/>
                    <a:pt x="355583" y="96121"/>
                  </a:cubicBezTo>
                  <a:cubicBezTo>
                    <a:pt x="371680" y="108694"/>
                    <a:pt x="371490" y="108980"/>
                    <a:pt x="380253" y="12564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103BFCD9-16EC-FA7F-4FB3-2EF972397DCA}"/>
                </a:ext>
              </a:extLst>
            </p:cNvPr>
            <p:cNvSpPr/>
            <p:nvPr/>
          </p:nvSpPr>
          <p:spPr>
            <a:xfrm>
              <a:off x="3837692" y="1169016"/>
              <a:ext cx="77252" cy="60015"/>
            </a:xfrm>
            <a:custGeom>
              <a:avLst/>
              <a:gdLst>
                <a:gd name="connsiteX0" fmla="*/ 57055 w 77252"/>
                <a:gd name="connsiteY0" fmla="*/ 7171 h 60015"/>
                <a:gd name="connsiteX1" fmla="*/ 71723 w 77252"/>
                <a:gd name="connsiteY1" fmla="*/ 28984 h 60015"/>
                <a:gd name="connsiteX2" fmla="*/ 77248 w 77252"/>
                <a:gd name="connsiteY2" fmla="*/ 40985 h 60015"/>
                <a:gd name="connsiteX3" fmla="*/ 70675 w 77252"/>
                <a:gd name="connsiteY3" fmla="*/ 54987 h 60015"/>
                <a:gd name="connsiteX4" fmla="*/ 60579 w 77252"/>
                <a:gd name="connsiteY4" fmla="*/ 49462 h 60015"/>
                <a:gd name="connsiteX5" fmla="*/ 51816 w 77252"/>
                <a:gd name="connsiteY5" fmla="*/ 52606 h 60015"/>
                <a:gd name="connsiteX6" fmla="*/ 40196 w 77252"/>
                <a:gd name="connsiteY6" fmla="*/ 55844 h 60015"/>
                <a:gd name="connsiteX7" fmla="*/ 29623 w 77252"/>
                <a:gd name="connsiteY7" fmla="*/ 48796 h 60015"/>
                <a:gd name="connsiteX8" fmla="*/ 22955 w 77252"/>
                <a:gd name="connsiteY8" fmla="*/ 37461 h 60015"/>
                <a:gd name="connsiteX9" fmla="*/ 29527 w 77252"/>
                <a:gd name="connsiteY9" fmla="*/ 25650 h 60015"/>
                <a:gd name="connsiteX10" fmla="*/ 22955 w 77252"/>
                <a:gd name="connsiteY10" fmla="*/ 13553 h 60015"/>
                <a:gd name="connsiteX11" fmla="*/ 0 w 77252"/>
                <a:gd name="connsiteY11" fmla="*/ 12791 h 60015"/>
                <a:gd name="connsiteX12" fmla="*/ 13335 w 77252"/>
                <a:gd name="connsiteY12" fmla="*/ 7171 h 60015"/>
                <a:gd name="connsiteX13" fmla="*/ 39433 w 77252"/>
                <a:gd name="connsiteY13" fmla="*/ 1266 h 60015"/>
                <a:gd name="connsiteX14" fmla="*/ 48006 w 77252"/>
                <a:gd name="connsiteY14" fmla="*/ 3171 h 60015"/>
                <a:gd name="connsiteX15" fmla="*/ 57055 w 77252"/>
                <a:gd name="connsiteY15" fmla="*/ 7171 h 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252" h="60015">
                  <a:moveTo>
                    <a:pt x="57055" y="7171"/>
                  </a:moveTo>
                  <a:cubicBezTo>
                    <a:pt x="57531" y="17935"/>
                    <a:pt x="66675" y="21840"/>
                    <a:pt x="71723" y="28984"/>
                  </a:cubicBezTo>
                  <a:cubicBezTo>
                    <a:pt x="74390" y="32698"/>
                    <a:pt x="77152" y="36032"/>
                    <a:pt x="77248" y="40985"/>
                  </a:cubicBezTo>
                  <a:cubicBezTo>
                    <a:pt x="77343" y="46891"/>
                    <a:pt x="75914" y="52320"/>
                    <a:pt x="70675" y="54987"/>
                  </a:cubicBezTo>
                  <a:cubicBezTo>
                    <a:pt x="65722" y="57559"/>
                    <a:pt x="63532" y="52701"/>
                    <a:pt x="60579" y="49462"/>
                  </a:cubicBezTo>
                  <a:cubicBezTo>
                    <a:pt x="54864" y="43176"/>
                    <a:pt x="54578" y="43366"/>
                    <a:pt x="51816" y="52606"/>
                  </a:cubicBezTo>
                  <a:cubicBezTo>
                    <a:pt x="49435" y="60607"/>
                    <a:pt x="43339" y="62797"/>
                    <a:pt x="40196" y="55844"/>
                  </a:cubicBezTo>
                  <a:cubicBezTo>
                    <a:pt x="37433" y="49748"/>
                    <a:pt x="35909" y="48129"/>
                    <a:pt x="29623" y="48796"/>
                  </a:cubicBezTo>
                  <a:cubicBezTo>
                    <a:pt x="23813" y="49462"/>
                    <a:pt x="20574" y="42795"/>
                    <a:pt x="22955" y="37461"/>
                  </a:cubicBezTo>
                  <a:cubicBezTo>
                    <a:pt x="24765" y="33365"/>
                    <a:pt x="27813" y="29746"/>
                    <a:pt x="29527" y="25650"/>
                  </a:cubicBezTo>
                  <a:cubicBezTo>
                    <a:pt x="31909" y="20030"/>
                    <a:pt x="28670" y="13934"/>
                    <a:pt x="22955" y="13553"/>
                  </a:cubicBezTo>
                  <a:cubicBezTo>
                    <a:pt x="15335" y="12982"/>
                    <a:pt x="7715" y="13077"/>
                    <a:pt x="0" y="12791"/>
                  </a:cubicBezTo>
                  <a:cubicBezTo>
                    <a:pt x="3334" y="7743"/>
                    <a:pt x="8192" y="7267"/>
                    <a:pt x="13335" y="7171"/>
                  </a:cubicBezTo>
                  <a:cubicBezTo>
                    <a:pt x="22384" y="6981"/>
                    <a:pt x="31623" y="8695"/>
                    <a:pt x="39433" y="1266"/>
                  </a:cubicBezTo>
                  <a:cubicBezTo>
                    <a:pt x="42481" y="-1592"/>
                    <a:pt x="45148" y="980"/>
                    <a:pt x="48006" y="3171"/>
                  </a:cubicBezTo>
                  <a:cubicBezTo>
                    <a:pt x="50578" y="5362"/>
                    <a:pt x="54007" y="5933"/>
                    <a:pt x="57055" y="7171"/>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11214DB1-89A4-6A96-B076-3ECA074AB507}"/>
                </a:ext>
              </a:extLst>
            </p:cNvPr>
            <p:cNvSpPr/>
            <p:nvPr/>
          </p:nvSpPr>
          <p:spPr>
            <a:xfrm>
              <a:off x="3892782" y="1161944"/>
              <a:ext cx="38159" cy="19827"/>
            </a:xfrm>
            <a:custGeom>
              <a:avLst/>
              <a:gdLst>
                <a:gd name="connsiteX0" fmla="*/ 38159 w 38159"/>
                <a:gd name="connsiteY0" fmla="*/ 14339 h 19827"/>
                <a:gd name="connsiteX1" fmla="*/ 27777 w 38159"/>
                <a:gd name="connsiteY1" fmla="*/ 19673 h 19827"/>
                <a:gd name="connsiteX2" fmla="*/ 1964 w 38159"/>
                <a:gd name="connsiteY2" fmla="*/ 14244 h 19827"/>
                <a:gd name="connsiteX3" fmla="*/ 5488 w 38159"/>
                <a:gd name="connsiteY3" fmla="*/ 1480 h 19827"/>
                <a:gd name="connsiteX4" fmla="*/ 25110 w 38159"/>
                <a:gd name="connsiteY4" fmla="*/ 7290 h 19827"/>
                <a:gd name="connsiteX5" fmla="*/ 38159 w 38159"/>
                <a:gd name="connsiteY5" fmla="*/ 14339 h 1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59" h="19827">
                  <a:moveTo>
                    <a:pt x="38159" y="14339"/>
                  </a:moveTo>
                  <a:cubicBezTo>
                    <a:pt x="35683" y="18339"/>
                    <a:pt x="31968" y="20435"/>
                    <a:pt x="27777" y="19673"/>
                  </a:cubicBezTo>
                  <a:cubicBezTo>
                    <a:pt x="19109" y="18149"/>
                    <a:pt x="10537" y="16149"/>
                    <a:pt x="1964" y="14244"/>
                  </a:cubicBezTo>
                  <a:cubicBezTo>
                    <a:pt x="-512" y="8814"/>
                    <a:pt x="-1846" y="3290"/>
                    <a:pt x="5488" y="1480"/>
                  </a:cubicBezTo>
                  <a:cubicBezTo>
                    <a:pt x="12727" y="-330"/>
                    <a:pt x="20252" y="-2235"/>
                    <a:pt x="25110" y="7290"/>
                  </a:cubicBezTo>
                  <a:cubicBezTo>
                    <a:pt x="27777" y="12624"/>
                    <a:pt x="32920" y="14053"/>
                    <a:pt x="38159" y="1433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435F5D83-23CA-02EF-94A2-C3635C2B00CC}"/>
                </a:ext>
              </a:extLst>
            </p:cNvPr>
            <p:cNvSpPr/>
            <p:nvPr/>
          </p:nvSpPr>
          <p:spPr>
            <a:xfrm>
              <a:off x="3728535" y="1055063"/>
              <a:ext cx="26635" cy="37304"/>
            </a:xfrm>
            <a:custGeom>
              <a:avLst/>
              <a:gdLst>
                <a:gd name="connsiteX0" fmla="*/ 11240 w 26635"/>
                <a:gd name="connsiteY0" fmla="*/ 2252 h 37304"/>
                <a:gd name="connsiteX1" fmla="*/ 26575 w 26635"/>
                <a:gd name="connsiteY1" fmla="*/ 24826 h 37304"/>
                <a:gd name="connsiteX2" fmla="*/ 26479 w 26635"/>
                <a:gd name="connsiteY2" fmla="*/ 36447 h 37304"/>
                <a:gd name="connsiteX3" fmla="*/ 23146 w 26635"/>
                <a:gd name="connsiteY3" fmla="*/ 37304 h 37304"/>
                <a:gd name="connsiteX4" fmla="*/ 0 w 26635"/>
                <a:gd name="connsiteY4" fmla="*/ 5776 h 37304"/>
                <a:gd name="connsiteX5" fmla="*/ 11240 w 26635"/>
                <a:gd name="connsiteY5" fmla="*/ 2252 h 3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5" h="37304">
                  <a:moveTo>
                    <a:pt x="11240" y="2252"/>
                  </a:moveTo>
                  <a:cubicBezTo>
                    <a:pt x="23813" y="3681"/>
                    <a:pt x="27146" y="12634"/>
                    <a:pt x="26575" y="24826"/>
                  </a:cubicBezTo>
                  <a:cubicBezTo>
                    <a:pt x="26575" y="28732"/>
                    <a:pt x="26479" y="32542"/>
                    <a:pt x="26479" y="36447"/>
                  </a:cubicBezTo>
                  <a:cubicBezTo>
                    <a:pt x="25336" y="36733"/>
                    <a:pt x="24194" y="37018"/>
                    <a:pt x="23146" y="37304"/>
                  </a:cubicBezTo>
                  <a:cubicBezTo>
                    <a:pt x="14859" y="27303"/>
                    <a:pt x="9144" y="15016"/>
                    <a:pt x="0" y="5776"/>
                  </a:cubicBezTo>
                  <a:cubicBezTo>
                    <a:pt x="2191" y="-1463"/>
                    <a:pt x="6382" y="-986"/>
                    <a:pt x="11240" y="225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2372A217-661A-4DB5-850F-24FBBCC0F5A5}"/>
                </a:ext>
              </a:extLst>
            </p:cNvPr>
            <p:cNvSpPr/>
            <p:nvPr/>
          </p:nvSpPr>
          <p:spPr>
            <a:xfrm>
              <a:off x="3823682" y="1141802"/>
              <a:ext cx="24487" cy="22079"/>
            </a:xfrm>
            <a:custGeom>
              <a:avLst/>
              <a:gdLst>
                <a:gd name="connsiteX0" fmla="*/ 3818 w 24487"/>
                <a:gd name="connsiteY0" fmla="*/ 0 h 22079"/>
                <a:gd name="connsiteX1" fmla="*/ 8962 w 24487"/>
                <a:gd name="connsiteY1" fmla="*/ 1048 h 22079"/>
                <a:gd name="connsiteX2" fmla="*/ 24297 w 24487"/>
                <a:gd name="connsiteY2" fmla="*/ 17335 h 22079"/>
                <a:gd name="connsiteX3" fmla="*/ 24487 w 24487"/>
                <a:gd name="connsiteY3" fmla="*/ 17621 h 22079"/>
                <a:gd name="connsiteX4" fmla="*/ 5247 w 24487"/>
                <a:gd name="connsiteY4" fmla="*/ 16002 h 22079"/>
                <a:gd name="connsiteX5" fmla="*/ 3818 w 24487"/>
                <a:gd name="connsiteY5" fmla="*/ 0 h 2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87" h="22079">
                  <a:moveTo>
                    <a:pt x="3818" y="0"/>
                  </a:moveTo>
                  <a:cubicBezTo>
                    <a:pt x="5533" y="381"/>
                    <a:pt x="7247" y="667"/>
                    <a:pt x="8962" y="1048"/>
                  </a:cubicBezTo>
                  <a:cubicBezTo>
                    <a:pt x="14105" y="6382"/>
                    <a:pt x="20677" y="10287"/>
                    <a:pt x="24297" y="17335"/>
                  </a:cubicBezTo>
                  <a:lnTo>
                    <a:pt x="24487" y="17621"/>
                  </a:lnTo>
                  <a:cubicBezTo>
                    <a:pt x="13533" y="23813"/>
                    <a:pt x="12771" y="23813"/>
                    <a:pt x="5247" y="16002"/>
                  </a:cubicBezTo>
                  <a:cubicBezTo>
                    <a:pt x="675" y="11144"/>
                    <a:pt x="-3135" y="6096"/>
                    <a:pt x="3818" y="0"/>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5454F196-255E-DF6F-DABD-F0A1C2FFEB19}"/>
                </a:ext>
              </a:extLst>
            </p:cNvPr>
            <p:cNvSpPr/>
            <p:nvPr/>
          </p:nvSpPr>
          <p:spPr>
            <a:xfrm>
              <a:off x="3763397" y="1097130"/>
              <a:ext cx="12382" cy="13769"/>
            </a:xfrm>
            <a:custGeom>
              <a:avLst/>
              <a:gdLst>
                <a:gd name="connsiteX0" fmla="*/ 2000 w 12382"/>
                <a:gd name="connsiteY0" fmla="*/ 0 h 13769"/>
                <a:gd name="connsiteX1" fmla="*/ 12383 w 12382"/>
                <a:gd name="connsiteY1" fmla="*/ 11335 h 13769"/>
                <a:gd name="connsiteX2" fmla="*/ 12383 w 12382"/>
                <a:gd name="connsiteY2" fmla="*/ 11335 h 13769"/>
                <a:gd name="connsiteX3" fmla="*/ 0 w 12382"/>
                <a:gd name="connsiteY3" fmla="*/ 3620 h 13769"/>
                <a:gd name="connsiteX4" fmla="*/ 2000 w 12382"/>
                <a:gd name="connsiteY4" fmla="*/ 0 h 1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3769">
                  <a:moveTo>
                    <a:pt x="2000" y="0"/>
                  </a:moveTo>
                  <a:cubicBezTo>
                    <a:pt x="6953" y="2191"/>
                    <a:pt x="10382" y="5906"/>
                    <a:pt x="12383" y="11335"/>
                  </a:cubicBezTo>
                  <a:lnTo>
                    <a:pt x="12383" y="11335"/>
                  </a:lnTo>
                  <a:cubicBezTo>
                    <a:pt x="4096" y="16669"/>
                    <a:pt x="667" y="12859"/>
                    <a:pt x="0" y="3620"/>
                  </a:cubicBezTo>
                  <a:cubicBezTo>
                    <a:pt x="667" y="2381"/>
                    <a:pt x="1333" y="1143"/>
                    <a:pt x="200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B48FBE51-34A0-457E-608C-29D6577FE967}"/>
                </a:ext>
              </a:extLst>
            </p:cNvPr>
            <p:cNvSpPr/>
            <p:nvPr/>
          </p:nvSpPr>
          <p:spPr>
            <a:xfrm>
              <a:off x="3941228" y="1176378"/>
              <a:ext cx="10382" cy="4214"/>
            </a:xfrm>
            <a:custGeom>
              <a:avLst/>
              <a:gdLst>
                <a:gd name="connsiteX0" fmla="*/ 10382 w 10382"/>
                <a:gd name="connsiteY0" fmla="*/ 0 h 4214"/>
                <a:gd name="connsiteX1" fmla="*/ 0 w 10382"/>
                <a:gd name="connsiteY1" fmla="*/ 0 h 4214"/>
                <a:gd name="connsiteX2" fmla="*/ 10382 w 10382"/>
                <a:gd name="connsiteY2" fmla="*/ 0 h 4214"/>
              </a:gdLst>
              <a:ahLst/>
              <a:cxnLst>
                <a:cxn ang="0">
                  <a:pos x="connsiteX0" y="connsiteY0"/>
                </a:cxn>
                <a:cxn ang="0">
                  <a:pos x="connsiteX1" y="connsiteY1"/>
                </a:cxn>
                <a:cxn ang="0">
                  <a:pos x="connsiteX2" y="connsiteY2"/>
                </a:cxn>
              </a:cxnLst>
              <a:rect l="l" t="t" r="r" b="b"/>
              <a:pathLst>
                <a:path w="10382" h="4214">
                  <a:moveTo>
                    <a:pt x="10382" y="0"/>
                  </a:moveTo>
                  <a:cubicBezTo>
                    <a:pt x="6953" y="5620"/>
                    <a:pt x="3429" y="5620"/>
                    <a:pt x="0" y="0"/>
                  </a:cubicBezTo>
                  <a:cubicBezTo>
                    <a:pt x="3524" y="0"/>
                    <a:pt x="6953" y="0"/>
                    <a:pt x="10382"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B5F2AE44-4F16-FCC2-54B7-511BA372D8E8}"/>
                </a:ext>
              </a:extLst>
            </p:cNvPr>
            <p:cNvSpPr/>
            <p:nvPr/>
          </p:nvSpPr>
          <p:spPr>
            <a:xfrm>
              <a:off x="3755015" y="1091415"/>
              <a:ext cx="10382" cy="8043"/>
            </a:xfrm>
            <a:custGeom>
              <a:avLst/>
              <a:gdLst>
                <a:gd name="connsiteX0" fmla="*/ 0 w 10382"/>
                <a:gd name="connsiteY0" fmla="*/ 0 h 8043"/>
                <a:gd name="connsiteX1" fmla="*/ 10382 w 10382"/>
                <a:gd name="connsiteY1" fmla="*/ 5620 h 8043"/>
                <a:gd name="connsiteX2" fmla="*/ 10382 w 10382"/>
                <a:gd name="connsiteY2" fmla="*/ 5715 h 8043"/>
                <a:gd name="connsiteX3" fmla="*/ 0 w 10382"/>
                <a:gd name="connsiteY3" fmla="*/ 0 h 8043"/>
                <a:gd name="connsiteX4" fmla="*/ 0 w 10382"/>
                <a:gd name="connsiteY4" fmla="*/ 0 h 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 h="8043">
                  <a:moveTo>
                    <a:pt x="0" y="0"/>
                  </a:moveTo>
                  <a:cubicBezTo>
                    <a:pt x="4286" y="95"/>
                    <a:pt x="8096" y="1143"/>
                    <a:pt x="10382" y="5620"/>
                  </a:cubicBezTo>
                  <a:lnTo>
                    <a:pt x="10382" y="5715"/>
                  </a:lnTo>
                  <a:cubicBezTo>
                    <a:pt x="4286" y="9525"/>
                    <a:pt x="0" y="9335"/>
                    <a:pt x="0" y="0"/>
                  </a:cubicBezTo>
                  <a:lnTo>
                    <a:pt x="0" y="0"/>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C845E3B0-C798-1843-FA36-B1534EC1DAB0}"/>
                </a:ext>
              </a:extLst>
            </p:cNvPr>
            <p:cNvSpPr/>
            <p:nvPr/>
          </p:nvSpPr>
          <p:spPr>
            <a:xfrm>
              <a:off x="3190908" y="1215812"/>
              <a:ext cx="274356" cy="288512"/>
            </a:xfrm>
            <a:custGeom>
              <a:avLst/>
              <a:gdLst>
                <a:gd name="connsiteX0" fmla="*/ 263974 w 274356"/>
                <a:gd name="connsiteY0" fmla="*/ 0 h 288512"/>
                <a:gd name="connsiteX1" fmla="*/ 274356 w 274356"/>
                <a:gd name="connsiteY1" fmla="*/ 28289 h 288512"/>
                <a:gd name="connsiteX2" fmla="*/ 266355 w 274356"/>
                <a:gd name="connsiteY2" fmla="*/ 42005 h 288512"/>
                <a:gd name="connsiteX3" fmla="*/ 238923 w 274356"/>
                <a:gd name="connsiteY3" fmla="*/ 79438 h 288512"/>
                <a:gd name="connsiteX4" fmla="*/ 231398 w 274356"/>
                <a:gd name="connsiteY4" fmla="*/ 88392 h 288512"/>
                <a:gd name="connsiteX5" fmla="*/ 213301 w 274356"/>
                <a:gd name="connsiteY5" fmla="*/ 81915 h 288512"/>
                <a:gd name="connsiteX6" fmla="*/ 207014 w 274356"/>
                <a:gd name="connsiteY6" fmla="*/ 73628 h 288512"/>
                <a:gd name="connsiteX7" fmla="*/ 197775 w 274356"/>
                <a:gd name="connsiteY7" fmla="*/ 41624 h 288512"/>
                <a:gd name="connsiteX8" fmla="*/ 180154 w 274356"/>
                <a:gd name="connsiteY8" fmla="*/ 40957 h 288512"/>
                <a:gd name="connsiteX9" fmla="*/ 173772 w 274356"/>
                <a:gd name="connsiteY9" fmla="*/ 48673 h 288512"/>
                <a:gd name="connsiteX10" fmla="*/ 163580 w 274356"/>
                <a:gd name="connsiteY10" fmla="*/ 90202 h 288512"/>
                <a:gd name="connsiteX11" fmla="*/ 166724 w 274356"/>
                <a:gd name="connsiteY11" fmla="*/ 101917 h 288512"/>
                <a:gd name="connsiteX12" fmla="*/ 178439 w 274356"/>
                <a:gd name="connsiteY12" fmla="*/ 107728 h 288512"/>
                <a:gd name="connsiteX13" fmla="*/ 183964 w 274356"/>
                <a:gd name="connsiteY13" fmla="*/ 112490 h 288512"/>
                <a:gd name="connsiteX14" fmla="*/ 199013 w 274356"/>
                <a:gd name="connsiteY14" fmla="*/ 125825 h 288512"/>
                <a:gd name="connsiteX15" fmla="*/ 220445 w 274356"/>
                <a:gd name="connsiteY15" fmla="*/ 132112 h 288512"/>
                <a:gd name="connsiteX16" fmla="*/ 225112 w 274356"/>
                <a:gd name="connsiteY16" fmla="*/ 132016 h 288512"/>
                <a:gd name="connsiteX17" fmla="*/ 244924 w 274356"/>
                <a:gd name="connsiteY17" fmla="*/ 133350 h 288512"/>
                <a:gd name="connsiteX18" fmla="*/ 250544 w 274356"/>
                <a:gd name="connsiteY18" fmla="*/ 149447 h 288512"/>
                <a:gd name="connsiteX19" fmla="*/ 255687 w 274356"/>
                <a:gd name="connsiteY19" fmla="*/ 156686 h 288512"/>
                <a:gd name="connsiteX20" fmla="*/ 262640 w 274356"/>
                <a:gd name="connsiteY20" fmla="*/ 166592 h 288512"/>
                <a:gd name="connsiteX21" fmla="*/ 261307 w 274356"/>
                <a:gd name="connsiteY21" fmla="*/ 185452 h 288512"/>
                <a:gd name="connsiteX22" fmla="*/ 262926 w 274356"/>
                <a:gd name="connsiteY22" fmla="*/ 196786 h 288512"/>
                <a:gd name="connsiteX23" fmla="*/ 253211 w 274356"/>
                <a:gd name="connsiteY23" fmla="*/ 196215 h 288512"/>
                <a:gd name="connsiteX24" fmla="*/ 224921 w 274356"/>
                <a:gd name="connsiteY24" fmla="*/ 190881 h 288512"/>
                <a:gd name="connsiteX25" fmla="*/ 229589 w 274356"/>
                <a:gd name="connsiteY25" fmla="*/ 207550 h 288512"/>
                <a:gd name="connsiteX26" fmla="*/ 228636 w 274356"/>
                <a:gd name="connsiteY26" fmla="*/ 216503 h 288512"/>
                <a:gd name="connsiteX27" fmla="*/ 220064 w 274356"/>
                <a:gd name="connsiteY27" fmla="*/ 211646 h 288512"/>
                <a:gd name="connsiteX28" fmla="*/ 208253 w 274356"/>
                <a:gd name="connsiteY28" fmla="*/ 193738 h 288512"/>
                <a:gd name="connsiteX29" fmla="*/ 201871 w 274356"/>
                <a:gd name="connsiteY29" fmla="*/ 191833 h 288512"/>
                <a:gd name="connsiteX30" fmla="*/ 202919 w 274356"/>
                <a:gd name="connsiteY30" fmla="*/ 201073 h 288512"/>
                <a:gd name="connsiteX31" fmla="*/ 203681 w 274356"/>
                <a:gd name="connsiteY31" fmla="*/ 210122 h 288512"/>
                <a:gd name="connsiteX32" fmla="*/ 198061 w 274356"/>
                <a:gd name="connsiteY32" fmla="*/ 215265 h 288512"/>
                <a:gd name="connsiteX33" fmla="*/ 180535 w 274356"/>
                <a:gd name="connsiteY33" fmla="*/ 241840 h 288512"/>
                <a:gd name="connsiteX34" fmla="*/ 175772 w 274356"/>
                <a:gd name="connsiteY34" fmla="*/ 258508 h 288512"/>
                <a:gd name="connsiteX35" fmla="*/ 191203 w 274356"/>
                <a:gd name="connsiteY35" fmla="*/ 264795 h 288512"/>
                <a:gd name="connsiteX36" fmla="*/ 201680 w 274356"/>
                <a:gd name="connsiteY36" fmla="*/ 259271 h 288512"/>
                <a:gd name="connsiteX37" fmla="*/ 222635 w 274356"/>
                <a:gd name="connsiteY37" fmla="*/ 265843 h 288512"/>
                <a:gd name="connsiteX38" fmla="*/ 213110 w 274356"/>
                <a:gd name="connsiteY38" fmla="*/ 276034 h 288512"/>
                <a:gd name="connsiteX39" fmla="*/ 194346 w 274356"/>
                <a:gd name="connsiteY39" fmla="*/ 280702 h 288512"/>
                <a:gd name="connsiteX40" fmla="*/ 181202 w 274356"/>
                <a:gd name="connsiteY40" fmla="*/ 288417 h 288512"/>
                <a:gd name="connsiteX41" fmla="*/ 175963 w 274356"/>
                <a:gd name="connsiteY41" fmla="*/ 288512 h 288512"/>
                <a:gd name="connsiteX42" fmla="*/ 172248 w 274356"/>
                <a:gd name="connsiteY42" fmla="*/ 279178 h 288512"/>
                <a:gd name="connsiteX43" fmla="*/ 152150 w 274356"/>
                <a:gd name="connsiteY43" fmla="*/ 254889 h 288512"/>
                <a:gd name="connsiteX44" fmla="*/ 125195 w 274356"/>
                <a:gd name="connsiteY44" fmla="*/ 248126 h 288512"/>
                <a:gd name="connsiteX45" fmla="*/ 88047 w 274356"/>
                <a:gd name="connsiteY45" fmla="*/ 254603 h 288512"/>
                <a:gd name="connsiteX46" fmla="*/ 88047 w 274356"/>
                <a:gd name="connsiteY46" fmla="*/ 254603 h 288512"/>
                <a:gd name="connsiteX47" fmla="*/ 77760 w 274356"/>
                <a:gd name="connsiteY47" fmla="*/ 248888 h 288512"/>
                <a:gd name="connsiteX48" fmla="*/ 66044 w 274356"/>
                <a:gd name="connsiteY48" fmla="*/ 234791 h 288512"/>
                <a:gd name="connsiteX49" fmla="*/ 28992 w 274356"/>
                <a:gd name="connsiteY49" fmla="*/ 199644 h 288512"/>
                <a:gd name="connsiteX50" fmla="*/ 10609 w 274356"/>
                <a:gd name="connsiteY50" fmla="*/ 180975 h 288512"/>
                <a:gd name="connsiteX51" fmla="*/ 10323 w 274356"/>
                <a:gd name="connsiteY51" fmla="*/ 175641 h 288512"/>
                <a:gd name="connsiteX52" fmla="*/ 22420 w 274356"/>
                <a:gd name="connsiteY52" fmla="*/ 85249 h 288512"/>
                <a:gd name="connsiteX53" fmla="*/ 98429 w 274356"/>
                <a:gd name="connsiteY53" fmla="*/ 48768 h 288512"/>
                <a:gd name="connsiteX54" fmla="*/ 114146 w 274356"/>
                <a:gd name="connsiteY54" fmla="*/ 39910 h 288512"/>
                <a:gd name="connsiteX55" fmla="*/ 131195 w 274356"/>
                <a:gd name="connsiteY55" fmla="*/ 37814 h 288512"/>
                <a:gd name="connsiteX56" fmla="*/ 154627 w 274356"/>
                <a:gd name="connsiteY56" fmla="*/ 40957 h 288512"/>
                <a:gd name="connsiteX57" fmla="*/ 165200 w 274356"/>
                <a:gd name="connsiteY57" fmla="*/ 39910 h 288512"/>
                <a:gd name="connsiteX58" fmla="*/ 181202 w 274356"/>
                <a:gd name="connsiteY58" fmla="*/ 28670 h 288512"/>
                <a:gd name="connsiteX59" fmla="*/ 195680 w 274356"/>
                <a:gd name="connsiteY59" fmla="*/ 28575 h 288512"/>
                <a:gd name="connsiteX60" fmla="*/ 199680 w 274356"/>
                <a:gd name="connsiteY60" fmla="*/ 18288 h 288512"/>
                <a:gd name="connsiteX61" fmla="*/ 210920 w 274356"/>
                <a:gd name="connsiteY61" fmla="*/ 14192 h 288512"/>
                <a:gd name="connsiteX62" fmla="*/ 228160 w 274356"/>
                <a:gd name="connsiteY62" fmla="*/ 36100 h 288512"/>
                <a:gd name="connsiteX63" fmla="*/ 233970 w 274356"/>
                <a:gd name="connsiteY63" fmla="*/ 44387 h 288512"/>
                <a:gd name="connsiteX64" fmla="*/ 245210 w 274356"/>
                <a:gd name="connsiteY64" fmla="*/ 39529 h 288512"/>
                <a:gd name="connsiteX65" fmla="*/ 259592 w 274356"/>
                <a:gd name="connsiteY65" fmla="*/ 7144 h 288512"/>
                <a:gd name="connsiteX66" fmla="*/ 263974 w 274356"/>
                <a:gd name="connsiteY66" fmla="*/ 0 h 28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74356" h="288512">
                  <a:moveTo>
                    <a:pt x="263974" y="0"/>
                  </a:moveTo>
                  <a:cubicBezTo>
                    <a:pt x="261593" y="12001"/>
                    <a:pt x="269784" y="19336"/>
                    <a:pt x="274356" y="28289"/>
                  </a:cubicBezTo>
                  <a:cubicBezTo>
                    <a:pt x="271784" y="32956"/>
                    <a:pt x="270165" y="39910"/>
                    <a:pt x="266355" y="42005"/>
                  </a:cubicBezTo>
                  <a:cubicBezTo>
                    <a:pt x="251782" y="50101"/>
                    <a:pt x="248067" y="67056"/>
                    <a:pt x="238923" y="79438"/>
                  </a:cubicBezTo>
                  <a:cubicBezTo>
                    <a:pt x="236542" y="82677"/>
                    <a:pt x="236828" y="89535"/>
                    <a:pt x="231398" y="88392"/>
                  </a:cubicBezTo>
                  <a:cubicBezTo>
                    <a:pt x="225302" y="87058"/>
                    <a:pt x="217492" y="90488"/>
                    <a:pt x="213301" y="81915"/>
                  </a:cubicBezTo>
                  <a:cubicBezTo>
                    <a:pt x="211777" y="78772"/>
                    <a:pt x="209110" y="76390"/>
                    <a:pt x="207014" y="73628"/>
                  </a:cubicBezTo>
                  <a:cubicBezTo>
                    <a:pt x="201776" y="63722"/>
                    <a:pt x="200252" y="52483"/>
                    <a:pt x="197775" y="41624"/>
                  </a:cubicBezTo>
                  <a:cubicBezTo>
                    <a:pt x="191965" y="38576"/>
                    <a:pt x="185964" y="39148"/>
                    <a:pt x="180154" y="40957"/>
                  </a:cubicBezTo>
                  <a:cubicBezTo>
                    <a:pt x="176820" y="42005"/>
                    <a:pt x="173296" y="44291"/>
                    <a:pt x="173772" y="48673"/>
                  </a:cubicBezTo>
                  <a:cubicBezTo>
                    <a:pt x="175582" y="64103"/>
                    <a:pt x="171200" y="77533"/>
                    <a:pt x="163580" y="90202"/>
                  </a:cubicBezTo>
                  <a:cubicBezTo>
                    <a:pt x="160913" y="94583"/>
                    <a:pt x="161961" y="99346"/>
                    <a:pt x="166724" y="101917"/>
                  </a:cubicBezTo>
                  <a:cubicBezTo>
                    <a:pt x="170534" y="104013"/>
                    <a:pt x="174629" y="105537"/>
                    <a:pt x="178439" y="107728"/>
                  </a:cubicBezTo>
                  <a:cubicBezTo>
                    <a:pt x="180535" y="108966"/>
                    <a:pt x="184154" y="111252"/>
                    <a:pt x="183964" y="112490"/>
                  </a:cubicBezTo>
                  <a:cubicBezTo>
                    <a:pt x="181773" y="127063"/>
                    <a:pt x="192822" y="122968"/>
                    <a:pt x="199013" y="125825"/>
                  </a:cubicBezTo>
                  <a:cubicBezTo>
                    <a:pt x="205871" y="128968"/>
                    <a:pt x="214920" y="122968"/>
                    <a:pt x="220445" y="132112"/>
                  </a:cubicBezTo>
                  <a:cubicBezTo>
                    <a:pt x="220921" y="132874"/>
                    <a:pt x="224350" y="132874"/>
                    <a:pt x="225112" y="132016"/>
                  </a:cubicBezTo>
                  <a:cubicBezTo>
                    <a:pt x="232446" y="122587"/>
                    <a:pt x="238161" y="128207"/>
                    <a:pt x="244924" y="133350"/>
                  </a:cubicBezTo>
                  <a:cubicBezTo>
                    <a:pt x="250734" y="137732"/>
                    <a:pt x="253496" y="141637"/>
                    <a:pt x="250544" y="149447"/>
                  </a:cubicBezTo>
                  <a:cubicBezTo>
                    <a:pt x="249020" y="153448"/>
                    <a:pt x="251496" y="157162"/>
                    <a:pt x="255687" y="156686"/>
                  </a:cubicBezTo>
                  <a:cubicBezTo>
                    <a:pt x="263688" y="155734"/>
                    <a:pt x="264641" y="160306"/>
                    <a:pt x="262640" y="166592"/>
                  </a:cubicBezTo>
                  <a:cubicBezTo>
                    <a:pt x="260640" y="172879"/>
                    <a:pt x="257878" y="178689"/>
                    <a:pt x="261307" y="185452"/>
                  </a:cubicBezTo>
                  <a:cubicBezTo>
                    <a:pt x="263117" y="188976"/>
                    <a:pt x="268546" y="192881"/>
                    <a:pt x="262926" y="196786"/>
                  </a:cubicBezTo>
                  <a:cubicBezTo>
                    <a:pt x="260640" y="198406"/>
                    <a:pt x="255020" y="198120"/>
                    <a:pt x="253211" y="196215"/>
                  </a:cubicBezTo>
                  <a:cubicBezTo>
                    <a:pt x="244448" y="186881"/>
                    <a:pt x="234256" y="193262"/>
                    <a:pt x="224921" y="190881"/>
                  </a:cubicBezTo>
                  <a:cubicBezTo>
                    <a:pt x="223874" y="198120"/>
                    <a:pt x="227969" y="202311"/>
                    <a:pt x="229589" y="207550"/>
                  </a:cubicBezTo>
                  <a:cubicBezTo>
                    <a:pt x="230636" y="210883"/>
                    <a:pt x="233399" y="215265"/>
                    <a:pt x="228636" y="216503"/>
                  </a:cubicBezTo>
                  <a:cubicBezTo>
                    <a:pt x="226160" y="217170"/>
                    <a:pt x="221302" y="214312"/>
                    <a:pt x="220064" y="211646"/>
                  </a:cubicBezTo>
                  <a:cubicBezTo>
                    <a:pt x="216920" y="204883"/>
                    <a:pt x="213777" y="198501"/>
                    <a:pt x="208253" y="193738"/>
                  </a:cubicBezTo>
                  <a:cubicBezTo>
                    <a:pt x="206157" y="191929"/>
                    <a:pt x="204157" y="189833"/>
                    <a:pt x="201871" y="191833"/>
                  </a:cubicBezTo>
                  <a:cubicBezTo>
                    <a:pt x="198251" y="195072"/>
                    <a:pt x="200252" y="198215"/>
                    <a:pt x="202919" y="201073"/>
                  </a:cubicBezTo>
                  <a:cubicBezTo>
                    <a:pt x="205490" y="203740"/>
                    <a:pt x="211682" y="206026"/>
                    <a:pt x="203681" y="210122"/>
                  </a:cubicBezTo>
                  <a:cubicBezTo>
                    <a:pt x="201490" y="211264"/>
                    <a:pt x="198918" y="213074"/>
                    <a:pt x="198061" y="215265"/>
                  </a:cubicBezTo>
                  <a:cubicBezTo>
                    <a:pt x="191298" y="233267"/>
                    <a:pt x="191298" y="233362"/>
                    <a:pt x="180535" y="241840"/>
                  </a:cubicBezTo>
                  <a:cubicBezTo>
                    <a:pt x="173867" y="247079"/>
                    <a:pt x="172439" y="252222"/>
                    <a:pt x="175772" y="258508"/>
                  </a:cubicBezTo>
                  <a:cubicBezTo>
                    <a:pt x="179106" y="264700"/>
                    <a:pt x="184345" y="266891"/>
                    <a:pt x="191203" y="264795"/>
                  </a:cubicBezTo>
                  <a:cubicBezTo>
                    <a:pt x="195203" y="263557"/>
                    <a:pt x="199013" y="255556"/>
                    <a:pt x="201680" y="259271"/>
                  </a:cubicBezTo>
                  <a:cubicBezTo>
                    <a:pt x="207776" y="267843"/>
                    <a:pt x="217968" y="255746"/>
                    <a:pt x="222635" y="265843"/>
                  </a:cubicBezTo>
                  <a:cubicBezTo>
                    <a:pt x="221302" y="271272"/>
                    <a:pt x="217682" y="274130"/>
                    <a:pt x="213110" y="276034"/>
                  </a:cubicBezTo>
                  <a:cubicBezTo>
                    <a:pt x="207014" y="278035"/>
                    <a:pt x="200442" y="278035"/>
                    <a:pt x="194346" y="280702"/>
                  </a:cubicBezTo>
                  <a:cubicBezTo>
                    <a:pt x="189965" y="283274"/>
                    <a:pt x="185012" y="284702"/>
                    <a:pt x="181202" y="288417"/>
                  </a:cubicBezTo>
                  <a:cubicBezTo>
                    <a:pt x="179487" y="288417"/>
                    <a:pt x="177677" y="288417"/>
                    <a:pt x="175963" y="288512"/>
                  </a:cubicBezTo>
                  <a:cubicBezTo>
                    <a:pt x="172724" y="286322"/>
                    <a:pt x="172439" y="283083"/>
                    <a:pt x="172248" y="279178"/>
                  </a:cubicBezTo>
                  <a:cubicBezTo>
                    <a:pt x="171200" y="260223"/>
                    <a:pt x="167771" y="255460"/>
                    <a:pt x="152150" y="254889"/>
                  </a:cubicBezTo>
                  <a:cubicBezTo>
                    <a:pt x="142530" y="254508"/>
                    <a:pt x="133386" y="252508"/>
                    <a:pt x="125195" y="248126"/>
                  </a:cubicBezTo>
                  <a:cubicBezTo>
                    <a:pt x="110907" y="240602"/>
                    <a:pt x="99191" y="243840"/>
                    <a:pt x="88047" y="254603"/>
                  </a:cubicBezTo>
                  <a:lnTo>
                    <a:pt x="88047" y="254603"/>
                  </a:lnTo>
                  <a:cubicBezTo>
                    <a:pt x="85380" y="251079"/>
                    <a:pt x="80522" y="252222"/>
                    <a:pt x="77760" y="248888"/>
                  </a:cubicBezTo>
                  <a:cubicBezTo>
                    <a:pt x="75093" y="242887"/>
                    <a:pt x="71474" y="236791"/>
                    <a:pt x="66044" y="234791"/>
                  </a:cubicBezTo>
                  <a:cubicBezTo>
                    <a:pt x="48995" y="228600"/>
                    <a:pt x="38898" y="214408"/>
                    <a:pt x="28992" y="199644"/>
                  </a:cubicBezTo>
                  <a:cubicBezTo>
                    <a:pt x="24039" y="192214"/>
                    <a:pt x="18324" y="185261"/>
                    <a:pt x="10609" y="180975"/>
                  </a:cubicBezTo>
                  <a:cubicBezTo>
                    <a:pt x="10514" y="179165"/>
                    <a:pt x="10418" y="177356"/>
                    <a:pt x="10323" y="175641"/>
                  </a:cubicBezTo>
                  <a:cubicBezTo>
                    <a:pt x="-7298" y="139922"/>
                    <a:pt x="-1774" y="112014"/>
                    <a:pt x="22420" y="85249"/>
                  </a:cubicBezTo>
                  <a:cubicBezTo>
                    <a:pt x="44042" y="61341"/>
                    <a:pt x="67187" y="46863"/>
                    <a:pt x="98429" y="48768"/>
                  </a:cubicBezTo>
                  <a:cubicBezTo>
                    <a:pt x="104335" y="49149"/>
                    <a:pt x="109193" y="43529"/>
                    <a:pt x="114146" y="39910"/>
                  </a:cubicBezTo>
                  <a:cubicBezTo>
                    <a:pt x="119956" y="39338"/>
                    <a:pt x="127195" y="40957"/>
                    <a:pt x="131195" y="37814"/>
                  </a:cubicBezTo>
                  <a:cubicBezTo>
                    <a:pt x="140816" y="30289"/>
                    <a:pt x="147483" y="32099"/>
                    <a:pt x="154627" y="40957"/>
                  </a:cubicBezTo>
                  <a:cubicBezTo>
                    <a:pt x="157865" y="44958"/>
                    <a:pt x="162342" y="44482"/>
                    <a:pt x="165200" y="39910"/>
                  </a:cubicBezTo>
                  <a:cubicBezTo>
                    <a:pt x="169105" y="33528"/>
                    <a:pt x="173582" y="28480"/>
                    <a:pt x="181202" y="28670"/>
                  </a:cubicBezTo>
                  <a:cubicBezTo>
                    <a:pt x="190727" y="34290"/>
                    <a:pt x="192632" y="34385"/>
                    <a:pt x="195680" y="28575"/>
                  </a:cubicBezTo>
                  <a:cubicBezTo>
                    <a:pt x="197394" y="25336"/>
                    <a:pt x="197775" y="21241"/>
                    <a:pt x="199680" y="18288"/>
                  </a:cubicBezTo>
                  <a:cubicBezTo>
                    <a:pt x="202252" y="14192"/>
                    <a:pt x="206062" y="12192"/>
                    <a:pt x="210920" y="14192"/>
                  </a:cubicBezTo>
                  <a:cubicBezTo>
                    <a:pt x="220254" y="18097"/>
                    <a:pt x="227874" y="23431"/>
                    <a:pt x="228160" y="36100"/>
                  </a:cubicBezTo>
                  <a:cubicBezTo>
                    <a:pt x="228255" y="39814"/>
                    <a:pt x="229874" y="43339"/>
                    <a:pt x="233970" y="44387"/>
                  </a:cubicBezTo>
                  <a:cubicBezTo>
                    <a:pt x="238733" y="45529"/>
                    <a:pt x="242924" y="43529"/>
                    <a:pt x="245210" y="39529"/>
                  </a:cubicBezTo>
                  <a:cubicBezTo>
                    <a:pt x="251020" y="29337"/>
                    <a:pt x="259497" y="20574"/>
                    <a:pt x="259592" y="7144"/>
                  </a:cubicBezTo>
                  <a:cubicBezTo>
                    <a:pt x="259592" y="4381"/>
                    <a:pt x="262450" y="2191"/>
                    <a:pt x="263974"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BE8DB6D4-3D06-1769-0BE9-2578DD1E7FE4}"/>
                </a:ext>
              </a:extLst>
            </p:cNvPr>
            <p:cNvSpPr/>
            <p:nvPr/>
          </p:nvSpPr>
          <p:spPr>
            <a:xfrm>
              <a:off x="3372014" y="1481330"/>
              <a:ext cx="143399" cy="93683"/>
            </a:xfrm>
            <a:custGeom>
              <a:avLst/>
              <a:gdLst>
                <a:gd name="connsiteX0" fmla="*/ 31147 w 143399"/>
                <a:gd name="connsiteY0" fmla="*/ 5849 h 93683"/>
                <a:gd name="connsiteX1" fmla="*/ 41529 w 143399"/>
                <a:gd name="connsiteY1" fmla="*/ 229 h 93683"/>
                <a:gd name="connsiteX2" fmla="*/ 56388 w 143399"/>
                <a:gd name="connsiteY2" fmla="*/ 2896 h 93683"/>
                <a:gd name="connsiteX3" fmla="*/ 74200 w 143399"/>
                <a:gd name="connsiteY3" fmla="*/ 19565 h 93683"/>
                <a:gd name="connsiteX4" fmla="*/ 77248 w 143399"/>
                <a:gd name="connsiteY4" fmla="*/ 23756 h 93683"/>
                <a:gd name="connsiteX5" fmla="*/ 86582 w 143399"/>
                <a:gd name="connsiteY5" fmla="*/ 22899 h 93683"/>
                <a:gd name="connsiteX6" fmla="*/ 89059 w 143399"/>
                <a:gd name="connsiteY6" fmla="*/ 16231 h 93683"/>
                <a:gd name="connsiteX7" fmla="*/ 97536 w 143399"/>
                <a:gd name="connsiteY7" fmla="*/ 134 h 93683"/>
                <a:gd name="connsiteX8" fmla="*/ 124301 w 143399"/>
                <a:gd name="connsiteY8" fmla="*/ 11564 h 93683"/>
                <a:gd name="connsiteX9" fmla="*/ 129445 w 143399"/>
                <a:gd name="connsiteY9" fmla="*/ 22899 h 93683"/>
                <a:gd name="connsiteX10" fmla="*/ 134588 w 143399"/>
                <a:gd name="connsiteY10" fmla="*/ 28519 h 93683"/>
                <a:gd name="connsiteX11" fmla="*/ 139732 w 143399"/>
                <a:gd name="connsiteY11" fmla="*/ 45473 h 93683"/>
                <a:gd name="connsiteX12" fmla="*/ 124206 w 143399"/>
                <a:gd name="connsiteY12" fmla="*/ 51093 h 93683"/>
                <a:gd name="connsiteX13" fmla="*/ 118967 w 143399"/>
                <a:gd name="connsiteY13" fmla="*/ 85002 h 93683"/>
                <a:gd name="connsiteX14" fmla="*/ 87916 w 143399"/>
                <a:gd name="connsiteY14" fmla="*/ 85002 h 93683"/>
                <a:gd name="connsiteX15" fmla="*/ 64770 w 143399"/>
                <a:gd name="connsiteY15" fmla="*/ 86907 h 93683"/>
                <a:gd name="connsiteX16" fmla="*/ 58484 w 143399"/>
                <a:gd name="connsiteY16" fmla="*/ 85573 h 93683"/>
                <a:gd name="connsiteX17" fmla="*/ 25718 w 143399"/>
                <a:gd name="connsiteY17" fmla="*/ 56998 h 93683"/>
                <a:gd name="connsiteX18" fmla="*/ 15811 w 143399"/>
                <a:gd name="connsiteY18" fmla="*/ 42044 h 93683"/>
                <a:gd name="connsiteX19" fmla="*/ 0 w 143399"/>
                <a:gd name="connsiteY19" fmla="*/ 22803 h 93683"/>
                <a:gd name="connsiteX20" fmla="*/ 10287 w 143399"/>
                <a:gd name="connsiteY20" fmla="*/ 11564 h 93683"/>
                <a:gd name="connsiteX21" fmla="*/ 31147 w 143399"/>
                <a:gd name="connsiteY21" fmla="*/ 5849 h 9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3399" h="93683">
                  <a:moveTo>
                    <a:pt x="31147" y="5849"/>
                  </a:moveTo>
                  <a:cubicBezTo>
                    <a:pt x="34576" y="3944"/>
                    <a:pt x="38005" y="2039"/>
                    <a:pt x="41529" y="229"/>
                  </a:cubicBezTo>
                  <a:cubicBezTo>
                    <a:pt x="46482" y="1087"/>
                    <a:pt x="51626" y="1468"/>
                    <a:pt x="56388" y="2896"/>
                  </a:cubicBezTo>
                  <a:cubicBezTo>
                    <a:pt x="64580" y="5373"/>
                    <a:pt x="72771" y="8230"/>
                    <a:pt x="74200" y="19565"/>
                  </a:cubicBezTo>
                  <a:cubicBezTo>
                    <a:pt x="74390" y="21089"/>
                    <a:pt x="76010" y="22613"/>
                    <a:pt x="77248" y="23756"/>
                  </a:cubicBezTo>
                  <a:cubicBezTo>
                    <a:pt x="80486" y="26614"/>
                    <a:pt x="83630" y="24708"/>
                    <a:pt x="86582" y="22899"/>
                  </a:cubicBezTo>
                  <a:cubicBezTo>
                    <a:pt x="88868" y="21470"/>
                    <a:pt x="89916" y="19660"/>
                    <a:pt x="89059" y="16231"/>
                  </a:cubicBezTo>
                  <a:cubicBezTo>
                    <a:pt x="85154" y="515"/>
                    <a:pt x="85344" y="801"/>
                    <a:pt x="97536" y="134"/>
                  </a:cubicBezTo>
                  <a:cubicBezTo>
                    <a:pt x="108204" y="-533"/>
                    <a:pt x="117729" y="991"/>
                    <a:pt x="124301" y="11564"/>
                  </a:cubicBezTo>
                  <a:cubicBezTo>
                    <a:pt x="126016" y="15374"/>
                    <a:pt x="127730" y="19089"/>
                    <a:pt x="129445" y="22899"/>
                  </a:cubicBezTo>
                  <a:cubicBezTo>
                    <a:pt x="131159" y="24708"/>
                    <a:pt x="132969" y="26614"/>
                    <a:pt x="134588" y="28519"/>
                  </a:cubicBezTo>
                  <a:cubicBezTo>
                    <a:pt x="145161" y="36139"/>
                    <a:pt x="145352" y="36900"/>
                    <a:pt x="139732" y="45473"/>
                  </a:cubicBezTo>
                  <a:cubicBezTo>
                    <a:pt x="135827" y="51569"/>
                    <a:pt x="128206" y="45473"/>
                    <a:pt x="124206" y="51093"/>
                  </a:cubicBezTo>
                  <a:cubicBezTo>
                    <a:pt x="125921" y="62999"/>
                    <a:pt x="120491" y="73667"/>
                    <a:pt x="118967" y="85002"/>
                  </a:cubicBezTo>
                  <a:cubicBezTo>
                    <a:pt x="108585" y="92241"/>
                    <a:pt x="98298" y="100242"/>
                    <a:pt x="87916" y="85002"/>
                  </a:cubicBezTo>
                  <a:cubicBezTo>
                    <a:pt x="80201" y="85097"/>
                    <a:pt x="72009" y="76334"/>
                    <a:pt x="64770" y="86907"/>
                  </a:cubicBezTo>
                  <a:cubicBezTo>
                    <a:pt x="63246" y="89097"/>
                    <a:pt x="59436" y="88621"/>
                    <a:pt x="58484" y="85573"/>
                  </a:cubicBezTo>
                  <a:cubicBezTo>
                    <a:pt x="53054" y="68428"/>
                    <a:pt x="36005" y="67476"/>
                    <a:pt x="25718" y="56998"/>
                  </a:cubicBezTo>
                  <a:cubicBezTo>
                    <a:pt x="21241" y="52521"/>
                    <a:pt x="15907" y="49093"/>
                    <a:pt x="15811" y="42044"/>
                  </a:cubicBezTo>
                  <a:cubicBezTo>
                    <a:pt x="15621" y="30328"/>
                    <a:pt x="7525" y="26995"/>
                    <a:pt x="0" y="22803"/>
                  </a:cubicBezTo>
                  <a:cubicBezTo>
                    <a:pt x="95" y="15469"/>
                    <a:pt x="3620" y="11754"/>
                    <a:pt x="10287" y="11564"/>
                  </a:cubicBezTo>
                  <a:cubicBezTo>
                    <a:pt x="16383" y="5468"/>
                    <a:pt x="25241" y="12231"/>
                    <a:pt x="31147" y="5849"/>
                  </a:cubicBezTo>
                  <a:close/>
                </a:path>
              </a:pathLst>
            </a:custGeom>
            <a:solidFill>
              <a:srgbClr val="BBE1E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923DD5DF-703D-E99A-F3AE-6BDD2EA332FB}"/>
                </a:ext>
              </a:extLst>
            </p:cNvPr>
            <p:cNvSpPr/>
            <p:nvPr/>
          </p:nvSpPr>
          <p:spPr>
            <a:xfrm>
              <a:off x="3460026" y="1555092"/>
              <a:ext cx="77628" cy="22703"/>
            </a:xfrm>
            <a:custGeom>
              <a:avLst/>
              <a:gdLst>
                <a:gd name="connsiteX0" fmla="*/ 0 w 77628"/>
                <a:gd name="connsiteY0" fmla="*/ 11239 h 22703"/>
                <a:gd name="connsiteX1" fmla="*/ 31051 w 77628"/>
                <a:gd name="connsiteY1" fmla="*/ 11239 h 22703"/>
                <a:gd name="connsiteX2" fmla="*/ 77629 w 77628"/>
                <a:gd name="connsiteY2" fmla="*/ 0 h 22703"/>
                <a:gd name="connsiteX3" fmla="*/ 67342 w 77628"/>
                <a:gd name="connsiteY3" fmla="*/ 5715 h 22703"/>
                <a:gd name="connsiteX4" fmla="*/ 14288 w 77628"/>
                <a:gd name="connsiteY4" fmla="*/ 22193 h 22703"/>
                <a:gd name="connsiteX5" fmla="*/ 0 w 77628"/>
                <a:gd name="connsiteY5" fmla="*/ 11239 h 2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28" h="22703">
                  <a:moveTo>
                    <a:pt x="0" y="11239"/>
                  </a:moveTo>
                  <a:cubicBezTo>
                    <a:pt x="10382" y="20764"/>
                    <a:pt x="20765" y="12668"/>
                    <a:pt x="31051" y="11239"/>
                  </a:cubicBezTo>
                  <a:cubicBezTo>
                    <a:pt x="44101" y="2762"/>
                    <a:pt x="49530" y="1429"/>
                    <a:pt x="77629" y="0"/>
                  </a:cubicBezTo>
                  <a:cubicBezTo>
                    <a:pt x="75438" y="4572"/>
                    <a:pt x="71533" y="5524"/>
                    <a:pt x="67342" y="5715"/>
                  </a:cubicBezTo>
                  <a:cubicBezTo>
                    <a:pt x="51244" y="17240"/>
                    <a:pt x="32194" y="17621"/>
                    <a:pt x="14288" y="22193"/>
                  </a:cubicBezTo>
                  <a:cubicBezTo>
                    <a:pt x="7144" y="24003"/>
                    <a:pt x="857" y="21145"/>
                    <a:pt x="0" y="1123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C9784A43-54A2-9BBC-85F6-C2BD692D5B8A}"/>
                </a:ext>
              </a:extLst>
            </p:cNvPr>
            <p:cNvSpPr/>
            <p:nvPr/>
          </p:nvSpPr>
          <p:spPr>
            <a:xfrm>
              <a:off x="3496221" y="1130848"/>
              <a:ext cx="15430" cy="17240"/>
            </a:xfrm>
            <a:custGeom>
              <a:avLst/>
              <a:gdLst>
                <a:gd name="connsiteX0" fmla="*/ 15430 w 15430"/>
                <a:gd name="connsiteY0" fmla="*/ 0 h 17240"/>
                <a:gd name="connsiteX1" fmla="*/ 95 w 15430"/>
                <a:gd name="connsiteY1" fmla="*/ 17240 h 17240"/>
                <a:gd name="connsiteX2" fmla="*/ 0 w 15430"/>
                <a:gd name="connsiteY2" fmla="*/ 11335 h 17240"/>
                <a:gd name="connsiteX3" fmla="*/ 15430 w 15430"/>
                <a:gd name="connsiteY3" fmla="*/ 0 h 17240"/>
              </a:gdLst>
              <a:ahLst/>
              <a:cxnLst>
                <a:cxn ang="0">
                  <a:pos x="connsiteX0" y="connsiteY0"/>
                </a:cxn>
                <a:cxn ang="0">
                  <a:pos x="connsiteX1" y="connsiteY1"/>
                </a:cxn>
                <a:cxn ang="0">
                  <a:pos x="connsiteX2" y="connsiteY2"/>
                </a:cxn>
                <a:cxn ang="0">
                  <a:pos x="connsiteX3" y="connsiteY3"/>
                </a:cxn>
              </a:cxnLst>
              <a:rect l="l" t="t" r="r" b="b"/>
              <a:pathLst>
                <a:path w="15430" h="17240">
                  <a:moveTo>
                    <a:pt x="15430" y="0"/>
                  </a:moveTo>
                  <a:cubicBezTo>
                    <a:pt x="12382" y="7906"/>
                    <a:pt x="6858" y="13240"/>
                    <a:pt x="95" y="17240"/>
                  </a:cubicBezTo>
                  <a:cubicBezTo>
                    <a:pt x="95" y="15240"/>
                    <a:pt x="0" y="13335"/>
                    <a:pt x="0" y="11335"/>
                  </a:cubicBezTo>
                  <a:cubicBezTo>
                    <a:pt x="2953" y="4096"/>
                    <a:pt x="8096" y="191"/>
                    <a:pt x="15430" y="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01159A99-BEFD-CEBC-714C-91EE52A604C1}"/>
                </a:ext>
              </a:extLst>
            </p:cNvPr>
            <p:cNvSpPr/>
            <p:nvPr/>
          </p:nvSpPr>
          <p:spPr>
            <a:xfrm>
              <a:off x="3692816" y="1052219"/>
              <a:ext cx="46958" cy="21720"/>
            </a:xfrm>
            <a:custGeom>
              <a:avLst/>
              <a:gdLst>
                <a:gd name="connsiteX0" fmla="*/ 46958 w 46958"/>
                <a:gd name="connsiteY0" fmla="*/ 5097 h 21720"/>
                <a:gd name="connsiteX1" fmla="*/ 36290 w 46958"/>
                <a:gd name="connsiteY1" fmla="*/ 11002 h 21720"/>
                <a:gd name="connsiteX2" fmla="*/ 35052 w 46958"/>
                <a:gd name="connsiteY2" fmla="*/ 14622 h 21720"/>
                <a:gd name="connsiteX3" fmla="*/ 12764 w 46958"/>
                <a:gd name="connsiteY3" fmla="*/ 19384 h 21720"/>
                <a:gd name="connsiteX4" fmla="*/ 10382 w 46958"/>
                <a:gd name="connsiteY4" fmla="*/ 16622 h 21720"/>
                <a:gd name="connsiteX5" fmla="*/ 0 w 46958"/>
                <a:gd name="connsiteY5" fmla="*/ 5287 h 21720"/>
                <a:gd name="connsiteX6" fmla="*/ 10382 w 46958"/>
                <a:gd name="connsiteY6" fmla="*/ 5192 h 21720"/>
                <a:gd name="connsiteX7" fmla="*/ 29051 w 46958"/>
                <a:gd name="connsiteY7" fmla="*/ 5097 h 21720"/>
                <a:gd name="connsiteX8" fmla="*/ 46958 w 46958"/>
                <a:gd name="connsiteY8" fmla="*/ 5097 h 2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58" h="21720">
                  <a:moveTo>
                    <a:pt x="46958" y="5097"/>
                  </a:moveTo>
                  <a:cubicBezTo>
                    <a:pt x="42672" y="5478"/>
                    <a:pt x="38672" y="6335"/>
                    <a:pt x="36290" y="11002"/>
                  </a:cubicBezTo>
                  <a:cubicBezTo>
                    <a:pt x="35909" y="12241"/>
                    <a:pt x="35528" y="13384"/>
                    <a:pt x="35052" y="14622"/>
                  </a:cubicBezTo>
                  <a:cubicBezTo>
                    <a:pt x="28766" y="22528"/>
                    <a:pt x="21241" y="23385"/>
                    <a:pt x="12764" y="19384"/>
                  </a:cubicBezTo>
                  <a:cubicBezTo>
                    <a:pt x="12002" y="18432"/>
                    <a:pt x="11144" y="17575"/>
                    <a:pt x="10382" y="16622"/>
                  </a:cubicBezTo>
                  <a:cubicBezTo>
                    <a:pt x="6953" y="12812"/>
                    <a:pt x="3524" y="9097"/>
                    <a:pt x="0" y="5287"/>
                  </a:cubicBezTo>
                  <a:cubicBezTo>
                    <a:pt x="3429" y="5287"/>
                    <a:pt x="6953" y="5287"/>
                    <a:pt x="10382" y="5192"/>
                  </a:cubicBezTo>
                  <a:cubicBezTo>
                    <a:pt x="16574" y="8907"/>
                    <a:pt x="22479" y="12050"/>
                    <a:pt x="29051" y="5097"/>
                  </a:cubicBezTo>
                  <a:cubicBezTo>
                    <a:pt x="34576" y="-713"/>
                    <a:pt x="41053" y="-2618"/>
                    <a:pt x="46958" y="5097"/>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16692BE6-D9E7-A6CC-9353-52221FFC3E01}"/>
                </a:ext>
              </a:extLst>
            </p:cNvPr>
            <p:cNvSpPr/>
            <p:nvPr/>
          </p:nvSpPr>
          <p:spPr>
            <a:xfrm>
              <a:off x="3177588" y="1245990"/>
              <a:ext cx="127274" cy="145272"/>
            </a:xfrm>
            <a:custGeom>
              <a:avLst/>
              <a:gdLst>
                <a:gd name="connsiteX0" fmla="*/ 127275 w 127274"/>
                <a:gd name="connsiteY0" fmla="*/ 9446 h 145272"/>
                <a:gd name="connsiteX1" fmla="*/ 102034 w 127274"/>
                <a:gd name="connsiteY1" fmla="*/ 24400 h 145272"/>
                <a:gd name="connsiteX2" fmla="*/ 39835 w 127274"/>
                <a:gd name="connsiteY2" fmla="*/ 57071 h 145272"/>
                <a:gd name="connsiteX3" fmla="*/ 29929 w 127274"/>
                <a:gd name="connsiteY3" fmla="*/ 69453 h 145272"/>
                <a:gd name="connsiteX4" fmla="*/ 21547 w 127274"/>
                <a:gd name="connsiteY4" fmla="*/ 90884 h 145272"/>
                <a:gd name="connsiteX5" fmla="*/ 21928 w 127274"/>
                <a:gd name="connsiteY5" fmla="*/ 96314 h 145272"/>
                <a:gd name="connsiteX6" fmla="*/ 23548 w 127274"/>
                <a:gd name="connsiteY6" fmla="*/ 145272 h 145272"/>
                <a:gd name="connsiteX7" fmla="*/ 2021 w 127274"/>
                <a:gd name="connsiteY7" fmla="*/ 126127 h 145272"/>
                <a:gd name="connsiteX8" fmla="*/ 21 w 127274"/>
                <a:gd name="connsiteY8" fmla="*/ 118888 h 145272"/>
                <a:gd name="connsiteX9" fmla="*/ 2783 w 127274"/>
                <a:gd name="connsiteY9" fmla="*/ 105267 h 145272"/>
                <a:gd name="connsiteX10" fmla="*/ 11165 w 127274"/>
                <a:gd name="connsiteY10" fmla="*/ 79645 h 145272"/>
                <a:gd name="connsiteX11" fmla="*/ 8117 w 127274"/>
                <a:gd name="connsiteY11" fmla="*/ 54689 h 145272"/>
                <a:gd name="connsiteX12" fmla="*/ 8117 w 127274"/>
                <a:gd name="connsiteY12" fmla="*/ 49070 h 145272"/>
                <a:gd name="connsiteX13" fmla="*/ 25357 w 127274"/>
                <a:gd name="connsiteY13" fmla="*/ 52403 h 145272"/>
                <a:gd name="connsiteX14" fmla="*/ 40883 w 127274"/>
                <a:gd name="connsiteY14" fmla="*/ 39735 h 145272"/>
                <a:gd name="connsiteX15" fmla="*/ 39264 w 127274"/>
                <a:gd name="connsiteY15" fmla="*/ 37735 h 145272"/>
                <a:gd name="connsiteX16" fmla="*/ 56123 w 127274"/>
                <a:gd name="connsiteY16" fmla="*/ 22781 h 145272"/>
                <a:gd name="connsiteX17" fmla="*/ 75364 w 127274"/>
                <a:gd name="connsiteY17" fmla="*/ 20590 h 145272"/>
                <a:gd name="connsiteX18" fmla="*/ 80698 w 127274"/>
                <a:gd name="connsiteY18" fmla="*/ 14970 h 145272"/>
                <a:gd name="connsiteX19" fmla="*/ 80698 w 127274"/>
                <a:gd name="connsiteY19" fmla="*/ 14970 h 145272"/>
                <a:gd name="connsiteX20" fmla="*/ 87175 w 127274"/>
                <a:gd name="connsiteY20" fmla="*/ 6683 h 145272"/>
                <a:gd name="connsiteX21" fmla="*/ 102415 w 127274"/>
                <a:gd name="connsiteY21" fmla="*/ 6398 h 145272"/>
                <a:gd name="connsiteX22" fmla="*/ 119941 w 127274"/>
                <a:gd name="connsiteY22" fmla="*/ 10779 h 145272"/>
                <a:gd name="connsiteX23" fmla="*/ 127275 w 127274"/>
                <a:gd name="connsiteY23" fmla="*/ 9446 h 14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274" h="145272">
                  <a:moveTo>
                    <a:pt x="127275" y="9446"/>
                  </a:moveTo>
                  <a:cubicBezTo>
                    <a:pt x="121846" y="20399"/>
                    <a:pt x="113273" y="24400"/>
                    <a:pt x="102034" y="24400"/>
                  </a:cubicBezTo>
                  <a:cubicBezTo>
                    <a:pt x="76697" y="24400"/>
                    <a:pt x="56314" y="36497"/>
                    <a:pt x="39835" y="57071"/>
                  </a:cubicBezTo>
                  <a:cubicBezTo>
                    <a:pt x="36502" y="61262"/>
                    <a:pt x="34025" y="67834"/>
                    <a:pt x="29929" y="69453"/>
                  </a:cubicBezTo>
                  <a:cubicBezTo>
                    <a:pt x="19166" y="73644"/>
                    <a:pt x="17356" y="80407"/>
                    <a:pt x="21547" y="90884"/>
                  </a:cubicBezTo>
                  <a:cubicBezTo>
                    <a:pt x="22214" y="92504"/>
                    <a:pt x="22500" y="94790"/>
                    <a:pt x="21928" y="96314"/>
                  </a:cubicBezTo>
                  <a:cubicBezTo>
                    <a:pt x="15166" y="112982"/>
                    <a:pt x="19738" y="129080"/>
                    <a:pt x="23548" y="145272"/>
                  </a:cubicBezTo>
                  <a:cubicBezTo>
                    <a:pt x="14594" y="141462"/>
                    <a:pt x="12784" y="127937"/>
                    <a:pt x="2021" y="126127"/>
                  </a:cubicBezTo>
                  <a:cubicBezTo>
                    <a:pt x="973" y="125936"/>
                    <a:pt x="-170" y="121269"/>
                    <a:pt x="21" y="118888"/>
                  </a:cubicBezTo>
                  <a:cubicBezTo>
                    <a:pt x="497" y="114316"/>
                    <a:pt x="2974" y="109744"/>
                    <a:pt x="2783" y="105267"/>
                  </a:cubicBezTo>
                  <a:cubicBezTo>
                    <a:pt x="2497" y="95266"/>
                    <a:pt x="14118" y="89741"/>
                    <a:pt x="11165" y="79645"/>
                  </a:cubicBezTo>
                  <a:cubicBezTo>
                    <a:pt x="8689" y="71358"/>
                    <a:pt x="8022" y="63167"/>
                    <a:pt x="8117" y="54689"/>
                  </a:cubicBezTo>
                  <a:cubicBezTo>
                    <a:pt x="8117" y="52784"/>
                    <a:pt x="8117" y="50975"/>
                    <a:pt x="8117" y="49070"/>
                  </a:cubicBezTo>
                  <a:cubicBezTo>
                    <a:pt x="14118" y="48879"/>
                    <a:pt x="19642" y="50594"/>
                    <a:pt x="25357" y="52403"/>
                  </a:cubicBezTo>
                  <a:cubicBezTo>
                    <a:pt x="32977" y="54785"/>
                    <a:pt x="36787" y="51070"/>
                    <a:pt x="40883" y="39735"/>
                  </a:cubicBezTo>
                  <a:cubicBezTo>
                    <a:pt x="40978" y="39354"/>
                    <a:pt x="39835" y="38402"/>
                    <a:pt x="39264" y="37735"/>
                  </a:cubicBezTo>
                  <a:cubicBezTo>
                    <a:pt x="40121" y="26305"/>
                    <a:pt x="47836" y="21923"/>
                    <a:pt x="56123" y="22781"/>
                  </a:cubicBezTo>
                  <a:cubicBezTo>
                    <a:pt x="62981" y="23352"/>
                    <a:pt x="68982" y="20685"/>
                    <a:pt x="75364" y="20590"/>
                  </a:cubicBezTo>
                  <a:cubicBezTo>
                    <a:pt x="77173" y="18780"/>
                    <a:pt x="79078" y="17066"/>
                    <a:pt x="80698" y="14970"/>
                  </a:cubicBezTo>
                  <a:lnTo>
                    <a:pt x="80698" y="14970"/>
                  </a:lnTo>
                  <a:cubicBezTo>
                    <a:pt x="82888" y="12208"/>
                    <a:pt x="84984" y="9446"/>
                    <a:pt x="87175" y="6683"/>
                  </a:cubicBezTo>
                  <a:cubicBezTo>
                    <a:pt x="94033" y="-1889"/>
                    <a:pt x="95176" y="-2461"/>
                    <a:pt x="102415" y="6398"/>
                  </a:cubicBezTo>
                  <a:cubicBezTo>
                    <a:pt x="107844" y="13065"/>
                    <a:pt x="112797" y="14780"/>
                    <a:pt x="119941" y="10779"/>
                  </a:cubicBezTo>
                  <a:cubicBezTo>
                    <a:pt x="122036" y="9731"/>
                    <a:pt x="124798" y="9922"/>
                    <a:pt x="127275" y="9446"/>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CDC73D2E-F6BE-DA71-A4C8-F462945FDE38}"/>
                </a:ext>
              </a:extLst>
            </p:cNvPr>
            <p:cNvSpPr/>
            <p:nvPr/>
          </p:nvSpPr>
          <p:spPr>
            <a:xfrm>
              <a:off x="3268668" y="1464509"/>
              <a:ext cx="10286" cy="5715"/>
            </a:xfrm>
            <a:custGeom>
              <a:avLst/>
              <a:gdLst>
                <a:gd name="connsiteX0" fmla="*/ 0 w 10286"/>
                <a:gd name="connsiteY0" fmla="*/ 0 h 5715"/>
                <a:gd name="connsiteX1" fmla="*/ 10287 w 10286"/>
                <a:gd name="connsiteY1" fmla="*/ 5715 h 5715"/>
                <a:gd name="connsiteX2" fmla="*/ 0 w 10286"/>
                <a:gd name="connsiteY2" fmla="*/ 0 h 5715"/>
              </a:gdLst>
              <a:ahLst/>
              <a:cxnLst>
                <a:cxn ang="0">
                  <a:pos x="connsiteX0" y="connsiteY0"/>
                </a:cxn>
                <a:cxn ang="0">
                  <a:pos x="connsiteX1" y="connsiteY1"/>
                </a:cxn>
                <a:cxn ang="0">
                  <a:pos x="connsiteX2" y="connsiteY2"/>
                </a:cxn>
              </a:cxnLst>
              <a:rect l="l" t="t" r="r" b="b"/>
              <a:pathLst>
                <a:path w="10286" h="5715">
                  <a:moveTo>
                    <a:pt x="0" y="0"/>
                  </a:moveTo>
                  <a:cubicBezTo>
                    <a:pt x="4286" y="191"/>
                    <a:pt x="8096" y="1143"/>
                    <a:pt x="10287" y="5715"/>
                  </a:cubicBezTo>
                  <a:cubicBezTo>
                    <a:pt x="6001" y="5620"/>
                    <a:pt x="2096" y="4572"/>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152EC0AB-E26F-8F51-06E5-962B2DFAD6C2}"/>
                </a:ext>
              </a:extLst>
            </p:cNvPr>
            <p:cNvSpPr/>
            <p:nvPr/>
          </p:nvSpPr>
          <p:spPr>
            <a:xfrm>
              <a:off x="4044626" y="1238386"/>
              <a:ext cx="26446" cy="45243"/>
            </a:xfrm>
            <a:custGeom>
              <a:avLst/>
              <a:gdLst>
                <a:gd name="connsiteX0" fmla="*/ 26047 w 26446"/>
                <a:gd name="connsiteY0" fmla="*/ 45244 h 45243"/>
                <a:gd name="connsiteX1" fmla="*/ 12426 w 26446"/>
                <a:gd name="connsiteY1" fmla="*/ 29908 h 45243"/>
                <a:gd name="connsiteX2" fmla="*/ 139 w 26446"/>
                <a:gd name="connsiteY2" fmla="*/ 0 h 45243"/>
                <a:gd name="connsiteX3" fmla="*/ 10426 w 26446"/>
                <a:gd name="connsiteY3" fmla="*/ 17050 h 45243"/>
                <a:gd name="connsiteX4" fmla="*/ 26047 w 26446"/>
                <a:gd name="connsiteY4" fmla="*/ 45244 h 4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6" h="45243">
                  <a:moveTo>
                    <a:pt x="26047" y="45244"/>
                  </a:moveTo>
                  <a:cubicBezTo>
                    <a:pt x="21570" y="40005"/>
                    <a:pt x="17951" y="32957"/>
                    <a:pt x="12426" y="29908"/>
                  </a:cubicBezTo>
                  <a:cubicBezTo>
                    <a:pt x="234" y="23146"/>
                    <a:pt x="-432" y="12192"/>
                    <a:pt x="139" y="0"/>
                  </a:cubicBezTo>
                  <a:cubicBezTo>
                    <a:pt x="6807" y="3334"/>
                    <a:pt x="3854" y="13621"/>
                    <a:pt x="10426" y="17050"/>
                  </a:cubicBezTo>
                  <a:cubicBezTo>
                    <a:pt x="18237" y="24765"/>
                    <a:pt x="28619" y="30670"/>
                    <a:pt x="26047" y="4524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16C8ED89-3E49-A4AB-6163-0564DAE34350}"/>
                </a:ext>
              </a:extLst>
            </p:cNvPr>
            <p:cNvSpPr/>
            <p:nvPr/>
          </p:nvSpPr>
          <p:spPr>
            <a:xfrm>
              <a:off x="4063696" y="1283725"/>
              <a:ext cx="12049" cy="22574"/>
            </a:xfrm>
            <a:custGeom>
              <a:avLst/>
              <a:gdLst>
                <a:gd name="connsiteX0" fmla="*/ 6977 w 12049"/>
                <a:gd name="connsiteY0" fmla="*/ 22574 h 22574"/>
                <a:gd name="connsiteX1" fmla="*/ 3263 w 12049"/>
                <a:gd name="connsiteY1" fmla="*/ 16097 h 22574"/>
                <a:gd name="connsiteX2" fmla="*/ 4025 w 12049"/>
                <a:gd name="connsiteY2" fmla="*/ 3905 h 22574"/>
                <a:gd name="connsiteX3" fmla="*/ 6977 w 12049"/>
                <a:gd name="connsiteY3" fmla="*/ 0 h 22574"/>
                <a:gd name="connsiteX4" fmla="*/ 6977 w 12049"/>
                <a:gd name="connsiteY4" fmla="*/ 22574 h 22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9" h="22574">
                  <a:moveTo>
                    <a:pt x="6977" y="22574"/>
                  </a:moveTo>
                  <a:cubicBezTo>
                    <a:pt x="5739" y="20383"/>
                    <a:pt x="4882" y="17812"/>
                    <a:pt x="3263" y="16097"/>
                  </a:cubicBezTo>
                  <a:cubicBezTo>
                    <a:pt x="-738" y="11525"/>
                    <a:pt x="-1690" y="7620"/>
                    <a:pt x="4025" y="3905"/>
                  </a:cubicBezTo>
                  <a:cubicBezTo>
                    <a:pt x="5263" y="3048"/>
                    <a:pt x="6025" y="1333"/>
                    <a:pt x="6977" y="0"/>
                  </a:cubicBezTo>
                  <a:cubicBezTo>
                    <a:pt x="13740" y="10763"/>
                    <a:pt x="13740" y="11620"/>
                    <a:pt x="6977" y="2257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29677735-4121-4A6F-5623-87CF83E557F4}"/>
                </a:ext>
              </a:extLst>
            </p:cNvPr>
            <p:cNvSpPr/>
            <p:nvPr/>
          </p:nvSpPr>
          <p:spPr>
            <a:xfrm>
              <a:off x="3656622" y="1044497"/>
              <a:ext cx="36290" cy="18809"/>
            </a:xfrm>
            <a:custGeom>
              <a:avLst/>
              <a:gdLst>
                <a:gd name="connsiteX0" fmla="*/ 36290 w 36290"/>
                <a:gd name="connsiteY0" fmla="*/ 13009 h 18809"/>
                <a:gd name="connsiteX1" fmla="*/ 0 w 36290"/>
                <a:gd name="connsiteY1" fmla="*/ 18628 h 18809"/>
                <a:gd name="connsiteX2" fmla="*/ 3143 w 36290"/>
                <a:gd name="connsiteY2" fmla="*/ 14342 h 18809"/>
                <a:gd name="connsiteX3" fmla="*/ 32956 w 36290"/>
                <a:gd name="connsiteY3" fmla="*/ 8913 h 18809"/>
                <a:gd name="connsiteX4" fmla="*/ 36290 w 36290"/>
                <a:gd name="connsiteY4" fmla="*/ 13009 h 18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0" h="18809">
                  <a:moveTo>
                    <a:pt x="36290" y="13009"/>
                  </a:moveTo>
                  <a:cubicBezTo>
                    <a:pt x="24955" y="20914"/>
                    <a:pt x="12287" y="18343"/>
                    <a:pt x="0" y="18628"/>
                  </a:cubicBezTo>
                  <a:cubicBezTo>
                    <a:pt x="1048" y="17200"/>
                    <a:pt x="2096" y="15771"/>
                    <a:pt x="3143" y="14342"/>
                  </a:cubicBezTo>
                  <a:cubicBezTo>
                    <a:pt x="16193" y="-3755"/>
                    <a:pt x="16193" y="-3755"/>
                    <a:pt x="32956" y="8913"/>
                  </a:cubicBezTo>
                  <a:cubicBezTo>
                    <a:pt x="34290" y="9961"/>
                    <a:pt x="35243" y="11675"/>
                    <a:pt x="36290" y="13009"/>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2A2B4FC9-1ECC-ED01-AF5C-3CCB853452F2}"/>
                </a:ext>
              </a:extLst>
            </p:cNvPr>
            <p:cNvSpPr/>
            <p:nvPr/>
          </p:nvSpPr>
          <p:spPr>
            <a:xfrm>
              <a:off x="3625570" y="1068841"/>
              <a:ext cx="20764" cy="11369"/>
            </a:xfrm>
            <a:custGeom>
              <a:avLst/>
              <a:gdLst>
                <a:gd name="connsiteX0" fmla="*/ 20765 w 20764"/>
                <a:gd name="connsiteY0" fmla="*/ 0 h 11369"/>
                <a:gd name="connsiteX1" fmla="*/ 0 w 20764"/>
                <a:gd name="connsiteY1" fmla="*/ 11239 h 11369"/>
                <a:gd name="connsiteX2" fmla="*/ 20765 w 20764"/>
                <a:gd name="connsiteY2" fmla="*/ 0 h 11369"/>
              </a:gdLst>
              <a:ahLst/>
              <a:cxnLst>
                <a:cxn ang="0">
                  <a:pos x="connsiteX0" y="connsiteY0"/>
                </a:cxn>
                <a:cxn ang="0">
                  <a:pos x="connsiteX1" y="connsiteY1"/>
                </a:cxn>
                <a:cxn ang="0">
                  <a:pos x="connsiteX2" y="connsiteY2"/>
                </a:cxn>
              </a:cxnLst>
              <a:rect l="l" t="t" r="r" b="b"/>
              <a:pathLst>
                <a:path w="20764" h="11369">
                  <a:moveTo>
                    <a:pt x="20765" y="0"/>
                  </a:moveTo>
                  <a:cubicBezTo>
                    <a:pt x="16764" y="10287"/>
                    <a:pt x="8954" y="11906"/>
                    <a:pt x="0" y="11239"/>
                  </a:cubicBezTo>
                  <a:cubicBezTo>
                    <a:pt x="5334" y="4001"/>
                    <a:pt x="12573" y="857"/>
                    <a:pt x="20765"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739DE410-A581-5379-454F-638E9E071C69}"/>
                </a:ext>
              </a:extLst>
            </p:cNvPr>
            <p:cNvSpPr/>
            <p:nvPr/>
          </p:nvSpPr>
          <p:spPr>
            <a:xfrm>
              <a:off x="3646430" y="1063126"/>
              <a:ext cx="10286" cy="5715"/>
            </a:xfrm>
            <a:custGeom>
              <a:avLst/>
              <a:gdLst>
                <a:gd name="connsiteX0" fmla="*/ 10287 w 10286"/>
                <a:gd name="connsiteY0" fmla="*/ 0 h 5715"/>
                <a:gd name="connsiteX1" fmla="*/ 0 w 10286"/>
                <a:gd name="connsiteY1" fmla="*/ 5715 h 5715"/>
                <a:gd name="connsiteX2" fmla="*/ 10287 w 10286"/>
                <a:gd name="connsiteY2" fmla="*/ 0 h 5715"/>
              </a:gdLst>
              <a:ahLst/>
              <a:cxnLst>
                <a:cxn ang="0">
                  <a:pos x="connsiteX0" y="connsiteY0"/>
                </a:cxn>
                <a:cxn ang="0">
                  <a:pos x="connsiteX1" y="connsiteY1"/>
                </a:cxn>
                <a:cxn ang="0">
                  <a:pos x="connsiteX2" y="connsiteY2"/>
                </a:cxn>
              </a:cxnLst>
              <a:rect l="l" t="t" r="r" b="b"/>
              <a:pathLst>
                <a:path w="10286" h="5715">
                  <a:moveTo>
                    <a:pt x="10287" y="0"/>
                  </a:moveTo>
                  <a:cubicBezTo>
                    <a:pt x="8096" y="4572"/>
                    <a:pt x="4191" y="5620"/>
                    <a:pt x="0" y="5715"/>
                  </a:cubicBezTo>
                  <a:cubicBezTo>
                    <a:pt x="2191" y="1238"/>
                    <a:pt x="6001" y="95"/>
                    <a:pt x="10287"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BC25F3E0-DECC-3EFD-5BD7-0DB00713406A}"/>
                </a:ext>
              </a:extLst>
            </p:cNvPr>
            <p:cNvSpPr/>
            <p:nvPr/>
          </p:nvSpPr>
          <p:spPr>
            <a:xfrm>
              <a:off x="3537750" y="1544734"/>
              <a:ext cx="20669" cy="10358"/>
            </a:xfrm>
            <a:custGeom>
              <a:avLst/>
              <a:gdLst>
                <a:gd name="connsiteX0" fmla="*/ 0 w 20669"/>
                <a:gd name="connsiteY0" fmla="*/ 10358 h 10358"/>
                <a:gd name="connsiteX1" fmla="*/ 20669 w 20669"/>
                <a:gd name="connsiteY1" fmla="*/ 10358 h 10358"/>
                <a:gd name="connsiteX2" fmla="*/ 0 w 20669"/>
                <a:gd name="connsiteY2" fmla="*/ 10358 h 10358"/>
              </a:gdLst>
              <a:ahLst/>
              <a:cxnLst>
                <a:cxn ang="0">
                  <a:pos x="connsiteX0" y="connsiteY0"/>
                </a:cxn>
                <a:cxn ang="0">
                  <a:pos x="connsiteX1" y="connsiteY1"/>
                </a:cxn>
                <a:cxn ang="0">
                  <a:pos x="connsiteX2" y="connsiteY2"/>
                </a:cxn>
              </a:cxnLst>
              <a:rect l="l" t="t" r="r" b="b"/>
              <a:pathLst>
                <a:path w="20669" h="10358">
                  <a:moveTo>
                    <a:pt x="0" y="10358"/>
                  </a:moveTo>
                  <a:cubicBezTo>
                    <a:pt x="10001" y="-3453"/>
                    <a:pt x="10573" y="-3453"/>
                    <a:pt x="20669" y="10358"/>
                  </a:cubicBezTo>
                  <a:cubicBezTo>
                    <a:pt x="13716" y="10263"/>
                    <a:pt x="6858" y="10358"/>
                    <a:pt x="0" y="1035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16CC552F-0482-2871-5452-4C12C0BD389D}"/>
                </a:ext>
              </a:extLst>
            </p:cNvPr>
            <p:cNvSpPr/>
            <p:nvPr/>
          </p:nvSpPr>
          <p:spPr>
            <a:xfrm>
              <a:off x="3511746" y="1079890"/>
              <a:ext cx="53661" cy="50958"/>
            </a:xfrm>
            <a:custGeom>
              <a:avLst/>
              <a:gdLst>
                <a:gd name="connsiteX0" fmla="*/ 36290 w 53661"/>
                <a:gd name="connsiteY0" fmla="*/ 28480 h 50958"/>
                <a:gd name="connsiteX1" fmla="*/ 9430 w 53661"/>
                <a:gd name="connsiteY1" fmla="*/ 46768 h 50958"/>
                <a:gd name="connsiteX2" fmla="*/ 0 w 53661"/>
                <a:gd name="connsiteY2" fmla="*/ 50959 h 50958"/>
                <a:gd name="connsiteX3" fmla="*/ 14859 w 53661"/>
                <a:gd name="connsiteY3" fmla="*/ 34195 h 50958"/>
                <a:gd name="connsiteX4" fmla="*/ 25717 w 53661"/>
                <a:gd name="connsiteY4" fmla="*/ 28194 h 50958"/>
                <a:gd name="connsiteX5" fmla="*/ 34766 w 53661"/>
                <a:gd name="connsiteY5" fmla="*/ 12383 h 50958"/>
                <a:gd name="connsiteX6" fmla="*/ 51625 w 53661"/>
                <a:gd name="connsiteY6" fmla="*/ 0 h 50958"/>
                <a:gd name="connsiteX7" fmla="*/ 52102 w 53661"/>
                <a:gd name="connsiteY7" fmla="*/ 476 h 50958"/>
                <a:gd name="connsiteX8" fmla="*/ 36290 w 53661"/>
                <a:gd name="connsiteY8" fmla="*/ 28480 h 5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1" h="50958">
                  <a:moveTo>
                    <a:pt x="36290" y="28480"/>
                  </a:moveTo>
                  <a:cubicBezTo>
                    <a:pt x="29337" y="38100"/>
                    <a:pt x="22289" y="47149"/>
                    <a:pt x="9430" y="46768"/>
                  </a:cubicBezTo>
                  <a:cubicBezTo>
                    <a:pt x="6286" y="46673"/>
                    <a:pt x="3143" y="49530"/>
                    <a:pt x="0" y="50959"/>
                  </a:cubicBezTo>
                  <a:cubicBezTo>
                    <a:pt x="2476" y="36481"/>
                    <a:pt x="2381" y="36290"/>
                    <a:pt x="14859" y="34195"/>
                  </a:cubicBezTo>
                  <a:cubicBezTo>
                    <a:pt x="19241" y="33433"/>
                    <a:pt x="23241" y="32576"/>
                    <a:pt x="25717" y="28194"/>
                  </a:cubicBezTo>
                  <a:cubicBezTo>
                    <a:pt x="26289" y="21241"/>
                    <a:pt x="29146" y="16097"/>
                    <a:pt x="34766" y="12383"/>
                  </a:cubicBezTo>
                  <a:cubicBezTo>
                    <a:pt x="40576" y="8573"/>
                    <a:pt x="46006" y="4191"/>
                    <a:pt x="51625" y="0"/>
                  </a:cubicBezTo>
                  <a:cubicBezTo>
                    <a:pt x="51625" y="0"/>
                    <a:pt x="52102" y="476"/>
                    <a:pt x="52102" y="476"/>
                  </a:cubicBezTo>
                  <a:cubicBezTo>
                    <a:pt x="58198" y="17526"/>
                    <a:pt x="45053" y="21622"/>
                    <a:pt x="36290" y="2848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2EE4D781-DC00-69BA-5276-F60158972980}"/>
                </a:ext>
              </a:extLst>
            </p:cNvPr>
            <p:cNvSpPr/>
            <p:nvPr/>
          </p:nvSpPr>
          <p:spPr>
            <a:xfrm>
              <a:off x="3252952" y="1261055"/>
              <a:ext cx="5333" cy="5619"/>
            </a:xfrm>
            <a:custGeom>
              <a:avLst/>
              <a:gdLst>
                <a:gd name="connsiteX0" fmla="*/ 5334 w 5333"/>
                <a:gd name="connsiteY0" fmla="*/ 0 h 5619"/>
                <a:gd name="connsiteX1" fmla="*/ 0 w 5333"/>
                <a:gd name="connsiteY1" fmla="*/ 5620 h 5619"/>
                <a:gd name="connsiteX2" fmla="*/ 5334 w 5333"/>
                <a:gd name="connsiteY2" fmla="*/ 0 h 5619"/>
              </a:gdLst>
              <a:ahLst/>
              <a:cxnLst>
                <a:cxn ang="0">
                  <a:pos x="connsiteX0" y="connsiteY0"/>
                </a:cxn>
                <a:cxn ang="0">
                  <a:pos x="connsiteX1" y="connsiteY1"/>
                </a:cxn>
                <a:cxn ang="0">
                  <a:pos x="connsiteX2" y="connsiteY2"/>
                </a:cxn>
              </a:cxnLst>
              <a:rect l="l" t="t" r="r" b="b"/>
              <a:pathLst>
                <a:path w="5333" h="5619">
                  <a:moveTo>
                    <a:pt x="5334" y="0"/>
                  </a:moveTo>
                  <a:cubicBezTo>
                    <a:pt x="3524" y="1810"/>
                    <a:pt x="1810" y="3715"/>
                    <a:pt x="0" y="5620"/>
                  </a:cubicBezTo>
                  <a:cubicBezTo>
                    <a:pt x="1714" y="3715"/>
                    <a:pt x="3524" y="1810"/>
                    <a:pt x="5334" y="0"/>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A42FC911-326F-E321-6C10-137F8EF73820}"/>
                </a:ext>
              </a:extLst>
            </p:cNvPr>
            <p:cNvSpPr/>
            <p:nvPr/>
          </p:nvSpPr>
          <p:spPr>
            <a:xfrm>
              <a:off x="3888216" y="1136945"/>
              <a:ext cx="11674" cy="9559"/>
            </a:xfrm>
            <a:custGeom>
              <a:avLst/>
              <a:gdLst>
                <a:gd name="connsiteX0" fmla="*/ 7007 w 11674"/>
                <a:gd name="connsiteY0" fmla="*/ 0 h 9559"/>
                <a:gd name="connsiteX1" fmla="*/ 11674 w 11674"/>
                <a:gd name="connsiteY1" fmla="*/ 5524 h 9559"/>
                <a:gd name="connsiteX2" fmla="*/ 5578 w 11674"/>
                <a:gd name="connsiteY2" fmla="*/ 9430 h 9559"/>
                <a:gd name="connsiteX3" fmla="*/ 340 w 11674"/>
                <a:gd name="connsiteY3" fmla="*/ 2286 h 9559"/>
                <a:gd name="connsiteX4" fmla="*/ 7007 w 11674"/>
                <a:gd name="connsiteY4" fmla="*/ 0 h 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4" h="9559">
                  <a:moveTo>
                    <a:pt x="7007" y="0"/>
                  </a:moveTo>
                  <a:cubicBezTo>
                    <a:pt x="8531" y="1810"/>
                    <a:pt x="10150" y="3715"/>
                    <a:pt x="11674" y="5524"/>
                  </a:cubicBezTo>
                  <a:cubicBezTo>
                    <a:pt x="10246" y="8096"/>
                    <a:pt x="8341" y="10096"/>
                    <a:pt x="5578" y="9430"/>
                  </a:cubicBezTo>
                  <a:cubicBezTo>
                    <a:pt x="2245" y="8668"/>
                    <a:pt x="-1089" y="6667"/>
                    <a:pt x="340" y="2286"/>
                  </a:cubicBezTo>
                  <a:cubicBezTo>
                    <a:pt x="816" y="952"/>
                    <a:pt x="4626" y="762"/>
                    <a:pt x="7007"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63D9D104-55B5-61B3-CC8E-6D247E1C8690}"/>
                </a:ext>
              </a:extLst>
            </p:cNvPr>
            <p:cNvSpPr/>
            <p:nvPr/>
          </p:nvSpPr>
          <p:spPr>
            <a:xfrm>
              <a:off x="3910272" y="1142469"/>
              <a:ext cx="5238" cy="5429"/>
            </a:xfrm>
            <a:custGeom>
              <a:avLst/>
              <a:gdLst>
                <a:gd name="connsiteX0" fmla="*/ 0 w 5238"/>
                <a:gd name="connsiteY0" fmla="*/ 0 h 5429"/>
                <a:gd name="connsiteX1" fmla="*/ 5239 w 5238"/>
                <a:gd name="connsiteY1" fmla="*/ 5429 h 5429"/>
                <a:gd name="connsiteX2" fmla="*/ 0 w 5238"/>
                <a:gd name="connsiteY2" fmla="*/ 0 h 5429"/>
              </a:gdLst>
              <a:ahLst/>
              <a:cxnLst>
                <a:cxn ang="0">
                  <a:pos x="connsiteX0" y="connsiteY0"/>
                </a:cxn>
                <a:cxn ang="0">
                  <a:pos x="connsiteX1" y="connsiteY1"/>
                </a:cxn>
                <a:cxn ang="0">
                  <a:pos x="connsiteX2" y="connsiteY2"/>
                </a:cxn>
              </a:cxnLst>
              <a:rect l="l" t="t" r="r" b="b"/>
              <a:pathLst>
                <a:path w="5238" h="5429">
                  <a:moveTo>
                    <a:pt x="0" y="0"/>
                  </a:moveTo>
                  <a:cubicBezTo>
                    <a:pt x="1715" y="1810"/>
                    <a:pt x="3524" y="3620"/>
                    <a:pt x="5239" y="5429"/>
                  </a:cubicBezTo>
                  <a:cubicBezTo>
                    <a:pt x="3524" y="3620"/>
                    <a:pt x="1715" y="1810"/>
                    <a:pt x="0"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285C8516-60BE-0B10-E08E-B8C5882CF076}"/>
                </a:ext>
              </a:extLst>
            </p:cNvPr>
            <p:cNvSpPr/>
            <p:nvPr/>
          </p:nvSpPr>
          <p:spPr>
            <a:xfrm>
              <a:off x="3548036" y="1080176"/>
              <a:ext cx="25908" cy="28194"/>
            </a:xfrm>
            <a:custGeom>
              <a:avLst/>
              <a:gdLst>
                <a:gd name="connsiteX0" fmla="*/ 0 w 25908"/>
                <a:gd name="connsiteY0" fmla="*/ 28194 h 28194"/>
                <a:gd name="connsiteX1" fmla="*/ 9430 w 25908"/>
                <a:gd name="connsiteY1" fmla="*/ 15145 h 28194"/>
                <a:gd name="connsiteX2" fmla="*/ 15811 w 25908"/>
                <a:gd name="connsiteY2" fmla="*/ 286 h 28194"/>
                <a:gd name="connsiteX3" fmla="*/ 25908 w 25908"/>
                <a:gd name="connsiteY3" fmla="*/ 0 h 28194"/>
                <a:gd name="connsiteX4" fmla="*/ 21908 w 25908"/>
                <a:gd name="connsiteY4" fmla="*/ 10096 h 28194"/>
                <a:gd name="connsiteX5" fmla="*/ 0 w 25908"/>
                <a:gd name="connsiteY5" fmla="*/ 28194 h 2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8" h="28194">
                  <a:moveTo>
                    <a:pt x="0" y="28194"/>
                  </a:moveTo>
                  <a:cubicBezTo>
                    <a:pt x="3143" y="23813"/>
                    <a:pt x="6001" y="19145"/>
                    <a:pt x="9430" y="15145"/>
                  </a:cubicBezTo>
                  <a:cubicBezTo>
                    <a:pt x="13145" y="10858"/>
                    <a:pt x="15335" y="6096"/>
                    <a:pt x="15811" y="286"/>
                  </a:cubicBezTo>
                  <a:cubicBezTo>
                    <a:pt x="19145" y="190"/>
                    <a:pt x="22479" y="95"/>
                    <a:pt x="25908" y="0"/>
                  </a:cubicBezTo>
                  <a:cubicBezTo>
                    <a:pt x="24575" y="3334"/>
                    <a:pt x="22860" y="6667"/>
                    <a:pt x="21908" y="10096"/>
                  </a:cubicBezTo>
                  <a:cubicBezTo>
                    <a:pt x="16955" y="26956"/>
                    <a:pt x="17050" y="27051"/>
                    <a:pt x="0" y="28194"/>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5573437C-828C-1C88-CB41-6081265D1082}"/>
                </a:ext>
              </a:extLst>
            </p:cNvPr>
            <p:cNvSpPr/>
            <p:nvPr/>
          </p:nvSpPr>
          <p:spPr>
            <a:xfrm>
              <a:off x="3832739" y="1142659"/>
              <a:ext cx="20591" cy="16478"/>
            </a:xfrm>
            <a:custGeom>
              <a:avLst/>
              <a:gdLst>
                <a:gd name="connsiteX0" fmla="*/ 15335 w 20591"/>
                <a:gd name="connsiteY0" fmla="*/ 16478 h 16478"/>
                <a:gd name="connsiteX1" fmla="*/ 0 w 20591"/>
                <a:gd name="connsiteY1" fmla="*/ 191 h 16478"/>
                <a:gd name="connsiteX2" fmla="*/ 20574 w 20591"/>
                <a:gd name="connsiteY2" fmla="*/ 0 h 16478"/>
                <a:gd name="connsiteX3" fmla="*/ 15335 w 20591"/>
                <a:gd name="connsiteY3" fmla="*/ 16478 h 16478"/>
              </a:gdLst>
              <a:ahLst/>
              <a:cxnLst>
                <a:cxn ang="0">
                  <a:pos x="connsiteX0" y="connsiteY0"/>
                </a:cxn>
                <a:cxn ang="0">
                  <a:pos x="connsiteX1" y="connsiteY1"/>
                </a:cxn>
                <a:cxn ang="0">
                  <a:pos x="connsiteX2" y="connsiteY2"/>
                </a:cxn>
                <a:cxn ang="0">
                  <a:pos x="connsiteX3" y="connsiteY3"/>
                </a:cxn>
              </a:cxnLst>
              <a:rect l="l" t="t" r="r" b="b"/>
              <a:pathLst>
                <a:path w="20591" h="16478">
                  <a:moveTo>
                    <a:pt x="15335" y="16478"/>
                  </a:moveTo>
                  <a:cubicBezTo>
                    <a:pt x="5620" y="16193"/>
                    <a:pt x="476" y="10763"/>
                    <a:pt x="0" y="191"/>
                  </a:cubicBezTo>
                  <a:cubicBezTo>
                    <a:pt x="6858" y="95"/>
                    <a:pt x="13716" y="95"/>
                    <a:pt x="20574" y="0"/>
                  </a:cubicBezTo>
                  <a:cubicBezTo>
                    <a:pt x="20860" y="6191"/>
                    <a:pt x="17526" y="11144"/>
                    <a:pt x="15335" y="16478"/>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A523B0A3-1EFD-983F-AE7C-87C99FA731A5}"/>
                </a:ext>
              </a:extLst>
            </p:cNvPr>
            <p:cNvSpPr/>
            <p:nvPr/>
          </p:nvSpPr>
          <p:spPr>
            <a:xfrm>
              <a:off x="3474315" y="1179785"/>
              <a:ext cx="48109" cy="64411"/>
            </a:xfrm>
            <a:custGeom>
              <a:avLst/>
              <a:gdLst>
                <a:gd name="connsiteX0" fmla="*/ 1331 w 48109"/>
                <a:gd name="connsiteY0" fmla="*/ 64316 h 64411"/>
                <a:gd name="connsiteX1" fmla="*/ 4760 w 48109"/>
                <a:gd name="connsiteY1" fmla="*/ 50886 h 64411"/>
                <a:gd name="connsiteX2" fmla="*/ 2855 w 48109"/>
                <a:gd name="connsiteY2" fmla="*/ 29455 h 64411"/>
                <a:gd name="connsiteX3" fmla="*/ 7999 w 48109"/>
                <a:gd name="connsiteY3" fmla="*/ 12881 h 64411"/>
                <a:gd name="connsiteX4" fmla="*/ 36574 w 48109"/>
                <a:gd name="connsiteY4" fmla="*/ 594 h 64411"/>
                <a:gd name="connsiteX5" fmla="*/ 46385 w 48109"/>
                <a:gd name="connsiteY5" fmla="*/ 6595 h 64411"/>
                <a:gd name="connsiteX6" fmla="*/ 34859 w 48109"/>
                <a:gd name="connsiteY6" fmla="*/ 46028 h 64411"/>
                <a:gd name="connsiteX7" fmla="*/ 27049 w 48109"/>
                <a:gd name="connsiteY7" fmla="*/ 53077 h 64411"/>
                <a:gd name="connsiteX8" fmla="*/ 27049 w 48109"/>
                <a:gd name="connsiteY8" fmla="*/ 53077 h 64411"/>
                <a:gd name="connsiteX9" fmla="*/ 6380 w 48109"/>
                <a:gd name="connsiteY9" fmla="*/ 64411 h 64411"/>
                <a:gd name="connsiteX10" fmla="*/ 1331 w 48109"/>
                <a:gd name="connsiteY10" fmla="*/ 64316 h 6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109" h="64411">
                  <a:moveTo>
                    <a:pt x="1331" y="64316"/>
                  </a:moveTo>
                  <a:cubicBezTo>
                    <a:pt x="2474" y="59839"/>
                    <a:pt x="3332" y="55267"/>
                    <a:pt x="4760" y="50886"/>
                  </a:cubicBezTo>
                  <a:cubicBezTo>
                    <a:pt x="7046" y="43361"/>
                    <a:pt x="6284" y="36694"/>
                    <a:pt x="2855" y="29455"/>
                  </a:cubicBezTo>
                  <a:cubicBezTo>
                    <a:pt x="-1907" y="19263"/>
                    <a:pt x="-1050" y="17167"/>
                    <a:pt x="7999" y="12881"/>
                  </a:cubicBezTo>
                  <a:cubicBezTo>
                    <a:pt x="17333" y="8404"/>
                    <a:pt x="26954" y="4309"/>
                    <a:pt x="36574" y="594"/>
                  </a:cubicBezTo>
                  <a:cubicBezTo>
                    <a:pt x="41432" y="-1311"/>
                    <a:pt x="45337" y="1546"/>
                    <a:pt x="46385" y="6595"/>
                  </a:cubicBezTo>
                  <a:cubicBezTo>
                    <a:pt x="49814" y="22025"/>
                    <a:pt x="49147" y="36408"/>
                    <a:pt x="34859" y="46028"/>
                  </a:cubicBezTo>
                  <a:cubicBezTo>
                    <a:pt x="32002" y="47933"/>
                    <a:pt x="29621" y="50695"/>
                    <a:pt x="27049" y="53077"/>
                  </a:cubicBezTo>
                  <a:lnTo>
                    <a:pt x="27049" y="53077"/>
                  </a:lnTo>
                  <a:cubicBezTo>
                    <a:pt x="18191" y="52600"/>
                    <a:pt x="10285" y="54124"/>
                    <a:pt x="6380" y="64411"/>
                  </a:cubicBezTo>
                  <a:cubicBezTo>
                    <a:pt x="4760" y="64316"/>
                    <a:pt x="3046" y="64316"/>
                    <a:pt x="1331" y="64316"/>
                  </a:cubicBezTo>
                  <a:close/>
                </a:path>
              </a:pathLst>
            </a:custGeom>
            <a:solidFill>
              <a:srgbClr val="C6E5E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BD85CC46-087C-A822-6AC1-3D0618F63CBD}"/>
                </a:ext>
              </a:extLst>
            </p:cNvPr>
            <p:cNvSpPr/>
            <p:nvPr/>
          </p:nvSpPr>
          <p:spPr>
            <a:xfrm>
              <a:off x="3813497" y="1208413"/>
              <a:ext cx="32409" cy="52645"/>
            </a:xfrm>
            <a:custGeom>
              <a:avLst/>
              <a:gdLst>
                <a:gd name="connsiteX0" fmla="*/ 3621 w 32409"/>
                <a:gd name="connsiteY0" fmla="*/ 1779 h 52645"/>
                <a:gd name="connsiteX1" fmla="*/ 26767 w 32409"/>
                <a:gd name="connsiteY1" fmla="*/ 64 h 52645"/>
                <a:gd name="connsiteX2" fmla="*/ 24100 w 32409"/>
                <a:gd name="connsiteY2" fmla="*/ 10542 h 52645"/>
                <a:gd name="connsiteX3" fmla="*/ 23909 w 32409"/>
                <a:gd name="connsiteY3" fmla="*/ 20352 h 52645"/>
                <a:gd name="connsiteX4" fmla="*/ 24290 w 32409"/>
                <a:gd name="connsiteY4" fmla="*/ 52642 h 52645"/>
                <a:gd name="connsiteX5" fmla="*/ 2383 w 32409"/>
                <a:gd name="connsiteY5" fmla="*/ 39783 h 52645"/>
                <a:gd name="connsiteX6" fmla="*/ 858 w 32409"/>
                <a:gd name="connsiteY6" fmla="*/ 32544 h 52645"/>
                <a:gd name="connsiteX7" fmla="*/ 3621 w 32409"/>
                <a:gd name="connsiteY7" fmla="*/ 1779 h 5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09" h="52645">
                  <a:moveTo>
                    <a:pt x="3621" y="1779"/>
                  </a:moveTo>
                  <a:cubicBezTo>
                    <a:pt x="11622" y="9208"/>
                    <a:pt x="19242" y="-888"/>
                    <a:pt x="26767" y="64"/>
                  </a:cubicBezTo>
                  <a:cubicBezTo>
                    <a:pt x="28767" y="5208"/>
                    <a:pt x="26100" y="7875"/>
                    <a:pt x="24100" y="10542"/>
                  </a:cubicBezTo>
                  <a:cubicBezTo>
                    <a:pt x="21718" y="13875"/>
                    <a:pt x="20861" y="17971"/>
                    <a:pt x="23909" y="20352"/>
                  </a:cubicBezTo>
                  <a:cubicBezTo>
                    <a:pt x="37625" y="31116"/>
                    <a:pt x="32481" y="41784"/>
                    <a:pt x="24290" y="52642"/>
                  </a:cubicBezTo>
                  <a:cubicBezTo>
                    <a:pt x="14765" y="52833"/>
                    <a:pt x="9526" y="44451"/>
                    <a:pt x="2383" y="39783"/>
                  </a:cubicBezTo>
                  <a:cubicBezTo>
                    <a:pt x="1" y="38164"/>
                    <a:pt x="-761" y="34164"/>
                    <a:pt x="858" y="32544"/>
                  </a:cubicBezTo>
                  <a:cubicBezTo>
                    <a:pt x="10479" y="22924"/>
                    <a:pt x="5431" y="12256"/>
                    <a:pt x="3621" y="177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C130D1C9-CC11-1420-2BCC-72EE5E07E286}"/>
                </a:ext>
              </a:extLst>
            </p:cNvPr>
            <p:cNvSpPr/>
            <p:nvPr/>
          </p:nvSpPr>
          <p:spPr>
            <a:xfrm>
              <a:off x="3448258" y="1272266"/>
              <a:ext cx="41087" cy="39059"/>
            </a:xfrm>
            <a:custGeom>
              <a:avLst/>
              <a:gdLst>
                <a:gd name="connsiteX0" fmla="*/ 6910 w 41087"/>
                <a:gd name="connsiteY0" fmla="*/ 14316 h 39059"/>
                <a:gd name="connsiteX1" fmla="*/ 15387 w 41087"/>
                <a:gd name="connsiteY1" fmla="*/ 7172 h 39059"/>
                <a:gd name="connsiteX2" fmla="*/ 21198 w 41087"/>
                <a:gd name="connsiteY2" fmla="*/ 124 h 39059"/>
                <a:gd name="connsiteX3" fmla="*/ 39867 w 41087"/>
                <a:gd name="connsiteY3" fmla="*/ 10887 h 39059"/>
                <a:gd name="connsiteX4" fmla="*/ 36247 w 41087"/>
                <a:gd name="connsiteY4" fmla="*/ 22031 h 39059"/>
                <a:gd name="connsiteX5" fmla="*/ 33866 w 41087"/>
                <a:gd name="connsiteY5" fmla="*/ 22984 h 39059"/>
                <a:gd name="connsiteX6" fmla="*/ 34437 w 41087"/>
                <a:gd name="connsiteY6" fmla="*/ 28985 h 39059"/>
                <a:gd name="connsiteX7" fmla="*/ 38057 w 41087"/>
                <a:gd name="connsiteY7" fmla="*/ 37557 h 39059"/>
                <a:gd name="connsiteX8" fmla="*/ 28341 w 41087"/>
                <a:gd name="connsiteY8" fmla="*/ 38795 h 39059"/>
                <a:gd name="connsiteX9" fmla="*/ 18340 w 41087"/>
                <a:gd name="connsiteY9" fmla="*/ 30794 h 39059"/>
                <a:gd name="connsiteX10" fmla="*/ 4815 w 41087"/>
                <a:gd name="connsiteY10" fmla="*/ 25556 h 39059"/>
                <a:gd name="connsiteX11" fmla="*/ 147 w 41087"/>
                <a:gd name="connsiteY11" fmla="*/ 16126 h 39059"/>
                <a:gd name="connsiteX12" fmla="*/ 6910 w 41087"/>
                <a:gd name="connsiteY12" fmla="*/ 14316 h 3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87" h="39059">
                  <a:moveTo>
                    <a:pt x="6910" y="14316"/>
                  </a:moveTo>
                  <a:cubicBezTo>
                    <a:pt x="14244" y="16507"/>
                    <a:pt x="15768" y="12792"/>
                    <a:pt x="15387" y="7172"/>
                  </a:cubicBezTo>
                  <a:cubicBezTo>
                    <a:pt x="15102" y="2505"/>
                    <a:pt x="17007" y="410"/>
                    <a:pt x="21198" y="124"/>
                  </a:cubicBezTo>
                  <a:cubicBezTo>
                    <a:pt x="32247" y="-543"/>
                    <a:pt x="35485" y="1267"/>
                    <a:pt x="39867" y="10887"/>
                  </a:cubicBezTo>
                  <a:cubicBezTo>
                    <a:pt x="42248" y="16031"/>
                    <a:pt x="41200" y="19745"/>
                    <a:pt x="36247" y="22031"/>
                  </a:cubicBezTo>
                  <a:cubicBezTo>
                    <a:pt x="35485" y="22412"/>
                    <a:pt x="34533" y="22508"/>
                    <a:pt x="33866" y="22984"/>
                  </a:cubicBezTo>
                  <a:cubicBezTo>
                    <a:pt x="29865" y="25460"/>
                    <a:pt x="32628" y="27270"/>
                    <a:pt x="34437" y="28985"/>
                  </a:cubicBezTo>
                  <a:cubicBezTo>
                    <a:pt x="36914" y="31366"/>
                    <a:pt x="40819" y="34033"/>
                    <a:pt x="38057" y="37557"/>
                  </a:cubicBezTo>
                  <a:cubicBezTo>
                    <a:pt x="36438" y="39557"/>
                    <a:pt x="31675" y="39081"/>
                    <a:pt x="28341" y="38795"/>
                  </a:cubicBezTo>
                  <a:cubicBezTo>
                    <a:pt x="23769" y="38414"/>
                    <a:pt x="20150" y="35081"/>
                    <a:pt x="18340" y="30794"/>
                  </a:cubicBezTo>
                  <a:cubicBezTo>
                    <a:pt x="15292" y="23555"/>
                    <a:pt x="8910" y="28223"/>
                    <a:pt x="4815" y="25556"/>
                  </a:cubicBezTo>
                  <a:cubicBezTo>
                    <a:pt x="1671" y="23460"/>
                    <a:pt x="-615" y="19745"/>
                    <a:pt x="147" y="16126"/>
                  </a:cubicBezTo>
                  <a:cubicBezTo>
                    <a:pt x="1195" y="10792"/>
                    <a:pt x="5100" y="13935"/>
                    <a:pt x="6910" y="1431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7C4AB98E-FA2B-A3C8-3A84-16C2964EF8AE}"/>
                </a:ext>
              </a:extLst>
            </p:cNvPr>
            <p:cNvSpPr/>
            <p:nvPr/>
          </p:nvSpPr>
          <p:spPr>
            <a:xfrm>
              <a:off x="3389055" y="1289345"/>
              <a:ext cx="8867" cy="13143"/>
            </a:xfrm>
            <a:custGeom>
              <a:avLst/>
              <a:gdLst>
                <a:gd name="connsiteX0" fmla="*/ 8867 w 8867"/>
                <a:gd name="connsiteY0" fmla="*/ 0 h 13143"/>
                <a:gd name="connsiteX1" fmla="*/ 8677 w 8867"/>
                <a:gd name="connsiteY1" fmla="*/ 2762 h 13143"/>
                <a:gd name="connsiteX2" fmla="*/ 2581 w 8867"/>
                <a:gd name="connsiteY2" fmla="*/ 12859 h 13143"/>
                <a:gd name="connsiteX3" fmla="*/ 6581 w 8867"/>
                <a:gd name="connsiteY3" fmla="*/ 1238 h 13143"/>
                <a:gd name="connsiteX4" fmla="*/ 8867 w 8867"/>
                <a:gd name="connsiteY4" fmla="*/ 0 h 1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 h="13143">
                  <a:moveTo>
                    <a:pt x="8867" y="0"/>
                  </a:moveTo>
                  <a:cubicBezTo>
                    <a:pt x="8772" y="953"/>
                    <a:pt x="8772" y="1810"/>
                    <a:pt x="8677" y="2762"/>
                  </a:cubicBezTo>
                  <a:cubicBezTo>
                    <a:pt x="8105" y="7430"/>
                    <a:pt x="4676" y="14668"/>
                    <a:pt x="2581" y="12859"/>
                  </a:cubicBezTo>
                  <a:cubicBezTo>
                    <a:pt x="-3991" y="7239"/>
                    <a:pt x="3724" y="4667"/>
                    <a:pt x="6581" y="1238"/>
                  </a:cubicBezTo>
                  <a:cubicBezTo>
                    <a:pt x="7248" y="571"/>
                    <a:pt x="8105" y="381"/>
                    <a:pt x="886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7F75E16F-F37F-DC40-A952-F8253898861F}"/>
                </a:ext>
              </a:extLst>
            </p:cNvPr>
            <p:cNvSpPr/>
            <p:nvPr/>
          </p:nvSpPr>
          <p:spPr>
            <a:xfrm>
              <a:off x="3801592" y="1198857"/>
              <a:ext cx="10382" cy="9210"/>
            </a:xfrm>
            <a:custGeom>
              <a:avLst/>
              <a:gdLst>
                <a:gd name="connsiteX0" fmla="*/ 0 w 10382"/>
                <a:gd name="connsiteY0" fmla="*/ 0 h 9210"/>
                <a:gd name="connsiteX1" fmla="*/ 10382 w 10382"/>
                <a:gd name="connsiteY1" fmla="*/ 5620 h 9210"/>
                <a:gd name="connsiteX2" fmla="*/ 0 w 10382"/>
                <a:gd name="connsiteY2" fmla="*/ 0 h 9210"/>
              </a:gdLst>
              <a:ahLst/>
              <a:cxnLst>
                <a:cxn ang="0">
                  <a:pos x="connsiteX0" y="connsiteY0"/>
                </a:cxn>
                <a:cxn ang="0">
                  <a:pos x="connsiteX1" y="connsiteY1"/>
                </a:cxn>
                <a:cxn ang="0">
                  <a:pos x="connsiteX2" y="connsiteY2"/>
                </a:cxn>
              </a:cxnLst>
              <a:rect l="l" t="t" r="r" b="b"/>
              <a:pathLst>
                <a:path w="10382" h="9210">
                  <a:moveTo>
                    <a:pt x="0" y="0"/>
                  </a:moveTo>
                  <a:cubicBezTo>
                    <a:pt x="3429" y="1905"/>
                    <a:pt x="6858" y="3810"/>
                    <a:pt x="10382" y="5620"/>
                  </a:cubicBezTo>
                  <a:cubicBezTo>
                    <a:pt x="3334" y="11335"/>
                    <a:pt x="2286" y="10763"/>
                    <a:pt x="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E3075C34-7A8E-DBDE-FCED-169698B01516}"/>
                </a:ext>
              </a:extLst>
            </p:cNvPr>
            <p:cNvSpPr/>
            <p:nvPr/>
          </p:nvSpPr>
          <p:spPr>
            <a:xfrm>
              <a:off x="3378682" y="1281629"/>
              <a:ext cx="2476" cy="4095"/>
            </a:xfrm>
            <a:custGeom>
              <a:avLst/>
              <a:gdLst>
                <a:gd name="connsiteX0" fmla="*/ 2477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7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7" y="2191"/>
                  </a:moveTo>
                  <a:cubicBezTo>
                    <a:pt x="2000" y="2857"/>
                    <a:pt x="1524" y="3524"/>
                    <a:pt x="1048" y="4096"/>
                  </a:cubicBezTo>
                  <a:cubicBezTo>
                    <a:pt x="667" y="3334"/>
                    <a:pt x="0" y="2572"/>
                    <a:pt x="0" y="1905"/>
                  </a:cubicBezTo>
                  <a:cubicBezTo>
                    <a:pt x="95" y="1238"/>
                    <a:pt x="857" y="571"/>
                    <a:pt x="1333" y="0"/>
                  </a:cubicBezTo>
                  <a:cubicBezTo>
                    <a:pt x="1715" y="667"/>
                    <a:pt x="2095" y="1429"/>
                    <a:pt x="2477" y="2191"/>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DF0BBA2C-F282-80EA-C9B7-5688BBA2CCEF}"/>
                </a:ext>
              </a:extLst>
            </p:cNvPr>
            <p:cNvSpPr/>
            <p:nvPr/>
          </p:nvSpPr>
          <p:spPr>
            <a:xfrm>
              <a:off x="3625665" y="1479178"/>
              <a:ext cx="2095" cy="2285"/>
            </a:xfrm>
            <a:custGeom>
              <a:avLst/>
              <a:gdLst>
                <a:gd name="connsiteX0" fmla="*/ 0 w 2095"/>
                <a:gd name="connsiteY0" fmla="*/ 2286 h 2285"/>
                <a:gd name="connsiteX1" fmla="*/ 1143 w 2095"/>
                <a:gd name="connsiteY1" fmla="*/ 0 h 2285"/>
                <a:gd name="connsiteX2" fmla="*/ 2096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6" y="1048"/>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6FA3DC11-B9AD-1EB7-4B26-3BD4EC65012C}"/>
                </a:ext>
              </a:extLst>
            </p:cNvPr>
            <p:cNvSpPr/>
            <p:nvPr/>
          </p:nvSpPr>
          <p:spPr>
            <a:xfrm>
              <a:off x="3641191" y="1515468"/>
              <a:ext cx="2095" cy="2285"/>
            </a:xfrm>
            <a:custGeom>
              <a:avLst/>
              <a:gdLst>
                <a:gd name="connsiteX0" fmla="*/ 0 w 2095"/>
                <a:gd name="connsiteY0" fmla="*/ 0 h 2285"/>
                <a:gd name="connsiteX1" fmla="*/ 2095 w 2095"/>
                <a:gd name="connsiteY1" fmla="*/ 1238 h 2285"/>
                <a:gd name="connsiteX2" fmla="*/ 1143 w 2095"/>
                <a:gd name="connsiteY2" fmla="*/ 2286 h 2285"/>
              </a:gdLst>
              <a:ahLst/>
              <a:cxnLst>
                <a:cxn ang="0">
                  <a:pos x="connsiteX0" y="connsiteY0"/>
                </a:cxn>
                <a:cxn ang="0">
                  <a:pos x="connsiteX1" y="connsiteY1"/>
                </a:cxn>
                <a:cxn ang="0">
                  <a:pos x="connsiteX2" y="connsiteY2"/>
                </a:cxn>
              </a:cxnLst>
              <a:rect l="l" t="t" r="r" b="b"/>
              <a:pathLst>
                <a:path w="2095" h="2285">
                  <a:moveTo>
                    <a:pt x="0" y="0"/>
                  </a:moveTo>
                  <a:lnTo>
                    <a:pt x="2095" y="1238"/>
                  </a:lnTo>
                  <a:lnTo>
                    <a:pt x="1143" y="2286"/>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23B08B66-56E9-65F3-656A-42F779E99668}"/>
                </a:ext>
              </a:extLst>
            </p:cNvPr>
            <p:cNvSpPr/>
            <p:nvPr/>
          </p:nvSpPr>
          <p:spPr>
            <a:xfrm>
              <a:off x="3879221" y="1225571"/>
              <a:ext cx="107670" cy="67265"/>
            </a:xfrm>
            <a:custGeom>
              <a:avLst/>
              <a:gdLst>
                <a:gd name="connsiteX0" fmla="*/ 0 w 107670"/>
                <a:gd name="connsiteY0" fmla="*/ 35485 h 67265"/>
                <a:gd name="connsiteX1" fmla="*/ 14764 w 107670"/>
                <a:gd name="connsiteY1" fmla="*/ 21292 h 67265"/>
                <a:gd name="connsiteX2" fmla="*/ 29337 w 107670"/>
                <a:gd name="connsiteY2" fmla="*/ 9481 h 67265"/>
                <a:gd name="connsiteX3" fmla="*/ 47911 w 107670"/>
                <a:gd name="connsiteY3" fmla="*/ 7957 h 67265"/>
                <a:gd name="connsiteX4" fmla="*/ 64579 w 107670"/>
                <a:gd name="connsiteY4" fmla="*/ 2909 h 67265"/>
                <a:gd name="connsiteX5" fmla="*/ 68580 w 107670"/>
                <a:gd name="connsiteY5" fmla="*/ 52 h 67265"/>
                <a:gd name="connsiteX6" fmla="*/ 70009 w 107670"/>
                <a:gd name="connsiteY6" fmla="*/ 6719 h 67265"/>
                <a:gd name="connsiteX7" fmla="*/ 65913 w 107670"/>
                <a:gd name="connsiteY7" fmla="*/ 17006 h 67265"/>
                <a:gd name="connsiteX8" fmla="*/ 68294 w 107670"/>
                <a:gd name="connsiteY8" fmla="*/ 26817 h 67265"/>
                <a:gd name="connsiteX9" fmla="*/ 78010 w 107670"/>
                <a:gd name="connsiteY9" fmla="*/ 47962 h 67265"/>
                <a:gd name="connsiteX10" fmla="*/ 81629 w 107670"/>
                <a:gd name="connsiteY10" fmla="*/ 54344 h 67265"/>
                <a:gd name="connsiteX11" fmla="*/ 87725 w 107670"/>
                <a:gd name="connsiteY11" fmla="*/ 47772 h 67265"/>
                <a:gd name="connsiteX12" fmla="*/ 90297 w 107670"/>
                <a:gd name="connsiteY12" fmla="*/ 40057 h 67265"/>
                <a:gd name="connsiteX13" fmla="*/ 97060 w 107670"/>
                <a:gd name="connsiteY13" fmla="*/ 39009 h 67265"/>
                <a:gd name="connsiteX14" fmla="*/ 107632 w 107670"/>
                <a:gd name="connsiteY14" fmla="*/ 60535 h 67265"/>
                <a:gd name="connsiteX15" fmla="*/ 101346 w 107670"/>
                <a:gd name="connsiteY15" fmla="*/ 67012 h 67265"/>
                <a:gd name="connsiteX16" fmla="*/ 68580 w 107670"/>
                <a:gd name="connsiteY16" fmla="*/ 65679 h 67265"/>
                <a:gd name="connsiteX17" fmla="*/ 59055 w 107670"/>
                <a:gd name="connsiteY17" fmla="*/ 63107 h 67265"/>
                <a:gd name="connsiteX18" fmla="*/ 37243 w 107670"/>
                <a:gd name="connsiteY18" fmla="*/ 67108 h 67265"/>
                <a:gd name="connsiteX19" fmla="*/ 36195 w 107670"/>
                <a:gd name="connsiteY19" fmla="*/ 51201 h 67265"/>
                <a:gd name="connsiteX20" fmla="*/ 23908 w 107670"/>
                <a:gd name="connsiteY20" fmla="*/ 43676 h 67265"/>
                <a:gd name="connsiteX21" fmla="*/ 14478 w 107670"/>
                <a:gd name="connsiteY21" fmla="*/ 47677 h 67265"/>
                <a:gd name="connsiteX22" fmla="*/ 0 w 107670"/>
                <a:gd name="connsiteY22" fmla="*/ 35485 h 67265"/>
                <a:gd name="connsiteX23" fmla="*/ 0 w 107670"/>
                <a:gd name="connsiteY23" fmla="*/ 35485 h 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7670" h="67265">
                  <a:moveTo>
                    <a:pt x="0" y="35485"/>
                  </a:moveTo>
                  <a:cubicBezTo>
                    <a:pt x="7239" y="33294"/>
                    <a:pt x="8763" y="21388"/>
                    <a:pt x="14764" y="21292"/>
                  </a:cubicBezTo>
                  <a:cubicBezTo>
                    <a:pt x="23622" y="21102"/>
                    <a:pt x="25241" y="15196"/>
                    <a:pt x="29337" y="9481"/>
                  </a:cubicBezTo>
                  <a:cubicBezTo>
                    <a:pt x="34195" y="2719"/>
                    <a:pt x="41529" y="3481"/>
                    <a:pt x="47911" y="7957"/>
                  </a:cubicBezTo>
                  <a:cubicBezTo>
                    <a:pt x="55435" y="13291"/>
                    <a:pt x="60579" y="11291"/>
                    <a:pt x="64579" y="2909"/>
                  </a:cubicBezTo>
                  <a:cubicBezTo>
                    <a:pt x="65246" y="1480"/>
                    <a:pt x="67627" y="-329"/>
                    <a:pt x="68580" y="52"/>
                  </a:cubicBezTo>
                  <a:cubicBezTo>
                    <a:pt x="71628" y="1195"/>
                    <a:pt x="70961" y="4147"/>
                    <a:pt x="70009" y="6719"/>
                  </a:cubicBezTo>
                  <a:cubicBezTo>
                    <a:pt x="68675" y="10148"/>
                    <a:pt x="67151" y="13482"/>
                    <a:pt x="65913" y="17006"/>
                  </a:cubicBezTo>
                  <a:cubicBezTo>
                    <a:pt x="64579" y="20816"/>
                    <a:pt x="64865" y="24912"/>
                    <a:pt x="68294" y="26817"/>
                  </a:cubicBezTo>
                  <a:cubicBezTo>
                    <a:pt x="76390" y="31389"/>
                    <a:pt x="77915" y="39104"/>
                    <a:pt x="78010" y="47962"/>
                  </a:cubicBezTo>
                  <a:cubicBezTo>
                    <a:pt x="78105" y="50248"/>
                    <a:pt x="79915" y="53773"/>
                    <a:pt x="81629" y="54344"/>
                  </a:cubicBezTo>
                  <a:cubicBezTo>
                    <a:pt x="86487" y="56154"/>
                    <a:pt x="86582" y="51010"/>
                    <a:pt x="87725" y="47772"/>
                  </a:cubicBezTo>
                  <a:cubicBezTo>
                    <a:pt x="88582" y="45200"/>
                    <a:pt x="88963" y="42247"/>
                    <a:pt x="90297" y="40057"/>
                  </a:cubicBezTo>
                  <a:cubicBezTo>
                    <a:pt x="91821" y="37580"/>
                    <a:pt x="94678" y="37104"/>
                    <a:pt x="97060" y="39009"/>
                  </a:cubicBezTo>
                  <a:cubicBezTo>
                    <a:pt x="103727" y="44248"/>
                    <a:pt x="106775" y="52058"/>
                    <a:pt x="107632" y="60535"/>
                  </a:cubicBezTo>
                  <a:cubicBezTo>
                    <a:pt x="108013" y="64155"/>
                    <a:pt x="105537" y="68346"/>
                    <a:pt x="101346" y="67012"/>
                  </a:cubicBezTo>
                  <a:cubicBezTo>
                    <a:pt x="90488" y="63583"/>
                    <a:pt x="79629" y="62155"/>
                    <a:pt x="68580" y="65679"/>
                  </a:cubicBezTo>
                  <a:cubicBezTo>
                    <a:pt x="64770" y="66917"/>
                    <a:pt x="61627" y="65584"/>
                    <a:pt x="59055" y="63107"/>
                  </a:cubicBezTo>
                  <a:cubicBezTo>
                    <a:pt x="50292" y="54535"/>
                    <a:pt x="43624" y="60726"/>
                    <a:pt x="37243" y="67108"/>
                  </a:cubicBezTo>
                  <a:cubicBezTo>
                    <a:pt x="31909" y="61678"/>
                    <a:pt x="36957" y="56344"/>
                    <a:pt x="36195" y="51201"/>
                  </a:cubicBezTo>
                  <a:cubicBezTo>
                    <a:pt x="34766" y="41200"/>
                    <a:pt x="32480" y="39390"/>
                    <a:pt x="23908" y="43676"/>
                  </a:cubicBezTo>
                  <a:cubicBezTo>
                    <a:pt x="20860" y="45200"/>
                    <a:pt x="17621" y="46534"/>
                    <a:pt x="14478" y="47677"/>
                  </a:cubicBezTo>
                  <a:cubicBezTo>
                    <a:pt x="4953" y="50820"/>
                    <a:pt x="4572" y="50439"/>
                    <a:pt x="0" y="35485"/>
                  </a:cubicBezTo>
                  <a:lnTo>
                    <a:pt x="0" y="35485"/>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D962FB7E-EFFC-A9B6-6AF2-82DBD2AABD60}"/>
                </a:ext>
              </a:extLst>
            </p:cNvPr>
            <p:cNvSpPr/>
            <p:nvPr/>
          </p:nvSpPr>
          <p:spPr>
            <a:xfrm>
              <a:off x="3855368" y="1235072"/>
              <a:ext cx="23852" cy="35805"/>
            </a:xfrm>
            <a:custGeom>
              <a:avLst/>
              <a:gdLst>
                <a:gd name="connsiteX0" fmla="*/ 23853 w 23852"/>
                <a:gd name="connsiteY0" fmla="*/ 25983 h 35805"/>
                <a:gd name="connsiteX1" fmla="*/ 19376 w 23852"/>
                <a:gd name="connsiteY1" fmla="*/ 28745 h 35805"/>
                <a:gd name="connsiteX2" fmla="*/ 3850 w 23852"/>
                <a:gd name="connsiteY2" fmla="*/ 33889 h 35805"/>
                <a:gd name="connsiteX3" fmla="*/ 2421 w 23852"/>
                <a:gd name="connsiteY3" fmla="*/ 18458 h 35805"/>
                <a:gd name="connsiteX4" fmla="*/ 40 w 23852"/>
                <a:gd name="connsiteY4" fmla="*/ 4933 h 35805"/>
                <a:gd name="connsiteX5" fmla="*/ 4803 w 23852"/>
                <a:gd name="connsiteY5" fmla="*/ 75 h 35805"/>
                <a:gd name="connsiteX6" fmla="*/ 23853 w 23852"/>
                <a:gd name="connsiteY6" fmla="*/ 23221 h 35805"/>
                <a:gd name="connsiteX7" fmla="*/ 23853 w 23852"/>
                <a:gd name="connsiteY7" fmla="*/ 25983 h 35805"/>
                <a:gd name="connsiteX8" fmla="*/ 23853 w 23852"/>
                <a:gd name="connsiteY8" fmla="*/ 25983 h 3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52" h="35805">
                  <a:moveTo>
                    <a:pt x="23853" y="25983"/>
                  </a:moveTo>
                  <a:cubicBezTo>
                    <a:pt x="22329" y="26936"/>
                    <a:pt x="20805" y="27698"/>
                    <a:pt x="19376" y="28745"/>
                  </a:cubicBezTo>
                  <a:cubicBezTo>
                    <a:pt x="14613" y="32079"/>
                    <a:pt x="10708" y="39223"/>
                    <a:pt x="3850" y="33889"/>
                  </a:cubicBezTo>
                  <a:cubicBezTo>
                    <a:pt x="-1770" y="29603"/>
                    <a:pt x="2802" y="23602"/>
                    <a:pt x="2421" y="18458"/>
                  </a:cubicBezTo>
                  <a:cubicBezTo>
                    <a:pt x="2136" y="13886"/>
                    <a:pt x="612" y="9410"/>
                    <a:pt x="40" y="4933"/>
                  </a:cubicBezTo>
                  <a:cubicBezTo>
                    <a:pt x="-341" y="1409"/>
                    <a:pt x="2040" y="-401"/>
                    <a:pt x="4803" y="75"/>
                  </a:cubicBezTo>
                  <a:cubicBezTo>
                    <a:pt x="20043" y="2552"/>
                    <a:pt x="22519" y="5600"/>
                    <a:pt x="23853" y="23221"/>
                  </a:cubicBezTo>
                  <a:cubicBezTo>
                    <a:pt x="23853" y="24078"/>
                    <a:pt x="23853" y="25031"/>
                    <a:pt x="23853" y="25983"/>
                  </a:cubicBezTo>
                  <a:lnTo>
                    <a:pt x="23853" y="25983"/>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C90D7BE8-8CA2-8C6A-3372-BC351C7CA740}"/>
                </a:ext>
              </a:extLst>
            </p:cNvPr>
            <p:cNvSpPr/>
            <p:nvPr/>
          </p:nvSpPr>
          <p:spPr>
            <a:xfrm>
              <a:off x="3496316" y="1526707"/>
              <a:ext cx="36983" cy="16306"/>
            </a:xfrm>
            <a:custGeom>
              <a:avLst/>
              <a:gdLst>
                <a:gd name="connsiteX0" fmla="*/ 0 w 36983"/>
                <a:gd name="connsiteY0" fmla="*/ 5620 h 16306"/>
                <a:gd name="connsiteX1" fmla="*/ 15526 w 36983"/>
                <a:gd name="connsiteY1" fmla="*/ 0 h 16306"/>
                <a:gd name="connsiteX2" fmla="*/ 26575 w 36983"/>
                <a:gd name="connsiteY2" fmla="*/ 5810 h 16306"/>
                <a:gd name="connsiteX3" fmla="*/ 36671 w 36983"/>
                <a:gd name="connsiteY3" fmla="*/ 14097 h 16306"/>
                <a:gd name="connsiteX4" fmla="*/ 25432 w 36983"/>
                <a:gd name="connsiteY4" fmla="*/ 14859 h 16306"/>
                <a:gd name="connsiteX5" fmla="*/ 0 w 36983"/>
                <a:gd name="connsiteY5" fmla="*/ 5620 h 1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3" h="16306">
                  <a:moveTo>
                    <a:pt x="0" y="5620"/>
                  </a:moveTo>
                  <a:cubicBezTo>
                    <a:pt x="3715" y="-1048"/>
                    <a:pt x="9811" y="191"/>
                    <a:pt x="15526" y="0"/>
                  </a:cubicBezTo>
                  <a:cubicBezTo>
                    <a:pt x="18193" y="4286"/>
                    <a:pt x="22193" y="5239"/>
                    <a:pt x="26575" y="5810"/>
                  </a:cubicBezTo>
                  <a:cubicBezTo>
                    <a:pt x="31337" y="6477"/>
                    <a:pt x="38576" y="6572"/>
                    <a:pt x="36671" y="14097"/>
                  </a:cubicBezTo>
                  <a:cubicBezTo>
                    <a:pt x="35338" y="19241"/>
                    <a:pt x="28766" y="13621"/>
                    <a:pt x="25432" y="14859"/>
                  </a:cubicBezTo>
                  <a:cubicBezTo>
                    <a:pt x="14288" y="19050"/>
                    <a:pt x="9239" y="5810"/>
                    <a:pt x="0"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25211036-47D6-7FA2-6214-1F1D782B6CE4}"/>
                </a:ext>
              </a:extLst>
            </p:cNvPr>
            <p:cNvSpPr/>
            <p:nvPr/>
          </p:nvSpPr>
          <p:spPr>
            <a:xfrm>
              <a:off x="3528701" y="1513373"/>
              <a:ext cx="2476" cy="4095"/>
            </a:xfrm>
            <a:custGeom>
              <a:avLst/>
              <a:gdLst>
                <a:gd name="connsiteX0" fmla="*/ 2476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6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6" y="2191"/>
                  </a:moveTo>
                  <a:cubicBezTo>
                    <a:pt x="2000" y="2857"/>
                    <a:pt x="1524" y="3429"/>
                    <a:pt x="1048" y="4096"/>
                  </a:cubicBezTo>
                  <a:cubicBezTo>
                    <a:pt x="667" y="3334"/>
                    <a:pt x="0" y="2572"/>
                    <a:pt x="0" y="1905"/>
                  </a:cubicBezTo>
                  <a:cubicBezTo>
                    <a:pt x="95" y="1238"/>
                    <a:pt x="857" y="571"/>
                    <a:pt x="1333" y="0"/>
                  </a:cubicBezTo>
                  <a:cubicBezTo>
                    <a:pt x="1715" y="762"/>
                    <a:pt x="2096" y="1524"/>
                    <a:pt x="2476" y="219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B5659E95-7E93-1577-33A3-DB737FB4F569}"/>
                </a:ext>
              </a:extLst>
            </p:cNvPr>
            <p:cNvSpPr/>
            <p:nvPr/>
          </p:nvSpPr>
          <p:spPr>
            <a:xfrm>
              <a:off x="3501459" y="1504133"/>
              <a:ext cx="5143" cy="5619"/>
            </a:xfrm>
            <a:custGeom>
              <a:avLst/>
              <a:gdLst>
                <a:gd name="connsiteX0" fmla="*/ 5144 w 5143"/>
                <a:gd name="connsiteY0" fmla="*/ 5620 h 5619"/>
                <a:gd name="connsiteX1" fmla="*/ 0 w 5143"/>
                <a:gd name="connsiteY1" fmla="*/ 0 h 5619"/>
                <a:gd name="connsiteX2" fmla="*/ 5144 w 5143"/>
                <a:gd name="connsiteY2" fmla="*/ 5620 h 5619"/>
              </a:gdLst>
              <a:ahLst/>
              <a:cxnLst>
                <a:cxn ang="0">
                  <a:pos x="connsiteX0" y="connsiteY0"/>
                </a:cxn>
                <a:cxn ang="0">
                  <a:pos x="connsiteX1" y="connsiteY1"/>
                </a:cxn>
                <a:cxn ang="0">
                  <a:pos x="connsiteX2" y="connsiteY2"/>
                </a:cxn>
              </a:cxnLst>
              <a:rect l="l" t="t" r="r" b="b"/>
              <a:pathLst>
                <a:path w="5143" h="5619">
                  <a:moveTo>
                    <a:pt x="5144" y="5620"/>
                  </a:moveTo>
                  <a:cubicBezTo>
                    <a:pt x="3429" y="3715"/>
                    <a:pt x="1715" y="1810"/>
                    <a:pt x="0" y="0"/>
                  </a:cubicBezTo>
                  <a:cubicBezTo>
                    <a:pt x="1715" y="1905"/>
                    <a:pt x="3429" y="3715"/>
                    <a:pt x="5144"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49DE5450-D093-C956-165A-25F82EE6CF34}"/>
                </a:ext>
              </a:extLst>
            </p:cNvPr>
            <p:cNvSpPr/>
            <p:nvPr/>
          </p:nvSpPr>
          <p:spPr>
            <a:xfrm>
              <a:off x="3666457" y="1097146"/>
              <a:ext cx="118318" cy="104427"/>
            </a:xfrm>
            <a:custGeom>
              <a:avLst/>
              <a:gdLst>
                <a:gd name="connsiteX0" fmla="*/ 67793 w 118318"/>
                <a:gd name="connsiteY0" fmla="*/ 45228 h 104427"/>
                <a:gd name="connsiteX1" fmla="*/ 93511 w 118318"/>
                <a:gd name="connsiteY1" fmla="*/ 46562 h 104427"/>
                <a:gd name="connsiteX2" fmla="*/ 117609 w 118318"/>
                <a:gd name="connsiteY2" fmla="*/ 80756 h 104427"/>
                <a:gd name="connsiteX3" fmla="*/ 109799 w 118318"/>
                <a:gd name="connsiteY3" fmla="*/ 98378 h 104427"/>
                <a:gd name="connsiteX4" fmla="*/ 92749 w 118318"/>
                <a:gd name="connsiteY4" fmla="*/ 104283 h 104427"/>
                <a:gd name="connsiteX5" fmla="*/ 84272 w 118318"/>
                <a:gd name="connsiteY5" fmla="*/ 89996 h 104427"/>
                <a:gd name="connsiteX6" fmla="*/ 85700 w 118318"/>
                <a:gd name="connsiteY6" fmla="*/ 74946 h 104427"/>
                <a:gd name="connsiteX7" fmla="*/ 69889 w 118318"/>
                <a:gd name="connsiteY7" fmla="*/ 69707 h 104427"/>
                <a:gd name="connsiteX8" fmla="*/ 52553 w 118318"/>
                <a:gd name="connsiteY8" fmla="*/ 74184 h 104427"/>
                <a:gd name="connsiteX9" fmla="*/ 40647 w 118318"/>
                <a:gd name="connsiteY9" fmla="*/ 75899 h 104427"/>
                <a:gd name="connsiteX10" fmla="*/ 44171 w 118318"/>
                <a:gd name="connsiteY10" fmla="*/ 61802 h 104427"/>
                <a:gd name="connsiteX11" fmla="*/ 42838 w 118318"/>
                <a:gd name="connsiteY11" fmla="*/ 46752 h 104427"/>
                <a:gd name="connsiteX12" fmla="*/ 28931 w 118318"/>
                <a:gd name="connsiteY12" fmla="*/ 45419 h 104427"/>
                <a:gd name="connsiteX13" fmla="*/ 356 w 118318"/>
                <a:gd name="connsiteY13" fmla="*/ 45228 h 104427"/>
                <a:gd name="connsiteX14" fmla="*/ 547 w 118318"/>
                <a:gd name="connsiteY14" fmla="*/ 11510 h 104427"/>
                <a:gd name="connsiteX15" fmla="*/ 15406 w 118318"/>
                <a:gd name="connsiteY15" fmla="*/ 1127 h 104427"/>
                <a:gd name="connsiteX16" fmla="*/ 31598 w 118318"/>
                <a:gd name="connsiteY16" fmla="*/ 5699 h 104427"/>
                <a:gd name="connsiteX17" fmla="*/ 31027 w 118318"/>
                <a:gd name="connsiteY17" fmla="*/ 8938 h 104427"/>
                <a:gd name="connsiteX18" fmla="*/ 33789 w 118318"/>
                <a:gd name="connsiteY18" fmla="*/ 15320 h 104427"/>
                <a:gd name="connsiteX19" fmla="*/ 45219 w 118318"/>
                <a:gd name="connsiteY19" fmla="*/ 14081 h 104427"/>
                <a:gd name="connsiteX20" fmla="*/ 50267 w 118318"/>
                <a:gd name="connsiteY20" fmla="*/ 18653 h 104427"/>
                <a:gd name="connsiteX21" fmla="*/ 59888 w 118318"/>
                <a:gd name="connsiteY21" fmla="*/ 48562 h 104427"/>
                <a:gd name="connsiteX22" fmla="*/ 67793 w 118318"/>
                <a:gd name="connsiteY22" fmla="*/ 45228 h 10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318" h="104427">
                  <a:moveTo>
                    <a:pt x="67793" y="45228"/>
                  </a:moveTo>
                  <a:cubicBezTo>
                    <a:pt x="76652" y="39323"/>
                    <a:pt x="84081" y="39704"/>
                    <a:pt x="93511" y="46562"/>
                  </a:cubicBezTo>
                  <a:cubicBezTo>
                    <a:pt x="105608" y="55325"/>
                    <a:pt x="114752" y="64659"/>
                    <a:pt x="117609" y="80756"/>
                  </a:cubicBezTo>
                  <a:cubicBezTo>
                    <a:pt x="119324" y="90377"/>
                    <a:pt x="118371" y="94377"/>
                    <a:pt x="109799" y="98378"/>
                  </a:cubicBezTo>
                  <a:cubicBezTo>
                    <a:pt x="104274" y="100854"/>
                    <a:pt x="98559" y="103045"/>
                    <a:pt x="92749" y="104283"/>
                  </a:cubicBezTo>
                  <a:cubicBezTo>
                    <a:pt x="86272" y="105712"/>
                    <a:pt x="80366" y="96187"/>
                    <a:pt x="84272" y="89996"/>
                  </a:cubicBezTo>
                  <a:cubicBezTo>
                    <a:pt x="87605" y="84662"/>
                    <a:pt x="89034" y="80280"/>
                    <a:pt x="85700" y="74946"/>
                  </a:cubicBezTo>
                  <a:cubicBezTo>
                    <a:pt x="81795" y="68660"/>
                    <a:pt x="76366" y="67612"/>
                    <a:pt x="69889" y="69707"/>
                  </a:cubicBezTo>
                  <a:cubicBezTo>
                    <a:pt x="64174" y="71517"/>
                    <a:pt x="58364" y="72851"/>
                    <a:pt x="52553" y="74184"/>
                  </a:cubicBezTo>
                  <a:cubicBezTo>
                    <a:pt x="48553" y="75137"/>
                    <a:pt x="44267" y="79709"/>
                    <a:pt x="40647" y="75899"/>
                  </a:cubicBezTo>
                  <a:cubicBezTo>
                    <a:pt x="35313" y="70088"/>
                    <a:pt x="42076" y="66278"/>
                    <a:pt x="44171" y="61802"/>
                  </a:cubicBezTo>
                  <a:cubicBezTo>
                    <a:pt x="46743" y="56372"/>
                    <a:pt x="47886" y="51038"/>
                    <a:pt x="42838" y="46752"/>
                  </a:cubicBezTo>
                  <a:cubicBezTo>
                    <a:pt x="38647" y="43228"/>
                    <a:pt x="33980" y="40847"/>
                    <a:pt x="28931" y="45419"/>
                  </a:cubicBezTo>
                  <a:cubicBezTo>
                    <a:pt x="19311" y="54182"/>
                    <a:pt x="9786" y="50753"/>
                    <a:pt x="356" y="45228"/>
                  </a:cubicBezTo>
                  <a:cubicBezTo>
                    <a:pt x="-2406" y="33989"/>
                    <a:pt x="12167" y="22844"/>
                    <a:pt x="547" y="11510"/>
                  </a:cubicBezTo>
                  <a:cubicBezTo>
                    <a:pt x="3881" y="5414"/>
                    <a:pt x="9786" y="3032"/>
                    <a:pt x="15406" y="1127"/>
                  </a:cubicBezTo>
                  <a:cubicBezTo>
                    <a:pt x="21216" y="-778"/>
                    <a:pt x="27407" y="-873"/>
                    <a:pt x="31598" y="5699"/>
                  </a:cubicBezTo>
                  <a:cubicBezTo>
                    <a:pt x="31408" y="6747"/>
                    <a:pt x="31217" y="7890"/>
                    <a:pt x="31027" y="8938"/>
                  </a:cubicBezTo>
                  <a:cubicBezTo>
                    <a:pt x="30455" y="11795"/>
                    <a:pt x="30265" y="14462"/>
                    <a:pt x="33789" y="15320"/>
                  </a:cubicBezTo>
                  <a:cubicBezTo>
                    <a:pt x="37599" y="14462"/>
                    <a:pt x="41314" y="13034"/>
                    <a:pt x="45219" y="14081"/>
                  </a:cubicBezTo>
                  <a:cubicBezTo>
                    <a:pt x="47315" y="15034"/>
                    <a:pt x="48934" y="16653"/>
                    <a:pt x="50267" y="18653"/>
                  </a:cubicBezTo>
                  <a:cubicBezTo>
                    <a:pt x="53411" y="28655"/>
                    <a:pt x="52839" y="39989"/>
                    <a:pt x="59888" y="48562"/>
                  </a:cubicBezTo>
                  <a:cubicBezTo>
                    <a:pt x="65793" y="55610"/>
                    <a:pt x="65031" y="45800"/>
                    <a:pt x="67793" y="4522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6E7A2120-7BA6-6776-5B30-316723F9FB9C}"/>
                </a:ext>
              </a:extLst>
            </p:cNvPr>
            <p:cNvSpPr/>
            <p:nvPr/>
          </p:nvSpPr>
          <p:spPr>
            <a:xfrm>
              <a:off x="3694898" y="1063113"/>
              <a:ext cx="80905" cy="72567"/>
            </a:xfrm>
            <a:custGeom>
              <a:avLst/>
              <a:gdLst>
                <a:gd name="connsiteX0" fmla="*/ 13540 w 80905"/>
                <a:gd name="connsiteY0" fmla="*/ 50877 h 72567"/>
                <a:gd name="connsiteX1" fmla="*/ 3253 w 80905"/>
                <a:gd name="connsiteY1" fmla="*/ 56592 h 72567"/>
                <a:gd name="connsiteX2" fmla="*/ 3253 w 80905"/>
                <a:gd name="connsiteY2" fmla="*/ 39637 h 72567"/>
                <a:gd name="connsiteX3" fmla="*/ 3253 w 80905"/>
                <a:gd name="connsiteY3" fmla="*/ 39637 h 72567"/>
                <a:gd name="connsiteX4" fmla="*/ 5825 w 80905"/>
                <a:gd name="connsiteY4" fmla="*/ 22683 h 72567"/>
                <a:gd name="connsiteX5" fmla="*/ 8396 w 80905"/>
                <a:gd name="connsiteY5" fmla="*/ 5728 h 72567"/>
                <a:gd name="connsiteX6" fmla="*/ 8396 w 80905"/>
                <a:gd name="connsiteY6" fmla="*/ 5728 h 72567"/>
                <a:gd name="connsiteX7" fmla="*/ 17826 w 80905"/>
                <a:gd name="connsiteY7" fmla="*/ 8586 h 72567"/>
                <a:gd name="connsiteX8" fmla="*/ 34304 w 80905"/>
                <a:gd name="connsiteY8" fmla="*/ 108 h 72567"/>
                <a:gd name="connsiteX9" fmla="*/ 34304 w 80905"/>
                <a:gd name="connsiteY9" fmla="*/ 108 h 72567"/>
                <a:gd name="connsiteX10" fmla="*/ 55259 w 80905"/>
                <a:gd name="connsiteY10" fmla="*/ 19539 h 72567"/>
                <a:gd name="connsiteX11" fmla="*/ 60117 w 80905"/>
                <a:gd name="connsiteY11" fmla="*/ 28398 h 72567"/>
                <a:gd name="connsiteX12" fmla="*/ 70499 w 80905"/>
                <a:gd name="connsiteY12" fmla="*/ 34017 h 72567"/>
                <a:gd name="connsiteX13" fmla="*/ 80882 w 80905"/>
                <a:gd name="connsiteY13" fmla="*/ 45257 h 72567"/>
                <a:gd name="connsiteX14" fmla="*/ 80786 w 80905"/>
                <a:gd name="connsiteY14" fmla="*/ 59163 h 72567"/>
                <a:gd name="connsiteX15" fmla="*/ 74024 w 80905"/>
                <a:gd name="connsiteY15" fmla="*/ 72308 h 72567"/>
                <a:gd name="connsiteX16" fmla="*/ 63165 w 80905"/>
                <a:gd name="connsiteY16" fmla="*/ 66974 h 72567"/>
                <a:gd name="connsiteX17" fmla="*/ 42115 w 80905"/>
                <a:gd name="connsiteY17" fmla="*/ 48686 h 72567"/>
                <a:gd name="connsiteX18" fmla="*/ 30209 w 80905"/>
                <a:gd name="connsiteY18" fmla="*/ 38589 h 72567"/>
                <a:gd name="connsiteX19" fmla="*/ 18683 w 80905"/>
                <a:gd name="connsiteY19" fmla="*/ 45257 h 72567"/>
                <a:gd name="connsiteX20" fmla="*/ 17826 w 80905"/>
                <a:gd name="connsiteY20" fmla="*/ 47924 h 72567"/>
                <a:gd name="connsiteX21" fmla="*/ 13540 w 80905"/>
                <a:gd name="connsiteY21" fmla="*/ 50877 h 7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05" h="72567">
                  <a:moveTo>
                    <a:pt x="13540" y="50877"/>
                  </a:moveTo>
                  <a:cubicBezTo>
                    <a:pt x="10111" y="52782"/>
                    <a:pt x="6682" y="54687"/>
                    <a:pt x="3253" y="56592"/>
                  </a:cubicBezTo>
                  <a:cubicBezTo>
                    <a:pt x="-1319" y="50972"/>
                    <a:pt x="-843" y="45257"/>
                    <a:pt x="3253" y="39637"/>
                  </a:cubicBezTo>
                  <a:lnTo>
                    <a:pt x="3253" y="39637"/>
                  </a:lnTo>
                  <a:cubicBezTo>
                    <a:pt x="9444" y="34970"/>
                    <a:pt x="8492" y="28969"/>
                    <a:pt x="5825" y="22683"/>
                  </a:cubicBezTo>
                  <a:cubicBezTo>
                    <a:pt x="3158" y="16396"/>
                    <a:pt x="2300" y="10395"/>
                    <a:pt x="8396" y="5728"/>
                  </a:cubicBezTo>
                  <a:lnTo>
                    <a:pt x="8396" y="5728"/>
                  </a:lnTo>
                  <a:cubicBezTo>
                    <a:pt x="10968" y="8871"/>
                    <a:pt x="14492" y="9062"/>
                    <a:pt x="17826" y="8586"/>
                  </a:cubicBezTo>
                  <a:cubicBezTo>
                    <a:pt x="24113" y="7824"/>
                    <a:pt x="37829" y="23540"/>
                    <a:pt x="34304" y="108"/>
                  </a:cubicBezTo>
                  <a:lnTo>
                    <a:pt x="34304" y="108"/>
                  </a:lnTo>
                  <a:cubicBezTo>
                    <a:pt x="47068" y="-844"/>
                    <a:pt x="54878" y="4395"/>
                    <a:pt x="55259" y="19539"/>
                  </a:cubicBezTo>
                  <a:cubicBezTo>
                    <a:pt x="55355" y="23445"/>
                    <a:pt x="57545" y="26112"/>
                    <a:pt x="60117" y="28398"/>
                  </a:cubicBezTo>
                  <a:cubicBezTo>
                    <a:pt x="62403" y="32874"/>
                    <a:pt x="66213" y="33922"/>
                    <a:pt x="70499" y="34017"/>
                  </a:cubicBezTo>
                  <a:cubicBezTo>
                    <a:pt x="70690" y="41352"/>
                    <a:pt x="74214" y="45066"/>
                    <a:pt x="80882" y="45257"/>
                  </a:cubicBezTo>
                  <a:cubicBezTo>
                    <a:pt x="80882" y="49924"/>
                    <a:pt x="80977" y="54496"/>
                    <a:pt x="80786" y="59163"/>
                  </a:cubicBezTo>
                  <a:cubicBezTo>
                    <a:pt x="80596" y="64783"/>
                    <a:pt x="80501" y="70784"/>
                    <a:pt x="74024" y="72308"/>
                  </a:cubicBezTo>
                  <a:cubicBezTo>
                    <a:pt x="69547" y="73356"/>
                    <a:pt x="65165" y="71165"/>
                    <a:pt x="63165" y="66974"/>
                  </a:cubicBezTo>
                  <a:cubicBezTo>
                    <a:pt x="58498" y="57354"/>
                    <a:pt x="51735" y="51829"/>
                    <a:pt x="42115" y="48686"/>
                  </a:cubicBezTo>
                  <a:cubicBezTo>
                    <a:pt x="37638" y="47162"/>
                    <a:pt x="34209" y="41923"/>
                    <a:pt x="30209" y="38589"/>
                  </a:cubicBezTo>
                  <a:cubicBezTo>
                    <a:pt x="24589" y="34017"/>
                    <a:pt x="22779" y="35160"/>
                    <a:pt x="18683" y="45257"/>
                  </a:cubicBezTo>
                  <a:cubicBezTo>
                    <a:pt x="18398" y="46114"/>
                    <a:pt x="18112" y="47067"/>
                    <a:pt x="17826" y="47924"/>
                  </a:cubicBezTo>
                  <a:cubicBezTo>
                    <a:pt x="16302" y="48686"/>
                    <a:pt x="14778" y="49638"/>
                    <a:pt x="13540" y="50877"/>
                  </a:cubicBezTo>
                  <a:close/>
                </a:path>
              </a:pathLst>
            </a:custGeom>
            <a:solidFill>
              <a:srgbClr val="C3E4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A7A3599B-1285-E3E9-7B1F-90D714919835}"/>
                </a:ext>
              </a:extLst>
            </p:cNvPr>
            <p:cNvSpPr/>
            <p:nvPr/>
          </p:nvSpPr>
          <p:spPr>
            <a:xfrm>
              <a:off x="3648727" y="1108560"/>
              <a:ext cx="32028" cy="33638"/>
            </a:xfrm>
            <a:custGeom>
              <a:avLst/>
              <a:gdLst>
                <a:gd name="connsiteX0" fmla="*/ 18372 w 32028"/>
                <a:gd name="connsiteY0" fmla="*/ 0 h 33638"/>
                <a:gd name="connsiteX1" fmla="*/ 26088 w 32028"/>
                <a:gd name="connsiteY1" fmla="*/ 286 h 33638"/>
                <a:gd name="connsiteX2" fmla="*/ 31898 w 32028"/>
                <a:gd name="connsiteY2" fmla="*/ 7715 h 33638"/>
                <a:gd name="connsiteX3" fmla="*/ 18182 w 32028"/>
                <a:gd name="connsiteY3" fmla="*/ 33623 h 33638"/>
                <a:gd name="connsiteX4" fmla="*/ 7990 w 32028"/>
                <a:gd name="connsiteY4" fmla="*/ 33433 h 33638"/>
                <a:gd name="connsiteX5" fmla="*/ 84 w 32028"/>
                <a:gd name="connsiteY5" fmla="*/ 28480 h 33638"/>
                <a:gd name="connsiteX6" fmla="*/ 2085 w 32028"/>
                <a:gd name="connsiteY6" fmla="*/ 21050 h 33638"/>
                <a:gd name="connsiteX7" fmla="*/ 18372 w 32028"/>
                <a:gd name="connsiteY7" fmla="*/ 0 h 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28" h="33638">
                  <a:moveTo>
                    <a:pt x="18372" y="0"/>
                  </a:moveTo>
                  <a:cubicBezTo>
                    <a:pt x="20944" y="95"/>
                    <a:pt x="23516" y="0"/>
                    <a:pt x="26088" y="286"/>
                  </a:cubicBezTo>
                  <a:cubicBezTo>
                    <a:pt x="29993" y="857"/>
                    <a:pt x="32660" y="3619"/>
                    <a:pt x="31898" y="7715"/>
                  </a:cubicBezTo>
                  <a:cubicBezTo>
                    <a:pt x="30088" y="18002"/>
                    <a:pt x="25992" y="27051"/>
                    <a:pt x="18182" y="33623"/>
                  </a:cubicBezTo>
                  <a:cubicBezTo>
                    <a:pt x="14753" y="33623"/>
                    <a:pt x="11419" y="33718"/>
                    <a:pt x="7990" y="33433"/>
                  </a:cubicBezTo>
                  <a:cubicBezTo>
                    <a:pt x="4656" y="33147"/>
                    <a:pt x="751" y="32956"/>
                    <a:pt x="84" y="28480"/>
                  </a:cubicBezTo>
                  <a:cubicBezTo>
                    <a:pt x="-297" y="26194"/>
                    <a:pt x="656" y="22955"/>
                    <a:pt x="2085" y="21050"/>
                  </a:cubicBezTo>
                  <a:cubicBezTo>
                    <a:pt x="7323" y="13906"/>
                    <a:pt x="12943" y="7049"/>
                    <a:pt x="18372" y="0"/>
                  </a:cubicBezTo>
                  <a:close/>
                </a:path>
              </a:pathLst>
            </a:custGeom>
            <a:solidFill>
              <a:srgbClr val="96D2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44363D42-7CE0-07DD-100A-B303D888D879}"/>
                </a:ext>
              </a:extLst>
            </p:cNvPr>
            <p:cNvSpPr/>
            <p:nvPr/>
          </p:nvSpPr>
          <p:spPr>
            <a:xfrm>
              <a:off x="3712066" y="1108370"/>
              <a:ext cx="23845" cy="52763"/>
            </a:xfrm>
            <a:custGeom>
              <a:avLst/>
              <a:gdLst>
                <a:gd name="connsiteX0" fmla="*/ 22184 w 23845"/>
                <a:gd name="connsiteY0" fmla="*/ 34004 h 52763"/>
                <a:gd name="connsiteX1" fmla="*/ 23804 w 23845"/>
                <a:gd name="connsiteY1" fmla="*/ 47434 h 52763"/>
                <a:gd name="connsiteX2" fmla="*/ 18374 w 23845"/>
                <a:gd name="connsiteY2" fmla="*/ 52102 h 52763"/>
                <a:gd name="connsiteX3" fmla="*/ 12374 w 23845"/>
                <a:gd name="connsiteY3" fmla="*/ 49721 h 52763"/>
                <a:gd name="connsiteX4" fmla="*/ 1420 w 23845"/>
                <a:gd name="connsiteY4" fmla="*/ 5715 h 52763"/>
                <a:gd name="connsiteX5" fmla="*/ 182 w 23845"/>
                <a:gd name="connsiteY5" fmla="*/ 1905 h 52763"/>
                <a:gd name="connsiteX6" fmla="*/ 1515 w 23845"/>
                <a:gd name="connsiteY6" fmla="*/ 0 h 52763"/>
                <a:gd name="connsiteX7" fmla="*/ 1515 w 23845"/>
                <a:gd name="connsiteY7" fmla="*/ 0 h 52763"/>
                <a:gd name="connsiteX8" fmla="*/ 13517 w 23845"/>
                <a:gd name="connsiteY8" fmla="*/ 19240 h 52763"/>
                <a:gd name="connsiteX9" fmla="*/ 17041 w 23845"/>
                <a:gd name="connsiteY9" fmla="*/ 28289 h 52763"/>
                <a:gd name="connsiteX10" fmla="*/ 22184 w 23845"/>
                <a:gd name="connsiteY10" fmla="*/ 34004 h 52763"/>
                <a:gd name="connsiteX11" fmla="*/ 22184 w 23845"/>
                <a:gd name="connsiteY11" fmla="*/ 34004 h 5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45" h="52763">
                  <a:moveTo>
                    <a:pt x="22184" y="34004"/>
                  </a:moveTo>
                  <a:cubicBezTo>
                    <a:pt x="22851" y="38481"/>
                    <a:pt x="24089" y="42958"/>
                    <a:pt x="23804" y="47434"/>
                  </a:cubicBezTo>
                  <a:cubicBezTo>
                    <a:pt x="23708" y="49149"/>
                    <a:pt x="20470" y="51149"/>
                    <a:pt x="18374" y="52102"/>
                  </a:cubicBezTo>
                  <a:cubicBezTo>
                    <a:pt x="16088" y="53150"/>
                    <a:pt x="13326" y="53340"/>
                    <a:pt x="12374" y="49721"/>
                  </a:cubicBezTo>
                  <a:cubicBezTo>
                    <a:pt x="8564" y="35147"/>
                    <a:pt x="-1342" y="22289"/>
                    <a:pt x="1420" y="5715"/>
                  </a:cubicBezTo>
                  <a:cubicBezTo>
                    <a:pt x="182" y="4477"/>
                    <a:pt x="-295" y="3239"/>
                    <a:pt x="182" y="1905"/>
                  </a:cubicBezTo>
                  <a:cubicBezTo>
                    <a:pt x="658" y="667"/>
                    <a:pt x="1039" y="0"/>
                    <a:pt x="1515" y="0"/>
                  </a:cubicBezTo>
                  <a:lnTo>
                    <a:pt x="1515" y="0"/>
                  </a:lnTo>
                  <a:cubicBezTo>
                    <a:pt x="14850" y="4858"/>
                    <a:pt x="14945" y="4953"/>
                    <a:pt x="13517" y="19240"/>
                  </a:cubicBezTo>
                  <a:cubicBezTo>
                    <a:pt x="13136" y="23241"/>
                    <a:pt x="14088" y="26098"/>
                    <a:pt x="17041" y="28289"/>
                  </a:cubicBezTo>
                  <a:cubicBezTo>
                    <a:pt x="18660" y="30290"/>
                    <a:pt x="20375" y="32195"/>
                    <a:pt x="22184" y="34004"/>
                  </a:cubicBezTo>
                  <a:lnTo>
                    <a:pt x="22184" y="34004"/>
                  </a:lnTo>
                  <a:close/>
                </a:path>
              </a:pathLst>
            </a:custGeom>
            <a:solidFill>
              <a:srgbClr val="9F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454BBAA8-DAFC-AEDE-25EA-C063F3B96229}"/>
                </a:ext>
              </a:extLst>
            </p:cNvPr>
            <p:cNvSpPr/>
            <p:nvPr/>
          </p:nvSpPr>
          <p:spPr>
            <a:xfrm>
              <a:off x="3664689" y="1285527"/>
              <a:ext cx="36833" cy="22537"/>
            </a:xfrm>
            <a:custGeom>
              <a:avLst/>
              <a:gdLst>
                <a:gd name="connsiteX0" fmla="*/ 27365 w 36833"/>
                <a:gd name="connsiteY0" fmla="*/ 17248 h 22537"/>
                <a:gd name="connsiteX1" fmla="*/ 9934 w 36833"/>
                <a:gd name="connsiteY1" fmla="*/ 20772 h 22537"/>
                <a:gd name="connsiteX2" fmla="*/ 3362 w 36833"/>
                <a:gd name="connsiteY2" fmla="*/ 20963 h 22537"/>
                <a:gd name="connsiteX3" fmla="*/ 600 w 36833"/>
                <a:gd name="connsiteY3" fmla="*/ 10962 h 22537"/>
                <a:gd name="connsiteX4" fmla="*/ 6315 w 36833"/>
                <a:gd name="connsiteY4" fmla="*/ 7056 h 22537"/>
                <a:gd name="connsiteX5" fmla="*/ 19269 w 36833"/>
                <a:gd name="connsiteY5" fmla="*/ 1722 h 22537"/>
                <a:gd name="connsiteX6" fmla="*/ 23079 w 36833"/>
                <a:gd name="connsiteY6" fmla="*/ 960 h 22537"/>
                <a:gd name="connsiteX7" fmla="*/ 33271 w 36833"/>
                <a:gd name="connsiteY7" fmla="*/ 5723 h 22537"/>
                <a:gd name="connsiteX8" fmla="*/ 36604 w 36833"/>
                <a:gd name="connsiteY8" fmla="*/ 11914 h 22537"/>
                <a:gd name="connsiteX9" fmla="*/ 33556 w 36833"/>
                <a:gd name="connsiteY9" fmla="*/ 16105 h 22537"/>
                <a:gd name="connsiteX10" fmla="*/ 27365 w 36833"/>
                <a:gd name="connsiteY10" fmla="*/ 17248 h 2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833" h="22537">
                  <a:moveTo>
                    <a:pt x="27365" y="17248"/>
                  </a:moveTo>
                  <a:cubicBezTo>
                    <a:pt x="20031" y="14105"/>
                    <a:pt x="14792" y="16295"/>
                    <a:pt x="9934" y="20772"/>
                  </a:cubicBezTo>
                  <a:cubicBezTo>
                    <a:pt x="7934" y="22582"/>
                    <a:pt x="5362" y="23535"/>
                    <a:pt x="3362" y="20963"/>
                  </a:cubicBezTo>
                  <a:cubicBezTo>
                    <a:pt x="1172" y="18201"/>
                    <a:pt x="-1115" y="14676"/>
                    <a:pt x="600" y="10962"/>
                  </a:cubicBezTo>
                  <a:cubicBezTo>
                    <a:pt x="1552" y="8961"/>
                    <a:pt x="4791" y="6580"/>
                    <a:pt x="6315" y="7056"/>
                  </a:cubicBezTo>
                  <a:cubicBezTo>
                    <a:pt x="12125" y="8771"/>
                    <a:pt x="16030" y="7247"/>
                    <a:pt x="19269" y="1722"/>
                  </a:cubicBezTo>
                  <a:cubicBezTo>
                    <a:pt x="20507" y="-373"/>
                    <a:pt x="22698" y="-469"/>
                    <a:pt x="23079" y="960"/>
                  </a:cubicBezTo>
                  <a:cubicBezTo>
                    <a:pt x="24794" y="7818"/>
                    <a:pt x="29556" y="4961"/>
                    <a:pt x="33271" y="5723"/>
                  </a:cubicBezTo>
                  <a:cubicBezTo>
                    <a:pt x="36224" y="6390"/>
                    <a:pt x="37367" y="8866"/>
                    <a:pt x="36604" y="11914"/>
                  </a:cubicBezTo>
                  <a:cubicBezTo>
                    <a:pt x="36128" y="13533"/>
                    <a:pt x="34890" y="15438"/>
                    <a:pt x="33556" y="16105"/>
                  </a:cubicBezTo>
                  <a:cubicBezTo>
                    <a:pt x="31271" y="17057"/>
                    <a:pt x="28794" y="16962"/>
                    <a:pt x="27365" y="1724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D7FDD8ED-30E7-3FB8-5CAF-7EF4F13DC81A}"/>
                </a:ext>
              </a:extLst>
            </p:cNvPr>
            <p:cNvSpPr/>
            <p:nvPr/>
          </p:nvSpPr>
          <p:spPr>
            <a:xfrm>
              <a:off x="3686721" y="1184587"/>
              <a:ext cx="19244" cy="14841"/>
            </a:xfrm>
            <a:custGeom>
              <a:avLst/>
              <a:gdLst>
                <a:gd name="connsiteX0" fmla="*/ 0 w 19244"/>
                <a:gd name="connsiteY0" fmla="*/ 14841 h 14841"/>
                <a:gd name="connsiteX1" fmla="*/ 9620 w 19244"/>
                <a:gd name="connsiteY1" fmla="*/ 554 h 14841"/>
                <a:gd name="connsiteX2" fmla="*/ 16383 w 19244"/>
                <a:gd name="connsiteY2" fmla="*/ 1602 h 14841"/>
                <a:gd name="connsiteX3" fmla="*/ 19241 w 19244"/>
                <a:gd name="connsiteY3" fmla="*/ 8745 h 14841"/>
                <a:gd name="connsiteX4" fmla="*/ 16383 w 19244"/>
                <a:gd name="connsiteY4" fmla="*/ 12746 h 14841"/>
                <a:gd name="connsiteX5" fmla="*/ 0 w 19244"/>
                <a:gd name="connsiteY5" fmla="*/ 14841 h 1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4" h="14841">
                  <a:moveTo>
                    <a:pt x="0" y="14841"/>
                  </a:moveTo>
                  <a:cubicBezTo>
                    <a:pt x="3524" y="9412"/>
                    <a:pt x="6096" y="4554"/>
                    <a:pt x="9620" y="554"/>
                  </a:cubicBezTo>
                  <a:cubicBezTo>
                    <a:pt x="10573" y="-589"/>
                    <a:pt x="14764" y="173"/>
                    <a:pt x="16383" y="1602"/>
                  </a:cubicBezTo>
                  <a:cubicBezTo>
                    <a:pt x="18098" y="3030"/>
                    <a:pt x="18955" y="6174"/>
                    <a:pt x="19241" y="8745"/>
                  </a:cubicBezTo>
                  <a:cubicBezTo>
                    <a:pt x="19336" y="9984"/>
                    <a:pt x="17621" y="12460"/>
                    <a:pt x="16383" y="12746"/>
                  </a:cubicBezTo>
                  <a:cubicBezTo>
                    <a:pt x="11240" y="13698"/>
                    <a:pt x="6191" y="14079"/>
                    <a:pt x="0" y="1484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49B3A1B1-3F41-3DBE-EC84-4C580AB0028F}"/>
                </a:ext>
              </a:extLst>
            </p:cNvPr>
            <p:cNvSpPr/>
            <p:nvPr/>
          </p:nvSpPr>
          <p:spPr>
            <a:xfrm>
              <a:off x="3635952" y="1293280"/>
              <a:ext cx="15568" cy="18638"/>
            </a:xfrm>
            <a:custGeom>
              <a:avLst/>
              <a:gdLst>
                <a:gd name="connsiteX0" fmla="*/ 15526 w 15568"/>
                <a:gd name="connsiteY0" fmla="*/ 13019 h 18638"/>
                <a:gd name="connsiteX1" fmla="*/ 0 w 15568"/>
                <a:gd name="connsiteY1" fmla="*/ 18639 h 18638"/>
                <a:gd name="connsiteX2" fmla="*/ 4382 w 15568"/>
                <a:gd name="connsiteY2" fmla="*/ 5780 h 18638"/>
                <a:gd name="connsiteX3" fmla="*/ 12668 w 15568"/>
                <a:gd name="connsiteY3" fmla="*/ 256 h 18638"/>
                <a:gd name="connsiteX4" fmla="*/ 15526 w 15568"/>
                <a:gd name="connsiteY4" fmla="*/ 10257 h 18638"/>
                <a:gd name="connsiteX5" fmla="*/ 15526 w 15568"/>
                <a:gd name="connsiteY5" fmla="*/ 13019 h 1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68" h="18638">
                  <a:moveTo>
                    <a:pt x="15526" y="13019"/>
                  </a:moveTo>
                  <a:cubicBezTo>
                    <a:pt x="9716" y="12733"/>
                    <a:pt x="5048" y="16353"/>
                    <a:pt x="0" y="18639"/>
                  </a:cubicBezTo>
                  <a:cubicBezTo>
                    <a:pt x="286" y="13876"/>
                    <a:pt x="1238" y="9399"/>
                    <a:pt x="4382" y="5780"/>
                  </a:cubicBezTo>
                  <a:cubicBezTo>
                    <a:pt x="6763" y="3113"/>
                    <a:pt x="9335" y="-1078"/>
                    <a:pt x="12668" y="256"/>
                  </a:cubicBezTo>
                  <a:cubicBezTo>
                    <a:pt x="16193" y="1589"/>
                    <a:pt x="15335" y="6542"/>
                    <a:pt x="15526" y="10257"/>
                  </a:cubicBezTo>
                  <a:cubicBezTo>
                    <a:pt x="15621" y="11114"/>
                    <a:pt x="15526" y="12067"/>
                    <a:pt x="15526" y="1301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D7208B9B-131B-ECC7-262E-DAB9AA2D561C}"/>
                </a:ext>
              </a:extLst>
            </p:cNvPr>
            <p:cNvSpPr/>
            <p:nvPr/>
          </p:nvSpPr>
          <p:spPr>
            <a:xfrm>
              <a:off x="3651001" y="1306453"/>
              <a:ext cx="9144" cy="12326"/>
            </a:xfrm>
            <a:custGeom>
              <a:avLst/>
              <a:gdLst>
                <a:gd name="connsiteX0" fmla="*/ 9145 w 9144"/>
                <a:gd name="connsiteY0" fmla="*/ 7561 h 12326"/>
                <a:gd name="connsiteX1" fmla="*/ 4954 w 9144"/>
                <a:gd name="connsiteY1" fmla="*/ 12228 h 12326"/>
                <a:gd name="connsiteX2" fmla="*/ 858 w 9144"/>
                <a:gd name="connsiteY2" fmla="*/ 5085 h 12326"/>
                <a:gd name="connsiteX3" fmla="*/ 2954 w 9144"/>
                <a:gd name="connsiteY3" fmla="*/ 132 h 12326"/>
                <a:gd name="connsiteX4" fmla="*/ 9145 w 9144"/>
                <a:gd name="connsiteY4" fmla="*/ 7561 h 12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 h="12326">
                  <a:moveTo>
                    <a:pt x="9145" y="7561"/>
                  </a:moveTo>
                  <a:cubicBezTo>
                    <a:pt x="8002" y="8895"/>
                    <a:pt x="6669" y="11943"/>
                    <a:pt x="4954" y="12228"/>
                  </a:cubicBezTo>
                  <a:cubicBezTo>
                    <a:pt x="-94" y="13086"/>
                    <a:pt x="858" y="8133"/>
                    <a:pt x="858" y="5085"/>
                  </a:cubicBezTo>
                  <a:cubicBezTo>
                    <a:pt x="858" y="3656"/>
                    <a:pt x="-2095" y="-821"/>
                    <a:pt x="2954" y="132"/>
                  </a:cubicBezTo>
                  <a:cubicBezTo>
                    <a:pt x="6192" y="798"/>
                    <a:pt x="9145" y="2132"/>
                    <a:pt x="9145" y="756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274B8D09-D58C-9FEB-FBB1-8343B23BCDDD}"/>
                </a:ext>
              </a:extLst>
            </p:cNvPr>
            <p:cNvSpPr/>
            <p:nvPr/>
          </p:nvSpPr>
          <p:spPr>
            <a:xfrm>
              <a:off x="3688335" y="1259626"/>
              <a:ext cx="4010" cy="8382"/>
            </a:xfrm>
            <a:custGeom>
              <a:avLst/>
              <a:gdLst>
                <a:gd name="connsiteX0" fmla="*/ 2196 w 4010"/>
                <a:gd name="connsiteY0" fmla="*/ 0 h 8382"/>
                <a:gd name="connsiteX1" fmla="*/ 4006 w 4010"/>
                <a:gd name="connsiteY1" fmla="*/ 4286 h 8382"/>
                <a:gd name="connsiteX2" fmla="*/ 1815 w 4010"/>
                <a:gd name="connsiteY2" fmla="*/ 8382 h 8382"/>
                <a:gd name="connsiteX3" fmla="*/ 5 w 4010"/>
                <a:gd name="connsiteY3" fmla="*/ 4096 h 8382"/>
                <a:gd name="connsiteX4" fmla="*/ 2196 w 4010"/>
                <a:gd name="connsiteY4" fmla="*/ 0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0" h="8382">
                  <a:moveTo>
                    <a:pt x="2196" y="0"/>
                  </a:moveTo>
                  <a:cubicBezTo>
                    <a:pt x="2863" y="1429"/>
                    <a:pt x="4101" y="2858"/>
                    <a:pt x="4006" y="4286"/>
                  </a:cubicBezTo>
                  <a:cubicBezTo>
                    <a:pt x="4006" y="5715"/>
                    <a:pt x="2577" y="6953"/>
                    <a:pt x="1815" y="8382"/>
                  </a:cubicBezTo>
                  <a:cubicBezTo>
                    <a:pt x="1148" y="6953"/>
                    <a:pt x="-90" y="5524"/>
                    <a:pt x="5" y="4096"/>
                  </a:cubicBezTo>
                  <a:cubicBezTo>
                    <a:pt x="100" y="2667"/>
                    <a:pt x="1434" y="1334"/>
                    <a:pt x="2196"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E96160C7-6795-C32B-D2E2-7596E83F1C61}"/>
                </a:ext>
              </a:extLst>
            </p:cNvPr>
            <p:cNvSpPr/>
            <p:nvPr/>
          </p:nvSpPr>
          <p:spPr>
            <a:xfrm>
              <a:off x="3729107" y="1136659"/>
              <a:ext cx="5143" cy="5714"/>
            </a:xfrm>
            <a:custGeom>
              <a:avLst/>
              <a:gdLst>
                <a:gd name="connsiteX0" fmla="*/ 5144 w 5143"/>
                <a:gd name="connsiteY0" fmla="*/ 5715 h 5714"/>
                <a:gd name="connsiteX1" fmla="*/ 0 w 5143"/>
                <a:gd name="connsiteY1" fmla="*/ 0 h 5714"/>
                <a:gd name="connsiteX2" fmla="*/ 5144 w 5143"/>
                <a:gd name="connsiteY2" fmla="*/ 5715 h 5714"/>
              </a:gdLst>
              <a:ahLst/>
              <a:cxnLst>
                <a:cxn ang="0">
                  <a:pos x="connsiteX0" y="connsiteY0"/>
                </a:cxn>
                <a:cxn ang="0">
                  <a:pos x="connsiteX1" y="connsiteY1"/>
                </a:cxn>
                <a:cxn ang="0">
                  <a:pos x="connsiteX2" y="connsiteY2"/>
                </a:cxn>
              </a:cxnLst>
              <a:rect l="l" t="t" r="r" b="b"/>
              <a:pathLst>
                <a:path w="5143" h="5714">
                  <a:moveTo>
                    <a:pt x="5144" y="5715"/>
                  </a:moveTo>
                  <a:cubicBezTo>
                    <a:pt x="3429" y="3810"/>
                    <a:pt x="1715" y="1905"/>
                    <a:pt x="0" y="0"/>
                  </a:cubicBezTo>
                  <a:cubicBezTo>
                    <a:pt x="1715" y="1905"/>
                    <a:pt x="3429" y="3810"/>
                    <a:pt x="5144" y="5715"/>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38704FBA-6EEA-FCE1-C2D1-D2403E6FFAA2}"/>
                </a:ext>
              </a:extLst>
            </p:cNvPr>
            <p:cNvSpPr/>
            <p:nvPr/>
          </p:nvSpPr>
          <p:spPr>
            <a:xfrm>
              <a:off x="3685578" y="1198857"/>
              <a:ext cx="2190" cy="2285"/>
            </a:xfrm>
            <a:custGeom>
              <a:avLst/>
              <a:gdLst>
                <a:gd name="connsiteX0" fmla="*/ 2191 w 2190"/>
                <a:gd name="connsiteY0" fmla="*/ 0 h 2285"/>
                <a:gd name="connsiteX1" fmla="*/ 952 w 2190"/>
                <a:gd name="connsiteY1" fmla="*/ 2286 h 2285"/>
                <a:gd name="connsiteX2" fmla="*/ 0 w 2190"/>
                <a:gd name="connsiteY2" fmla="*/ 1333 h 2285"/>
              </a:gdLst>
              <a:ahLst/>
              <a:cxnLst>
                <a:cxn ang="0">
                  <a:pos x="connsiteX0" y="connsiteY0"/>
                </a:cxn>
                <a:cxn ang="0">
                  <a:pos x="connsiteX1" y="connsiteY1"/>
                </a:cxn>
                <a:cxn ang="0">
                  <a:pos x="connsiteX2" y="connsiteY2"/>
                </a:cxn>
              </a:cxnLst>
              <a:rect l="l" t="t" r="r" b="b"/>
              <a:pathLst>
                <a:path w="2190" h="2285">
                  <a:moveTo>
                    <a:pt x="2191" y="0"/>
                  </a:moveTo>
                  <a:lnTo>
                    <a:pt x="952" y="2286"/>
                  </a:lnTo>
                  <a:lnTo>
                    <a:pt x="0" y="1333"/>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7FD36529-C7EF-297E-A2C7-B3CE646413E3}"/>
                </a:ext>
              </a:extLst>
            </p:cNvPr>
            <p:cNvSpPr/>
            <p:nvPr/>
          </p:nvSpPr>
          <p:spPr>
            <a:xfrm>
              <a:off x="3501459" y="1232766"/>
              <a:ext cx="2004" cy="2393"/>
            </a:xfrm>
            <a:custGeom>
              <a:avLst/>
              <a:gdLst>
                <a:gd name="connsiteX0" fmla="*/ 0 w 2004"/>
                <a:gd name="connsiteY0" fmla="*/ 0 h 2393"/>
                <a:gd name="connsiteX1" fmla="*/ 2000 w 2004"/>
                <a:gd name="connsiteY1" fmla="*/ 1238 h 2393"/>
                <a:gd name="connsiteX2" fmla="*/ 0 w 2004"/>
                <a:gd name="connsiteY2" fmla="*/ 0 h 2393"/>
                <a:gd name="connsiteX3" fmla="*/ 0 w 2004"/>
                <a:gd name="connsiteY3" fmla="*/ 0 h 2393"/>
              </a:gdLst>
              <a:ahLst/>
              <a:cxnLst>
                <a:cxn ang="0">
                  <a:pos x="connsiteX0" y="connsiteY0"/>
                </a:cxn>
                <a:cxn ang="0">
                  <a:pos x="connsiteX1" y="connsiteY1"/>
                </a:cxn>
                <a:cxn ang="0">
                  <a:pos x="connsiteX2" y="connsiteY2"/>
                </a:cxn>
                <a:cxn ang="0">
                  <a:pos x="connsiteX3" y="connsiteY3"/>
                </a:cxn>
              </a:cxnLst>
              <a:rect l="l" t="t" r="r" b="b"/>
              <a:pathLst>
                <a:path w="2004" h="2393">
                  <a:moveTo>
                    <a:pt x="0" y="0"/>
                  </a:moveTo>
                  <a:cubicBezTo>
                    <a:pt x="667" y="476"/>
                    <a:pt x="2096" y="1048"/>
                    <a:pt x="2000" y="1238"/>
                  </a:cubicBezTo>
                  <a:cubicBezTo>
                    <a:pt x="1619" y="3143"/>
                    <a:pt x="857" y="2667"/>
                    <a:pt x="0" y="0"/>
                  </a:cubicBezTo>
                  <a:lnTo>
                    <a:pt x="0" y="0"/>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6DF894D8-6AC8-6A96-EA03-A83C88D1CDB0}"/>
                </a:ext>
              </a:extLst>
            </p:cNvPr>
            <p:cNvSpPr/>
            <p:nvPr/>
          </p:nvSpPr>
          <p:spPr>
            <a:xfrm>
              <a:off x="3687768" y="1281344"/>
              <a:ext cx="2095" cy="2285"/>
            </a:xfrm>
            <a:custGeom>
              <a:avLst/>
              <a:gdLst>
                <a:gd name="connsiteX0" fmla="*/ 0 w 2095"/>
                <a:gd name="connsiteY0" fmla="*/ 2286 h 2285"/>
                <a:gd name="connsiteX1" fmla="*/ 1143 w 2095"/>
                <a:gd name="connsiteY1" fmla="*/ 0 h 2285"/>
                <a:gd name="connsiteX2" fmla="*/ 2095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5" y="1048"/>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300AB1B9-9B1F-ED68-096C-BCD2C7A00633}"/>
                </a:ext>
              </a:extLst>
            </p:cNvPr>
            <p:cNvSpPr/>
            <p:nvPr/>
          </p:nvSpPr>
          <p:spPr>
            <a:xfrm>
              <a:off x="3249938" y="1392813"/>
              <a:ext cx="126514" cy="65710"/>
            </a:xfrm>
            <a:custGeom>
              <a:avLst/>
              <a:gdLst>
                <a:gd name="connsiteX0" fmla="*/ 84643 w 126514"/>
                <a:gd name="connsiteY0" fmla="*/ 50360 h 65710"/>
                <a:gd name="connsiteX1" fmla="*/ 87691 w 126514"/>
                <a:gd name="connsiteY1" fmla="*/ 17309 h 65710"/>
                <a:gd name="connsiteX2" fmla="*/ 91406 w 126514"/>
                <a:gd name="connsiteY2" fmla="*/ 4355 h 65710"/>
                <a:gd name="connsiteX3" fmla="*/ 98264 w 126514"/>
                <a:gd name="connsiteY3" fmla="*/ 2926 h 65710"/>
                <a:gd name="connsiteX4" fmla="*/ 104646 w 126514"/>
                <a:gd name="connsiteY4" fmla="*/ 10546 h 65710"/>
                <a:gd name="connsiteX5" fmla="*/ 104169 w 126514"/>
                <a:gd name="connsiteY5" fmla="*/ 13213 h 65710"/>
                <a:gd name="connsiteX6" fmla="*/ 97978 w 126514"/>
                <a:gd name="connsiteY6" fmla="*/ 28072 h 65710"/>
                <a:gd name="connsiteX7" fmla="*/ 112361 w 126514"/>
                <a:gd name="connsiteY7" fmla="*/ 43598 h 65710"/>
                <a:gd name="connsiteX8" fmla="*/ 116933 w 126514"/>
                <a:gd name="connsiteY8" fmla="*/ 44741 h 65710"/>
                <a:gd name="connsiteX9" fmla="*/ 126363 w 126514"/>
                <a:gd name="connsiteY9" fmla="*/ 46074 h 65710"/>
                <a:gd name="connsiteX10" fmla="*/ 118933 w 126514"/>
                <a:gd name="connsiteY10" fmla="*/ 56266 h 65710"/>
                <a:gd name="connsiteX11" fmla="*/ 114266 w 126514"/>
                <a:gd name="connsiteY11" fmla="*/ 58742 h 65710"/>
                <a:gd name="connsiteX12" fmla="*/ 95978 w 126514"/>
                <a:gd name="connsiteY12" fmla="*/ 54075 h 65710"/>
                <a:gd name="connsiteX13" fmla="*/ 82262 w 126514"/>
                <a:gd name="connsiteY13" fmla="*/ 65696 h 65710"/>
                <a:gd name="connsiteX14" fmla="*/ 70165 w 126514"/>
                <a:gd name="connsiteY14" fmla="*/ 62171 h 65710"/>
                <a:gd name="connsiteX15" fmla="*/ 55211 w 126514"/>
                <a:gd name="connsiteY15" fmla="*/ 46646 h 65710"/>
                <a:gd name="connsiteX16" fmla="*/ 42447 w 126514"/>
                <a:gd name="connsiteY16" fmla="*/ 49694 h 65710"/>
                <a:gd name="connsiteX17" fmla="*/ 19206 w 126514"/>
                <a:gd name="connsiteY17" fmla="*/ 51503 h 65710"/>
                <a:gd name="connsiteX18" fmla="*/ 61 w 126514"/>
                <a:gd name="connsiteY18" fmla="*/ 16451 h 65710"/>
                <a:gd name="connsiteX19" fmla="*/ 4538 w 126514"/>
                <a:gd name="connsiteY19" fmla="*/ 10736 h 65710"/>
                <a:gd name="connsiteX20" fmla="*/ 14634 w 126514"/>
                <a:gd name="connsiteY20" fmla="*/ 11022 h 65710"/>
                <a:gd name="connsiteX21" fmla="*/ 28255 w 126514"/>
                <a:gd name="connsiteY21" fmla="*/ 6164 h 65710"/>
                <a:gd name="connsiteX22" fmla="*/ 39685 w 126514"/>
                <a:gd name="connsiteY22" fmla="*/ 926 h 65710"/>
                <a:gd name="connsiteX23" fmla="*/ 48258 w 126514"/>
                <a:gd name="connsiteY23" fmla="*/ 6736 h 65710"/>
                <a:gd name="connsiteX24" fmla="*/ 57021 w 126514"/>
                <a:gd name="connsiteY24" fmla="*/ 4545 h 65710"/>
                <a:gd name="connsiteX25" fmla="*/ 66165 w 126514"/>
                <a:gd name="connsiteY25" fmla="*/ 3402 h 65710"/>
                <a:gd name="connsiteX26" fmla="*/ 66831 w 126514"/>
                <a:gd name="connsiteY26" fmla="*/ 15880 h 65710"/>
                <a:gd name="connsiteX27" fmla="*/ 69879 w 126514"/>
                <a:gd name="connsiteY27" fmla="*/ 27691 h 65710"/>
                <a:gd name="connsiteX28" fmla="*/ 71880 w 126514"/>
                <a:gd name="connsiteY28" fmla="*/ 36263 h 65710"/>
                <a:gd name="connsiteX29" fmla="*/ 75690 w 126514"/>
                <a:gd name="connsiteY29" fmla="*/ 46741 h 65710"/>
                <a:gd name="connsiteX30" fmla="*/ 84643 w 126514"/>
                <a:gd name="connsiteY30" fmla="*/ 50360 h 6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6514" h="65710">
                  <a:moveTo>
                    <a:pt x="84643" y="50360"/>
                  </a:moveTo>
                  <a:cubicBezTo>
                    <a:pt x="87691" y="39026"/>
                    <a:pt x="93406" y="29024"/>
                    <a:pt x="87691" y="17309"/>
                  </a:cubicBezTo>
                  <a:cubicBezTo>
                    <a:pt x="85596" y="12927"/>
                    <a:pt x="89215" y="8355"/>
                    <a:pt x="91406" y="4355"/>
                  </a:cubicBezTo>
                  <a:cubicBezTo>
                    <a:pt x="92930" y="1592"/>
                    <a:pt x="95787" y="1878"/>
                    <a:pt x="98264" y="2926"/>
                  </a:cubicBezTo>
                  <a:cubicBezTo>
                    <a:pt x="101502" y="4259"/>
                    <a:pt x="104646" y="5974"/>
                    <a:pt x="104646" y="10546"/>
                  </a:cubicBezTo>
                  <a:cubicBezTo>
                    <a:pt x="104646" y="11403"/>
                    <a:pt x="104455" y="12451"/>
                    <a:pt x="104169" y="13213"/>
                  </a:cubicBezTo>
                  <a:cubicBezTo>
                    <a:pt x="102169" y="18261"/>
                    <a:pt x="96549" y="21785"/>
                    <a:pt x="97978" y="28072"/>
                  </a:cubicBezTo>
                  <a:cubicBezTo>
                    <a:pt x="99788" y="36168"/>
                    <a:pt x="108170" y="37692"/>
                    <a:pt x="112361" y="43598"/>
                  </a:cubicBezTo>
                  <a:cubicBezTo>
                    <a:pt x="113123" y="44645"/>
                    <a:pt x="115504" y="45026"/>
                    <a:pt x="116933" y="44741"/>
                  </a:cubicBezTo>
                  <a:cubicBezTo>
                    <a:pt x="120362" y="44169"/>
                    <a:pt x="124743" y="37692"/>
                    <a:pt x="126363" y="46074"/>
                  </a:cubicBezTo>
                  <a:cubicBezTo>
                    <a:pt x="127410" y="51503"/>
                    <a:pt x="122838" y="54075"/>
                    <a:pt x="118933" y="56266"/>
                  </a:cubicBezTo>
                  <a:cubicBezTo>
                    <a:pt x="117409" y="57123"/>
                    <a:pt x="115695" y="57695"/>
                    <a:pt x="114266" y="58742"/>
                  </a:cubicBezTo>
                  <a:cubicBezTo>
                    <a:pt x="106360" y="64648"/>
                    <a:pt x="102455" y="51313"/>
                    <a:pt x="95978" y="54075"/>
                  </a:cubicBezTo>
                  <a:cubicBezTo>
                    <a:pt x="90644" y="56361"/>
                    <a:pt x="89596" y="65410"/>
                    <a:pt x="82262" y="65696"/>
                  </a:cubicBezTo>
                  <a:cubicBezTo>
                    <a:pt x="77880" y="65791"/>
                    <a:pt x="73499" y="65505"/>
                    <a:pt x="70165" y="62171"/>
                  </a:cubicBezTo>
                  <a:cubicBezTo>
                    <a:pt x="65022" y="57123"/>
                    <a:pt x="59973" y="52075"/>
                    <a:pt x="55211" y="46646"/>
                  </a:cubicBezTo>
                  <a:cubicBezTo>
                    <a:pt x="49210" y="39883"/>
                    <a:pt x="46638" y="41883"/>
                    <a:pt x="42447" y="49694"/>
                  </a:cubicBezTo>
                  <a:cubicBezTo>
                    <a:pt x="38637" y="56837"/>
                    <a:pt x="26445" y="56647"/>
                    <a:pt x="19206" y="51503"/>
                  </a:cubicBezTo>
                  <a:cubicBezTo>
                    <a:pt x="7681" y="43217"/>
                    <a:pt x="1966" y="31025"/>
                    <a:pt x="61" y="16451"/>
                  </a:cubicBezTo>
                  <a:cubicBezTo>
                    <a:pt x="-415" y="13118"/>
                    <a:pt x="1966" y="11117"/>
                    <a:pt x="4538" y="10736"/>
                  </a:cubicBezTo>
                  <a:cubicBezTo>
                    <a:pt x="7872" y="10260"/>
                    <a:pt x="11682" y="9689"/>
                    <a:pt x="14634" y="11022"/>
                  </a:cubicBezTo>
                  <a:cubicBezTo>
                    <a:pt x="20826" y="13784"/>
                    <a:pt x="25112" y="15118"/>
                    <a:pt x="28255" y="6164"/>
                  </a:cubicBezTo>
                  <a:cubicBezTo>
                    <a:pt x="29303" y="3212"/>
                    <a:pt x="35875" y="2831"/>
                    <a:pt x="39685" y="926"/>
                  </a:cubicBezTo>
                  <a:cubicBezTo>
                    <a:pt x="45686" y="-2122"/>
                    <a:pt x="45876" y="3021"/>
                    <a:pt x="48258" y="6736"/>
                  </a:cubicBezTo>
                  <a:cubicBezTo>
                    <a:pt x="50829" y="10641"/>
                    <a:pt x="54354" y="6641"/>
                    <a:pt x="57021" y="4545"/>
                  </a:cubicBezTo>
                  <a:cubicBezTo>
                    <a:pt x="59878" y="2259"/>
                    <a:pt x="62926" y="354"/>
                    <a:pt x="66165" y="3402"/>
                  </a:cubicBezTo>
                  <a:cubicBezTo>
                    <a:pt x="70165" y="7212"/>
                    <a:pt x="69879" y="11784"/>
                    <a:pt x="66831" y="15880"/>
                  </a:cubicBezTo>
                  <a:cubicBezTo>
                    <a:pt x="62545" y="21690"/>
                    <a:pt x="62164" y="25405"/>
                    <a:pt x="69879" y="27691"/>
                  </a:cubicBezTo>
                  <a:cubicBezTo>
                    <a:pt x="73785" y="28834"/>
                    <a:pt x="74832" y="32739"/>
                    <a:pt x="71880" y="36263"/>
                  </a:cubicBezTo>
                  <a:cubicBezTo>
                    <a:pt x="66641" y="42836"/>
                    <a:pt x="68260" y="45788"/>
                    <a:pt x="75690" y="46741"/>
                  </a:cubicBezTo>
                  <a:cubicBezTo>
                    <a:pt x="78071" y="46931"/>
                    <a:pt x="80357" y="48455"/>
                    <a:pt x="84643" y="5036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DA83AB64-F6EA-6C2E-4312-58EBDFEDC670}"/>
                </a:ext>
              </a:extLst>
            </p:cNvPr>
            <p:cNvSpPr/>
            <p:nvPr/>
          </p:nvSpPr>
          <p:spPr>
            <a:xfrm>
              <a:off x="3382492" y="1487127"/>
              <a:ext cx="20669" cy="5723"/>
            </a:xfrm>
            <a:custGeom>
              <a:avLst/>
              <a:gdLst>
                <a:gd name="connsiteX0" fmla="*/ 20669 w 20669"/>
                <a:gd name="connsiteY0" fmla="*/ 52 h 5723"/>
                <a:gd name="connsiteX1" fmla="*/ 0 w 20669"/>
                <a:gd name="connsiteY1" fmla="*/ 5672 h 5723"/>
                <a:gd name="connsiteX2" fmla="*/ 20669 w 20669"/>
                <a:gd name="connsiteY2" fmla="*/ 52 h 5723"/>
              </a:gdLst>
              <a:ahLst/>
              <a:cxnLst>
                <a:cxn ang="0">
                  <a:pos x="connsiteX0" y="connsiteY0"/>
                </a:cxn>
                <a:cxn ang="0">
                  <a:pos x="connsiteX1" y="connsiteY1"/>
                </a:cxn>
                <a:cxn ang="0">
                  <a:pos x="connsiteX2" y="connsiteY2"/>
                </a:cxn>
              </a:cxnLst>
              <a:rect l="l" t="t" r="r" b="b"/>
              <a:pathLst>
                <a:path w="20669" h="5723">
                  <a:moveTo>
                    <a:pt x="20669" y="52"/>
                  </a:moveTo>
                  <a:cubicBezTo>
                    <a:pt x="15240" y="8243"/>
                    <a:pt x="7144" y="4910"/>
                    <a:pt x="0" y="5672"/>
                  </a:cubicBezTo>
                  <a:cubicBezTo>
                    <a:pt x="5429" y="-2520"/>
                    <a:pt x="13526" y="814"/>
                    <a:pt x="20669" y="52"/>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5F6237B0-38FB-F9CA-478F-22C346F650EB}"/>
                </a:ext>
              </a:extLst>
            </p:cNvPr>
            <p:cNvSpPr/>
            <p:nvPr/>
          </p:nvSpPr>
          <p:spPr>
            <a:xfrm>
              <a:off x="3703294" y="1063221"/>
              <a:ext cx="25812" cy="19240"/>
            </a:xfrm>
            <a:custGeom>
              <a:avLst/>
              <a:gdLst>
                <a:gd name="connsiteX0" fmla="*/ 25813 w 25812"/>
                <a:gd name="connsiteY0" fmla="*/ 0 h 19240"/>
                <a:gd name="connsiteX1" fmla="*/ 22955 w 25812"/>
                <a:gd name="connsiteY1" fmla="*/ 19241 h 19240"/>
                <a:gd name="connsiteX2" fmla="*/ 0 w 25812"/>
                <a:gd name="connsiteY2" fmla="*/ 5620 h 19240"/>
                <a:gd name="connsiteX3" fmla="*/ 25813 w 25812"/>
                <a:gd name="connsiteY3" fmla="*/ 0 h 19240"/>
              </a:gdLst>
              <a:ahLst/>
              <a:cxnLst>
                <a:cxn ang="0">
                  <a:pos x="connsiteX0" y="connsiteY0"/>
                </a:cxn>
                <a:cxn ang="0">
                  <a:pos x="connsiteX1" y="connsiteY1"/>
                </a:cxn>
                <a:cxn ang="0">
                  <a:pos x="connsiteX2" y="connsiteY2"/>
                </a:cxn>
                <a:cxn ang="0">
                  <a:pos x="connsiteX3" y="connsiteY3"/>
                </a:cxn>
              </a:cxnLst>
              <a:rect l="l" t="t" r="r" b="b"/>
              <a:pathLst>
                <a:path w="25812" h="19240">
                  <a:moveTo>
                    <a:pt x="25813" y="0"/>
                  </a:moveTo>
                  <a:cubicBezTo>
                    <a:pt x="25241" y="6096"/>
                    <a:pt x="27241" y="12573"/>
                    <a:pt x="22955" y="19241"/>
                  </a:cubicBezTo>
                  <a:cubicBezTo>
                    <a:pt x="15430" y="14764"/>
                    <a:pt x="7715" y="10192"/>
                    <a:pt x="0" y="5620"/>
                  </a:cubicBezTo>
                  <a:cubicBezTo>
                    <a:pt x="9049" y="6287"/>
                    <a:pt x="17907" y="5334"/>
                    <a:pt x="25813"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76767E68-0420-6D5C-A3B7-A8541099873C}"/>
                </a:ext>
              </a:extLst>
            </p:cNvPr>
            <p:cNvSpPr/>
            <p:nvPr/>
          </p:nvSpPr>
          <p:spPr>
            <a:xfrm>
              <a:off x="3688090" y="1102750"/>
              <a:ext cx="9965" cy="19213"/>
            </a:xfrm>
            <a:custGeom>
              <a:avLst/>
              <a:gdLst>
                <a:gd name="connsiteX0" fmla="*/ 9966 w 9965"/>
                <a:gd name="connsiteY0" fmla="*/ 0 h 19213"/>
                <a:gd name="connsiteX1" fmla="*/ 9966 w 9965"/>
                <a:gd name="connsiteY1" fmla="*/ 16954 h 19213"/>
                <a:gd name="connsiteX2" fmla="*/ 1965 w 9965"/>
                <a:gd name="connsiteY2" fmla="*/ 15335 h 19213"/>
                <a:gd name="connsiteX3" fmla="*/ 2822 w 9965"/>
                <a:gd name="connsiteY3" fmla="*/ 2667 h 19213"/>
                <a:gd name="connsiteX4" fmla="*/ 9966 w 9965"/>
                <a:gd name="connsiteY4" fmla="*/ 0 h 19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5" h="19213">
                  <a:moveTo>
                    <a:pt x="9966" y="0"/>
                  </a:moveTo>
                  <a:cubicBezTo>
                    <a:pt x="9966" y="5620"/>
                    <a:pt x="9966" y="11335"/>
                    <a:pt x="9966" y="16954"/>
                  </a:cubicBezTo>
                  <a:cubicBezTo>
                    <a:pt x="6537" y="21146"/>
                    <a:pt x="3870" y="18859"/>
                    <a:pt x="1965" y="15335"/>
                  </a:cubicBezTo>
                  <a:cubicBezTo>
                    <a:pt x="-417" y="11049"/>
                    <a:pt x="-1179" y="6286"/>
                    <a:pt x="2822" y="2667"/>
                  </a:cubicBezTo>
                  <a:cubicBezTo>
                    <a:pt x="4727" y="1048"/>
                    <a:pt x="7584" y="857"/>
                    <a:pt x="9966"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77CC789E-9419-AF47-6224-216F92C6FBE2}"/>
                </a:ext>
              </a:extLst>
            </p:cNvPr>
            <p:cNvSpPr/>
            <p:nvPr/>
          </p:nvSpPr>
          <p:spPr>
            <a:xfrm>
              <a:off x="3708437" y="1108370"/>
              <a:ext cx="5143" cy="5619"/>
            </a:xfrm>
            <a:custGeom>
              <a:avLst/>
              <a:gdLst>
                <a:gd name="connsiteX0" fmla="*/ 5144 w 5143"/>
                <a:gd name="connsiteY0" fmla="*/ 0 h 5619"/>
                <a:gd name="connsiteX1" fmla="*/ 5144 w 5143"/>
                <a:gd name="connsiteY1" fmla="*/ 5620 h 5619"/>
                <a:gd name="connsiteX2" fmla="*/ 0 w 5143"/>
                <a:gd name="connsiteY2" fmla="*/ 5620 h 5619"/>
                <a:gd name="connsiteX3" fmla="*/ 5144 w 5143"/>
                <a:gd name="connsiteY3" fmla="*/ 0 h 5619"/>
              </a:gdLst>
              <a:ahLst/>
              <a:cxnLst>
                <a:cxn ang="0">
                  <a:pos x="connsiteX0" y="connsiteY0"/>
                </a:cxn>
                <a:cxn ang="0">
                  <a:pos x="connsiteX1" y="connsiteY1"/>
                </a:cxn>
                <a:cxn ang="0">
                  <a:pos x="connsiteX2" y="connsiteY2"/>
                </a:cxn>
                <a:cxn ang="0">
                  <a:pos x="connsiteX3" y="connsiteY3"/>
                </a:cxn>
              </a:cxnLst>
              <a:rect l="l" t="t" r="r" b="b"/>
              <a:pathLst>
                <a:path w="5143" h="5619">
                  <a:moveTo>
                    <a:pt x="5144" y="0"/>
                  </a:moveTo>
                  <a:cubicBezTo>
                    <a:pt x="5144" y="1905"/>
                    <a:pt x="5144" y="3810"/>
                    <a:pt x="5144" y="5620"/>
                  </a:cubicBezTo>
                  <a:cubicBezTo>
                    <a:pt x="3429" y="5620"/>
                    <a:pt x="1715" y="5620"/>
                    <a:pt x="0" y="5620"/>
                  </a:cubicBezTo>
                  <a:cubicBezTo>
                    <a:pt x="1715" y="3810"/>
                    <a:pt x="3429" y="1905"/>
                    <a:pt x="5144"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3BAA07BB-1D3F-B338-8876-82C1050DFAC6}"/>
                </a:ext>
              </a:extLst>
            </p:cNvPr>
            <p:cNvSpPr/>
            <p:nvPr/>
          </p:nvSpPr>
          <p:spPr>
            <a:xfrm>
              <a:off x="3282415" y="1415497"/>
              <a:ext cx="5403" cy="6054"/>
            </a:xfrm>
            <a:custGeom>
              <a:avLst/>
              <a:gdLst>
                <a:gd name="connsiteX0" fmla="*/ 3684 w 5403"/>
                <a:gd name="connsiteY0" fmla="*/ 6055 h 6054"/>
                <a:gd name="connsiteX1" fmla="*/ 159 w 5403"/>
                <a:gd name="connsiteY1" fmla="*/ 2816 h 6054"/>
                <a:gd name="connsiteX2" fmla="*/ 2922 w 5403"/>
                <a:gd name="connsiteY2" fmla="*/ 245 h 6054"/>
                <a:gd name="connsiteX3" fmla="*/ 5398 w 5403"/>
                <a:gd name="connsiteY3" fmla="*/ 4340 h 6054"/>
                <a:gd name="connsiteX4" fmla="*/ 3684 w 5403"/>
                <a:gd name="connsiteY4" fmla="*/ 6055 h 6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 h="6054">
                  <a:moveTo>
                    <a:pt x="3684" y="6055"/>
                  </a:moveTo>
                  <a:cubicBezTo>
                    <a:pt x="2445" y="5007"/>
                    <a:pt x="636" y="4150"/>
                    <a:pt x="159" y="2816"/>
                  </a:cubicBezTo>
                  <a:cubicBezTo>
                    <a:pt x="-507" y="911"/>
                    <a:pt x="1017" y="-613"/>
                    <a:pt x="2922" y="245"/>
                  </a:cubicBezTo>
                  <a:cubicBezTo>
                    <a:pt x="4065" y="816"/>
                    <a:pt x="4731" y="2816"/>
                    <a:pt x="5398" y="4340"/>
                  </a:cubicBezTo>
                  <a:cubicBezTo>
                    <a:pt x="5493" y="4531"/>
                    <a:pt x="4255" y="5388"/>
                    <a:pt x="3684" y="6055"/>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4" name="Graphic 221">
            <a:extLst>
              <a:ext uri="{FF2B5EF4-FFF2-40B4-BE49-F238E27FC236}">
                <a16:creationId xmlns:a16="http://schemas.microsoft.com/office/drawing/2014/main" id="{11D9B02C-A8F6-DD53-F933-8D7E403198AC}"/>
              </a:ext>
            </a:extLst>
          </p:cNvPr>
          <p:cNvGrpSpPr/>
          <p:nvPr/>
        </p:nvGrpSpPr>
        <p:grpSpPr>
          <a:xfrm>
            <a:off x="7038093" y="491775"/>
            <a:ext cx="1645013" cy="870006"/>
            <a:chOff x="5416533" y="933423"/>
            <a:chExt cx="1645013" cy="870006"/>
          </a:xfrm>
        </p:grpSpPr>
        <p:sp>
          <p:nvSpPr>
            <p:cNvPr id="215" name="Freeform: Shape 214">
              <a:extLst>
                <a:ext uri="{FF2B5EF4-FFF2-40B4-BE49-F238E27FC236}">
                  <a16:creationId xmlns:a16="http://schemas.microsoft.com/office/drawing/2014/main" id="{AE6908C1-3F38-32BB-80D0-756DC8338F21}"/>
                </a:ext>
              </a:extLst>
            </p:cNvPr>
            <p:cNvSpPr/>
            <p:nvPr/>
          </p:nvSpPr>
          <p:spPr>
            <a:xfrm>
              <a:off x="5894111" y="1076084"/>
              <a:ext cx="1106363" cy="669465"/>
            </a:xfrm>
            <a:custGeom>
              <a:avLst/>
              <a:gdLst>
                <a:gd name="connsiteX0" fmla="*/ 884326 w 1106363"/>
                <a:gd name="connsiteY0" fmla="*/ 24433 h 669465"/>
                <a:gd name="connsiteX1" fmla="*/ 899089 w 1106363"/>
                <a:gd name="connsiteY1" fmla="*/ 33828 h 669465"/>
                <a:gd name="connsiteX2" fmla="*/ 904045 w 1106363"/>
                <a:gd name="connsiteY2" fmla="*/ 43222 h 669465"/>
                <a:gd name="connsiteX3" fmla="*/ 975278 w 1106363"/>
                <a:gd name="connsiteY3" fmla="*/ 80491 h 669465"/>
                <a:gd name="connsiteX4" fmla="*/ 1035259 w 1106363"/>
                <a:gd name="connsiteY4" fmla="*/ 136652 h 669465"/>
                <a:gd name="connsiteX5" fmla="*/ 1066849 w 1106363"/>
                <a:gd name="connsiteY5" fmla="*/ 197252 h 669465"/>
                <a:gd name="connsiteX6" fmla="*/ 1095239 w 1106363"/>
                <a:gd name="connsiteY6" fmla="*/ 248664 h 669465"/>
                <a:gd name="connsiteX7" fmla="*/ 1098233 w 1106363"/>
                <a:gd name="connsiteY7" fmla="*/ 260020 h 669465"/>
                <a:gd name="connsiteX8" fmla="*/ 1098027 w 1106363"/>
                <a:gd name="connsiteY8" fmla="*/ 283661 h 669465"/>
                <a:gd name="connsiteX9" fmla="*/ 1100504 w 1106363"/>
                <a:gd name="connsiteY9" fmla="*/ 323923 h 669465"/>
                <a:gd name="connsiteX10" fmla="*/ 1088013 w 1106363"/>
                <a:gd name="connsiteY10" fmla="*/ 395466 h 669465"/>
                <a:gd name="connsiteX11" fmla="*/ 1077586 w 1106363"/>
                <a:gd name="connsiteY11" fmla="*/ 398357 h 669465"/>
                <a:gd name="connsiteX12" fmla="*/ 1053738 w 1106363"/>
                <a:gd name="connsiteY12" fmla="*/ 371515 h 669465"/>
                <a:gd name="connsiteX13" fmla="*/ 1025554 w 1106363"/>
                <a:gd name="connsiteY13" fmla="*/ 323820 h 669465"/>
                <a:gd name="connsiteX14" fmla="*/ 1014611 w 1106363"/>
                <a:gd name="connsiteY14" fmla="*/ 439032 h 669465"/>
                <a:gd name="connsiteX15" fmla="*/ 986840 w 1106363"/>
                <a:gd name="connsiteY15" fmla="*/ 461228 h 669465"/>
                <a:gd name="connsiteX16" fmla="*/ 916433 w 1106363"/>
                <a:gd name="connsiteY16" fmla="*/ 364495 h 669465"/>
                <a:gd name="connsiteX17" fmla="*/ 869460 w 1106363"/>
                <a:gd name="connsiteY17" fmla="*/ 383388 h 669465"/>
                <a:gd name="connsiteX18" fmla="*/ 873899 w 1106363"/>
                <a:gd name="connsiteY18" fmla="*/ 419624 h 669465"/>
                <a:gd name="connsiteX19" fmla="*/ 894237 w 1106363"/>
                <a:gd name="connsiteY19" fmla="*/ 441097 h 669465"/>
                <a:gd name="connsiteX20" fmla="*/ 873280 w 1106363"/>
                <a:gd name="connsiteY20" fmla="*/ 460919 h 669465"/>
                <a:gd name="connsiteX21" fmla="*/ 861098 w 1106363"/>
                <a:gd name="connsiteY21" fmla="*/ 512124 h 669465"/>
                <a:gd name="connsiteX22" fmla="*/ 861511 w 1106363"/>
                <a:gd name="connsiteY22" fmla="*/ 550115 h 669465"/>
                <a:gd name="connsiteX23" fmla="*/ 838283 w 1106363"/>
                <a:gd name="connsiteY23" fmla="*/ 541134 h 669465"/>
                <a:gd name="connsiteX24" fmla="*/ 833327 w 1106363"/>
                <a:gd name="connsiteY24" fmla="*/ 536591 h 669465"/>
                <a:gd name="connsiteX25" fmla="*/ 764675 w 1106363"/>
                <a:gd name="connsiteY25" fmla="*/ 557342 h 669465"/>
                <a:gd name="connsiteX26" fmla="*/ 671246 w 1106363"/>
                <a:gd name="connsiteY26" fmla="*/ 583667 h 669465"/>
                <a:gd name="connsiteX27" fmla="*/ 598257 w 1106363"/>
                <a:gd name="connsiteY27" fmla="*/ 584183 h 669465"/>
                <a:gd name="connsiteX28" fmla="*/ 679505 w 1106363"/>
                <a:gd name="connsiteY28" fmla="*/ 588519 h 669465"/>
                <a:gd name="connsiteX29" fmla="*/ 709340 w 1106363"/>
                <a:gd name="connsiteY29" fmla="*/ 608444 h 669465"/>
                <a:gd name="connsiteX30" fmla="*/ 709856 w 1106363"/>
                <a:gd name="connsiteY30" fmla="*/ 620110 h 669465"/>
                <a:gd name="connsiteX31" fmla="*/ 718115 w 1106363"/>
                <a:gd name="connsiteY31" fmla="*/ 623000 h 669465"/>
                <a:gd name="connsiteX32" fmla="*/ 708617 w 1106363"/>
                <a:gd name="connsiteY32" fmla="*/ 660475 h 669465"/>
                <a:gd name="connsiteX33" fmla="*/ 588553 w 1106363"/>
                <a:gd name="connsiteY33" fmla="*/ 632911 h 669465"/>
                <a:gd name="connsiteX34" fmla="*/ 556446 w 1106363"/>
                <a:gd name="connsiteY34" fmla="*/ 641893 h 669465"/>
                <a:gd name="connsiteX35" fmla="*/ 528985 w 1106363"/>
                <a:gd name="connsiteY35" fmla="*/ 637350 h 669465"/>
                <a:gd name="connsiteX36" fmla="*/ 441234 w 1106363"/>
                <a:gd name="connsiteY36" fmla="*/ 578299 h 669465"/>
                <a:gd name="connsiteX37" fmla="*/ 440821 w 1106363"/>
                <a:gd name="connsiteY37" fmla="*/ 549805 h 669465"/>
                <a:gd name="connsiteX38" fmla="*/ 436175 w 1106363"/>
                <a:gd name="connsiteY38" fmla="*/ 556000 h 669465"/>
                <a:gd name="connsiteX39" fmla="*/ 403346 w 1106363"/>
                <a:gd name="connsiteY39" fmla="*/ 563742 h 669465"/>
                <a:gd name="connsiteX40" fmla="*/ 390132 w 1106363"/>
                <a:gd name="connsiteY40" fmla="*/ 599772 h 669465"/>
                <a:gd name="connsiteX41" fmla="*/ 376195 w 1106363"/>
                <a:gd name="connsiteY41" fmla="*/ 599462 h 669465"/>
                <a:gd name="connsiteX42" fmla="*/ 357716 w 1106363"/>
                <a:gd name="connsiteY42" fmla="*/ 609373 h 669465"/>
                <a:gd name="connsiteX43" fmla="*/ 326125 w 1106363"/>
                <a:gd name="connsiteY43" fmla="*/ 639312 h 669465"/>
                <a:gd name="connsiteX44" fmla="*/ 287411 w 1106363"/>
                <a:gd name="connsiteY44" fmla="*/ 609167 h 669465"/>
                <a:gd name="connsiteX45" fmla="*/ 322512 w 1106363"/>
                <a:gd name="connsiteY45" fmla="*/ 561471 h 669465"/>
                <a:gd name="connsiteX46" fmla="*/ 226502 w 1106363"/>
                <a:gd name="connsiteY46" fmla="*/ 528745 h 669465"/>
                <a:gd name="connsiteX47" fmla="*/ 231354 w 1106363"/>
                <a:gd name="connsiteY47" fmla="*/ 493645 h 669465"/>
                <a:gd name="connsiteX48" fmla="*/ 211945 w 1106363"/>
                <a:gd name="connsiteY48" fmla="*/ 438619 h 669465"/>
                <a:gd name="connsiteX49" fmla="*/ 220824 w 1106363"/>
                <a:gd name="connsiteY49" fmla="*/ 389892 h 669465"/>
                <a:gd name="connsiteX50" fmla="*/ 274507 w 1106363"/>
                <a:gd name="connsiteY50" fmla="*/ 293056 h 669465"/>
                <a:gd name="connsiteX51" fmla="*/ 259847 w 1106363"/>
                <a:gd name="connsiteY51" fmla="*/ 208608 h 669465"/>
                <a:gd name="connsiteX52" fmla="*/ 255511 w 1106363"/>
                <a:gd name="connsiteY52" fmla="*/ 199213 h 669465"/>
                <a:gd name="connsiteX53" fmla="*/ 272132 w 1106363"/>
                <a:gd name="connsiteY53" fmla="*/ 117450 h 669465"/>
                <a:gd name="connsiteX54" fmla="*/ 200383 w 1106363"/>
                <a:gd name="connsiteY54" fmla="*/ 110533 h 669465"/>
                <a:gd name="connsiteX55" fmla="*/ 195118 w 1106363"/>
                <a:gd name="connsiteY55" fmla="*/ 114766 h 669465"/>
                <a:gd name="connsiteX56" fmla="*/ 205338 w 1106363"/>
                <a:gd name="connsiteY56" fmla="*/ 110017 h 669465"/>
                <a:gd name="connsiteX57" fmla="*/ 227844 w 1106363"/>
                <a:gd name="connsiteY57" fmla="*/ 120650 h 669465"/>
                <a:gd name="connsiteX58" fmla="*/ 215145 w 1106363"/>
                <a:gd name="connsiteY58" fmla="*/ 142640 h 669465"/>
                <a:gd name="connsiteX59" fmla="*/ 174573 w 1106363"/>
                <a:gd name="connsiteY59" fmla="*/ 162977 h 669465"/>
                <a:gd name="connsiteX60" fmla="*/ 129046 w 1106363"/>
                <a:gd name="connsiteY60" fmla="*/ 212531 h 669465"/>
                <a:gd name="connsiteX61" fmla="*/ 100036 w 1106363"/>
                <a:gd name="connsiteY61" fmla="*/ 213357 h 669465"/>
                <a:gd name="connsiteX62" fmla="*/ 58948 w 1106363"/>
                <a:gd name="connsiteY62" fmla="*/ 185999 h 669465"/>
                <a:gd name="connsiteX63" fmla="*/ 39127 w 1106363"/>
                <a:gd name="connsiteY63" fmla="*/ 145117 h 669465"/>
                <a:gd name="connsiteX64" fmla="*/ 48934 w 1106363"/>
                <a:gd name="connsiteY64" fmla="*/ 118276 h 669465"/>
                <a:gd name="connsiteX65" fmla="*/ 59258 w 1106363"/>
                <a:gd name="connsiteY65" fmla="*/ 102480 h 669465"/>
                <a:gd name="connsiteX66" fmla="*/ 49347 w 1106363"/>
                <a:gd name="connsiteY66" fmla="*/ 118379 h 669465"/>
                <a:gd name="connsiteX67" fmla="*/ 13111 w 1106363"/>
                <a:gd name="connsiteY67" fmla="*/ 153686 h 669465"/>
                <a:gd name="connsiteX68" fmla="*/ 723 w 1106363"/>
                <a:gd name="connsiteY68" fmla="*/ 129012 h 669465"/>
                <a:gd name="connsiteX69" fmla="*/ 0 w 1106363"/>
                <a:gd name="connsiteY69" fmla="*/ 108262 h 669465"/>
                <a:gd name="connsiteX70" fmla="*/ 63181 w 1106363"/>
                <a:gd name="connsiteY70" fmla="*/ 60979 h 669465"/>
                <a:gd name="connsiteX71" fmla="*/ 89197 w 1106363"/>
                <a:gd name="connsiteY71" fmla="*/ 84207 h 669465"/>
                <a:gd name="connsiteX72" fmla="*/ 125329 w 1106363"/>
                <a:gd name="connsiteY72" fmla="*/ 81833 h 669465"/>
                <a:gd name="connsiteX73" fmla="*/ 149797 w 1106363"/>
                <a:gd name="connsiteY73" fmla="*/ 30834 h 669465"/>
                <a:gd name="connsiteX74" fmla="*/ 175296 w 1106363"/>
                <a:gd name="connsiteY74" fmla="*/ 379 h 669465"/>
                <a:gd name="connsiteX75" fmla="*/ 185620 w 1106363"/>
                <a:gd name="connsiteY75" fmla="*/ 39403 h 669465"/>
                <a:gd name="connsiteX76" fmla="*/ 186755 w 1106363"/>
                <a:gd name="connsiteY76" fmla="*/ 56540 h 669465"/>
                <a:gd name="connsiteX77" fmla="*/ 209364 w 1106363"/>
                <a:gd name="connsiteY77" fmla="*/ 31041 h 669465"/>
                <a:gd name="connsiteX78" fmla="*/ 249730 w 1106363"/>
                <a:gd name="connsiteY78" fmla="*/ 6573 h 669465"/>
                <a:gd name="connsiteX79" fmla="*/ 255098 w 1106363"/>
                <a:gd name="connsiteY79" fmla="*/ 16381 h 669465"/>
                <a:gd name="connsiteX80" fmla="*/ 321273 w 1106363"/>
                <a:gd name="connsiteY80" fmla="*/ 48694 h 669465"/>
                <a:gd name="connsiteX81" fmla="*/ 358748 w 1106363"/>
                <a:gd name="connsiteY81" fmla="*/ 80697 h 669465"/>
                <a:gd name="connsiteX82" fmla="*/ 332629 w 1106363"/>
                <a:gd name="connsiteY82" fmla="*/ 107539 h 669465"/>
                <a:gd name="connsiteX83" fmla="*/ 364632 w 1106363"/>
                <a:gd name="connsiteY83" fmla="*/ 90402 h 669465"/>
                <a:gd name="connsiteX84" fmla="*/ 393022 w 1106363"/>
                <a:gd name="connsiteY84" fmla="*/ 102997 h 669465"/>
                <a:gd name="connsiteX85" fmla="*/ 421206 w 1106363"/>
                <a:gd name="connsiteY85" fmla="*/ 120444 h 669465"/>
                <a:gd name="connsiteX86" fmla="*/ 435866 w 1106363"/>
                <a:gd name="connsiteY86" fmla="*/ 116417 h 669465"/>
                <a:gd name="connsiteX87" fmla="*/ 462604 w 1106363"/>
                <a:gd name="connsiteY87" fmla="*/ 148627 h 669465"/>
                <a:gd name="connsiteX88" fmla="*/ 447325 w 1106363"/>
                <a:gd name="connsiteY88" fmla="*/ 177946 h 669465"/>
                <a:gd name="connsiteX89" fmla="*/ 433285 w 1106363"/>
                <a:gd name="connsiteY89" fmla="*/ 182179 h 669465"/>
                <a:gd name="connsiteX90" fmla="*/ 415631 w 1106363"/>
                <a:gd name="connsiteY90" fmla="*/ 267040 h 669465"/>
                <a:gd name="connsiteX91" fmla="*/ 444228 w 1106363"/>
                <a:gd name="connsiteY91" fmla="*/ 306063 h 669465"/>
                <a:gd name="connsiteX92" fmla="*/ 452797 w 1106363"/>
                <a:gd name="connsiteY92" fmla="*/ 312154 h 669465"/>
                <a:gd name="connsiteX93" fmla="*/ 467663 w 1106363"/>
                <a:gd name="connsiteY93" fmla="*/ 330118 h 669465"/>
                <a:gd name="connsiteX94" fmla="*/ 483871 w 1106363"/>
                <a:gd name="connsiteY94" fmla="*/ 378226 h 669465"/>
                <a:gd name="connsiteX95" fmla="*/ 426678 w 1106363"/>
                <a:gd name="connsiteY95" fmla="*/ 383181 h 669465"/>
                <a:gd name="connsiteX96" fmla="*/ 398391 w 1106363"/>
                <a:gd name="connsiteY96" fmla="*/ 361605 h 669465"/>
                <a:gd name="connsiteX97" fmla="*/ 405721 w 1106363"/>
                <a:gd name="connsiteY97" fmla="*/ 363360 h 669465"/>
                <a:gd name="connsiteX98" fmla="*/ 419554 w 1106363"/>
                <a:gd name="connsiteY98" fmla="*/ 388033 h 669465"/>
                <a:gd name="connsiteX99" fmla="*/ 376401 w 1106363"/>
                <a:gd name="connsiteY99" fmla="*/ 399699 h 669465"/>
                <a:gd name="connsiteX100" fmla="*/ 394468 w 1106363"/>
                <a:gd name="connsiteY100" fmla="*/ 422618 h 669465"/>
                <a:gd name="connsiteX101" fmla="*/ 407785 w 1106363"/>
                <a:gd name="connsiteY101" fmla="*/ 438619 h 669465"/>
                <a:gd name="connsiteX102" fmla="*/ 422961 w 1106363"/>
                <a:gd name="connsiteY102" fmla="*/ 419417 h 669465"/>
                <a:gd name="connsiteX103" fmla="*/ 475922 w 1106363"/>
                <a:gd name="connsiteY103" fmla="*/ 405377 h 669465"/>
                <a:gd name="connsiteX104" fmla="*/ 487174 w 1106363"/>
                <a:gd name="connsiteY104" fmla="*/ 428812 h 669465"/>
                <a:gd name="connsiteX105" fmla="*/ 458784 w 1106363"/>
                <a:gd name="connsiteY105" fmla="*/ 470313 h 669465"/>
                <a:gd name="connsiteX106" fmla="*/ 542613 w 1106363"/>
                <a:gd name="connsiteY106" fmla="*/ 516047 h 669465"/>
                <a:gd name="connsiteX107" fmla="*/ 561299 w 1106363"/>
                <a:gd name="connsiteY107" fmla="*/ 482082 h 669465"/>
                <a:gd name="connsiteX108" fmla="*/ 543851 w 1106363"/>
                <a:gd name="connsiteY108" fmla="*/ 454931 h 669465"/>
                <a:gd name="connsiteX109" fmla="*/ 546639 w 1106363"/>
                <a:gd name="connsiteY109" fmla="*/ 412088 h 669465"/>
                <a:gd name="connsiteX110" fmla="*/ 573997 w 1106363"/>
                <a:gd name="connsiteY110" fmla="*/ 367799 h 669465"/>
                <a:gd name="connsiteX111" fmla="*/ 660716 w 1106363"/>
                <a:gd name="connsiteY111" fmla="*/ 395157 h 669465"/>
                <a:gd name="connsiteX112" fmla="*/ 693235 w 1106363"/>
                <a:gd name="connsiteY112" fmla="*/ 377606 h 669465"/>
                <a:gd name="connsiteX113" fmla="*/ 667323 w 1106363"/>
                <a:gd name="connsiteY113" fmla="*/ 232662 h 669465"/>
                <a:gd name="connsiteX114" fmla="*/ 663916 w 1106363"/>
                <a:gd name="connsiteY114" fmla="*/ 213976 h 669465"/>
                <a:gd name="connsiteX115" fmla="*/ 683531 w 1106363"/>
                <a:gd name="connsiteY115" fmla="*/ 205201 h 669465"/>
                <a:gd name="connsiteX116" fmla="*/ 731742 w 1106363"/>
                <a:gd name="connsiteY116" fmla="*/ 231423 h 669465"/>
                <a:gd name="connsiteX117" fmla="*/ 715534 w 1106363"/>
                <a:gd name="connsiteY117" fmla="*/ 194464 h 669465"/>
                <a:gd name="connsiteX118" fmla="*/ 761475 w 1106363"/>
                <a:gd name="connsiteY118" fmla="*/ 191574 h 669465"/>
                <a:gd name="connsiteX119" fmla="*/ 770043 w 1106363"/>
                <a:gd name="connsiteY119" fmla="*/ 206853 h 669465"/>
                <a:gd name="connsiteX120" fmla="*/ 761475 w 1106363"/>
                <a:gd name="connsiteY120" fmla="*/ 190954 h 669465"/>
                <a:gd name="connsiteX121" fmla="*/ 796369 w 1106363"/>
                <a:gd name="connsiteY121" fmla="*/ 157093 h 669465"/>
                <a:gd name="connsiteX122" fmla="*/ 814538 w 1106363"/>
                <a:gd name="connsiteY122" fmla="*/ 191367 h 669465"/>
                <a:gd name="connsiteX123" fmla="*/ 828062 w 1106363"/>
                <a:gd name="connsiteY123" fmla="*/ 255890 h 669465"/>
                <a:gd name="connsiteX124" fmla="*/ 849123 w 1106363"/>
                <a:gd name="connsiteY124" fmla="*/ 256303 h 669465"/>
                <a:gd name="connsiteX125" fmla="*/ 846232 w 1106363"/>
                <a:gd name="connsiteY125" fmla="*/ 235553 h 669465"/>
                <a:gd name="connsiteX126" fmla="*/ 845406 w 1106363"/>
                <a:gd name="connsiteY126" fmla="*/ 194671 h 669465"/>
                <a:gd name="connsiteX127" fmla="*/ 854491 w 1106363"/>
                <a:gd name="connsiteY127" fmla="*/ 188683 h 669465"/>
                <a:gd name="connsiteX128" fmla="*/ 868118 w 1106363"/>
                <a:gd name="connsiteY128" fmla="*/ 174127 h 669465"/>
                <a:gd name="connsiteX129" fmla="*/ 919324 w 1106363"/>
                <a:gd name="connsiteY129" fmla="*/ 162151 h 669465"/>
                <a:gd name="connsiteX130" fmla="*/ 930267 w 1106363"/>
                <a:gd name="connsiteY130" fmla="*/ 218931 h 669465"/>
                <a:gd name="connsiteX131" fmla="*/ 937493 w 1106363"/>
                <a:gd name="connsiteY131" fmla="*/ 200452 h 669465"/>
                <a:gd name="connsiteX132" fmla="*/ 954321 w 1106363"/>
                <a:gd name="connsiteY132" fmla="*/ 142743 h 669465"/>
                <a:gd name="connsiteX133" fmla="*/ 955560 w 1106363"/>
                <a:gd name="connsiteY133" fmla="*/ 108675 h 669465"/>
                <a:gd name="connsiteX134" fmla="*/ 775515 w 1106363"/>
                <a:gd name="connsiteY134" fmla="*/ 67070 h 669465"/>
                <a:gd name="connsiteX135" fmla="*/ 798640 w 1106363"/>
                <a:gd name="connsiteY135" fmla="*/ 102377 h 669465"/>
                <a:gd name="connsiteX136" fmla="*/ 752080 w 1106363"/>
                <a:gd name="connsiteY136" fmla="*/ 158744 h 669465"/>
                <a:gd name="connsiteX137" fmla="*/ 720799 w 1106363"/>
                <a:gd name="connsiteY137" fmla="*/ 153066 h 669465"/>
                <a:gd name="connsiteX138" fmla="*/ 714089 w 1106363"/>
                <a:gd name="connsiteY138" fmla="*/ 126741 h 669465"/>
                <a:gd name="connsiteX139" fmla="*/ 740208 w 1106363"/>
                <a:gd name="connsiteY139" fmla="*/ 119308 h 669465"/>
                <a:gd name="connsiteX140" fmla="*/ 755693 w 1106363"/>
                <a:gd name="connsiteY140" fmla="*/ 104339 h 669465"/>
                <a:gd name="connsiteX141" fmla="*/ 719457 w 1106363"/>
                <a:gd name="connsiteY141" fmla="*/ 72438 h 669465"/>
                <a:gd name="connsiteX142" fmla="*/ 705211 w 1106363"/>
                <a:gd name="connsiteY142" fmla="*/ 69858 h 669465"/>
                <a:gd name="connsiteX143" fmla="*/ 683634 w 1106363"/>
                <a:gd name="connsiteY143" fmla="*/ 48694 h 669465"/>
                <a:gd name="connsiteX144" fmla="*/ 749499 w 1106363"/>
                <a:gd name="connsiteY144" fmla="*/ 23917 h 669465"/>
                <a:gd name="connsiteX145" fmla="*/ 805247 w 1106363"/>
                <a:gd name="connsiteY145" fmla="*/ 16278 h 669465"/>
                <a:gd name="connsiteX146" fmla="*/ 815467 w 1106363"/>
                <a:gd name="connsiteY146" fmla="*/ 18446 h 669465"/>
                <a:gd name="connsiteX147" fmla="*/ 835186 w 1106363"/>
                <a:gd name="connsiteY147" fmla="*/ 22575 h 669465"/>
                <a:gd name="connsiteX148" fmla="*/ 884326 w 1106363"/>
                <a:gd name="connsiteY148" fmla="*/ 24433 h 66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06363" h="669465">
                  <a:moveTo>
                    <a:pt x="884326" y="24433"/>
                  </a:moveTo>
                  <a:cubicBezTo>
                    <a:pt x="889282" y="27530"/>
                    <a:pt x="894134" y="30628"/>
                    <a:pt x="899089" y="33828"/>
                  </a:cubicBezTo>
                  <a:cubicBezTo>
                    <a:pt x="901464" y="36512"/>
                    <a:pt x="903115" y="39609"/>
                    <a:pt x="904045" y="43222"/>
                  </a:cubicBezTo>
                  <a:cubicBezTo>
                    <a:pt x="922731" y="67173"/>
                    <a:pt x="955250" y="59534"/>
                    <a:pt x="975278" y="80491"/>
                  </a:cubicBezTo>
                  <a:cubicBezTo>
                    <a:pt x="996958" y="97112"/>
                    <a:pt x="1017708" y="114972"/>
                    <a:pt x="1035259" y="136652"/>
                  </a:cubicBezTo>
                  <a:cubicBezTo>
                    <a:pt x="1052189" y="152757"/>
                    <a:pt x="1068707" y="167313"/>
                    <a:pt x="1066849" y="197252"/>
                  </a:cubicBezTo>
                  <a:cubicBezTo>
                    <a:pt x="1065507" y="218415"/>
                    <a:pt x="1089871" y="228533"/>
                    <a:pt x="1095239" y="248664"/>
                  </a:cubicBezTo>
                  <a:cubicBezTo>
                    <a:pt x="1096581" y="252380"/>
                    <a:pt x="1097510" y="256200"/>
                    <a:pt x="1098233" y="260020"/>
                  </a:cubicBezTo>
                  <a:cubicBezTo>
                    <a:pt x="1099369" y="267866"/>
                    <a:pt x="1099059" y="275815"/>
                    <a:pt x="1098027" y="283661"/>
                  </a:cubicBezTo>
                  <a:cubicBezTo>
                    <a:pt x="1094104" y="297495"/>
                    <a:pt x="1097304" y="310090"/>
                    <a:pt x="1100504" y="323923"/>
                  </a:cubicBezTo>
                  <a:cubicBezTo>
                    <a:pt x="1106389" y="348803"/>
                    <a:pt x="1114235" y="376264"/>
                    <a:pt x="1088013" y="395466"/>
                  </a:cubicBezTo>
                  <a:cubicBezTo>
                    <a:pt x="1084709" y="397118"/>
                    <a:pt x="1081199" y="398047"/>
                    <a:pt x="1077586" y="398357"/>
                  </a:cubicBezTo>
                  <a:cubicBezTo>
                    <a:pt x="1062513" y="396808"/>
                    <a:pt x="1052293" y="386278"/>
                    <a:pt x="1053738" y="371515"/>
                  </a:cubicBezTo>
                  <a:cubicBezTo>
                    <a:pt x="1056112" y="347977"/>
                    <a:pt x="1043621" y="336621"/>
                    <a:pt x="1025554" y="323820"/>
                  </a:cubicBezTo>
                  <a:cubicBezTo>
                    <a:pt x="1035155" y="364289"/>
                    <a:pt x="1009553" y="398667"/>
                    <a:pt x="1014611" y="439032"/>
                  </a:cubicBezTo>
                  <a:cubicBezTo>
                    <a:pt x="1016676" y="455344"/>
                    <a:pt x="1006146" y="463396"/>
                    <a:pt x="986840" y="461228"/>
                  </a:cubicBezTo>
                  <a:cubicBezTo>
                    <a:pt x="936048" y="455447"/>
                    <a:pt x="910549" y="422927"/>
                    <a:pt x="916433" y="364495"/>
                  </a:cubicBezTo>
                  <a:cubicBezTo>
                    <a:pt x="895889" y="356236"/>
                    <a:pt x="882571" y="370896"/>
                    <a:pt x="869460" y="383388"/>
                  </a:cubicBezTo>
                  <a:cubicBezTo>
                    <a:pt x="855627" y="396705"/>
                    <a:pt x="850052" y="410849"/>
                    <a:pt x="873899" y="419624"/>
                  </a:cubicBezTo>
                  <a:cubicBezTo>
                    <a:pt x="883913" y="423237"/>
                    <a:pt x="893721" y="427780"/>
                    <a:pt x="894237" y="441097"/>
                  </a:cubicBezTo>
                  <a:cubicBezTo>
                    <a:pt x="894753" y="456170"/>
                    <a:pt x="882365" y="457305"/>
                    <a:pt x="873280" y="460919"/>
                  </a:cubicBezTo>
                  <a:cubicBezTo>
                    <a:pt x="846232" y="471655"/>
                    <a:pt x="834153" y="484766"/>
                    <a:pt x="861098" y="512124"/>
                  </a:cubicBezTo>
                  <a:cubicBezTo>
                    <a:pt x="870286" y="521518"/>
                    <a:pt x="872144" y="538656"/>
                    <a:pt x="861511" y="550115"/>
                  </a:cubicBezTo>
                  <a:cubicBezTo>
                    <a:pt x="850774" y="561781"/>
                    <a:pt x="843651" y="551664"/>
                    <a:pt x="838283" y="541134"/>
                  </a:cubicBezTo>
                  <a:cubicBezTo>
                    <a:pt x="836837" y="538346"/>
                    <a:pt x="833637" y="535765"/>
                    <a:pt x="833327" y="536591"/>
                  </a:cubicBezTo>
                  <a:cubicBezTo>
                    <a:pt x="818152" y="574479"/>
                    <a:pt x="786148" y="544953"/>
                    <a:pt x="764675" y="557342"/>
                  </a:cubicBezTo>
                  <a:cubicBezTo>
                    <a:pt x="738040" y="583874"/>
                    <a:pt x="701804" y="579847"/>
                    <a:pt x="671246" y="583667"/>
                  </a:cubicBezTo>
                  <a:cubicBezTo>
                    <a:pt x="646159" y="586764"/>
                    <a:pt x="617356" y="587900"/>
                    <a:pt x="598257" y="584183"/>
                  </a:cubicBezTo>
                  <a:cubicBezTo>
                    <a:pt x="619937" y="586867"/>
                    <a:pt x="648740" y="598636"/>
                    <a:pt x="679505" y="588519"/>
                  </a:cubicBezTo>
                  <a:cubicBezTo>
                    <a:pt x="693235" y="583977"/>
                    <a:pt x="703043" y="595126"/>
                    <a:pt x="709340" y="608444"/>
                  </a:cubicBezTo>
                  <a:cubicBezTo>
                    <a:pt x="710476" y="612264"/>
                    <a:pt x="710579" y="616187"/>
                    <a:pt x="709856" y="620110"/>
                  </a:cubicBezTo>
                  <a:cubicBezTo>
                    <a:pt x="710682" y="627749"/>
                    <a:pt x="715844" y="620110"/>
                    <a:pt x="718115" y="623000"/>
                  </a:cubicBezTo>
                  <a:cubicBezTo>
                    <a:pt x="738143" y="642512"/>
                    <a:pt x="728026" y="655520"/>
                    <a:pt x="708617" y="660475"/>
                  </a:cubicBezTo>
                  <a:cubicBezTo>
                    <a:pt x="665155" y="671625"/>
                    <a:pt x="620969" y="681019"/>
                    <a:pt x="588553" y="632911"/>
                  </a:cubicBezTo>
                  <a:cubicBezTo>
                    <a:pt x="576268" y="628988"/>
                    <a:pt x="566564" y="636731"/>
                    <a:pt x="556446" y="641893"/>
                  </a:cubicBezTo>
                  <a:cubicBezTo>
                    <a:pt x="546123" y="647158"/>
                    <a:pt x="536935" y="647054"/>
                    <a:pt x="528985" y="637350"/>
                  </a:cubicBezTo>
                  <a:cubicBezTo>
                    <a:pt x="492027" y="592649"/>
                    <a:pt x="492027" y="592649"/>
                    <a:pt x="441234" y="578299"/>
                  </a:cubicBezTo>
                  <a:cubicBezTo>
                    <a:pt x="434317" y="569111"/>
                    <a:pt x="442163" y="559716"/>
                    <a:pt x="440821" y="549805"/>
                  </a:cubicBezTo>
                  <a:cubicBezTo>
                    <a:pt x="436279" y="549289"/>
                    <a:pt x="437105" y="553728"/>
                    <a:pt x="436175" y="556000"/>
                  </a:cubicBezTo>
                  <a:cubicBezTo>
                    <a:pt x="428020" y="578299"/>
                    <a:pt x="410263" y="557858"/>
                    <a:pt x="403346" y="563742"/>
                  </a:cubicBezTo>
                  <a:cubicBezTo>
                    <a:pt x="395707" y="570246"/>
                    <a:pt x="403036" y="590687"/>
                    <a:pt x="390132" y="599772"/>
                  </a:cubicBezTo>
                  <a:cubicBezTo>
                    <a:pt x="385280" y="603179"/>
                    <a:pt x="380118" y="603489"/>
                    <a:pt x="376195" y="599462"/>
                  </a:cubicBezTo>
                  <a:cubicBezTo>
                    <a:pt x="361019" y="583667"/>
                    <a:pt x="360813" y="595746"/>
                    <a:pt x="357716" y="609373"/>
                  </a:cubicBezTo>
                  <a:cubicBezTo>
                    <a:pt x="353792" y="626097"/>
                    <a:pt x="345017" y="640447"/>
                    <a:pt x="326125" y="639312"/>
                  </a:cubicBezTo>
                  <a:cubicBezTo>
                    <a:pt x="307749" y="638176"/>
                    <a:pt x="289889" y="635182"/>
                    <a:pt x="287411" y="609167"/>
                  </a:cubicBezTo>
                  <a:cubicBezTo>
                    <a:pt x="295464" y="567769"/>
                    <a:pt x="295464" y="567769"/>
                    <a:pt x="322512" y="561471"/>
                  </a:cubicBezTo>
                  <a:cubicBezTo>
                    <a:pt x="297425" y="532668"/>
                    <a:pt x="259641" y="539379"/>
                    <a:pt x="226502" y="528745"/>
                  </a:cubicBezTo>
                  <a:cubicBezTo>
                    <a:pt x="218965" y="515531"/>
                    <a:pt x="229599" y="505310"/>
                    <a:pt x="231354" y="493645"/>
                  </a:cubicBezTo>
                  <a:cubicBezTo>
                    <a:pt x="234657" y="471242"/>
                    <a:pt x="225572" y="453692"/>
                    <a:pt x="211945" y="438619"/>
                  </a:cubicBezTo>
                  <a:cubicBezTo>
                    <a:pt x="189543" y="413843"/>
                    <a:pt x="191917" y="400525"/>
                    <a:pt x="220824" y="389892"/>
                  </a:cubicBezTo>
                  <a:cubicBezTo>
                    <a:pt x="259641" y="375645"/>
                    <a:pt x="281011" y="337860"/>
                    <a:pt x="274507" y="293056"/>
                  </a:cubicBezTo>
                  <a:cubicBezTo>
                    <a:pt x="270377" y="264769"/>
                    <a:pt x="270893" y="235346"/>
                    <a:pt x="259847" y="208608"/>
                  </a:cubicBezTo>
                  <a:cubicBezTo>
                    <a:pt x="264080" y="202517"/>
                    <a:pt x="260983" y="200246"/>
                    <a:pt x="255511" y="199213"/>
                  </a:cubicBezTo>
                  <a:cubicBezTo>
                    <a:pt x="240026" y="168758"/>
                    <a:pt x="243639" y="141710"/>
                    <a:pt x="272132" y="117450"/>
                  </a:cubicBezTo>
                  <a:cubicBezTo>
                    <a:pt x="244568" y="119514"/>
                    <a:pt x="224643" y="91847"/>
                    <a:pt x="200383" y="110533"/>
                  </a:cubicBezTo>
                  <a:cubicBezTo>
                    <a:pt x="199247" y="112907"/>
                    <a:pt x="197492" y="114353"/>
                    <a:pt x="195118" y="114766"/>
                  </a:cubicBezTo>
                  <a:cubicBezTo>
                    <a:pt x="199247" y="115179"/>
                    <a:pt x="201518" y="110636"/>
                    <a:pt x="205338" y="110017"/>
                  </a:cubicBezTo>
                  <a:cubicBezTo>
                    <a:pt x="214836" y="108778"/>
                    <a:pt x="224127" y="109913"/>
                    <a:pt x="227844" y="120650"/>
                  </a:cubicBezTo>
                  <a:cubicBezTo>
                    <a:pt x="231973" y="132626"/>
                    <a:pt x="223404" y="138613"/>
                    <a:pt x="215145" y="142640"/>
                  </a:cubicBezTo>
                  <a:cubicBezTo>
                    <a:pt x="201725" y="149247"/>
                    <a:pt x="191401" y="160499"/>
                    <a:pt x="174573" y="162977"/>
                  </a:cubicBezTo>
                  <a:cubicBezTo>
                    <a:pt x="151035" y="166384"/>
                    <a:pt x="143499" y="195084"/>
                    <a:pt x="129046" y="212531"/>
                  </a:cubicBezTo>
                  <a:cubicBezTo>
                    <a:pt x="117071" y="226984"/>
                    <a:pt x="110670" y="228223"/>
                    <a:pt x="100036" y="213357"/>
                  </a:cubicBezTo>
                  <a:cubicBezTo>
                    <a:pt x="89610" y="198800"/>
                    <a:pt x="75982" y="185380"/>
                    <a:pt x="58948" y="185999"/>
                  </a:cubicBezTo>
                  <a:cubicBezTo>
                    <a:pt x="23435" y="187341"/>
                    <a:pt x="28184" y="168655"/>
                    <a:pt x="39127" y="145117"/>
                  </a:cubicBezTo>
                  <a:cubicBezTo>
                    <a:pt x="43153" y="136445"/>
                    <a:pt x="48315" y="128393"/>
                    <a:pt x="48934" y="118276"/>
                  </a:cubicBezTo>
                  <a:cubicBezTo>
                    <a:pt x="50896" y="111978"/>
                    <a:pt x="57296" y="109088"/>
                    <a:pt x="59258" y="102480"/>
                  </a:cubicBezTo>
                  <a:cubicBezTo>
                    <a:pt x="51928" y="104958"/>
                    <a:pt x="52341" y="113011"/>
                    <a:pt x="49347" y="118379"/>
                  </a:cubicBezTo>
                  <a:cubicBezTo>
                    <a:pt x="40675" y="134381"/>
                    <a:pt x="38301" y="157919"/>
                    <a:pt x="13111" y="153686"/>
                  </a:cubicBezTo>
                  <a:cubicBezTo>
                    <a:pt x="4542" y="148111"/>
                    <a:pt x="1549" y="139233"/>
                    <a:pt x="723" y="129012"/>
                  </a:cubicBezTo>
                  <a:cubicBezTo>
                    <a:pt x="2787" y="121992"/>
                    <a:pt x="2478" y="115075"/>
                    <a:pt x="0" y="108262"/>
                  </a:cubicBezTo>
                  <a:cubicBezTo>
                    <a:pt x="24674" y="98351"/>
                    <a:pt x="28080" y="54372"/>
                    <a:pt x="63181" y="60979"/>
                  </a:cubicBezTo>
                  <a:cubicBezTo>
                    <a:pt x="74227" y="65522"/>
                    <a:pt x="82589" y="73264"/>
                    <a:pt x="89197" y="84207"/>
                  </a:cubicBezTo>
                  <a:cubicBezTo>
                    <a:pt x="104166" y="108984"/>
                    <a:pt x="115419" y="109191"/>
                    <a:pt x="125329" y="81833"/>
                  </a:cubicBezTo>
                  <a:cubicBezTo>
                    <a:pt x="131833" y="63663"/>
                    <a:pt x="148145" y="52101"/>
                    <a:pt x="149797" y="30834"/>
                  </a:cubicBezTo>
                  <a:cubicBezTo>
                    <a:pt x="151035" y="14832"/>
                    <a:pt x="159914" y="-2821"/>
                    <a:pt x="175296" y="379"/>
                  </a:cubicBezTo>
                  <a:cubicBezTo>
                    <a:pt x="193569" y="4199"/>
                    <a:pt x="185723" y="24950"/>
                    <a:pt x="185620" y="39403"/>
                  </a:cubicBezTo>
                  <a:cubicBezTo>
                    <a:pt x="185620" y="44874"/>
                    <a:pt x="184071" y="50346"/>
                    <a:pt x="186755" y="56540"/>
                  </a:cubicBezTo>
                  <a:cubicBezTo>
                    <a:pt x="202654" y="57056"/>
                    <a:pt x="206164" y="46010"/>
                    <a:pt x="209364" y="31041"/>
                  </a:cubicBezTo>
                  <a:cubicBezTo>
                    <a:pt x="214216" y="8638"/>
                    <a:pt x="228360" y="-756"/>
                    <a:pt x="249730" y="6573"/>
                  </a:cubicBezTo>
                  <a:cubicBezTo>
                    <a:pt x="252104" y="9464"/>
                    <a:pt x="253859" y="12768"/>
                    <a:pt x="255098" y="16381"/>
                  </a:cubicBezTo>
                  <a:cubicBezTo>
                    <a:pt x="269035" y="46836"/>
                    <a:pt x="299490" y="37132"/>
                    <a:pt x="321273" y="48694"/>
                  </a:cubicBezTo>
                  <a:cubicBezTo>
                    <a:pt x="335829" y="56437"/>
                    <a:pt x="359161" y="51894"/>
                    <a:pt x="358748" y="80697"/>
                  </a:cubicBezTo>
                  <a:cubicBezTo>
                    <a:pt x="353586" y="92363"/>
                    <a:pt x="339959" y="94428"/>
                    <a:pt x="332629" y="107539"/>
                  </a:cubicBezTo>
                  <a:cubicBezTo>
                    <a:pt x="349353" y="111772"/>
                    <a:pt x="355754" y="98248"/>
                    <a:pt x="364632" y="90402"/>
                  </a:cubicBezTo>
                  <a:cubicBezTo>
                    <a:pt x="378156" y="83691"/>
                    <a:pt x="386002" y="93086"/>
                    <a:pt x="393022" y="102997"/>
                  </a:cubicBezTo>
                  <a:cubicBezTo>
                    <a:pt x="400352" y="113217"/>
                    <a:pt x="408611" y="120753"/>
                    <a:pt x="421206" y="120444"/>
                  </a:cubicBezTo>
                  <a:cubicBezTo>
                    <a:pt x="426161" y="119618"/>
                    <a:pt x="431014" y="118069"/>
                    <a:pt x="435866" y="116417"/>
                  </a:cubicBezTo>
                  <a:cubicBezTo>
                    <a:pt x="458681" y="113011"/>
                    <a:pt x="457545" y="135103"/>
                    <a:pt x="462604" y="148627"/>
                  </a:cubicBezTo>
                  <a:cubicBezTo>
                    <a:pt x="467869" y="162874"/>
                    <a:pt x="456616" y="170823"/>
                    <a:pt x="447325" y="177946"/>
                  </a:cubicBezTo>
                  <a:cubicBezTo>
                    <a:pt x="443299" y="181044"/>
                    <a:pt x="438034" y="180940"/>
                    <a:pt x="433285" y="182179"/>
                  </a:cubicBezTo>
                  <a:cubicBezTo>
                    <a:pt x="453313" y="217486"/>
                    <a:pt x="428226" y="239269"/>
                    <a:pt x="415631" y="267040"/>
                  </a:cubicBezTo>
                  <a:cubicBezTo>
                    <a:pt x="409231" y="281183"/>
                    <a:pt x="420896" y="304721"/>
                    <a:pt x="444228" y="306063"/>
                  </a:cubicBezTo>
                  <a:cubicBezTo>
                    <a:pt x="447738" y="306992"/>
                    <a:pt x="450629" y="309057"/>
                    <a:pt x="452797" y="312154"/>
                  </a:cubicBezTo>
                  <a:cubicBezTo>
                    <a:pt x="457133" y="318658"/>
                    <a:pt x="459817" y="326917"/>
                    <a:pt x="467663" y="330118"/>
                  </a:cubicBezTo>
                  <a:cubicBezTo>
                    <a:pt x="490065" y="339306"/>
                    <a:pt x="496775" y="355411"/>
                    <a:pt x="483871" y="378226"/>
                  </a:cubicBezTo>
                  <a:cubicBezTo>
                    <a:pt x="473547" y="396705"/>
                    <a:pt x="445260" y="398460"/>
                    <a:pt x="426678" y="383181"/>
                  </a:cubicBezTo>
                  <a:cubicBezTo>
                    <a:pt x="417490" y="375645"/>
                    <a:pt x="415115" y="357166"/>
                    <a:pt x="398391" y="361605"/>
                  </a:cubicBezTo>
                  <a:cubicBezTo>
                    <a:pt x="399526" y="368935"/>
                    <a:pt x="403759" y="360159"/>
                    <a:pt x="405721" y="363360"/>
                  </a:cubicBezTo>
                  <a:cubicBezTo>
                    <a:pt x="415218" y="368522"/>
                    <a:pt x="424510" y="376368"/>
                    <a:pt x="419554" y="388033"/>
                  </a:cubicBezTo>
                  <a:cubicBezTo>
                    <a:pt x="410573" y="409094"/>
                    <a:pt x="391680" y="397841"/>
                    <a:pt x="376401" y="399699"/>
                  </a:cubicBezTo>
                  <a:cubicBezTo>
                    <a:pt x="377021" y="412913"/>
                    <a:pt x="389719" y="414049"/>
                    <a:pt x="394468" y="422618"/>
                  </a:cubicBezTo>
                  <a:cubicBezTo>
                    <a:pt x="402314" y="424682"/>
                    <a:pt x="393229" y="443162"/>
                    <a:pt x="407785" y="438619"/>
                  </a:cubicBezTo>
                  <a:cubicBezTo>
                    <a:pt x="413980" y="433148"/>
                    <a:pt x="418625" y="426437"/>
                    <a:pt x="422961" y="419417"/>
                  </a:cubicBezTo>
                  <a:cubicBezTo>
                    <a:pt x="436898" y="398357"/>
                    <a:pt x="457855" y="406409"/>
                    <a:pt x="475922" y="405377"/>
                  </a:cubicBezTo>
                  <a:cubicBezTo>
                    <a:pt x="489446" y="404654"/>
                    <a:pt x="492543" y="416320"/>
                    <a:pt x="487174" y="428812"/>
                  </a:cubicBezTo>
                  <a:cubicBezTo>
                    <a:pt x="480154" y="445020"/>
                    <a:pt x="471895" y="460402"/>
                    <a:pt x="458784" y="470313"/>
                  </a:cubicBezTo>
                  <a:cubicBezTo>
                    <a:pt x="482735" y="493645"/>
                    <a:pt x="501834" y="522138"/>
                    <a:pt x="542613" y="516047"/>
                  </a:cubicBezTo>
                  <a:cubicBezTo>
                    <a:pt x="570693" y="511918"/>
                    <a:pt x="566564" y="500355"/>
                    <a:pt x="561299" y="482082"/>
                  </a:cubicBezTo>
                  <a:cubicBezTo>
                    <a:pt x="558201" y="471345"/>
                    <a:pt x="550149" y="463603"/>
                    <a:pt x="543851" y="454931"/>
                  </a:cubicBezTo>
                  <a:cubicBezTo>
                    <a:pt x="532495" y="439549"/>
                    <a:pt x="522791" y="424063"/>
                    <a:pt x="546639" y="412088"/>
                  </a:cubicBezTo>
                  <a:cubicBezTo>
                    <a:pt x="564912" y="402899"/>
                    <a:pt x="552214" y="365425"/>
                    <a:pt x="573997" y="367799"/>
                  </a:cubicBezTo>
                  <a:cubicBezTo>
                    <a:pt x="603522" y="371103"/>
                    <a:pt x="634287" y="379465"/>
                    <a:pt x="660716" y="395157"/>
                  </a:cubicBezTo>
                  <a:cubicBezTo>
                    <a:pt x="684047" y="409094"/>
                    <a:pt x="691170" y="400628"/>
                    <a:pt x="693235" y="377606"/>
                  </a:cubicBezTo>
                  <a:cubicBezTo>
                    <a:pt x="697881" y="326607"/>
                    <a:pt x="706759" y="274473"/>
                    <a:pt x="667323" y="232662"/>
                  </a:cubicBezTo>
                  <a:cubicBezTo>
                    <a:pt x="662677" y="227810"/>
                    <a:pt x="659683" y="221306"/>
                    <a:pt x="663916" y="213976"/>
                  </a:cubicBezTo>
                  <a:cubicBezTo>
                    <a:pt x="668562" y="206027"/>
                    <a:pt x="675891" y="202001"/>
                    <a:pt x="683531" y="205201"/>
                  </a:cubicBezTo>
                  <a:cubicBezTo>
                    <a:pt x="700565" y="212428"/>
                    <a:pt x="720903" y="213770"/>
                    <a:pt x="731742" y="231423"/>
                  </a:cubicBezTo>
                  <a:cubicBezTo>
                    <a:pt x="733601" y="216970"/>
                    <a:pt x="702423" y="212634"/>
                    <a:pt x="715534" y="194464"/>
                  </a:cubicBezTo>
                  <a:cubicBezTo>
                    <a:pt x="726994" y="178463"/>
                    <a:pt x="745679" y="186825"/>
                    <a:pt x="761475" y="191574"/>
                  </a:cubicBezTo>
                  <a:cubicBezTo>
                    <a:pt x="765707" y="195497"/>
                    <a:pt x="767772" y="200865"/>
                    <a:pt x="770043" y="206853"/>
                  </a:cubicBezTo>
                  <a:cubicBezTo>
                    <a:pt x="770766" y="198697"/>
                    <a:pt x="764675" y="195806"/>
                    <a:pt x="761475" y="190954"/>
                  </a:cubicBezTo>
                  <a:cubicBezTo>
                    <a:pt x="762610" y="166797"/>
                    <a:pt x="776754" y="157299"/>
                    <a:pt x="796369" y="157093"/>
                  </a:cubicBezTo>
                  <a:cubicBezTo>
                    <a:pt x="821249" y="156783"/>
                    <a:pt x="828992" y="169894"/>
                    <a:pt x="814538" y="191367"/>
                  </a:cubicBezTo>
                  <a:cubicBezTo>
                    <a:pt x="794820" y="220687"/>
                    <a:pt x="814022" y="237411"/>
                    <a:pt x="828062" y="255890"/>
                  </a:cubicBezTo>
                  <a:cubicBezTo>
                    <a:pt x="833121" y="262497"/>
                    <a:pt x="842825" y="261981"/>
                    <a:pt x="849123" y="256303"/>
                  </a:cubicBezTo>
                  <a:cubicBezTo>
                    <a:pt x="857382" y="248767"/>
                    <a:pt x="850052" y="242779"/>
                    <a:pt x="846232" y="235553"/>
                  </a:cubicBezTo>
                  <a:cubicBezTo>
                    <a:pt x="839315" y="222648"/>
                    <a:pt x="809480" y="208814"/>
                    <a:pt x="845406" y="194671"/>
                  </a:cubicBezTo>
                  <a:cubicBezTo>
                    <a:pt x="851807" y="199110"/>
                    <a:pt x="853459" y="194568"/>
                    <a:pt x="854491" y="188683"/>
                  </a:cubicBezTo>
                  <a:cubicBezTo>
                    <a:pt x="858311" y="183005"/>
                    <a:pt x="863060" y="178256"/>
                    <a:pt x="868118" y="174127"/>
                  </a:cubicBezTo>
                  <a:cubicBezTo>
                    <a:pt x="883501" y="161325"/>
                    <a:pt x="899709" y="146253"/>
                    <a:pt x="919324" y="162151"/>
                  </a:cubicBezTo>
                  <a:cubicBezTo>
                    <a:pt x="936564" y="176191"/>
                    <a:pt x="938526" y="196839"/>
                    <a:pt x="930267" y="218931"/>
                  </a:cubicBezTo>
                  <a:cubicBezTo>
                    <a:pt x="938010" y="214802"/>
                    <a:pt x="939868" y="206233"/>
                    <a:pt x="937493" y="200452"/>
                  </a:cubicBezTo>
                  <a:cubicBezTo>
                    <a:pt x="927170" y="175056"/>
                    <a:pt x="936874" y="158228"/>
                    <a:pt x="954321" y="142743"/>
                  </a:cubicBezTo>
                  <a:cubicBezTo>
                    <a:pt x="965987" y="132419"/>
                    <a:pt x="970736" y="116830"/>
                    <a:pt x="955560" y="108675"/>
                  </a:cubicBezTo>
                  <a:cubicBezTo>
                    <a:pt x="899193" y="78220"/>
                    <a:pt x="838386" y="68206"/>
                    <a:pt x="775515" y="67070"/>
                  </a:cubicBezTo>
                  <a:cubicBezTo>
                    <a:pt x="792033" y="72645"/>
                    <a:pt x="804008" y="77807"/>
                    <a:pt x="798640" y="102377"/>
                  </a:cubicBezTo>
                  <a:cubicBezTo>
                    <a:pt x="792136" y="131800"/>
                    <a:pt x="774070" y="146356"/>
                    <a:pt x="752080" y="158744"/>
                  </a:cubicBezTo>
                  <a:cubicBezTo>
                    <a:pt x="740311" y="165455"/>
                    <a:pt x="729884" y="162977"/>
                    <a:pt x="720799" y="153066"/>
                  </a:cubicBezTo>
                  <a:cubicBezTo>
                    <a:pt x="714192" y="145840"/>
                    <a:pt x="709856" y="137065"/>
                    <a:pt x="714089" y="126741"/>
                  </a:cubicBezTo>
                  <a:cubicBezTo>
                    <a:pt x="719767" y="112907"/>
                    <a:pt x="729987" y="117037"/>
                    <a:pt x="740208" y="119308"/>
                  </a:cubicBezTo>
                  <a:cubicBezTo>
                    <a:pt x="747125" y="120857"/>
                    <a:pt x="752183" y="116108"/>
                    <a:pt x="755693" y="104339"/>
                  </a:cubicBezTo>
                  <a:cubicBezTo>
                    <a:pt x="740208" y="99693"/>
                    <a:pt x="717289" y="102480"/>
                    <a:pt x="719457" y="72438"/>
                  </a:cubicBezTo>
                  <a:cubicBezTo>
                    <a:pt x="720283" y="60566"/>
                    <a:pt x="710166" y="69651"/>
                    <a:pt x="705211" y="69858"/>
                  </a:cubicBezTo>
                  <a:cubicBezTo>
                    <a:pt x="691377" y="70580"/>
                    <a:pt x="683118" y="65109"/>
                    <a:pt x="683634" y="48694"/>
                  </a:cubicBezTo>
                  <a:cubicBezTo>
                    <a:pt x="700875" y="25775"/>
                    <a:pt x="719870" y="11735"/>
                    <a:pt x="749499" y="23917"/>
                  </a:cubicBezTo>
                  <a:cubicBezTo>
                    <a:pt x="767875" y="31453"/>
                    <a:pt x="785942" y="13181"/>
                    <a:pt x="805247" y="16278"/>
                  </a:cubicBezTo>
                  <a:cubicBezTo>
                    <a:pt x="808757" y="16587"/>
                    <a:pt x="812164" y="17413"/>
                    <a:pt x="815467" y="18446"/>
                  </a:cubicBezTo>
                  <a:cubicBezTo>
                    <a:pt x="821868" y="20510"/>
                    <a:pt x="828372" y="22265"/>
                    <a:pt x="835186" y="22575"/>
                  </a:cubicBezTo>
                  <a:cubicBezTo>
                    <a:pt x="851291" y="22369"/>
                    <a:pt x="867705" y="27530"/>
                    <a:pt x="884326" y="24433"/>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9B6C8480-CB5C-B412-8A17-8C56587EC3C1}"/>
                </a:ext>
              </a:extLst>
            </p:cNvPr>
            <p:cNvSpPr/>
            <p:nvPr/>
          </p:nvSpPr>
          <p:spPr>
            <a:xfrm>
              <a:off x="5438423" y="1162130"/>
              <a:ext cx="908138" cy="615228"/>
            </a:xfrm>
            <a:custGeom>
              <a:avLst/>
              <a:gdLst>
                <a:gd name="connsiteX0" fmla="*/ 750325 w 908138"/>
                <a:gd name="connsiteY0" fmla="*/ 523947 h 615228"/>
                <a:gd name="connsiteX1" fmla="*/ 756622 w 908138"/>
                <a:gd name="connsiteY1" fmla="*/ 538194 h 615228"/>
                <a:gd name="connsiteX2" fmla="*/ 778509 w 908138"/>
                <a:gd name="connsiteY2" fmla="*/ 544801 h 615228"/>
                <a:gd name="connsiteX3" fmla="*/ 803595 w 908138"/>
                <a:gd name="connsiteY3" fmla="*/ 507223 h 615228"/>
                <a:gd name="connsiteX4" fmla="*/ 811854 w 908138"/>
                <a:gd name="connsiteY4" fmla="*/ 487711 h 615228"/>
                <a:gd name="connsiteX5" fmla="*/ 827340 w 908138"/>
                <a:gd name="connsiteY5" fmla="*/ 492460 h 615228"/>
                <a:gd name="connsiteX6" fmla="*/ 835289 w 908138"/>
                <a:gd name="connsiteY6" fmla="*/ 506707 h 615228"/>
                <a:gd name="connsiteX7" fmla="*/ 841586 w 908138"/>
                <a:gd name="connsiteY7" fmla="*/ 508771 h 615228"/>
                <a:gd name="connsiteX8" fmla="*/ 846955 w 908138"/>
                <a:gd name="connsiteY8" fmla="*/ 503506 h 615228"/>
                <a:gd name="connsiteX9" fmla="*/ 845509 w 908138"/>
                <a:gd name="connsiteY9" fmla="*/ 479452 h 615228"/>
                <a:gd name="connsiteX10" fmla="*/ 846438 w 908138"/>
                <a:gd name="connsiteY10" fmla="*/ 467786 h 615228"/>
                <a:gd name="connsiteX11" fmla="*/ 858311 w 908138"/>
                <a:gd name="connsiteY11" fmla="*/ 458392 h 615228"/>
                <a:gd name="connsiteX12" fmla="*/ 869151 w 908138"/>
                <a:gd name="connsiteY12" fmla="*/ 470161 h 615228"/>
                <a:gd name="connsiteX13" fmla="*/ 877306 w 908138"/>
                <a:gd name="connsiteY13" fmla="*/ 476974 h 615228"/>
                <a:gd name="connsiteX14" fmla="*/ 885462 w 908138"/>
                <a:gd name="connsiteY14" fmla="*/ 469438 h 615228"/>
                <a:gd name="connsiteX15" fmla="*/ 887423 w 908138"/>
                <a:gd name="connsiteY15" fmla="*/ 461592 h 615228"/>
                <a:gd name="connsiteX16" fmla="*/ 887320 w 908138"/>
                <a:gd name="connsiteY16" fmla="*/ 446313 h 615228"/>
                <a:gd name="connsiteX17" fmla="*/ 901464 w 908138"/>
                <a:gd name="connsiteY17" fmla="*/ 455604 h 615228"/>
                <a:gd name="connsiteX18" fmla="*/ 906316 w 908138"/>
                <a:gd name="connsiteY18" fmla="*/ 473155 h 615228"/>
                <a:gd name="connsiteX19" fmla="*/ 895786 w 908138"/>
                <a:gd name="connsiteY19" fmla="*/ 490498 h 615228"/>
                <a:gd name="connsiteX20" fmla="*/ 894031 w 908138"/>
                <a:gd name="connsiteY20" fmla="*/ 495867 h 615228"/>
                <a:gd name="connsiteX21" fmla="*/ 824656 w 908138"/>
                <a:gd name="connsiteY21" fmla="*/ 581760 h 615228"/>
                <a:gd name="connsiteX22" fmla="*/ 773140 w 908138"/>
                <a:gd name="connsiteY22" fmla="*/ 614899 h 615228"/>
                <a:gd name="connsiteX23" fmla="*/ 674033 w 908138"/>
                <a:gd name="connsiteY23" fmla="*/ 596832 h 615228"/>
                <a:gd name="connsiteX24" fmla="*/ 619421 w 908138"/>
                <a:gd name="connsiteY24" fmla="*/ 605917 h 615228"/>
                <a:gd name="connsiteX25" fmla="*/ 503279 w 908138"/>
                <a:gd name="connsiteY25" fmla="*/ 562764 h 615228"/>
                <a:gd name="connsiteX26" fmla="*/ 489033 w 908138"/>
                <a:gd name="connsiteY26" fmla="*/ 543562 h 615228"/>
                <a:gd name="connsiteX27" fmla="*/ 484903 w 908138"/>
                <a:gd name="connsiteY27" fmla="*/ 532516 h 615228"/>
                <a:gd name="connsiteX28" fmla="*/ 519797 w 908138"/>
                <a:gd name="connsiteY28" fmla="*/ 490911 h 615228"/>
                <a:gd name="connsiteX29" fmla="*/ 485523 w 908138"/>
                <a:gd name="connsiteY29" fmla="*/ 504022 h 615228"/>
                <a:gd name="connsiteX30" fmla="*/ 477573 w 908138"/>
                <a:gd name="connsiteY30" fmla="*/ 461282 h 615228"/>
                <a:gd name="connsiteX31" fmla="*/ 567183 w 908138"/>
                <a:gd name="connsiteY31" fmla="*/ 369608 h 615228"/>
                <a:gd name="connsiteX32" fmla="*/ 583081 w 908138"/>
                <a:gd name="connsiteY32" fmla="*/ 381480 h 615228"/>
                <a:gd name="connsiteX33" fmla="*/ 610749 w 908138"/>
                <a:gd name="connsiteY33" fmla="*/ 337811 h 615228"/>
                <a:gd name="connsiteX34" fmla="*/ 621073 w 908138"/>
                <a:gd name="connsiteY34" fmla="*/ 344315 h 615228"/>
                <a:gd name="connsiteX35" fmla="*/ 624996 w 908138"/>
                <a:gd name="connsiteY35" fmla="*/ 345244 h 615228"/>
                <a:gd name="connsiteX36" fmla="*/ 630674 w 908138"/>
                <a:gd name="connsiteY36" fmla="*/ 345554 h 615228"/>
                <a:gd name="connsiteX37" fmla="*/ 603006 w 908138"/>
                <a:gd name="connsiteY37" fmla="*/ 324390 h 615228"/>
                <a:gd name="connsiteX38" fmla="*/ 587004 w 908138"/>
                <a:gd name="connsiteY38" fmla="*/ 308905 h 615228"/>
                <a:gd name="connsiteX39" fmla="*/ 569144 w 908138"/>
                <a:gd name="connsiteY39" fmla="*/ 222083 h 615228"/>
                <a:gd name="connsiteX40" fmla="*/ 529295 w 908138"/>
                <a:gd name="connsiteY40" fmla="*/ 166748 h 615228"/>
                <a:gd name="connsiteX41" fmla="*/ 501731 w 908138"/>
                <a:gd name="connsiteY41" fmla="*/ 150849 h 615228"/>
                <a:gd name="connsiteX42" fmla="*/ 479328 w 908138"/>
                <a:gd name="connsiteY42" fmla="*/ 198029 h 615228"/>
                <a:gd name="connsiteX43" fmla="*/ 439789 w 908138"/>
                <a:gd name="connsiteY43" fmla="*/ 131028 h 615228"/>
                <a:gd name="connsiteX44" fmla="*/ 379189 w 908138"/>
                <a:gd name="connsiteY44" fmla="*/ 185434 h 615228"/>
                <a:gd name="connsiteX45" fmla="*/ 321583 w 908138"/>
                <a:gd name="connsiteY45" fmla="*/ 187602 h 615228"/>
                <a:gd name="connsiteX46" fmla="*/ 275333 w 908138"/>
                <a:gd name="connsiteY46" fmla="*/ 188118 h 615228"/>
                <a:gd name="connsiteX47" fmla="*/ 227018 w 908138"/>
                <a:gd name="connsiteY47" fmla="*/ 178723 h 615228"/>
                <a:gd name="connsiteX48" fmla="*/ 220204 w 908138"/>
                <a:gd name="connsiteY48" fmla="*/ 170051 h 615228"/>
                <a:gd name="connsiteX49" fmla="*/ 219481 w 908138"/>
                <a:gd name="connsiteY49" fmla="*/ 156424 h 615228"/>
                <a:gd name="connsiteX50" fmla="*/ 193259 w 908138"/>
                <a:gd name="connsiteY50" fmla="*/ 160450 h 615228"/>
                <a:gd name="connsiteX51" fmla="*/ 134827 w 908138"/>
                <a:gd name="connsiteY51" fmla="*/ 169019 h 615228"/>
                <a:gd name="connsiteX52" fmla="*/ 119858 w 908138"/>
                <a:gd name="connsiteY52" fmla="*/ 261726 h 615228"/>
                <a:gd name="connsiteX53" fmla="*/ 131937 w 908138"/>
                <a:gd name="connsiteY53" fmla="*/ 322532 h 615228"/>
                <a:gd name="connsiteX54" fmla="*/ 114180 w 908138"/>
                <a:gd name="connsiteY54" fmla="*/ 348548 h 615228"/>
                <a:gd name="connsiteX55" fmla="*/ 49760 w 908138"/>
                <a:gd name="connsiteY55" fmla="*/ 335540 h 615228"/>
                <a:gd name="connsiteX56" fmla="*/ 36443 w 908138"/>
                <a:gd name="connsiteY56" fmla="*/ 327488 h 615228"/>
                <a:gd name="connsiteX57" fmla="*/ 21576 w 908138"/>
                <a:gd name="connsiteY57" fmla="*/ 302711 h 615228"/>
                <a:gd name="connsiteX58" fmla="*/ 0 w 908138"/>
                <a:gd name="connsiteY58" fmla="*/ 205771 h 615228"/>
                <a:gd name="connsiteX59" fmla="*/ 7123 w 908138"/>
                <a:gd name="connsiteY59" fmla="*/ 188428 h 615228"/>
                <a:gd name="connsiteX60" fmla="*/ 32623 w 908138"/>
                <a:gd name="connsiteY60" fmla="*/ 172013 h 615228"/>
                <a:gd name="connsiteX61" fmla="*/ 122542 w 908138"/>
                <a:gd name="connsiteY61" fmla="*/ 108213 h 615228"/>
                <a:gd name="connsiteX62" fmla="*/ 219172 w 908138"/>
                <a:gd name="connsiteY62" fmla="*/ 53704 h 615228"/>
                <a:gd name="connsiteX63" fmla="*/ 353586 w 908138"/>
                <a:gd name="connsiteY63" fmla="*/ 21494 h 615228"/>
                <a:gd name="connsiteX64" fmla="*/ 392197 w 908138"/>
                <a:gd name="connsiteY64" fmla="*/ 17984 h 615228"/>
                <a:gd name="connsiteX65" fmla="*/ 413670 w 908138"/>
                <a:gd name="connsiteY65" fmla="*/ 22733 h 615228"/>
                <a:gd name="connsiteX66" fmla="*/ 397771 w 908138"/>
                <a:gd name="connsiteY66" fmla="*/ 39663 h 615228"/>
                <a:gd name="connsiteX67" fmla="*/ 394055 w 908138"/>
                <a:gd name="connsiteY67" fmla="*/ 44515 h 615228"/>
                <a:gd name="connsiteX68" fmla="*/ 401798 w 908138"/>
                <a:gd name="connsiteY68" fmla="*/ 36360 h 615228"/>
                <a:gd name="connsiteX69" fmla="*/ 467147 w 908138"/>
                <a:gd name="connsiteY69" fmla="*/ 63821 h 615228"/>
                <a:gd name="connsiteX70" fmla="*/ 488413 w 908138"/>
                <a:gd name="connsiteY70" fmla="*/ 50606 h 615228"/>
                <a:gd name="connsiteX71" fmla="*/ 505551 w 908138"/>
                <a:gd name="connsiteY71" fmla="*/ 30475 h 615228"/>
                <a:gd name="connsiteX72" fmla="*/ 516184 w 908138"/>
                <a:gd name="connsiteY72" fmla="*/ 41935 h 615228"/>
                <a:gd name="connsiteX73" fmla="*/ 517320 w 908138"/>
                <a:gd name="connsiteY73" fmla="*/ 49058 h 615228"/>
                <a:gd name="connsiteX74" fmla="*/ 499460 w 908138"/>
                <a:gd name="connsiteY74" fmla="*/ 73835 h 615228"/>
                <a:gd name="connsiteX75" fmla="*/ 495330 w 908138"/>
                <a:gd name="connsiteY75" fmla="*/ 90456 h 615228"/>
                <a:gd name="connsiteX76" fmla="*/ 507925 w 908138"/>
                <a:gd name="connsiteY76" fmla="*/ 84571 h 615228"/>
                <a:gd name="connsiteX77" fmla="*/ 518662 w 908138"/>
                <a:gd name="connsiteY77" fmla="*/ 84778 h 615228"/>
                <a:gd name="connsiteX78" fmla="*/ 569454 w 908138"/>
                <a:gd name="connsiteY78" fmla="*/ 131234 h 615228"/>
                <a:gd name="connsiteX79" fmla="*/ 581326 w 908138"/>
                <a:gd name="connsiteY79" fmla="*/ 106664 h 615228"/>
                <a:gd name="connsiteX80" fmla="*/ 604348 w 908138"/>
                <a:gd name="connsiteY80" fmla="*/ 86430 h 615228"/>
                <a:gd name="connsiteX81" fmla="*/ 614465 w 908138"/>
                <a:gd name="connsiteY81" fmla="*/ 55665 h 615228"/>
                <a:gd name="connsiteX82" fmla="*/ 626647 w 908138"/>
                <a:gd name="connsiteY82" fmla="*/ 60414 h 615228"/>
                <a:gd name="connsiteX83" fmla="*/ 647604 w 908138"/>
                <a:gd name="connsiteY83" fmla="*/ 61446 h 615228"/>
                <a:gd name="connsiteX84" fmla="*/ 657928 w 908138"/>
                <a:gd name="connsiteY84" fmla="*/ 49574 h 615228"/>
                <a:gd name="connsiteX85" fmla="*/ 675478 w 908138"/>
                <a:gd name="connsiteY85" fmla="*/ 35534 h 615228"/>
                <a:gd name="connsiteX86" fmla="*/ 650908 w 908138"/>
                <a:gd name="connsiteY86" fmla="*/ 30372 h 615228"/>
                <a:gd name="connsiteX87" fmla="*/ 650082 w 908138"/>
                <a:gd name="connsiteY87" fmla="*/ 15196 h 615228"/>
                <a:gd name="connsiteX88" fmla="*/ 668562 w 908138"/>
                <a:gd name="connsiteY88" fmla="*/ 640 h 615228"/>
                <a:gd name="connsiteX89" fmla="*/ 675169 w 908138"/>
                <a:gd name="connsiteY89" fmla="*/ 640 h 615228"/>
                <a:gd name="connsiteX90" fmla="*/ 702526 w 908138"/>
                <a:gd name="connsiteY90" fmla="*/ 16229 h 615228"/>
                <a:gd name="connsiteX91" fmla="*/ 736182 w 908138"/>
                <a:gd name="connsiteY91" fmla="*/ 17158 h 615228"/>
                <a:gd name="connsiteX92" fmla="*/ 728749 w 908138"/>
                <a:gd name="connsiteY92" fmla="*/ 51845 h 615228"/>
                <a:gd name="connsiteX93" fmla="*/ 720386 w 908138"/>
                <a:gd name="connsiteY93" fmla="*/ 59072 h 615228"/>
                <a:gd name="connsiteX94" fmla="*/ 707482 w 908138"/>
                <a:gd name="connsiteY94" fmla="*/ 70738 h 615228"/>
                <a:gd name="connsiteX95" fmla="*/ 715225 w 908138"/>
                <a:gd name="connsiteY95" fmla="*/ 84158 h 615228"/>
                <a:gd name="connsiteX96" fmla="*/ 714812 w 908138"/>
                <a:gd name="connsiteY96" fmla="*/ 99850 h 615228"/>
                <a:gd name="connsiteX97" fmla="*/ 719664 w 908138"/>
                <a:gd name="connsiteY97" fmla="*/ 113891 h 615228"/>
                <a:gd name="connsiteX98" fmla="*/ 728645 w 908138"/>
                <a:gd name="connsiteY98" fmla="*/ 135983 h 615228"/>
                <a:gd name="connsiteX99" fmla="*/ 733497 w 908138"/>
                <a:gd name="connsiteY99" fmla="*/ 170774 h 615228"/>
                <a:gd name="connsiteX100" fmla="*/ 732155 w 908138"/>
                <a:gd name="connsiteY100" fmla="*/ 178207 h 615228"/>
                <a:gd name="connsiteX101" fmla="*/ 746196 w 908138"/>
                <a:gd name="connsiteY101" fmla="*/ 235813 h 615228"/>
                <a:gd name="connsiteX102" fmla="*/ 746092 w 908138"/>
                <a:gd name="connsiteY102" fmla="*/ 255531 h 615228"/>
                <a:gd name="connsiteX103" fmla="*/ 735252 w 908138"/>
                <a:gd name="connsiteY103" fmla="*/ 260797 h 615228"/>
                <a:gd name="connsiteX104" fmla="*/ 725651 w 908138"/>
                <a:gd name="connsiteY104" fmla="*/ 264720 h 615228"/>
                <a:gd name="connsiteX105" fmla="*/ 731123 w 908138"/>
                <a:gd name="connsiteY105" fmla="*/ 272772 h 615228"/>
                <a:gd name="connsiteX106" fmla="*/ 736698 w 908138"/>
                <a:gd name="connsiteY106" fmla="*/ 280825 h 615228"/>
                <a:gd name="connsiteX107" fmla="*/ 731536 w 908138"/>
                <a:gd name="connsiteY107" fmla="*/ 286296 h 615228"/>
                <a:gd name="connsiteX108" fmla="*/ 716980 w 908138"/>
                <a:gd name="connsiteY108" fmla="*/ 287225 h 615228"/>
                <a:gd name="connsiteX109" fmla="*/ 698087 w 908138"/>
                <a:gd name="connsiteY109" fmla="*/ 295278 h 615228"/>
                <a:gd name="connsiteX110" fmla="*/ 692925 w 908138"/>
                <a:gd name="connsiteY110" fmla="*/ 306324 h 615228"/>
                <a:gd name="connsiteX111" fmla="*/ 672897 w 908138"/>
                <a:gd name="connsiteY111" fmla="*/ 311176 h 615228"/>
                <a:gd name="connsiteX112" fmla="*/ 661128 w 908138"/>
                <a:gd name="connsiteY112" fmla="*/ 318816 h 615228"/>
                <a:gd name="connsiteX113" fmla="*/ 660922 w 908138"/>
                <a:gd name="connsiteY113" fmla="*/ 335024 h 615228"/>
                <a:gd name="connsiteX114" fmla="*/ 670523 w 908138"/>
                <a:gd name="connsiteY114" fmla="*/ 341631 h 615228"/>
                <a:gd name="connsiteX115" fmla="*/ 683737 w 908138"/>
                <a:gd name="connsiteY115" fmla="*/ 352677 h 615228"/>
                <a:gd name="connsiteX116" fmla="*/ 689415 w 908138"/>
                <a:gd name="connsiteY116" fmla="*/ 371570 h 615228"/>
                <a:gd name="connsiteX117" fmla="*/ 691996 w 908138"/>
                <a:gd name="connsiteY117" fmla="*/ 422878 h 615228"/>
                <a:gd name="connsiteX118" fmla="*/ 681569 w 908138"/>
                <a:gd name="connsiteY118" fmla="*/ 440016 h 615228"/>
                <a:gd name="connsiteX119" fmla="*/ 651940 w 908138"/>
                <a:gd name="connsiteY119" fmla="*/ 455501 h 615228"/>
                <a:gd name="connsiteX120" fmla="*/ 618182 w 908138"/>
                <a:gd name="connsiteY120" fmla="*/ 464586 h 615228"/>
                <a:gd name="connsiteX121" fmla="*/ 614775 w 908138"/>
                <a:gd name="connsiteY121" fmla="*/ 490911 h 615228"/>
                <a:gd name="connsiteX122" fmla="*/ 633461 w 908138"/>
                <a:gd name="connsiteY122" fmla="*/ 500306 h 615228"/>
                <a:gd name="connsiteX123" fmla="*/ 750325 w 908138"/>
                <a:gd name="connsiteY123" fmla="*/ 523947 h 61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908138" h="615228">
                  <a:moveTo>
                    <a:pt x="750325" y="523947"/>
                  </a:moveTo>
                  <a:cubicBezTo>
                    <a:pt x="750841" y="529522"/>
                    <a:pt x="751564" y="535923"/>
                    <a:pt x="756622" y="538194"/>
                  </a:cubicBezTo>
                  <a:cubicBezTo>
                    <a:pt x="763539" y="541394"/>
                    <a:pt x="771076" y="543665"/>
                    <a:pt x="778509" y="544801"/>
                  </a:cubicBezTo>
                  <a:cubicBezTo>
                    <a:pt x="797401" y="547692"/>
                    <a:pt x="810822" y="528593"/>
                    <a:pt x="803595" y="507223"/>
                  </a:cubicBezTo>
                  <a:cubicBezTo>
                    <a:pt x="799672" y="495660"/>
                    <a:pt x="806383" y="492253"/>
                    <a:pt x="811854" y="487711"/>
                  </a:cubicBezTo>
                  <a:cubicBezTo>
                    <a:pt x="818048" y="482652"/>
                    <a:pt x="823623" y="484924"/>
                    <a:pt x="827340" y="492460"/>
                  </a:cubicBezTo>
                  <a:cubicBezTo>
                    <a:pt x="829714" y="497415"/>
                    <a:pt x="832192" y="502371"/>
                    <a:pt x="835289" y="506707"/>
                  </a:cubicBezTo>
                  <a:cubicBezTo>
                    <a:pt x="836424" y="508358"/>
                    <a:pt x="839728" y="509391"/>
                    <a:pt x="841586" y="508771"/>
                  </a:cubicBezTo>
                  <a:cubicBezTo>
                    <a:pt x="843651" y="508049"/>
                    <a:pt x="845922" y="505777"/>
                    <a:pt x="846955" y="503506"/>
                  </a:cubicBezTo>
                  <a:cubicBezTo>
                    <a:pt x="851084" y="495247"/>
                    <a:pt x="847781" y="487505"/>
                    <a:pt x="845509" y="479452"/>
                  </a:cubicBezTo>
                  <a:cubicBezTo>
                    <a:pt x="844477" y="475942"/>
                    <a:pt x="844580" y="470471"/>
                    <a:pt x="846438" y="467786"/>
                  </a:cubicBezTo>
                  <a:cubicBezTo>
                    <a:pt x="849329" y="463657"/>
                    <a:pt x="853768" y="459837"/>
                    <a:pt x="858311" y="458392"/>
                  </a:cubicBezTo>
                  <a:cubicBezTo>
                    <a:pt x="867086" y="455604"/>
                    <a:pt x="868221" y="462831"/>
                    <a:pt x="869151" y="470161"/>
                  </a:cubicBezTo>
                  <a:cubicBezTo>
                    <a:pt x="869770" y="474497"/>
                    <a:pt x="873280" y="478213"/>
                    <a:pt x="877306" y="476974"/>
                  </a:cubicBezTo>
                  <a:cubicBezTo>
                    <a:pt x="880403" y="476045"/>
                    <a:pt x="883294" y="472535"/>
                    <a:pt x="885462" y="469438"/>
                  </a:cubicBezTo>
                  <a:cubicBezTo>
                    <a:pt x="886907" y="467477"/>
                    <a:pt x="887320" y="464276"/>
                    <a:pt x="887423" y="461592"/>
                  </a:cubicBezTo>
                  <a:cubicBezTo>
                    <a:pt x="887630" y="456327"/>
                    <a:pt x="885462" y="447345"/>
                    <a:pt x="887320" y="446313"/>
                  </a:cubicBezTo>
                  <a:cubicBezTo>
                    <a:pt x="894857" y="441977"/>
                    <a:pt x="896818" y="452094"/>
                    <a:pt x="901464" y="455604"/>
                  </a:cubicBezTo>
                  <a:cubicBezTo>
                    <a:pt x="907245" y="459940"/>
                    <a:pt x="910342" y="465722"/>
                    <a:pt x="906316" y="473155"/>
                  </a:cubicBezTo>
                  <a:cubicBezTo>
                    <a:pt x="903115" y="479142"/>
                    <a:pt x="899399" y="484717"/>
                    <a:pt x="895786" y="490498"/>
                  </a:cubicBezTo>
                  <a:cubicBezTo>
                    <a:pt x="895166" y="492253"/>
                    <a:pt x="894650" y="494112"/>
                    <a:pt x="894031" y="495867"/>
                  </a:cubicBezTo>
                  <a:cubicBezTo>
                    <a:pt x="864608" y="518372"/>
                    <a:pt x="849226" y="554505"/>
                    <a:pt x="824656" y="581760"/>
                  </a:cubicBezTo>
                  <a:cubicBezTo>
                    <a:pt x="812990" y="603027"/>
                    <a:pt x="794201" y="611182"/>
                    <a:pt x="773140" y="614899"/>
                  </a:cubicBezTo>
                  <a:cubicBezTo>
                    <a:pt x="738866" y="618306"/>
                    <a:pt x="709030" y="594148"/>
                    <a:pt x="674033" y="596832"/>
                  </a:cubicBezTo>
                  <a:cubicBezTo>
                    <a:pt x="655244" y="598278"/>
                    <a:pt x="637797" y="597555"/>
                    <a:pt x="619421" y="605917"/>
                  </a:cubicBezTo>
                  <a:cubicBezTo>
                    <a:pt x="587624" y="620370"/>
                    <a:pt x="523514" y="594974"/>
                    <a:pt x="503279" y="562764"/>
                  </a:cubicBezTo>
                  <a:cubicBezTo>
                    <a:pt x="498943" y="555847"/>
                    <a:pt x="493369" y="550273"/>
                    <a:pt x="489033" y="543562"/>
                  </a:cubicBezTo>
                  <a:cubicBezTo>
                    <a:pt x="487071" y="540155"/>
                    <a:pt x="485729" y="536439"/>
                    <a:pt x="484903" y="532516"/>
                  </a:cubicBezTo>
                  <a:cubicBezTo>
                    <a:pt x="480980" y="504435"/>
                    <a:pt x="514532" y="515482"/>
                    <a:pt x="519797" y="490911"/>
                  </a:cubicBezTo>
                  <a:cubicBezTo>
                    <a:pt x="506067" y="493905"/>
                    <a:pt x="499563" y="517134"/>
                    <a:pt x="485523" y="504022"/>
                  </a:cubicBezTo>
                  <a:cubicBezTo>
                    <a:pt x="473031" y="492357"/>
                    <a:pt x="475818" y="476149"/>
                    <a:pt x="477573" y="461282"/>
                  </a:cubicBezTo>
                  <a:cubicBezTo>
                    <a:pt x="481496" y="426595"/>
                    <a:pt x="536831" y="370331"/>
                    <a:pt x="567183" y="369608"/>
                  </a:cubicBezTo>
                  <a:cubicBezTo>
                    <a:pt x="574926" y="369402"/>
                    <a:pt x="581223" y="373738"/>
                    <a:pt x="583081" y="381480"/>
                  </a:cubicBezTo>
                  <a:cubicBezTo>
                    <a:pt x="578849" y="357942"/>
                    <a:pt x="572242" y="331411"/>
                    <a:pt x="610749" y="337811"/>
                  </a:cubicBezTo>
                  <a:cubicBezTo>
                    <a:pt x="612504" y="343076"/>
                    <a:pt x="612814" y="351129"/>
                    <a:pt x="621073" y="344315"/>
                  </a:cubicBezTo>
                  <a:cubicBezTo>
                    <a:pt x="619111" y="349477"/>
                    <a:pt x="623241" y="340082"/>
                    <a:pt x="624996" y="345244"/>
                  </a:cubicBezTo>
                  <a:cubicBezTo>
                    <a:pt x="626028" y="348445"/>
                    <a:pt x="630983" y="345864"/>
                    <a:pt x="630674" y="345554"/>
                  </a:cubicBezTo>
                  <a:cubicBezTo>
                    <a:pt x="622415" y="336985"/>
                    <a:pt x="612710" y="330791"/>
                    <a:pt x="603006" y="324390"/>
                  </a:cubicBezTo>
                  <a:cubicBezTo>
                    <a:pt x="596605" y="320158"/>
                    <a:pt x="584320" y="313034"/>
                    <a:pt x="587004" y="308905"/>
                  </a:cubicBezTo>
                  <a:cubicBezTo>
                    <a:pt x="611368" y="272049"/>
                    <a:pt x="560576" y="255325"/>
                    <a:pt x="569144" y="222083"/>
                  </a:cubicBezTo>
                  <a:cubicBezTo>
                    <a:pt x="578126" y="186879"/>
                    <a:pt x="552317" y="177381"/>
                    <a:pt x="529295" y="166748"/>
                  </a:cubicBezTo>
                  <a:cubicBezTo>
                    <a:pt x="520004" y="162412"/>
                    <a:pt x="511951" y="155392"/>
                    <a:pt x="501731" y="150849"/>
                  </a:cubicBezTo>
                  <a:cubicBezTo>
                    <a:pt x="505034" y="172942"/>
                    <a:pt x="504312" y="195757"/>
                    <a:pt x="479328" y="198029"/>
                  </a:cubicBezTo>
                  <a:cubicBezTo>
                    <a:pt x="451867" y="200506"/>
                    <a:pt x="434420" y="167367"/>
                    <a:pt x="439789" y="131028"/>
                  </a:cubicBezTo>
                  <a:cubicBezTo>
                    <a:pt x="419967" y="148165"/>
                    <a:pt x="397462" y="162928"/>
                    <a:pt x="379189" y="185434"/>
                  </a:cubicBezTo>
                  <a:cubicBezTo>
                    <a:pt x="367420" y="199887"/>
                    <a:pt x="343366" y="221876"/>
                    <a:pt x="321583" y="187602"/>
                  </a:cubicBezTo>
                  <a:cubicBezTo>
                    <a:pt x="319208" y="183885"/>
                    <a:pt x="294431" y="155392"/>
                    <a:pt x="275333" y="188118"/>
                  </a:cubicBezTo>
                  <a:cubicBezTo>
                    <a:pt x="265732" y="204636"/>
                    <a:pt x="243949" y="180582"/>
                    <a:pt x="227018" y="178723"/>
                  </a:cubicBezTo>
                  <a:cubicBezTo>
                    <a:pt x="223817" y="176659"/>
                    <a:pt x="221546" y="173768"/>
                    <a:pt x="220204" y="170051"/>
                  </a:cubicBezTo>
                  <a:cubicBezTo>
                    <a:pt x="216488" y="165509"/>
                    <a:pt x="229702" y="157457"/>
                    <a:pt x="219481" y="156424"/>
                  </a:cubicBezTo>
                  <a:cubicBezTo>
                    <a:pt x="211222" y="155598"/>
                    <a:pt x="202138" y="160863"/>
                    <a:pt x="193259" y="160450"/>
                  </a:cubicBezTo>
                  <a:cubicBezTo>
                    <a:pt x="172612" y="159315"/>
                    <a:pt x="141847" y="153534"/>
                    <a:pt x="134827" y="169019"/>
                  </a:cubicBezTo>
                  <a:cubicBezTo>
                    <a:pt x="122542" y="195964"/>
                    <a:pt x="112941" y="229309"/>
                    <a:pt x="119858" y="261726"/>
                  </a:cubicBezTo>
                  <a:cubicBezTo>
                    <a:pt x="124194" y="281857"/>
                    <a:pt x="124297" y="302814"/>
                    <a:pt x="131937" y="322532"/>
                  </a:cubicBezTo>
                  <a:cubicBezTo>
                    <a:pt x="138853" y="340392"/>
                    <a:pt x="121716" y="355361"/>
                    <a:pt x="114180" y="348548"/>
                  </a:cubicBezTo>
                  <a:cubicBezTo>
                    <a:pt x="93326" y="329552"/>
                    <a:pt x="69685" y="346999"/>
                    <a:pt x="49760" y="335540"/>
                  </a:cubicBezTo>
                  <a:cubicBezTo>
                    <a:pt x="45218" y="332959"/>
                    <a:pt x="40572" y="330791"/>
                    <a:pt x="36443" y="327488"/>
                  </a:cubicBezTo>
                  <a:cubicBezTo>
                    <a:pt x="29216" y="320880"/>
                    <a:pt x="24777" y="312312"/>
                    <a:pt x="21576" y="302711"/>
                  </a:cubicBezTo>
                  <a:cubicBezTo>
                    <a:pt x="20544" y="268746"/>
                    <a:pt x="7640" y="237981"/>
                    <a:pt x="0" y="205771"/>
                  </a:cubicBezTo>
                  <a:cubicBezTo>
                    <a:pt x="206" y="198958"/>
                    <a:pt x="1858" y="192867"/>
                    <a:pt x="7123" y="188428"/>
                  </a:cubicBezTo>
                  <a:cubicBezTo>
                    <a:pt x="17447" y="186260"/>
                    <a:pt x="28287" y="180685"/>
                    <a:pt x="32623" y="172013"/>
                  </a:cubicBezTo>
                  <a:cubicBezTo>
                    <a:pt x="52651" y="133093"/>
                    <a:pt x="79389" y="107387"/>
                    <a:pt x="122542" y="108213"/>
                  </a:cubicBezTo>
                  <a:cubicBezTo>
                    <a:pt x="164147" y="109968"/>
                    <a:pt x="184794" y="67331"/>
                    <a:pt x="219172" y="53704"/>
                  </a:cubicBezTo>
                  <a:cubicBezTo>
                    <a:pt x="262221" y="34192"/>
                    <a:pt x="310227" y="39560"/>
                    <a:pt x="353586" y="21494"/>
                  </a:cubicBezTo>
                  <a:cubicBezTo>
                    <a:pt x="365974" y="13544"/>
                    <a:pt x="378363" y="11480"/>
                    <a:pt x="392197" y="17984"/>
                  </a:cubicBezTo>
                  <a:cubicBezTo>
                    <a:pt x="398701" y="21081"/>
                    <a:pt x="406443" y="21287"/>
                    <a:pt x="413670" y="22733"/>
                  </a:cubicBezTo>
                  <a:cubicBezTo>
                    <a:pt x="416767" y="37805"/>
                    <a:pt x="401591" y="32437"/>
                    <a:pt x="397771" y="39663"/>
                  </a:cubicBezTo>
                  <a:cubicBezTo>
                    <a:pt x="396636" y="41418"/>
                    <a:pt x="394571" y="42244"/>
                    <a:pt x="394055" y="44515"/>
                  </a:cubicBezTo>
                  <a:cubicBezTo>
                    <a:pt x="396223" y="41418"/>
                    <a:pt x="398804" y="38631"/>
                    <a:pt x="401798" y="36360"/>
                  </a:cubicBezTo>
                  <a:cubicBezTo>
                    <a:pt x="427194" y="35327"/>
                    <a:pt x="446499" y="51432"/>
                    <a:pt x="467147" y="63821"/>
                  </a:cubicBezTo>
                  <a:cubicBezTo>
                    <a:pt x="476438" y="63718"/>
                    <a:pt x="483974" y="59691"/>
                    <a:pt x="488413" y="50606"/>
                  </a:cubicBezTo>
                  <a:cubicBezTo>
                    <a:pt x="492543" y="42038"/>
                    <a:pt x="496982" y="34295"/>
                    <a:pt x="505551" y="30475"/>
                  </a:cubicBezTo>
                  <a:cubicBezTo>
                    <a:pt x="509164" y="34192"/>
                    <a:pt x="513087" y="37702"/>
                    <a:pt x="516184" y="41935"/>
                  </a:cubicBezTo>
                  <a:cubicBezTo>
                    <a:pt x="517423" y="43586"/>
                    <a:pt x="517010" y="46683"/>
                    <a:pt x="517320" y="49058"/>
                  </a:cubicBezTo>
                  <a:cubicBezTo>
                    <a:pt x="501524" y="48955"/>
                    <a:pt x="501628" y="61859"/>
                    <a:pt x="499460" y="73835"/>
                  </a:cubicBezTo>
                  <a:cubicBezTo>
                    <a:pt x="498427" y="79513"/>
                    <a:pt x="488826" y="83333"/>
                    <a:pt x="495330" y="90456"/>
                  </a:cubicBezTo>
                  <a:cubicBezTo>
                    <a:pt x="496466" y="91695"/>
                    <a:pt x="503383" y="85913"/>
                    <a:pt x="507925" y="84571"/>
                  </a:cubicBezTo>
                  <a:cubicBezTo>
                    <a:pt x="511332" y="83539"/>
                    <a:pt x="516081" y="83023"/>
                    <a:pt x="518662" y="84778"/>
                  </a:cubicBezTo>
                  <a:cubicBezTo>
                    <a:pt x="537348" y="97889"/>
                    <a:pt x="560369" y="105219"/>
                    <a:pt x="569454" y="131234"/>
                  </a:cubicBezTo>
                  <a:cubicBezTo>
                    <a:pt x="577816" y="124731"/>
                    <a:pt x="572964" y="112445"/>
                    <a:pt x="581326" y="106664"/>
                  </a:cubicBezTo>
                  <a:cubicBezTo>
                    <a:pt x="589585" y="100986"/>
                    <a:pt x="600528" y="98508"/>
                    <a:pt x="604348" y="86430"/>
                  </a:cubicBezTo>
                  <a:cubicBezTo>
                    <a:pt x="607549" y="76003"/>
                    <a:pt x="611162" y="65782"/>
                    <a:pt x="614465" y="55665"/>
                  </a:cubicBezTo>
                  <a:cubicBezTo>
                    <a:pt x="620866" y="51226"/>
                    <a:pt x="623241" y="56801"/>
                    <a:pt x="626647" y="60414"/>
                  </a:cubicBezTo>
                  <a:cubicBezTo>
                    <a:pt x="637384" y="71873"/>
                    <a:pt x="637590" y="71667"/>
                    <a:pt x="647604" y="61446"/>
                  </a:cubicBezTo>
                  <a:cubicBezTo>
                    <a:pt x="651321" y="57730"/>
                    <a:pt x="654212" y="53084"/>
                    <a:pt x="657928" y="49574"/>
                  </a:cubicBezTo>
                  <a:cubicBezTo>
                    <a:pt x="663709" y="44309"/>
                    <a:pt x="679918" y="50606"/>
                    <a:pt x="675478" y="35534"/>
                  </a:cubicBezTo>
                  <a:cubicBezTo>
                    <a:pt x="672794" y="26449"/>
                    <a:pt x="659477" y="31301"/>
                    <a:pt x="650908" y="30372"/>
                  </a:cubicBezTo>
                  <a:cubicBezTo>
                    <a:pt x="649669" y="25313"/>
                    <a:pt x="645333" y="19842"/>
                    <a:pt x="650082" y="15196"/>
                  </a:cubicBezTo>
                  <a:cubicBezTo>
                    <a:pt x="655657" y="9621"/>
                    <a:pt x="662161" y="5079"/>
                    <a:pt x="668562" y="640"/>
                  </a:cubicBezTo>
                  <a:cubicBezTo>
                    <a:pt x="670213" y="-496"/>
                    <a:pt x="675065" y="124"/>
                    <a:pt x="675169" y="640"/>
                  </a:cubicBezTo>
                  <a:cubicBezTo>
                    <a:pt x="678472" y="18293"/>
                    <a:pt x="693132" y="11996"/>
                    <a:pt x="702526" y="16229"/>
                  </a:cubicBezTo>
                  <a:cubicBezTo>
                    <a:pt x="713366" y="21081"/>
                    <a:pt x="724619" y="8176"/>
                    <a:pt x="736182" y="17158"/>
                  </a:cubicBezTo>
                  <a:cubicBezTo>
                    <a:pt x="737730" y="29546"/>
                    <a:pt x="734117" y="40902"/>
                    <a:pt x="728749" y="51845"/>
                  </a:cubicBezTo>
                  <a:cubicBezTo>
                    <a:pt x="726994" y="55562"/>
                    <a:pt x="724929" y="59072"/>
                    <a:pt x="720386" y="59072"/>
                  </a:cubicBezTo>
                  <a:cubicBezTo>
                    <a:pt x="713057" y="59072"/>
                    <a:pt x="707275" y="62892"/>
                    <a:pt x="707482" y="70738"/>
                  </a:cubicBezTo>
                  <a:cubicBezTo>
                    <a:pt x="707585" y="75280"/>
                    <a:pt x="712437" y="79719"/>
                    <a:pt x="715225" y="84158"/>
                  </a:cubicBezTo>
                  <a:cubicBezTo>
                    <a:pt x="718631" y="89527"/>
                    <a:pt x="716463" y="94585"/>
                    <a:pt x="714812" y="99850"/>
                  </a:cubicBezTo>
                  <a:cubicBezTo>
                    <a:pt x="712953" y="105838"/>
                    <a:pt x="714812" y="110587"/>
                    <a:pt x="719664" y="113891"/>
                  </a:cubicBezTo>
                  <a:cubicBezTo>
                    <a:pt x="719870" y="122563"/>
                    <a:pt x="722761" y="130099"/>
                    <a:pt x="728645" y="135983"/>
                  </a:cubicBezTo>
                  <a:cubicBezTo>
                    <a:pt x="738763" y="146204"/>
                    <a:pt x="746299" y="156527"/>
                    <a:pt x="733497" y="170774"/>
                  </a:cubicBezTo>
                  <a:cubicBezTo>
                    <a:pt x="732052" y="172323"/>
                    <a:pt x="731123" y="177072"/>
                    <a:pt x="732155" y="178207"/>
                  </a:cubicBezTo>
                  <a:cubicBezTo>
                    <a:pt x="745989" y="194725"/>
                    <a:pt x="733188" y="218676"/>
                    <a:pt x="746196" y="235813"/>
                  </a:cubicBezTo>
                  <a:cubicBezTo>
                    <a:pt x="749086" y="239736"/>
                    <a:pt x="746505" y="248821"/>
                    <a:pt x="746092" y="255531"/>
                  </a:cubicBezTo>
                  <a:cubicBezTo>
                    <a:pt x="745473" y="264307"/>
                    <a:pt x="740208" y="262345"/>
                    <a:pt x="735252" y="260797"/>
                  </a:cubicBezTo>
                  <a:cubicBezTo>
                    <a:pt x="731123" y="259455"/>
                    <a:pt x="727303" y="260487"/>
                    <a:pt x="725651" y="264720"/>
                  </a:cubicBezTo>
                  <a:cubicBezTo>
                    <a:pt x="723483" y="270088"/>
                    <a:pt x="727613" y="271430"/>
                    <a:pt x="731123" y="272772"/>
                  </a:cubicBezTo>
                  <a:cubicBezTo>
                    <a:pt x="734736" y="274114"/>
                    <a:pt x="738350" y="275766"/>
                    <a:pt x="736698" y="280825"/>
                  </a:cubicBezTo>
                  <a:cubicBezTo>
                    <a:pt x="735975" y="283096"/>
                    <a:pt x="733601" y="285883"/>
                    <a:pt x="731536" y="286296"/>
                  </a:cubicBezTo>
                  <a:cubicBezTo>
                    <a:pt x="726787" y="287432"/>
                    <a:pt x="721316" y="288877"/>
                    <a:pt x="716980" y="287225"/>
                  </a:cubicBezTo>
                  <a:cubicBezTo>
                    <a:pt x="707998" y="284025"/>
                    <a:pt x="702423" y="287019"/>
                    <a:pt x="698087" y="295278"/>
                  </a:cubicBezTo>
                  <a:cubicBezTo>
                    <a:pt x="696229" y="298891"/>
                    <a:pt x="694267" y="302504"/>
                    <a:pt x="692925" y="306324"/>
                  </a:cubicBezTo>
                  <a:cubicBezTo>
                    <a:pt x="688383" y="319125"/>
                    <a:pt x="682292" y="317680"/>
                    <a:pt x="672897" y="311176"/>
                  </a:cubicBezTo>
                  <a:cubicBezTo>
                    <a:pt x="665155" y="305808"/>
                    <a:pt x="661438" y="309318"/>
                    <a:pt x="661128" y="318816"/>
                  </a:cubicBezTo>
                  <a:cubicBezTo>
                    <a:pt x="661025" y="324184"/>
                    <a:pt x="661025" y="329552"/>
                    <a:pt x="660922" y="335024"/>
                  </a:cubicBezTo>
                  <a:cubicBezTo>
                    <a:pt x="660612" y="343386"/>
                    <a:pt x="665051" y="343076"/>
                    <a:pt x="670523" y="341631"/>
                  </a:cubicBezTo>
                  <a:cubicBezTo>
                    <a:pt x="678988" y="339360"/>
                    <a:pt x="686215" y="339257"/>
                    <a:pt x="683737" y="352677"/>
                  </a:cubicBezTo>
                  <a:cubicBezTo>
                    <a:pt x="682395" y="360214"/>
                    <a:pt x="684976" y="367647"/>
                    <a:pt x="689415" y="371570"/>
                  </a:cubicBezTo>
                  <a:cubicBezTo>
                    <a:pt x="707895" y="388088"/>
                    <a:pt x="699326" y="405535"/>
                    <a:pt x="691996" y="422878"/>
                  </a:cubicBezTo>
                  <a:cubicBezTo>
                    <a:pt x="689415" y="429073"/>
                    <a:pt x="685079" y="434338"/>
                    <a:pt x="681569" y="440016"/>
                  </a:cubicBezTo>
                  <a:cubicBezTo>
                    <a:pt x="679195" y="462315"/>
                    <a:pt x="665774" y="460457"/>
                    <a:pt x="651940" y="455501"/>
                  </a:cubicBezTo>
                  <a:cubicBezTo>
                    <a:pt x="638623" y="450752"/>
                    <a:pt x="627267" y="451578"/>
                    <a:pt x="618182" y="464586"/>
                  </a:cubicBezTo>
                  <a:cubicBezTo>
                    <a:pt x="612504" y="472742"/>
                    <a:pt x="608891" y="481104"/>
                    <a:pt x="614775" y="490911"/>
                  </a:cubicBezTo>
                  <a:cubicBezTo>
                    <a:pt x="619214" y="498344"/>
                    <a:pt x="624479" y="500719"/>
                    <a:pt x="633461" y="500306"/>
                  </a:cubicBezTo>
                  <a:cubicBezTo>
                    <a:pt x="673827" y="499067"/>
                    <a:pt x="713160" y="505158"/>
                    <a:pt x="750325" y="52394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01F82CC3-EF1F-9B59-937B-4B88A904C06C}"/>
                </a:ext>
              </a:extLst>
            </p:cNvPr>
            <p:cNvSpPr/>
            <p:nvPr/>
          </p:nvSpPr>
          <p:spPr>
            <a:xfrm>
              <a:off x="6477414" y="1373401"/>
              <a:ext cx="500755" cy="406248"/>
            </a:xfrm>
            <a:custGeom>
              <a:avLst/>
              <a:gdLst>
                <a:gd name="connsiteX0" fmla="*/ 2049 w 500755"/>
                <a:gd name="connsiteY0" fmla="*/ 321038 h 406248"/>
                <a:gd name="connsiteX1" fmla="*/ 25690 w 500755"/>
                <a:gd name="connsiteY1" fmla="*/ 338898 h 406248"/>
                <a:gd name="connsiteX2" fmla="*/ 77515 w 500755"/>
                <a:gd name="connsiteY2" fmla="*/ 360888 h 406248"/>
                <a:gd name="connsiteX3" fmla="*/ 126346 w 500755"/>
                <a:gd name="connsiteY3" fmla="*/ 353764 h 406248"/>
                <a:gd name="connsiteX4" fmla="*/ 138012 w 500755"/>
                <a:gd name="connsiteY4" fmla="*/ 340756 h 406248"/>
                <a:gd name="connsiteX5" fmla="*/ 124488 w 500755"/>
                <a:gd name="connsiteY5" fmla="*/ 329400 h 406248"/>
                <a:gd name="connsiteX6" fmla="*/ 124488 w 500755"/>
                <a:gd name="connsiteY6" fmla="*/ 321038 h 406248"/>
                <a:gd name="connsiteX7" fmla="*/ 124488 w 500755"/>
                <a:gd name="connsiteY7" fmla="*/ 321038 h 406248"/>
                <a:gd name="connsiteX8" fmla="*/ 227415 w 500755"/>
                <a:gd name="connsiteY8" fmla="*/ 274272 h 406248"/>
                <a:gd name="connsiteX9" fmla="*/ 178068 w 500755"/>
                <a:gd name="connsiteY9" fmla="*/ 254141 h 406248"/>
                <a:gd name="connsiteX10" fmla="*/ 183333 w 500755"/>
                <a:gd name="connsiteY10" fmla="*/ 243094 h 406248"/>
                <a:gd name="connsiteX11" fmla="*/ 196960 w 500755"/>
                <a:gd name="connsiteY11" fmla="*/ 239275 h 406248"/>
                <a:gd name="connsiteX12" fmla="*/ 225660 w 500755"/>
                <a:gd name="connsiteY12" fmla="*/ 251973 h 406248"/>
                <a:gd name="connsiteX13" fmla="*/ 242281 w 500755"/>
                <a:gd name="connsiteY13" fmla="*/ 223273 h 406248"/>
                <a:gd name="connsiteX14" fmla="*/ 253844 w 500755"/>
                <a:gd name="connsiteY14" fmla="*/ 221208 h 406248"/>
                <a:gd name="connsiteX15" fmla="*/ 265303 w 500755"/>
                <a:gd name="connsiteY15" fmla="*/ 246501 h 406248"/>
                <a:gd name="connsiteX16" fmla="*/ 271704 w 500755"/>
                <a:gd name="connsiteY16" fmla="*/ 248772 h 406248"/>
                <a:gd name="connsiteX17" fmla="*/ 276040 w 500755"/>
                <a:gd name="connsiteY17" fmla="*/ 242991 h 406248"/>
                <a:gd name="connsiteX18" fmla="*/ 253224 w 500755"/>
                <a:gd name="connsiteY18" fmla="*/ 200871 h 406248"/>
                <a:gd name="connsiteX19" fmla="*/ 250230 w 500755"/>
                <a:gd name="connsiteY19" fmla="*/ 184353 h 406248"/>
                <a:gd name="connsiteX20" fmla="*/ 259522 w 500755"/>
                <a:gd name="connsiteY20" fmla="*/ 168041 h 406248"/>
                <a:gd name="connsiteX21" fmla="*/ 296481 w 500755"/>
                <a:gd name="connsiteY21" fmla="*/ 151110 h 406248"/>
                <a:gd name="connsiteX22" fmla="*/ 304843 w 500755"/>
                <a:gd name="connsiteY22" fmla="*/ 145536 h 406248"/>
                <a:gd name="connsiteX23" fmla="*/ 296997 w 500755"/>
                <a:gd name="connsiteY23" fmla="*/ 132734 h 406248"/>
                <a:gd name="connsiteX24" fmla="*/ 279240 w 500755"/>
                <a:gd name="connsiteY24" fmla="*/ 129534 h 406248"/>
                <a:gd name="connsiteX25" fmla="*/ 262309 w 500755"/>
                <a:gd name="connsiteY25" fmla="*/ 115700 h 406248"/>
                <a:gd name="connsiteX26" fmla="*/ 269742 w 500755"/>
                <a:gd name="connsiteY26" fmla="*/ 84626 h 406248"/>
                <a:gd name="connsiteX27" fmla="*/ 309798 w 500755"/>
                <a:gd name="connsiteY27" fmla="*/ 53242 h 406248"/>
                <a:gd name="connsiteX28" fmla="*/ 339840 w 500755"/>
                <a:gd name="connsiteY28" fmla="*/ 53139 h 406248"/>
                <a:gd name="connsiteX29" fmla="*/ 346241 w 500755"/>
                <a:gd name="connsiteY29" fmla="*/ 78535 h 406248"/>
                <a:gd name="connsiteX30" fmla="*/ 339117 w 500755"/>
                <a:gd name="connsiteY30" fmla="*/ 88136 h 406248"/>
                <a:gd name="connsiteX31" fmla="*/ 337259 w 500755"/>
                <a:gd name="connsiteY31" fmla="*/ 99492 h 406248"/>
                <a:gd name="connsiteX32" fmla="*/ 347686 w 500755"/>
                <a:gd name="connsiteY32" fmla="*/ 98873 h 406248"/>
                <a:gd name="connsiteX33" fmla="*/ 354809 w 500755"/>
                <a:gd name="connsiteY33" fmla="*/ 106099 h 406248"/>
                <a:gd name="connsiteX34" fmla="*/ 349338 w 500755"/>
                <a:gd name="connsiteY34" fmla="*/ 124785 h 406248"/>
                <a:gd name="connsiteX35" fmla="*/ 361726 w 500755"/>
                <a:gd name="connsiteY35" fmla="*/ 140271 h 406248"/>
                <a:gd name="connsiteX36" fmla="*/ 384851 w 500755"/>
                <a:gd name="connsiteY36" fmla="*/ 153795 h 406248"/>
                <a:gd name="connsiteX37" fmla="*/ 390736 w 500755"/>
                <a:gd name="connsiteY37" fmla="*/ 152866 h 406248"/>
                <a:gd name="connsiteX38" fmla="*/ 410351 w 500755"/>
                <a:gd name="connsiteY38" fmla="*/ 156582 h 406248"/>
                <a:gd name="connsiteX39" fmla="*/ 419848 w 500755"/>
                <a:gd name="connsiteY39" fmla="*/ 154517 h 406248"/>
                <a:gd name="connsiteX40" fmla="*/ 421603 w 500755"/>
                <a:gd name="connsiteY40" fmla="*/ 114978 h 406248"/>
                <a:gd name="connsiteX41" fmla="*/ 427282 w 500755"/>
                <a:gd name="connsiteY41" fmla="*/ 84007 h 406248"/>
                <a:gd name="connsiteX42" fmla="*/ 434818 w 500755"/>
                <a:gd name="connsiteY42" fmla="*/ 62637 h 406248"/>
                <a:gd name="connsiteX43" fmla="*/ 431927 w 500755"/>
                <a:gd name="connsiteY43" fmla="*/ 5960 h 406248"/>
                <a:gd name="connsiteX44" fmla="*/ 436366 w 500755"/>
                <a:gd name="connsiteY44" fmla="*/ 282 h 406248"/>
                <a:gd name="connsiteX45" fmla="*/ 442974 w 500755"/>
                <a:gd name="connsiteY45" fmla="*/ 1830 h 406248"/>
                <a:gd name="connsiteX46" fmla="*/ 452058 w 500755"/>
                <a:gd name="connsiteY46" fmla="*/ 19793 h 406248"/>
                <a:gd name="connsiteX47" fmla="*/ 468679 w 500755"/>
                <a:gd name="connsiteY47" fmla="*/ 30117 h 406248"/>
                <a:gd name="connsiteX48" fmla="*/ 481997 w 500755"/>
                <a:gd name="connsiteY48" fmla="*/ 48183 h 406248"/>
                <a:gd name="connsiteX49" fmla="*/ 477351 w 500755"/>
                <a:gd name="connsiteY49" fmla="*/ 63979 h 406248"/>
                <a:gd name="connsiteX50" fmla="*/ 499341 w 500755"/>
                <a:gd name="connsiteY50" fmla="*/ 95363 h 406248"/>
                <a:gd name="connsiteX51" fmla="*/ 480861 w 500755"/>
                <a:gd name="connsiteY51" fmla="*/ 140271 h 406248"/>
                <a:gd name="connsiteX52" fmla="*/ 459801 w 500755"/>
                <a:gd name="connsiteY52" fmla="*/ 194883 h 406248"/>
                <a:gd name="connsiteX53" fmla="*/ 431205 w 500755"/>
                <a:gd name="connsiteY53" fmla="*/ 238449 h 406248"/>
                <a:gd name="connsiteX54" fmla="*/ 367920 w 500755"/>
                <a:gd name="connsiteY54" fmla="*/ 265497 h 406248"/>
                <a:gd name="connsiteX55" fmla="*/ 290802 w 500755"/>
                <a:gd name="connsiteY55" fmla="*/ 312779 h 406248"/>
                <a:gd name="connsiteX56" fmla="*/ 245482 w 500755"/>
                <a:gd name="connsiteY56" fmla="*/ 347054 h 406248"/>
                <a:gd name="connsiteX57" fmla="*/ 189011 w 500755"/>
                <a:gd name="connsiteY57" fmla="*/ 370489 h 406248"/>
                <a:gd name="connsiteX58" fmla="*/ 153498 w 500755"/>
                <a:gd name="connsiteY58" fmla="*/ 378541 h 406248"/>
                <a:gd name="connsiteX59" fmla="*/ 82058 w 500755"/>
                <a:gd name="connsiteY59" fmla="*/ 385871 h 406248"/>
                <a:gd name="connsiteX60" fmla="*/ 72044 w 500755"/>
                <a:gd name="connsiteY60" fmla="*/ 383496 h 406248"/>
                <a:gd name="connsiteX61" fmla="*/ 12889 w 500755"/>
                <a:gd name="connsiteY61" fmla="*/ 355726 h 406248"/>
                <a:gd name="connsiteX62" fmla="*/ 7108 w 500755"/>
                <a:gd name="connsiteY62" fmla="*/ 346434 h 406248"/>
                <a:gd name="connsiteX63" fmla="*/ 4424 w 500755"/>
                <a:gd name="connsiteY63" fmla="*/ 341686 h 406248"/>
                <a:gd name="connsiteX64" fmla="*/ 2049 w 500755"/>
                <a:gd name="connsiteY64" fmla="*/ 321038 h 40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00755" h="406248">
                  <a:moveTo>
                    <a:pt x="2049" y="321038"/>
                  </a:moveTo>
                  <a:cubicBezTo>
                    <a:pt x="13612" y="321245"/>
                    <a:pt x="20735" y="328162"/>
                    <a:pt x="25690" y="338898"/>
                  </a:cubicBezTo>
                  <a:cubicBezTo>
                    <a:pt x="36840" y="363159"/>
                    <a:pt x="56765" y="367598"/>
                    <a:pt x="77515" y="360888"/>
                  </a:cubicBezTo>
                  <a:cubicBezTo>
                    <a:pt x="93827" y="355623"/>
                    <a:pt x="109932" y="355106"/>
                    <a:pt x="126346" y="353764"/>
                  </a:cubicBezTo>
                  <a:cubicBezTo>
                    <a:pt x="133366" y="353248"/>
                    <a:pt x="138425" y="349325"/>
                    <a:pt x="138012" y="340756"/>
                  </a:cubicBezTo>
                  <a:cubicBezTo>
                    <a:pt x="137496" y="331672"/>
                    <a:pt x="130785" y="330639"/>
                    <a:pt x="124488" y="329400"/>
                  </a:cubicBezTo>
                  <a:cubicBezTo>
                    <a:pt x="122423" y="326613"/>
                    <a:pt x="122423" y="323826"/>
                    <a:pt x="124488" y="321038"/>
                  </a:cubicBezTo>
                  <a:lnTo>
                    <a:pt x="124488" y="321038"/>
                  </a:lnTo>
                  <a:cubicBezTo>
                    <a:pt x="149265" y="281602"/>
                    <a:pt x="191489" y="286041"/>
                    <a:pt x="227415" y="274272"/>
                  </a:cubicBezTo>
                  <a:cubicBezTo>
                    <a:pt x="209039" y="270762"/>
                    <a:pt x="189940" y="273859"/>
                    <a:pt x="178068" y="254141"/>
                  </a:cubicBezTo>
                  <a:cubicBezTo>
                    <a:pt x="179823" y="250424"/>
                    <a:pt x="181475" y="246708"/>
                    <a:pt x="183333" y="243094"/>
                  </a:cubicBezTo>
                  <a:cubicBezTo>
                    <a:pt x="186740" y="236591"/>
                    <a:pt x="191489" y="229777"/>
                    <a:pt x="196960" y="239275"/>
                  </a:cubicBezTo>
                  <a:cubicBezTo>
                    <a:pt x="204187" y="251870"/>
                    <a:pt x="213272" y="257238"/>
                    <a:pt x="225660" y="251973"/>
                  </a:cubicBezTo>
                  <a:cubicBezTo>
                    <a:pt x="237016" y="247121"/>
                    <a:pt x="244449" y="238655"/>
                    <a:pt x="242281" y="223273"/>
                  </a:cubicBezTo>
                  <a:cubicBezTo>
                    <a:pt x="241559" y="218421"/>
                    <a:pt x="249095" y="218111"/>
                    <a:pt x="253844" y="221208"/>
                  </a:cubicBezTo>
                  <a:cubicBezTo>
                    <a:pt x="263135" y="227196"/>
                    <a:pt x="260451" y="238759"/>
                    <a:pt x="265303" y="246501"/>
                  </a:cubicBezTo>
                  <a:cubicBezTo>
                    <a:pt x="266335" y="248153"/>
                    <a:pt x="269845" y="249392"/>
                    <a:pt x="271704" y="248772"/>
                  </a:cubicBezTo>
                  <a:cubicBezTo>
                    <a:pt x="273562" y="248153"/>
                    <a:pt x="275730" y="245159"/>
                    <a:pt x="276040" y="242991"/>
                  </a:cubicBezTo>
                  <a:cubicBezTo>
                    <a:pt x="278724" y="222447"/>
                    <a:pt x="268607" y="208923"/>
                    <a:pt x="253224" y="200871"/>
                  </a:cubicBezTo>
                  <a:cubicBezTo>
                    <a:pt x="243107" y="195502"/>
                    <a:pt x="241455" y="192095"/>
                    <a:pt x="250230" y="184353"/>
                  </a:cubicBezTo>
                  <a:cubicBezTo>
                    <a:pt x="255186" y="180017"/>
                    <a:pt x="253018" y="167422"/>
                    <a:pt x="259522" y="168041"/>
                  </a:cubicBezTo>
                  <a:cubicBezTo>
                    <a:pt x="275110" y="169383"/>
                    <a:pt x="279653" y="144710"/>
                    <a:pt x="296481" y="151110"/>
                  </a:cubicBezTo>
                  <a:cubicBezTo>
                    <a:pt x="299991" y="152453"/>
                    <a:pt x="304120" y="150491"/>
                    <a:pt x="304843" y="145536"/>
                  </a:cubicBezTo>
                  <a:cubicBezTo>
                    <a:pt x="305772" y="139032"/>
                    <a:pt x="301952" y="134386"/>
                    <a:pt x="296997" y="132734"/>
                  </a:cubicBezTo>
                  <a:cubicBezTo>
                    <a:pt x="291215" y="130773"/>
                    <a:pt x="282957" y="133251"/>
                    <a:pt x="279240" y="129534"/>
                  </a:cubicBezTo>
                  <a:cubicBezTo>
                    <a:pt x="273872" y="124372"/>
                    <a:pt x="262825" y="126953"/>
                    <a:pt x="262309" y="115700"/>
                  </a:cubicBezTo>
                  <a:cubicBezTo>
                    <a:pt x="261896" y="104551"/>
                    <a:pt x="260657" y="92575"/>
                    <a:pt x="269742" y="84626"/>
                  </a:cubicBezTo>
                  <a:cubicBezTo>
                    <a:pt x="282647" y="73373"/>
                    <a:pt x="295242" y="60985"/>
                    <a:pt x="309798" y="53242"/>
                  </a:cubicBezTo>
                  <a:cubicBezTo>
                    <a:pt x="317850" y="49009"/>
                    <a:pt x="329310" y="54274"/>
                    <a:pt x="339840" y="53139"/>
                  </a:cubicBezTo>
                  <a:cubicBezTo>
                    <a:pt x="348925" y="52106"/>
                    <a:pt x="352435" y="69140"/>
                    <a:pt x="346241" y="78535"/>
                  </a:cubicBezTo>
                  <a:cubicBezTo>
                    <a:pt x="344073" y="81942"/>
                    <a:pt x="340769" y="84523"/>
                    <a:pt x="339117" y="88136"/>
                  </a:cubicBezTo>
                  <a:cubicBezTo>
                    <a:pt x="337672" y="91440"/>
                    <a:pt x="337878" y="95672"/>
                    <a:pt x="337259" y="99492"/>
                  </a:cubicBezTo>
                  <a:cubicBezTo>
                    <a:pt x="340769" y="99286"/>
                    <a:pt x="344279" y="99492"/>
                    <a:pt x="347686" y="98873"/>
                  </a:cubicBezTo>
                  <a:cubicBezTo>
                    <a:pt x="353261" y="97840"/>
                    <a:pt x="358835" y="97324"/>
                    <a:pt x="354809" y="106099"/>
                  </a:cubicBezTo>
                  <a:cubicBezTo>
                    <a:pt x="352022" y="112190"/>
                    <a:pt x="346034" y="117765"/>
                    <a:pt x="349338" y="124785"/>
                  </a:cubicBezTo>
                  <a:cubicBezTo>
                    <a:pt x="352125" y="130773"/>
                    <a:pt x="357080" y="135728"/>
                    <a:pt x="361726" y="140271"/>
                  </a:cubicBezTo>
                  <a:cubicBezTo>
                    <a:pt x="368333" y="146775"/>
                    <a:pt x="379173" y="144813"/>
                    <a:pt x="384851" y="153795"/>
                  </a:cubicBezTo>
                  <a:cubicBezTo>
                    <a:pt x="386400" y="156272"/>
                    <a:pt x="389497" y="155963"/>
                    <a:pt x="390736" y="152866"/>
                  </a:cubicBezTo>
                  <a:cubicBezTo>
                    <a:pt x="401369" y="128089"/>
                    <a:pt x="404363" y="153485"/>
                    <a:pt x="410351" y="156582"/>
                  </a:cubicBezTo>
                  <a:cubicBezTo>
                    <a:pt x="414583" y="158750"/>
                    <a:pt x="419126" y="158337"/>
                    <a:pt x="419848" y="154517"/>
                  </a:cubicBezTo>
                  <a:cubicBezTo>
                    <a:pt x="422016" y="141509"/>
                    <a:pt x="430792" y="128502"/>
                    <a:pt x="421603" y="114978"/>
                  </a:cubicBezTo>
                  <a:cubicBezTo>
                    <a:pt x="412828" y="102176"/>
                    <a:pt x="414687" y="92369"/>
                    <a:pt x="427282" y="84007"/>
                  </a:cubicBezTo>
                  <a:cubicBezTo>
                    <a:pt x="434405" y="79258"/>
                    <a:pt x="435953" y="72341"/>
                    <a:pt x="434818" y="62637"/>
                  </a:cubicBezTo>
                  <a:cubicBezTo>
                    <a:pt x="432547" y="43951"/>
                    <a:pt x="432443" y="24852"/>
                    <a:pt x="431927" y="5960"/>
                  </a:cubicBezTo>
                  <a:cubicBezTo>
                    <a:pt x="431824" y="3998"/>
                    <a:pt x="434405" y="1004"/>
                    <a:pt x="436366" y="282"/>
                  </a:cubicBezTo>
                  <a:cubicBezTo>
                    <a:pt x="438225" y="-441"/>
                    <a:pt x="442044" y="282"/>
                    <a:pt x="442974" y="1830"/>
                  </a:cubicBezTo>
                  <a:cubicBezTo>
                    <a:pt x="446587" y="7508"/>
                    <a:pt x="450613" y="13393"/>
                    <a:pt x="452058" y="19793"/>
                  </a:cubicBezTo>
                  <a:cubicBezTo>
                    <a:pt x="454536" y="30736"/>
                    <a:pt x="459698" y="30633"/>
                    <a:pt x="468679" y="30117"/>
                  </a:cubicBezTo>
                  <a:cubicBezTo>
                    <a:pt x="481171" y="29394"/>
                    <a:pt x="484578" y="35382"/>
                    <a:pt x="481997" y="48183"/>
                  </a:cubicBezTo>
                  <a:cubicBezTo>
                    <a:pt x="480965" y="53552"/>
                    <a:pt x="478074" y="58610"/>
                    <a:pt x="477351" y="63979"/>
                  </a:cubicBezTo>
                  <a:cubicBezTo>
                    <a:pt x="474874" y="81426"/>
                    <a:pt x="478487" y="86278"/>
                    <a:pt x="499341" y="95363"/>
                  </a:cubicBezTo>
                  <a:cubicBezTo>
                    <a:pt x="505742" y="116526"/>
                    <a:pt x="488811" y="126127"/>
                    <a:pt x="480861" y="140271"/>
                  </a:cubicBezTo>
                  <a:cubicBezTo>
                    <a:pt x="471673" y="157511"/>
                    <a:pt x="445761" y="166906"/>
                    <a:pt x="459801" y="194883"/>
                  </a:cubicBezTo>
                  <a:cubicBezTo>
                    <a:pt x="446793" y="206652"/>
                    <a:pt x="437605" y="221415"/>
                    <a:pt x="431205" y="238449"/>
                  </a:cubicBezTo>
                  <a:cubicBezTo>
                    <a:pt x="404776" y="232668"/>
                    <a:pt x="386090" y="243507"/>
                    <a:pt x="367920" y="265497"/>
                  </a:cubicBezTo>
                  <a:cubicBezTo>
                    <a:pt x="347892" y="289758"/>
                    <a:pt x="325593" y="313812"/>
                    <a:pt x="290802" y="312779"/>
                  </a:cubicBezTo>
                  <a:cubicBezTo>
                    <a:pt x="269226" y="312160"/>
                    <a:pt x="262929" y="339105"/>
                    <a:pt x="245482" y="347054"/>
                  </a:cubicBezTo>
                  <a:cubicBezTo>
                    <a:pt x="229996" y="364294"/>
                    <a:pt x="211620" y="373070"/>
                    <a:pt x="189011" y="370489"/>
                  </a:cubicBezTo>
                  <a:cubicBezTo>
                    <a:pt x="176623" y="369043"/>
                    <a:pt x="164441" y="371418"/>
                    <a:pt x="153498" y="378541"/>
                  </a:cubicBezTo>
                  <a:cubicBezTo>
                    <a:pt x="119326" y="414158"/>
                    <a:pt x="119326" y="414158"/>
                    <a:pt x="82058" y="385871"/>
                  </a:cubicBezTo>
                  <a:cubicBezTo>
                    <a:pt x="78651" y="385252"/>
                    <a:pt x="75347" y="384322"/>
                    <a:pt x="72044" y="383496"/>
                  </a:cubicBezTo>
                  <a:cubicBezTo>
                    <a:pt x="50261" y="379677"/>
                    <a:pt x="26207" y="381122"/>
                    <a:pt x="12889" y="355726"/>
                  </a:cubicBezTo>
                  <a:cubicBezTo>
                    <a:pt x="10824" y="352732"/>
                    <a:pt x="8966" y="349635"/>
                    <a:pt x="7108" y="346434"/>
                  </a:cubicBezTo>
                  <a:cubicBezTo>
                    <a:pt x="6179" y="344886"/>
                    <a:pt x="5353" y="343234"/>
                    <a:pt x="4424" y="341686"/>
                  </a:cubicBezTo>
                  <a:cubicBezTo>
                    <a:pt x="1739" y="335182"/>
                    <a:pt x="-2597" y="328781"/>
                    <a:pt x="2049" y="321038"/>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FDF75318-787C-5223-0EEB-ACC9B1881293}"/>
                </a:ext>
              </a:extLst>
            </p:cNvPr>
            <p:cNvSpPr/>
            <p:nvPr/>
          </p:nvSpPr>
          <p:spPr>
            <a:xfrm>
              <a:off x="5622288" y="1571339"/>
              <a:ext cx="301365" cy="108440"/>
            </a:xfrm>
            <a:custGeom>
              <a:avLst/>
              <a:gdLst>
                <a:gd name="connsiteX0" fmla="*/ 228257 w 301365"/>
                <a:gd name="connsiteY0" fmla="*/ 108441 h 108440"/>
                <a:gd name="connsiteX1" fmla="*/ 222682 w 301365"/>
                <a:gd name="connsiteY1" fmla="*/ 80670 h 108440"/>
                <a:gd name="connsiteX2" fmla="*/ 213907 w 301365"/>
                <a:gd name="connsiteY2" fmla="*/ 63636 h 108440"/>
                <a:gd name="connsiteX3" fmla="*/ 139163 w 301365"/>
                <a:gd name="connsiteY3" fmla="*/ 68282 h 108440"/>
                <a:gd name="connsiteX4" fmla="*/ 83312 w 301365"/>
                <a:gd name="connsiteY4" fmla="*/ 67972 h 108440"/>
                <a:gd name="connsiteX5" fmla="*/ 68962 w 301365"/>
                <a:gd name="connsiteY5" fmla="*/ 64255 h 108440"/>
                <a:gd name="connsiteX6" fmla="*/ 36133 w 301365"/>
                <a:gd name="connsiteY6" fmla="*/ 45673 h 108440"/>
                <a:gd name="connsiteX7" fmla="*/ 0 w 301365"/>
                <a:gd name="connsiteY7" fmla="*/ 21206 h 108440"/>
                <a:gd name="connsiteX8" fmla="*/ 31900 w 301365"/>
                <a:gd name="connsiteY8" fmla="*/ 6030 h 108440"/>
                <a:gd name="connsiteX9" fmla="*/ 42740 w 301365"/>
                <a:gd name="connsiteY9" fmla="*/ 8404 h 108440"/>
                <a:gd name="connsiteX10" fmla="*/ 190782 w 301365"/>
                <a:gd name="connsiteY10" fmla="*/ 145 h 108440"/>
                <a:gd name="connsiteX11" fmla="*/ 280804 w 301365"/>
                <a:gd name="connsiteY11" fmla="*/ 1488 h 108440"/>
                <a:gd name="connsiteX12" fmla="*/ 300006 w 301365"/>
                <a:gd name="connsiteY12" fmla="*/ 29671 h 108440"/>
                <a:gd name="connsiteX13" fmla="*/ 266764 w 301365"/>
                <a:gd name="connsiteY13" fmla="*/ 98427 h 108440"/>
                <a:gd name="connsiteX14" fmla="*/ 232283 w 301365"/>
                <a:gd name="connsiteY14" fmla="*/ 68282 h 108440"/>
                <a:gd name="connsiteX15" fmla="*/ 228257 w 301365"/>
                <a:gd name="connsiteY15" fmla="*/ 108441 h 10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365" h="108440">
                  <a:moveTo>
                    <a:pt x="228257" y="108441"/>
                  </a:moveTo>
                  <a:cubicBezTo>
                    <a:pt x="222166" y="100182"/>
                    <a:pt x="222888" y="90271"/>
                    <a:pt x="222682" y="80670"/>
                  </a:cubicBezTo>
                  <a:cubicBezTo>
                    <a:pt x="222579" y="73237"/>
                    <a:pt x="220101" y="67249"/>
                    <a:pt x="213907" y="63636"/>
                  </a:cubicBezTo>
                  <a:cubicBezTo>
                    <a:pt x="189130" y="66940"/>
                    <a:pt x="162908" y="44537"/>
                    <a:pt x="139163" y="68282"/>
                  </a:cubicBezTo>
                  <a:cubicBezTo>
                    <a:pt x="120581" y="66733"/>
                    <a:pt x="102101" y="61675"/>
                    <a:pt x="83312" y="67972"/>
                  </a:cubicBezTo>
                  <a:cubicBezTo>
                    <a:pt x="79183" y="69314"/>
                    <a:pt x="73814" y="65598"/>
                    <a:pt x="68962" y="64255"/>
                  </a:cubicBezTo>
                  <a:cubicBezTo>
                    <a:pt x="60910" y="52074"/>
                    <a:pt x="50380" y="44950"/>
                    <a:pt x="36133" y="45673"/>
                  </a:cubicBezTo>
                  <a:cubicBezTo>
                    <a:pt x="22712" y="39995"/>
                    <a:pt x="9291" y="34317"/>
                    <a:pt x="0" y="21206"/>
                  </a:cubicBezTo>
                  <a:cubicBezTo>
                    <a:pt x="4439" y="662"/>
                    <a:pt x="19512" y="6649"/>
                    <a:pt x="31900" y="6030"/>
                  </a:cubicBezTo>
                  <a:cubicBezTo>
                    <a:pt x="35617" y="6546"/>
                    <a:pt x="39127" y="7372"/>
                    <a:pt x="42740" y="8404"/>
                  </a:cubicBezTo>
                  <a:cubicBezTo>
                    <a:pt x="92603" y="17180"/>
                    <a:pt x="141538" y="5514"/>
                    <a:pt x="190782" y="145"/>
                  </a:cubicBezTo>
                  <a:cubicBezTo>
                    <a:pt x="220307" y="15425"/>
                    <a:pt x="250246" y="-5533"/>
                    <a:pt x="280804" y="1488"/>
                  </a:cubicBezTo>
                  <a:cubicBezTo>
                    <a:pt x="299903" y="5823"/>
                    <a:pt x="303929" y="9437"/>
                    <a:pt x="300006" y="29671"/>
                  </a:cubicBezTo>
                  <a:cubicBezTo>
                    <a:pt x="294844" y="56513"/>
                    <a:pt x="282353" y="78089"/>
                    <a:pt x="266764" y="98427"/>
                  </a:cubicBezTo>
                  <a:cubicBezTo>
                    <a:pt x="246013" y="100905"/>
                    <a:pt x="244258" y="76747"/>
                    <a:pt x="232283" y="68282"/>
                  </a:cubicBezTo>
                  <a:cubicBezTo>
                    <a:pt x="242503" y="82838"/>
                    <a:pt x="240026" y="96052"/>
                    <a:pt x="228257" y="108441"/>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E108AC35-83F8-D7E8-2E85-805360B67C98}"/>
                </a:ext>
              </a:extLst>
            </p:cNvPr>
            <p:cNvSpPr/>
            <p:nvPr/>
          </p:nvSpPr>
          <p:spPr>
            <a:xfrm>
              <a:off x="6093151" y="933423"/>
              <a:ext cx="317862" cy="186813"/>
            </a:xfrm>
            <a:custGeom>
              <a:avLst/>
              <a:gdLst>
                <a:gd name="connsiteX0" fmla="*/ 118516 w 317862"/>
                <a:gd name="connsiteY0" fmla="*/ 574 h 186813"/>
                <a:gd name="connsiteX1" fmla="*/ 129665 w 317862"/>
                <a:gd name="connsiteY1" fmla="*/ 574 h 186813"/>
                <a:gd name="connsiteX2" fmla="*/ 234864 w 317862"/>
                <a:gd name="connsiteY2" fmla="*/ 42695 h 186813"/>
                <a:gd name="connsiteX3" fmla="*/ 255718 w 317862"/>
                <a:gd name="connsiteY3" fmla="*/ 59213 h 186813"/>
                <a:gd name="connsiteX4" fmla="*/ 242916 w 317862"/>
                <a:gd name="connsiteY4" fmla="*/ 81822 h 186813"/>
                <a:gd name="connsiteX5" fmla="*/ 264286 w 317862"/>
                <a:gd name="connsiteY5" fmla="*/ 75214 h 186813"/>
                <a:gd name="connsiteX6" fmla="*/ 317453 w 317862"/>
                <a:gd name="connsiteY6" fmla="*/ 167508 h 186813"/>
                <a:gd name="connsiteX7" fmla="*/ 301039 w 317862"/>
                <a:gd name="connsiteY7" fmla="*/ 186813 h 186813"/>
                <a:gd name="connsiteX8" fmla="*/ 274094 w 317862"/>
                <a:gd name="connsiteY8" fmla="*/ 160488 h 186813"/>
                <a:gd name="connsiteX9" fmla="*/ 209055 w 317862"/>
                <a:gd name="connsiteY9" fmla="*/ 115890 h 186813"/>
                <a:gd name="connsiteX10" fmla="*/ 194292 w 317862"/>
                <a:gd name="connsiteY10" fmla="*/ 64788 h 186813"/>
                <a:gd name="connsiteX11" fmla="*/ 108605 w 317862"/>
                <a:gd name="connsiteY11" fmla="*/ 65510 h 186813"/>
                <a:gd name="connsiteX12" fmla="*/ 26738 w 317862"/>
                <a:gd name="connsiteY12" fmla="*/ 67472 h 186813"/>
                <a:gd name="connsiteX13" fmla="*/ 0 w 317862"/>
                <a:gd name="connsiteY13" fmla="*/ 51367 h 186813"/>
                <a:gd name="connsiteX14" fmla="*/ 52857 w 317862"/>
                <a:gd name="connsiteY14" fmla="*/ 23906 h 186813"/>
                <a:gd name="connsiteX15" fmla="*/ 118516 w 317862"/>
                <a:gd name="connsiteY15" fmla="*/ 574 h 18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862" h="186813">
                  <a:moveTo>
                    <a:pt x="118516" y="574"/>
                  </a:moveTo>
                  <a:cubicBezTo>
                    <a:pt x="122232" y="471"/>
                    <a:pt x="126362" y="-665"/>
                    <a:pt x="129665" y="574"/>
                  </a:cubicBezTo>
                  <a:cubicBezTo>
                    <a:pt x="164869" y="14305"/>
                    <a:pt x="199866" y="28242"/>
                    <a:pt x="234864" y="42695"/>
                  </a:cubicBezTo>
                  <a:cubicBezTo>
                    <a:pt x="242916" y="45998"/>
                    <a:pt x="250969" y="50438"/>
                    <a:pt x="255718" y="59213"/>
                  </a:cubicBezTo>
                  <a:cubicBezTo>
                    <a:pt x="253343" y="67885"/>
                    <a:pt x="247459" y="74492"/>
                    <a:pt x="242916" y="81822"/>
                  </a:cubicBezTo>
                  <a:cubicBezTo>
                    <a:pt x="249627" y="76453"/>
                    <a:pt x="256647" y="74802"/>
                    <a:pt x="264286" y="75214"/>
                  </a:cubicBezTo>
                  <a:cubicBezTo>
                    <a:pt x="283488" y="105050"/>
                    <a:pt x="294431" y="140460"/>
                    <a:pt x="317453" y="167508"/>
                  </a:cubicBezTo>
                  <a:cubicBezTo>
                    <a:pt x="320034" y="182168"/>
                    <a:pt x="309917" y="183820"/>
                    <a:pt x="301039" y="186813"/>
                  </a:cubicBezTo>
                  <a:cubicBezTo>
                    <a:pt x="285863" y="185678"/>
                    <a:pt x="279772" y="172980"/>
                    <a:pt x="274094" y="160488"/>
                  </a:cubicBezTo>
                  <a:cubicBezTo>
                    <a:pt x="260776" y="130859"/>
                    <a:pt x="241987" y="111244"/>
                    <a:pt x="209055" y="115890"/>
                  </a:cubicBezTo>
                  <a:cubicBezTo>
                    <a:pt x="187891" y="107321"/>
                    <a:pt x="187788" y="88738"/>
                    <a:pt x="194292" y="64788"/>
                  </a:cubicBezTo>
                  <a:cubicBezTo>
                    <a:pt x="162908" y="77486"/>
                    <a:pt x="135756" y="71911"/>
                    <a:pt x="108605" y="65510"/>
                  </a:cubicBezTo>
                  <a:cubicBezTo>
                    <a:pt x="81351" y="61587"/>
                    <a:pt x="54716" y="44243"/>
                    <a:pt x="26738" y="67472"/>
                  </a:cubicBezTo>
                  <a:cubicBezTo>
                    <a:pt x="14247" y="77899"/>
                    <a:pt x="3717" y="67368"/>
                    <a:pt x="0" y="51367"/>
                  </a:cubicBezTo>
                  <a:cubicBezTo>
                    <a:pt x="8569" y="21738"/>
                    <a:pt x="32210" y="22254"/>
                    <a:pt x="52857" y="23906"/>
                  </a:cubicBezTo>
                  <a:cubicBezTo>
                    <a:pt x="78563" y="25971"/>
                    <a:pt x="99727" y="19157"/>
                    <a:pt x="118516" y="57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4C61ABCB-6F3C-71ED-A835-30D9B3D7BCA9}"/>
                </a:ext>
              </a:extLst>
            </p:cNvPr>
            <p:cNvSpPr/>
            <p:nvPr/>
          </p:nvSpPr>
          <p:spPr>
            <a:xfrm>
              <a:off x="5850545" y="1634613"/>
              <a:ext cx="216190" cy="168328"/>
            </a:xfrm>
            <a:custGeom>
              <a:avLst/>
              <a:gdLst>
                <a:gd name="connsiteX0" fmla="*/ 0 w 216190"/>
                <a:gd name="connsiteY0" fmla="*/ 45167 h 168328"/>
                <a:gd name="connsiteX1" fmla="*/ 2271 w 216190"/>
                <a:gd name="connsiteY1" fmla="*/ 5111 h 168328"/>
                <a:gd name="connsiteX2" fmla="*/ 6607 w 216190"/>
                <a:gd name="connsiteY2" fmla="*/ 52 h 168328"/>
                <a:gd name="connsiteX3" fmla="*/ 13111 w 216190"/>
                <a:gd name="connsiteY3" fmla="*/ 2530 h 168328"/>
                <a:gd name="connsiteX4" fmla="*/ 39643 w 216190"/>
                <a:gd name="connsiteY4" fmla="*/ 34843 h 168328"/>
                <a:gd name="connsiteX5" fmla="*/ 44185 w 216190"/>
                <a:gd name="connsiteY5" fmla="*/ 36908 h 168328"/>
                <a:gd name="connsiteX6" fmla="*/ 61013 w 216190"/>
                <a:gd name="connsiteY6" fmla="*/ 57039 h 168328"/>
                <a:gd name="connsiteX7" fmla="*/ 112115 w 216190"/>
                <a:gd name="connsiteY7" fmla="*/ 120117 h 168328"/>
                <a:gd name="connsiteX8" fmla="*/ 194808 w 216190"/>
                <a:gd name="connsiteY8" fmla="*/ 139216 h 168328"/>
                <a:gd name="connsiteX9" fmla="*/ 215662 w 216190"/>
                <a:gd name="connsiteY9" fmla="*/ 168328 h 168328"/>
                <a:gd name="connsiteX10" fmla="*/ 158469 w 216190"/>
                <a:gd name="connsiteY10" fmla="*/ 167709 h 168328"/>
                <a:gd name="connsiteX11" fmla="*/ 143602 w 216190"/>
                <a:gd name="connsiteY11" fmla="*/ 164818 h 168328"/>
                <a:gd name="connsiteX12" fmla="*/ 42843 w 216190"/>
                <a:gd name="connsiteY12" fmla="*/ 106902 h 168328"/>
                <a:gd name="connsiteX13" fmla="*/ 0 w 216190"/>
                <a:gd name="connsiteY13" fmla="*/ 45167 h 16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190" h="168328">
                  <a:moveTo>
                    <a:pt x="0" y="45167"/>
                  </a:moveTo>
                  <a:cubicBezTo>
                    <a:pt x="826" y="31849"/>
                    <a:pt x="1549" y="18428"/>
                    <a:pt x="2271" y="5111"/>
                  </a:cubicBezTo>
                  <a:cubicBezTo>
                    <a:pt x="2478" y="1704"/>
                    <a:pt x="3820" y="-361"/>
                    <a:pt x="6607" y="52"/>
                  </a:cubicBezTo>
                  <a:cubicBezTo>
                    <a:pt x="8878" y="362"/>
                    <a:pt x="11253" y="1085"/>
                    <a:pt x="13111" y="2530"/>
                  </a:cubicBezTo>
                  <a:cubicBezTo>
                    <a:pt x="24364" y="10892"/>
                    <a:pt x="25396" y="29268"/>
                    <a:pt x="39643" y="34843"/>
                  </a:cubicBezTo>
                  <a:cubicBezTo>
                    <a:pt x="41088" y="35566"/>
                    <a:pt x="42637" y="36288"/>
                    <a:pt x="44185" y="36908"/>
                  </a:cubicBezTo>
                  <a:cubicBezTo>
                    <a:pt x="51102" y="42276"/>
                    <a:pt x="56780" y="48883"/>
                    <a:pt x="61013" y="57039"/>
                  </a:cubicBezTo>
                  <a:cubicBezTo>
                    <a:pt x="77015" y="79132"/>
                    <a:pt x="86099" y="107832"/>
                    <a:pt x="112115" y="120117"/>
                  </a:cubicBezTo>
                  <a:cubicBezTo>
                    <a:pt x="138441" y="132299"/>
                    <a:pt x="169721" y="117949"/>
                    <a:pt x="194808" y="139216"/>
                  </a:cubicBezTo>
                  <a:cubicBezTo>
                    <a:pt x="204409" y="147371"/>
                    <a:pt x="219172" y="149539"/>
                    <a:pt x="215662" y="168328"/>
                  </a:cubicBezTo>
                  <a:cubicBezTo>
                    <a:pt x="196563" y="168122"/>
                    <a:pt x="177464" y="168225"/>
                    <a:pt x="158469" y="167709"/>
                  </a:cubicBezTo>
                  <a:cubicBezTo>
                    <a:pt x="153410" y="167606"/>
                    <a:pt x="148145" y="166883"/>
                    <a:pt x="143602" y="164818"/>
                  </a:cubicBezTo>
                  <a:cubicBezTo>
                    <a:pt x="108605" y="148300"/>
                    <a:pt x="71337" y="135912"/>
                    <a:pt x="42843" y="106902"/>
                  </a:cubicBezTo>
                  <a:cubicBezTo>
                    <a:pt x="25706" y="89352"/>
                    <a:pt x="5368" y="73041"/>
                    <a:pt x="0" y="45167"/>
                  </a:cubicBezTo>
                  <a:close/>
                </a:path>
              </a:pathLst>
            </a:custGeom>
            <a:solidFill>
              <a:srgbClr val="72C5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B1F58728-D209-3352-9F2F-99065C82737E}"/>
                </a:ext>
              </a:extLst>
            </p:cNvPr>
            <p:cNvSpPr/>
            <p:nvPr/>
          </p:nvSpPr>
          <p:spPr>
            <a:xfrm>
              <a:off x="5836814" y="1032072"/>
              <a:ext cx="198566" cy="194680"/>
            </a:xfrm>
            <a:custGeom>
              <a:avLst/>
              <a:gdLst>
                <a:gd name="connsiteX0" fmla="*/ 68756 w 198566"/>
                <a:gd name="connsiteY0" fmla="*/ 194292 h 194680"/>
                <a:gd name="connsiteX1" fmla="*/ 23125 w 198566"/>
                <a:gd name="connsiteY1" fmla="*/ 180871 h 194680"/>
                <a:gd name="connsiteX2" fmla="*/ 0 w 198566"/>
                <a:gd name="connsiteY2" fmla="*/ 169308 h 194680"/>
                <a:gd name="connsiteX3" fmla="*/ 0 w 198566"/>
                <a:gd name="connsiteY3" fmla="*/ 169412 h 194680"/>
                <a:gd name="connsiteX4" fmla="*/ 15279 w 198566"/>
                <a:gd name="connsiteY4" fmla="*/ 153203 h 194680"/>
                <a:gd name="connsiteX5" fmla="*/ 22093 w 198566"/>
                <a:gd name="connsiteY5" fmla="*/ 149590 h 194680"/>
                <a:gd name="connsiteX6" fmla="*/ 50896 w 198566"/>
                <a:gd name="connsiteY6" fmla="*/ 140299 h 194680"/>
                <a:gd name="connsiteX7" fmla="*/ 61323 w 198566"/>
                <a:gd name="connsiteY7" fmla="*/ 110463 h 194680"/>
                <a:gd name="connsiteX8" fmla="*/ 84035 w 198566"/>
                <a:gd name="connsiteY8" fmla="*/ 77428 h 194680"/>
                <a:gd name="connsiteX9" fmla="*/ 126775 w 198566"/>
                <a:gd name="connsiteY9" fmla="*/ 33036 h 194680"/>
                <a:gd name="connsiteX10" fmla="*/ 159501 w 198566"/>
                <a:gd name="connsiteY10" fmla="*/ 22919 h 194680"/>
                <a:gd name="connsiteX11" fmla="*/ 167244 w 198566"/>
                <a:gd name="connsiteY11" fmla="*/ 17034 h 194680"/>
                <a:gd name="connsiteX12" fmla="*/ 185929 w 198566"/>
                <a:gd name="connsiteY12" fmla="*/ 0 h 194680"/>
                <a:gd name="connsiteX13" fmla="*/ 194601 w 198566"/>
                <a:gd name="connsiteY13" fmla="*/ 5472 h 194680"/>
                <a:gd name="connsiteX14" fmla="*/ 173231 w 198566"/>
                <a:gd name="connsiteY14" fmla="*/ 65142 h 194680"/>
                <a:gd name="connsiteX15" fmla="*/ 122336 w 198566"/>
                <a:gd name="connsiteY15" fmla="*/ 110876 h 194680"/>
                <a:gd name="connsiteX16" fmla="*/ 86925 w 198566"/>
                <a:gd name="connsiteY16" fmla="*/ 134930 h 194680"/>
                <a:gd name="connsiteX17" fmla="*/ 67414 w 198566"/>
                <a:gd name="connsiteY17" fmla="*/ 147732 h 194680"/>
                <a:gd name="connsiteX18" fmla="*/ 61116 w 198566"/>
                <a:gd name="connsiteY18" fmla="*/ 160946 h 194680"/>
                <a:gd name="connsiteX19" fmla="*/ 62974 w 198566"/>
                <a:gd name="connsiteY19" fmla="*/ 166418 h 194680"/>
                <a:gd name="connsiteX20" fmla="*/ 61116 w 198566"/>
                <a:gd name="connsiteY20" fmla="*/ 169205 h 194680"/>
                <a:gd name="connsiteX21" fmla="*/ 68756 w 198566"/>
                <a:gd name="connsiteY21" fmla="*/ 194292 h 19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8566" h="194680">
                  <a:moveTo>
                    <a:pt x="68756" y="194292"/>
                  </a:moveTo>
                  <a:cubicBezTo>
                    <a:pt x="52031" y="196047"/>
                    <a:pt x="36546" y="191917"/>
                    <a:pt x="23125" y="180871"/>
                  </a:cubicBezTo>
                  <a:cubicBezTo>
                    <a:pt x="16105" y="175090"/>
                    <a:pt x="9395" y="169205"/>
                    <a:pt x="0" y="169308"/>
                  </a:cubicBezTo>
                  <a:lnTo>
                    <a:pt x="0" y="169412"/>
                  </a:lnTo>
                  <a:cubicBezTo>
                    <a:pt x="5059" y="164043"/>
                    <a:pt x="10220" y="158572"/>
                    <a:pt x="15279" y="153203"/>
                  </a:cubicBezTo>
                  <a:cubicBezTo>
                    <a:pt x="17550" y="151965"/>
                    <a:pt x="19718" y="150313"/>
                    <a:pt x="22093" y="149590"/>
                  </a:cubicBezTo>
                  <a:cubicBezTo>
                    <a:pt x="31694" y="146493"/>
                    <a:pt x="42017" y="145151"/>
                    <a:pt x="50896" y="140299"/>
                  </a:cubicBezTo>
                  <a:cubicBezTo>
                    <a:pt x="61529" y="134518"/>
                    <a:pt x="54922" y="119445"/>
                    <a:pt x="61323" y="110463"/>
                  </a:cubicBezTo>
                  <a:cubicBezTo>
                    <a:pt x="69065" y="99623"/>
                    <a:pt x="76498" y="88474"/>
                    <a:pt x="84035" y="77428"/>
                  </a:cubicBezTo>
                  <a:cubicBezTo>
                    <a:pt x="108399" y="74227"/>
                    <a:pt x="109844" y="44805"/>
                    <a:pt x="126775" y="33036"/>
                  </a:cubicBezTo>
                  <a:cubicBezTo>
                    <a:pt x="136685" y="25912"/>
                    <a:pt x="148971" y="27667"/>
                    <a:pt x="159501" y="22919"/>
                  </a:cubicBezTo>
                  <a:cubicBezTo>
                    <a:pt x="162185" y="21060"/>
                    <a:pt x="164766" y="19099"/>
                    <a:pt x="167244" y="17034"/>
                  </a:cubicBezTo>
                  <a:cubicBezTo>
                    <a:pt x="173438" y="11356"/>
                    <a:pt x="177361" y="2684"/>
                    <a:pt x="185929" y="0"/>
                  </a:cubicBezTo>
                  <a:cubicBezTo>
                    <a:pt x="189440" y="723"/>
                    <a:pt x="192330" y="2581"/>
                    <a:pt x="194601" y="5472"/>
                  </a:cubicBezTo>
                  <a:cubicBezTo>
                    <a:pt x="202860" y="32003"/>
                    <a:pt x="199350" y="50586"/>
                    <a:pt x="173231" y="65142"/>
                  </a:cubicBezTo>
                  <a:cubicBezTo>
                    <a:pt x="154339" y="75776"/>
                    <a:pt x="145461" y="103340"/>
                    <a:pt x="122336" y="110876"/>
                  </a:cubicBezTo>
                  <a:cubicBezTo>
                    <a:pt x="104372" y="107882"/>
                    <a:pt x="93945" y="121510"/>
                    <a:pt x="86925" y="134930"/>
                  </a:cubicBezTo>
                  <a:cubicBezTo>
                    <a:pt x="81660" y="145151"/>
                    <a:pt x="76189" y="146596"/>
                    <a:pt x="67414" y="147732"/>
                  </a:cubicBezTo>
                  <a:cubicBezTo>
                    <a:pt x="62252" y="148455"/>
                    <a:pt x="61529" y="155578"/>
                    <a:pt x="61116" y="160946"/>
                  </a:cubicBezTo>
                  <a:cubicBezTo>
                    <a:pt x="62974" y="162804"/>
                    <a:pt x="63594" y="164559"/>
                    <a:pt x="62974" y="166418"/>
                  </a:cubicBezTo>
                  <a:cubicBezTo>
                    <a:pt x="62355" y="168276"/>
                    <a:pt x="61736" y="169205"/>
                    <a:pt x="61116" y="169205"/>
                  </a:cubicBezTo>
                  <a:cubicBezTo>
                    <a:pt x="64317" y="177361"/>
                    <a:pt x="69272" y="184794"/>
                    <a:pt x="68756" y="194292"/>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768F0210-7D97-BC44-7A65-FC3B52B7E73F}"/>
                </a:ext>
              </a:extLst>
            </p:cNvPr>
            <p:cNvSpPr/>
            <p:nvPr/>
          </p:nvSpPr>
          <p:spPr>
            <a:xfrm>
              <a:off x="5416533" y="1377915"/>
              <a:ext cx="156186" cy="224643"/>
            </a:xfrm>
            <a:custGeom>
              <a:avLst/>
              <a:gdLst>
                <a:gd name="connsiteX0" fmla="*/ 52758 w 156186"/>
                <a:gd name="connsiteY0" fmla="*/ 82693 h 224643"/>
                <a:gd name="connsiteX1" fmla="*/ 60501 w 156186"/>
                <a:gd name="connsiteY1" fmla="*/ 107573 h 224643"/>
                <a:gd name="connsiteX2" fmla="*/ 100867 w 156186"/>
                <a:gd name="connsiteY2" fmla="*/ 133795 h 224643"/>
                <a:gd name="connsiteX3" fmla="*/ 156098 w 156186"/>
                <a:gd name="connsiteY3" fmla="*/ 188820 h 224643"/>
                <a:gd name="connsiteX4" fmla="*/ 154756 w 156186"/>
                <a:gd name="connsiteY4" fmla="*/ 199866 h 224643"/>
                <a:gd name="connsiteX5" fmla="*/ 129463 w 156186"/>
                <a:gd name="connsiteY5" fmla="*/ 224643 h 224643"/>
                <a:gd name="connsiteX6" fmla="*/ 113358 w 156186"/>
                <a:gd name="connsiteY6" fmla="*/ 215662 h 224643"/>
                <a:gd name="connsiteX7" fmla="*/ 87549 w 156186"/>
                <a:gd name="connsiteY7" fmla="*/ 179735 h 224643"/>
                <a:gd name="connsiteX8" fmla="*/ 49868 w 156186"/>
                <a:gd name="connsiteY8" fmla="*/ 146906 h 224643"/>
                <a:gd name="connsiteX9" fmla="*/ 933 w 156186"/>
                <a:gd name="connsiteY9" fmla="*/ 42121 h 224643"/>
                <a:gd name="connsiteX10" fmla="*/ 15799 w 156186"/>
                <a:gd name="connsiteY10" fmla="*/ 0 h 224643"/>
                <a:gd name="connsiteX11" fmla="*/ 32214 w 156186"/>
                <a:gd name="connsiteY11" fmla="*/ 50380 h 224643"/>
                <a:gd name="connsiteX12" fmla="*/ 52758 w 156186"/>
                <a:gd name="connsiteY12" fmla="*/ 82693 h 22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86" h="224643">
                  <a:moveTo>
                    <a:pt x="52758" y="82693"/>
                  </a:moveTo>
                  <a:cubicBezTo>
                    <a:pt x="55339" y="90952"/>
                    <a:pt x="57920" y="99314"/>
                    <a:pt x="60501" y="107573"/>
                  </a:cubicBezTo>
                  <a:cubicBezTo>
                    <a:pt x="72786" y="118413"/>
                    <a:pt x="83626" y="128633"/>
                    <a:pt x="100867" y="133795"/>
                  </a:cubicBezTo>
                  <a:cubicBezTo>
                    <a:pt x="125127" y="141021"/>
                    <a:pt x="151659" y="153926"/>
                    <a:pt x="156098" y="188820"/>
                  </a:cubicBezTo>
                  <a:cubicBezTo>
                    <a:pt x="156408" y="192640"/>
                    <a:pt x="155892" y="196253"/>
                    <a:pt x="154756" y="199866"/>
                  </a:cubicBezTo>
                  <a:cubicBezTo>
                    <a:pt x="151349" y="214216"/>
                    <a:pt x="126882" y="202964"/>
                    <a:pt x="129463" y="224643"/>
                  </a:cubicBezTo>
                  <a:cubicBezTo>
                    <a:pt x="122753" y="224540"/>
                    <a:pt x="117591" y="221959"/>
                    <a:pt x="113358" y="215662"/>
                  </a:cubicBezTo>
                  <a:cubicBezTo>
                    <a:pt x="105203" y="203376"/>
                    <a:pt x="97253" y="190575"/>
                    <a:pt x="87549" y="179735"/>
                  </a:cubicBezTo>
                  <a:cubicBezTo>
                    <a:pt x="76399" y="167347"/>
                    <a:pt x="67211" y="154029"/>
                    <a:pt x="49868" y="146906"/>
                  </a:cubicBezTo>
                  <a:cubicBezTo>
                    <a:pt x="19413" y="134311"/>
                    <a:pt x="-5158" y="77531"/>
                    <a:pt x="933" y="42121"/>
                  </a:cubicBezTo>
                  <a:cubicBezTo>
                    <a:pt x="3411" y="27564"/>
                    <a:pt x="5682" y="11872"/>
                    <a:pt x="15799" y="0"/>
                  </a:cubicBezTo>
                  <a:cubicBezTo>
                    <a:pt x="33556" y="11975"/>
                    <a:pt x="34795" y="32313"/>
                    <a:pt x="32214" y="50380"/>
                  </a:cubicBezTo>
                  <a:cubicBezTo>
                    <a:pt x="29427" y="70924"/>
                    <a:pt x="40370" y="76189"/>
                    <a:pt x="52758" y="82693"/>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EE4D76F5-15B5-0E01-7EE5-F5E3FC7DA96E}"/>
                </a:ext>
              </a:extLst>
            </p:cNvPr>
            <p:cNvSpPr/>
            <p:nvPr/>
          </p:nvSpPr>
          <p:spPr>
            <a:xfrm>
              <a:off x="6716805" y="1597898"/>
              <a:ext cx="191917" cy="156211"/>
            </a:xfrm>
            <a:custGeom>
              <a:avLst/>
              <a:gdLst>
                <a:gd name="connsiteX0" fmla="*/ 0 w 191917"/>
                <a:gd name="connsiteY0" fmla="*/ 113472 h 156211"/>
                <a:gd name="connsiteX1" fmla="*/ 15898 w 191917"/>
                <a:gd name="connsiteY1" fmla="*/ 103664 h 156211"/>
                <a:gd name="connsiteX2" fmla="*/ 26841 w 191917"/>
                <a:gd name="connsiteY2" fmla="*/ 88902 h 156211"/>
                <a:gd name="connsiteX3" fmla="*/ 44185 w 191917"/>
                <a:gd name="connsiteY3" fmla="*/ 75274 h 156211"/>
                <a:gd name="connsiteX4" fmla="*/ 92087 w 191917"/>
                <a:gd name="connsiteY4" fmla="*/ 62886 h 156211"/>
                <a:gd name="connsiteX5" fmla="*/ 132349 w 191917"/>
                <a:gd name="connsiteY5" fmla="*/ 20662 h 156211"/>
                <a:gd name="connsiteX6" fmla="*/ 179219 w 191917"/>
                <a:gd name="connsiteY6" fmla="*/ 15 h 156211"/>
                <a:gd name="connsiteX7" fmla="*/ 191917 w 191917"/>
                <a:gd name="connsiteY7" fmla="*/ 14158 h 156211"/>
                <a:gd name="connsiteX8" fmla="*/ 183348 w 191917"/>
                <a:gd name="connsiteY8" fmla="*/ 46265 h 156211"/>
                <a:gd name="connsiteX9" fmla="*/ 167760 w 191917"/>
                <a:gd name="connsiteY9" fmla="*/ 40380 h 156211"/>
                <a:gd name="connsiteX10" fmla="*/ 152171 w 191917"/>
                <a:gd name="connsiteY10" fmla="*/ 79713 h 156211"/>
                <a:gd name="connsiteX11" fmla="*/ 122026 w 191917"/>
                <a:gd name="connsiteY11" fmla="*/ 104387 h 156211"/>
                <a:gd name="connsiteX12" fmla="*/ 54612 w 191917"/>
                <a:gd name="connsiteY12" fmla="*/ 148366 h 156211"/>
                <a:gd name="connsiteX13" fmla="*/ 31074 w 191917"/>
                <a:gd name="connsiteY13" fmla="*/ 156212 h 156211"/>
                <a:gd name="connsiteX14" fmla="*/ 0 w 191917"/>
                <a:gd name="connsiteY14" fmla="*/ 113472 h 15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917" h="156211">
                  <a:moveTo>
                    <a:pt x="0" y="113472"/>
                  </a:moveTo>
                  <a:cubicBezTo>
                    <a:pt x="3510" y="106658"/>
                    <a:pt x="9911" y="105832"/>
                    <a:pt x="15898" y="103664"/>
                  </a:cubicBezTo>
                  <a:cubicBezTo>
                    <a:pt x="22093" y="101393"/>
                    <a:pt x="26841" y="97367"/>
                    <a:pt x="26841" y="88902"/>
                  </a:cubicBezTo>
                  <a:cubicBezTo>
                    <a:pt x="26841" y="75894"/>
                    <a:pt x="34068" y="70732"/>
                    <a:pt x="44185" y="75274"/>
                  </a:cubicBezTo>
                  <a:cubicBezTo>
                    <a:pt x="63491" y="83946"/>
                    <a:pt x="78150" y="77649"/>
                    <a:pt x="92087" y="62886"/>
                  </a:cubicBezTo>
                  <a:cubicBezTo>
                    <a:pt x="105405" y="48846"/>
                    <a:pt x="122439" y="40484"/>
                    <a:pt x="132349" y="20662"/>
                  </a:cubicBezTo>
                  <a:cubicBezTo>
                    <a:pt x="140918" y="3421"/>
                    <a:pt x="161669" y="1047"/>
                    <a:pt x="179219" y="15"/>
                  </a:cubicBezTo>
                  <a:cubicBezTo>
                    <a:pt x="185517" y="-398"/>
                    <a:pt x="188923" y="7964"/>
                    <a:pt x="191917" y="14158"/>
                  </a:cubicBezTo>
                  <a:cubicBezTo>
                    <a:pt x="190885" y="25411"/>
                    <a:pt x="193879" y="38006"/>
                    <a:pt x="183348" y="46265"/>
                  </a:cubicBezTo>
                  <a:cubicBezTo>
                    <a:pt x="177361" y="45542"/>
                    <a:pt x="173231" y="27063"/>
                    <a:pt x="167760" y="40380"/>
                  </a:cubicBezTo>
                  <a:cubicBezTo>
                    <a:pt x="162495" y="53182"/>
                    <a:pt x="148971" y="62886"/>
                    <a:pt x="152171" y="79713"/>
                  </a:cubicBezTo>
                  <a:cubicBezTo>
                    <a:pt x="147112" y="95302"/>
                    <a:pt x="133588" y="98399"/>
                    <a:pt x="122026" y="104387"/>
                  </a:cubicBezTo>
                  <a:cubicBezTo>
                    <a:pt x="60600" y="103871"/>
                    <a:pt x="59051" y="104903"/>
                    <a:pt x="54612" y="148366"/>
                  </a:cubicBezTo>
                  <a:cubicBezTo>
                    <a:pt x="48108" y="156006"/>
                    <a:pt x="39127" y="154560"/>
                    <a:pt x="31074" y="156212"/>
                  </a:cubicBezTo>
                  <a:cubicBezTo>
                    <a:pt x="8465" y="152599"/>
                    <a:pt x="1858" y="135048"/>
                    <a:pt x="0" y="113472"/>
                  </a:cubicBezTo>
                  <a:close/>
                </a:path>
              </a:pathLst>
            </a:custGeom>
            <a:solidFill>
              <a:srgbClr val="99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222B3F8B-DC95-EF37-3B93-8EA3884A644E}"/>
                </a:ext>
              </a:extLst>
            </p:cNvPr>
            <p:cNvSpPr/>
            <p:nvPr/>
          </p:nvSpPr>
          <p:spPr>
            <a:xfrm>
              <a:off x="5926940" y="1702905"/>
              <a:ext cx="284830" cy="100139"/>
            </a:xfrm>
            <a:custGeom>
              <a:avLst/>
              <a:gdLst>
                <a:gd name="connsiteX0" fmla="*/ 139370 w 284830"/>
                <a:gd name="connsiteY0" fmla="*/ 100140 h 100139"/>
                <a:gd name="connsiteX1" fmla="*/ 90229 w 284830"/>
                <a:gd name="connsiteY1" fmla="*/ 64626 h 100139"/>
                <a:gd name="connsiteX2" fmla="*/ 68446 w 284830"/>
                <a:gd name="connsiteY2" fmla="*/ 63594 h 100139"/>
                <a:gd name="connsiteX3" fmla="*/ 32313 w 284830"/>
                <a:gd name="connsiteY3" fmla="*/ 58535 h 100139"/>
                <a:gd name="connsiteX4" fmla="*/ 0 w 284830"/>
                <a:gd name="connsiteY4" fmla="*/ 5368 h 100139"/>
                <a:gd name="connsiteX5" fmla="*/ 1755 w 284830"/>
                <a:gd name="connsiteY5" fmla="*/ 0 h 100139"/>
                <a:gd name="connsiteX6" fmla="*/ 22815 w 284830"/>
                <a:gd name="connsiteY6" fmla="*/ 14763 h 100139"/>
                <a:gd name="connsiteX7" fmla="*/ 37062 w 284830"/>
                <a:gd name="connsiteY7" fmla="*/ 38611 h 100139"/>
                <a:gd name="connsiteX8" fmla="*/ 60187 w 284830"/>
                <a:gd name="connsiteY8" fmla="*/ 49760 h 100139"/>
                <a:gd name="connsiteX9" fmla="*/ 103134 w 284830"/>
                <a:gd name="connsiteY9" fmla="*/ 57503 h 100139"/>
                <a:gd name="connsiteX10" fmla="*/ 134001 w 284830"/>
                <a:gd name="connsiteY10" fmla="*/ 52547 h 100139"/>
                <a:gd name="connsiteX11" fmla="*/ 172715 w 284830"/>
                <a:gd name="connsiteY11" fmla="*/ 44392 h 100139"/>
                <a:gd name="connsiteX12" fmla="*/ 205751 w 284830"/>
                <a:gd name="connsiteY12" fmla="*/ 44185 h 100139"/>
                <a:gd name="connsiteX13" fmla="*/ 232386 w 284830"/>
                <a:gd name="connsiteY13" fmla="*/ 52960 h 100139"/>
                <a:gd name="connsiteX14" fmla="*/ 247975 w 284830"/>
                <a:gd name="connsiteY14" fmla="*/ 61219 h 100139"/>
                <a:gd name="connsiteX15" fmla="*/ 284830 w 284830"/>
                <a:gd name="connsiteY15" fmla="*/ 67001 h 100139"/>
                <a:gd name="connsiteX16" fmla="*/ 207300 w 284830"/>
                <a:gd name="connsiteY16" fmla="*/ 81660 h 100139"/>
                <a:gd name="connsiteX17" fmla="*/ 170031 w 284830"/>
                <a:gd name="connsiteY17" fmla="*/ 99830 h 100139"/>
                <a:gd name="connsiteX18" fmla="*/ 139370 w 284830"/>
                <a:gd name="connsiteY18" fmla="*/ 100140 h 1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830" h="100139">
                  <a:moveTo>
                    <a:pt x="139370" y="100140"/>
                  </a:moveTo>
                  <a:cubicBezTo>
                    <a:pt x="127291" y="81144"/>
                    <a:pt x="109431" y="71956"/>
                    <a:pt x="90229" y="64626"/>
                  </a:cubicBezTo>
                  <a:cubicBezTo>
                    <a:pt x="82899" y="61839"/>
                    <a:pt x="76086" y="59877"/>
                    <a:pt x="68446" y="63594"/>
                  </a:cubicBezTo>
                  <a:cubicBezTo>
                    <a:pt x="55645" y="69788"/>
                    <a:pt x="43772" y="64936"/>
                    <a:pt x="32313" y="58535"/>
                  </a:cubicBezTo>
                  <a:cubicBezTo>
                    <a:pt x="5059" y="52754"/>
                    <a:pt x="12801" y="21680"/>
                    <a:pt x="0" y="5368"/>
                  </a:cubicBezTo>
                  <a:cubicBezTo>
                    <a:pt x="516" y="3510"/>
                    <a:pt x="1136" y="1755"/>
                    <a:pt x="1755" y="0"/>
                  </a:cubicBezTo>
                  <a:cubicBezTo>
                    <a:pt x="11356" y="516"/>
                    <a:pt x="19615" y="4336"/>
                    <a:pt x="22815" y="14763"/>
                  </a:cubicBezTo>
                  <a:cubicBezTo>
                    <a:pt x="25706" y="24364"/>
                    <a:pt x="30868" y="31384"/>
                    <a:pt x="37062" y="38611"/>
                  </a:cubicBezTo>
                  <a:cubicBezTo>
                    <a:pt x="43669" y="46353"/>
                    <a:pt x="50999" y="52031"/>
                    <a:pt x="60187" y="49760"/>
                  </a:cubicBezTo>
                  <a:cubicBezTo>
                    <a:pt x="75776" y="45940"/>
                    <a:pt x="89197" y="49347"/>
                    <a:pt x="103134" y="57503"/>
                  </a:cubicBezTo>
                  <a:cubicBezTo>
                    <a:pt x="113148" y="63387"/>
                    <a:pt x="124400" y="65246"/>
                    <a:pt x="134001" y="52547"/>
                  </a:cubicBezTo>
                  <a:cubicBezTo>
                    <a:pt x="144222" y="39023"/>
                    <a:pt x="159088" y="39230"/>
                    <a:pt x="172715" y="44392"/>
                  </a:cubicBezTo>
                  <a:cubicBezTo>
                    <a:pt x="184278" y="48831"/>
                    <a:pt x="194292" y="49244"/>
                    <a:pt x="205751" y="44185"/>
                  </a:cubicBezTo>
                  <a:cubicBezTo>
                    <a:pt x="215662" y="39746"/>
                    <a:pt x="225779" y="41088"/>
                    <a:pt x="232386" y="52960"/>
                  </a:cubicBezTo>
                  <a:cubicBezTo>
                    <a:pt x="235793" y="59155"/>
                    <a:pt x="240955" y="64420"/>
                    <a:pt x="247975" y="61219"/>
                  </a:cubicBezTo>
                  <a:cubicBezTo>
                    <a:pt x="261602" y="54922"/>
                    <a:pt x="272339" y="67310"/>
                    <a:pt x="284830" y="67001"/>
                  </a:cubicBezTo>
                  <a:cubicBezTo>
                    <a:pt x="263564" y="99520"/>
                    <a:pt x="232799" y="88990"/>
                    <a:pt x="207300" y="81660"/>
                  </a:cubicBezTo>
                  <a:cubicBezTo>
                    <a:pt x="185929" y="75466"/>
                    <a:pt x="177464" y="81557"/>
                    <a:pt x="170031" y="99830"/>
                  </a:cubicBezTo>
                  <a:cubicBezTo>
                    <a:pt x="159811" y="99830"/>
                    <a:pt x="149487" y="100036"/>
                    <a:pt x="139370" y="10014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AC3530BC-957B-22AA-5D8A-483FEA8ECB45}"/>
                </a:ext>
              </a:extLst>
            </p:cNvPr>
            <p:cNvSpPr/>
            <p:nvPr/>
          </p:nvSpPr>
          <p:spPr>
            <a:xfrm>
              <a:off x="5989914" y="933894"/>
              <a:ext cx="221752" cy="125122"/>
            </a:xfrm>
            <a:custGeom>
              <a:avLst/>
              <a:gdLst>
                <a:gd name="connsiteX0" fmla="*/ 30455 w 221752"/>
                <a:gd name="connsiteY0" fmla="*/ 100140 h 125122"/>
                <a:gd name="connsiteX1" fmla="*/ 15073 w 221752"/>
                <a:gd name="connsiteY1" fmla="*/ 125123 h 125122"/>
                <a:gd name="connsiteX2" fmla="*/ 0 w 221752"/>
                <a:gd name="connsiteY2" fmla="*/ 83622 h 125122"/>
                <a:gd name="connsiteX3" fmla="*/ 3407 w 221752"/>
                <a:gd name="connsiteY3" fmla="*/ 76395 h 125122"/>
                <a:gd name="connsiteX4" fmla="*/ 113251 w 221752"/>
                <a:gd name="connsiteY4" fmla="*/ 13834 h 125122"/>
                <a:gd name="connsiteX5" fmla="*/ 127807 w 221752"/>
                <a:gd name="connsiteY5" fmla="*/ 9498 h 125122"/>
                <a:gd name="connsiteX6" fmla="*/ 221753 w 221752"/>
                <a:gd name="connsiteY6" fmla="*/ 0 h 125122"/>
                <a:gd name="connsiteX7" fmla="*/ 211635 w 221752"/>
                <a:gd name="connsiteY7" fmla="*/ 22196 h 125122"/>
                <a:gd name="connsiteX8" fmla="*/ 185517 w 221752"/>
                <a:gd name="connsiteY8" fmla="*/ 35617 h 125122"/>
                <a:gd name="connsiteX9" fmla="*/ 140196 w 221752"/>
                <a:gd name="connsiteY9" fmla="*/ 33552 h 125122"/>
                <a:gd name="connsiteX10" fmla="*/ 106953 w 221752"/>
                <a:gd name="connsiteY10" fmla="*/ 50070 h 125122"/>
                <a:gd name="connsiteX11" fmla="*/ 93842 w 221752"/>
                <a:gd name="connsiteY11" fmla="*/ 57606 h 125122"/>
                <a:gd name="connsiteX12" fmla="*/ 30455 w 221752"/>
                <a:gd name="connsiteY12" fmla="*/ 100140 h 12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752" h="125122">
                  <a:moveTo>
                    <a:pt x="30455" y="100140"/>
                  </a:moveTo>
                  <a:cubicBezTo>
                    <a:pt x="30352" y="112115"/>
                    <a:pt x="25603" y="120684"/>
                    <a:pt x="15073" y="125123"/>
                  </a:cubicBezTo>
                  <a:cubicBezTo>
                    <a:pt x="5884" y="113044"/>
                    <a:pt x="20131" y="90952"/>
                    <a:pt x="0" y="83622"/>
                  </a:cubicBezTo>
                  <a:cubicBezTo>
                    <a:pt x="1136" y="81144"/>
                    <a:pt x="1652" y="77737"/>
                    <a:pt x="3407" y="76395"/>
                  </a:cubicBezTo>
                  <a:cubicBezTo>
                    <a:pt x="37991" y="51412"/>
                    <a:pt x="71956" y="24880"/>
                    <a:pt x="113251" y="13834"/>
                  </a:cubicBezTo>
                  <a:cubicBezTo>
                    <a:pt x="118103" y="12492"/>
                    <a:pt x="122852" y="10014"/>
                    <a:pt x="127807" y="9498"/>
                  </a:cubicBezTo>
                  <a:cubicBezTo>
                    <a:pt x="159088" y="6091"/>
                    <a:pt x="190472" y="3097"/>
                    <a:pt x="221753" y="0"/>
                  </a:cubicBezTo>
                  <a:cubicBezTo>
                    <a:pt x="218346" y="7433"/>
                    <a:pt x="215249" y="14969"/>
                    <a:pt x="211635" y="22196"/>
                  </a:cubicBezTo>
                  <a:cubicBezTo>
                    <a:pt x="203377" y="38507"/>
                    <a:pt x="203377" y="37681"/>
                    <a:pt x="185517" y="35617"/>
                  </a:cubicBezTo>
                  <a:cubicBezTo>
                    <a:pt x="170547" y="33862"/>
                    <a:pt x="155371" y="33552"/>
                    <a:pt x="140196" y="33552"/>
                  </a:cubicBezTo>
                  <a:cubicBezTo>
                    <a:pt x="127084" y="33552"/>
                    <a:pt x="115625" y="38714"/>
                    <a:pt x="106953" y="50070"/>
                  </a:cubicBezTo>
                  <a:cubicBezTo>
                    <a:pt x="103546" y="54612"/>
                    <a:pt x="98901" y="56471"/>
                    <a:pt x="93842" y="57606"/>
                  </a:cubicBezTo>
                  <a:cubicBezTo>
                    <a:pt x="73195" y="72679"/>
                    <a:pt x="52031" y="86822"/>
                    <a:pt x="30455" y="10014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4B5F9FEE-2154-152F-B798-3EABCFF8DE55}"/>
                </a:ext>
              </a:extLst>
            </p:cNvPr>
            <p:cNvSpPr/>
            <p:nvPr/>
          </p:nvSpPr>
          <p:spPr>
            <a:xfrm>
              <a:off x="6330998" y="1656967"/>
              <a:ext cx="225066" cy="107525"/>
            </a:xfrm>
            <a:custGeom>
              <a:avLst/>
              <a:gdLst>
                <a:gd name="connsiteX0" fmla="*/ 163847 w 225066"/>
                <a:gd name="connsiteY0" fmla="*/ 62559 h 107525"/>
                <a:gd name="connsiteX1" fmla="*/ 201838 w 225066"/>
                <a:gd name="connsiteY1" fmla="*/ 87851 h 107525"/>
                <a:gd name="connsiteX2" fmla="*/ 225067 w 225066"/>
                <a:gd name="connsiteY2" fmla="*/ 96007 h 107525"/>
                <a:gd name="connsiteX3" fmla="*/ 172313 w 225066"/>
                <a:gd name="connsiteY3" fmla="*/ 102201 h 107525"/>
                <a:gd name="connsiteX4" fmla="*/ 125856 w 225066"/>
                <a:gd name="connsiteY4" fmla="*/ 103750 h 107525"/>
                <a:gd name="connsiteX5" fmla="*/ 104176 w 225066"/>
                <a:gd name="connsiteY5" fmla="*/ 99414 h 107525"/>
                <a:gd name="connsiteX6" fmla="*/ 55965 w 225066"/>
                <a:gd name="connsiteY6" fmla="*/ 67617 h 107525"/>
                <a:gd name="connsiteX7" fmla="*/ 33666 w 225066"/>
                <a:gd name="connsiteY7" fmla="*/ 46041 h 107525"/>
                <a:gd name="connsiteX8" fmla="*/ 18593 w 225066"/>
                <a:gd name="connsiteY8" fmla="*/ 44286 h 107525"/>
                <a:gd name="connsiteX9" fmla="*/ 11263 w 225066"/>
                <a:gd name="connsiteY9" fmla="*/ 46350 h 107525"/>
                <a:gd name="connsiteX10" fmla="*/ 4450 w 225066"/>
                <a:gd name="connsiteY10" fmla="*/ 16928 h 107525"/>
                <a:gd name="connsiteX11" fmla="*/ 10128 w 225066"/>
                <a:gd name="connsiteY11" fmla="*/ 7120 h 107525"/>
                <a:gd name="connsiteX12" fmla="*/ 24581 w 225066"/>
                <a:gd name="connsiteY12" fmla="*/ 100 h 107525"/>
                <a:gd name="connsiteX13" fmla="*/ 82600 w 225066"/>
                <a:gd name="connsiteY13" fmla="*/ 39950 h 107525"/>
                <a:gd name="connsiteX14" fmla="*/ 135251 w 225066"/>
                <a:gd name="connsiteY14" fmla="*/ 51719 h 107525"/>
                <a:gd name="connsiteX15" fmla="*/ 156208 w 225066"/>
                <a:gd name="connsiteY15" fmla="*/ 54093 h 107525"/>
                <a:gd name="connsiteX16" fmla="*/ 156208 w 225066"/>
                <a:gd name="connsiteY16" fmla="*/ 54196 h 107525"/>
                <a:gd name="connsiteX17" fmla="*/ 163847 w 225066"/>
                <a:gd name="connsiteY17" fmla="*/ 62559 h 10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066" h="107525">
                  <a:moveTo>
                    <a:pt x="163847" y="62559"/>
                  </a:moveTo>
                  <a:cubicBezTo>
                    <a:pt x="171693" y="79593"/>
                    <a:pt x="183566" y="89194"/>
                    <a:pt x="201838" y="87851"/>
                  </a:cubicBezTo>
                  <a:cubicBezTo>
                    <a:pt x="210304" y="87232"/>
                    <a:pt x="219182" y="86819"/>
                    <a:pt x="225067" y="96007"/>
                  </a:cubicBezTo>
                  <a:cubicBezTo>
                    <a:pt x="208859" y="111493"/>
                    <a:pt x="189244" y="109015"/>
                    <a:pt x="172313" y="102201"/>
                  </a:cubicBezTo>
                  <a:cubicBezTo>
                    <a:pt x="155485" y="95491"/>
                    <a:pt x="141238" y="97969"/>
                    <a:pt x="125856" y="103750"/>
                  </a:cubicBezTo>
                  <a:cubicBezTo>
                    <a:pt x="118217" y="104679"/>
                    <a:pt x="109442" y="105815"/>
                    <a:pt x="104176" y="99414"/>
                  </a:cubicBezTo>
                  <a:cubicBezTo>
                    <a:pt x="90962" y="83103"/>
                    <a:pt x="73309" y="75876"/>
                    <a:pt x="55965" y="67617"/>
                  </a:cubicBezTo>
                  <a:cubicBezTo>
                    <a:pt x="46570" y="63075"/>
                    <a:pt x="38621" y="56261"/>
                    <a:pt x="33666" y="46041"/>
                  </a:cubicBezTo>
                  <a:cubicBezTo>
                    <a:pt x="29020" y="41189"/>
                    <a:pt x="23961" y="40879"/>
                    <a:pt x="18593" y="44286"/>
                  </a:cubicBezTo>
                  <a:cubicBezTo>
                    <a:pt x="16219" y="45318"/>
                    <a:pt x="13741" y="46041"/>
                    <a:pt x="11263" y="46350"/>
                  </a:cubicBezTo>
                  <a:cubicBezTo>
                    <a:pt x="-9178" y="41498"/>
                    <a:pt x="4450" y="27355"/>
                    <a:pt x="4450" y="16928"/>
                  </a:cubicBezTo>
                  <a:cubicBezTo>
                    <a:pt x="5792" y="13315"/>
                    <a:pt x="7753" y="10011"/>
                    <a:pt x="10128" y="7120"/>
                  </a:cubicBezTo>
                  <a:cubicBezTo>
                    <a:pt x="14360" y="3404"/>
                    <a:pt x="19006" y="616"/>
                    <a:pt x="24581" y="100"/>
                  </a:cubicBezTo>
                  <a:cubicBezTo>
                    <a:pt x="52455" y="-1552"/>
                    <a:pt x="70315" y="17444"/>
                    <a:pt x="82600" y="39950"/>
                  </a:cubicBezTo>
                  <a:cubicBezTo>
                    <a:pt x="97673" y="67411"/>
                    <a:pt x="111403" y="77838"/>
                    <a:pt x="135251" y="51719"/>
                  </a:cubicBezTo>
                  <a:cubicBezTo>
                    <a:pt x="141032" y="45318"/>
                    <a:pt x="149601" y="48725"/>
                    <a:pt x="156208" y="54093"/>
                  </a:cubicBezTo>
                  <a:lnTo>
                    <a:pt x="156208" y="54196"/>
                  </a:lnTo>
                  <a:cubicBezTo>
                    <a:pt x="158686" y="56984"/>
                    <a:pt x="160957" y="60081"/>
                    <a:pt x="163847" y="62559"/>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CD266AE7-83BD-D27B-D562-CDB77E5C3A06}"/>
                </a:ext>
              </a:extLst>
            </p:cNvPr>
            <p:cNvSpPr/>
            <p:nvPr/>
          </p:nvSpPr>
          <p:spPr>
            <a:xfrm>
              <a:off x="6953630" y="1333992"/>
              <a:ext cx="107916" cy="189824"/>
            </a:xfrm>
            <a:custGeom>
              <a:avLst/>
              <a:gdLst>
                <a:gd name="connsiteX0" fmla="*/ 0 w 107916"/>
                <a:gd name="connsiteY0" fmla="*/ 176376 h 189824"/>
                <a:gd name="connsiteX1" fmla="*/ 6194 w 107916"/>
                <a:gd name="connsiteY1" fmla="*/ 161923 h 189824"/>
                <a:gd name="connsiteX2" fmla="*/ 23228 w 107916"/>
                <a:gd name="connsiteY2" fmla="*/ 134875 h 189824"/>
                <a:gd name="connsiteX3" fmla="*/ 23228 w 107916"/>
                <a:gd name="connsiteY3" fmla="*/ 134875 h 189824"/>
                <a:gd name="connsiteX4" fmla="*/ 39540 w 107916"/>
                <a:gd name="connsiteY4" fmla="*/ 67874 h 189824"/>
                <a:gd name="connsiteX5" fmla="*/ 30971 w 107916"/>
                <a:gd name="connsiteY5" fmla="*/ 26063 h 189824"/>
                <a:gd name="connsiteX6" fmla="*/ 31074 w 107916"/>
                <a:gd name="connsiteY6" fmla="*/ 977 h 189824"/>
                <a:gd name="connsiteX7" fmla="*/ 62665 w 107916"/>
                <a:gd name="connsiteY7" fmla="*/ 21314 h 189824"/>
                <a:gd name="connsiteX8" fmla="*/ 69272 w 107916"/>
                <a:gd name="connsiteY8" fmla="*/ 29780 h 189824"/>
                <a:gd name="connsiteX9" fmla="*/ 107779 w 107916"/>
                <a:gd name="connsiteY9" fmla="*/ 59615 h 189824"/>
                <a:gd name="connsiteX10" fmla="*/ 100036 w 107916"/>
                <a:gd name="connsiteY10" fmla="*/ 101323 h 189824"/>
                <a:gd name="connsiteX11" fmla="*/ 74743 w 107916"/>
                <a:gd name="connsiteY11" fmla="*/ 139004 h 189824"/>
                <a:gd name="connsiteX12" fmla="*/ 71646 w 107916"/>
                <a:gd name="connsiteY12" fmla="*/ 150154 h 189824"/>
                <a:gd name="connsiteX13" fmla="*/ 40469 w 107916"/>
                <a:gd name="connsiteY13" fmla="*/ 178338 h 189824"/>
                <a:gd name="connsiteX14" fmla="*/ 0 w 107916"/>
                <a:gd name="connsiteY14" fmla="*/ 176376 h 189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916" h="189824">
                  <a:moveTo>
                    <a:pt x="0" y="176376"/>
                  </a:moveTo>
                  <a:cubicBezTo>
                    <a:pt x="1962" y="171421"/>
                    <a:pt x="2891" y="165020"/>
                    <a:pt x="6194" y="161923"/>
                  </a:cubicBezTo>
                  <a:cubicBezTo>
                    <a:pt x="14247" y="154387"/>
                    <a:pt x="18789" y="144786"/>
                    <a:pt x="23228" y="134875"/>
                  </a:cubicBezTo>
                  <a:lnTo>
                    <a:pt x="23228" y="134875"/>
                  </a:lnTo>
                  <a:cubicBezTo>
                    <a:pt x="43050" y="126719"/>
                    <a:pt x="52651" y="95851"/>
                    <a:pt x="39540" y="67874"/>
                  </a:cubicBezTo>
                  <a:cubicBezTo>
                    <a:pt x="32829" y="53627"/>
                    <a:pt x="34688" y="39691"/>
                    <a:pt x="30971" y="26063"/>
                  </a:cubicBezTo>
                  <a:cubicBezTo>
                    <a:pt x="30971" y="17701"/>
                    <a:pt x="30971" y="9339"/>
                    <a:pt x="31074" y="977"/>
                  </a:cubicBezTo>
                  <a:cubicBezTo>
                    <a:pt x="48212" y="-4495"/>
                    <a:pt x="52134" y="14501"/>
                    <a:pt x="62665" y="21314"/>
                  </a:cubicBezTo>
                  <a:cubicBezTo>
                    <a:pt x="65142" y="23895"/>
                    <a:pt x="67310" y="26683"/>
                    <a:pt x="69272" y="29780"/>
                  </a:cubicBezTo>
                  <a:cubicBezTo>
                    <a:pt x="79492" y="43820"/>
                    <a:pt x="82899" y="68287"/>
                    <a:pt x="107779" y="59615"/>
                  </a:cubicBezTo>
                  <a:cubicBezTo>
                    <a:pt x="108502" y="74275"/>
                    <a:pt x="106437" y="88315"/>
                    <a:pt x="100036" y="101323"/>
                  </a:cubicBezTo>
                  <a:cubicBezTo>
                    <a:pt x="91674" y="113918"/>
                    <a:pt x="73608" y="118667"/>
                    <a:pt x="74743" y="139004"/>
                  </a:cubicBezTo>
                  <a:cubicBezTo>
                    <a:pt x="74330" y="142927"/>
                    <a:pt x="73298" y="146644"/>
                    <a:pt x="71646" y="150154"/>
                  </a:cubicBezTo>
                  <a:cubicBezTo>
                    <a:pt x="63078" y="161923"/>
                    <a:pt x="50070" y="167704"/>
                    <a:pt x="40469" y="178338"/>
                  </a:cubicBezTo>
                  <a:cubicBezTo>
                    <a:pt x="26738" y="193410"/>
                    <a:pt x="12801" y="194546"/>
                    <a:pt x="0" y="176376"/>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7062B3AD-88C6-1DCF-60CB-D074920E968A}"/>
                </a:ext>
              </a:extLst>
            </p:cNvPr>
            <p:cNvSpPr/>
            <p:nvPr/>
          </p:nvSpPr>
          <p:spPr>
            <a:xfrm>
              <a:off x="5598544" y="1176500"/>
              <a:ext cx="193465" cy="56938"/>
            </a:xfrm>
            <a:custGeom>
              <a:avLst/>
              <a:gdLst>
                <a:gd name="connsiteX0" fmla="*/ 193466 w 193465"/>
                <a:gd name="connsiteY0" fmla="*/ 7330 h 56938"/>
                <a:gd name="connsiteX1" fmla="*/ 141538 w 193465"/>
                <a:gd name="connsiteY1" fmla="*/ 30558 h 56938"/>
                <a:gd name="connsiteX2" fmla="*/ 123161 w 193465"/>
                <a:gd name="connsiteY2" fmla="*/ 32623 h 56938"/>
                <a:gd name="connsiteX3" fmla="*/ 71440 w 193465"/>
                <a:gd name="connsiteY3" fmla="*/ 43050 h 56938"/>
                <a:gd name="connsiteX4" fmla="*/ 62149 w 193465"/>
                <a:gd name="connsiteY4" fmla="*/ 49554 h 56938"/>
                <a:gd name="connsiteX5" fmla="*/ 0 w 193465"/>
                <a:gd name="connsiteY5" fmla="*/ 40779 h 56938"/>
                <a:gd name="connsiteX6" fmla="*/ 516 w 193465"/>
                <a:gd name="connsiteY6" fmla="*/ 40882 h 56938"/>
                <a:gd name="connsiteX7" fmla="*/ 8982 w 193465"/>
                <a:gd name="connsiteY7" fmla="*/ 34584 h 56938"/>
                <a:gd name="connsiteX8" fmla="*/ 106850 w 193465"/>
                <a:gd name="connsiteY8" fmla="*/ 11459 h 56938"/>
                <a:gd name="connsiteX9" fmla="*/ 117793 w 193465"/>
                <a:gd name="connsiteY9" fmla="*/ 10324 h 56938"/>
                <a:gd name="connsiteX10" fmla="*/ 184587 w 193465"/>
                <a:gd name="connsiteY10" fmla="*/ 0 h 56938"/>
                <a:gd name="connsiteX11" fmla="*/ 192950 w 193465"/>
                <a:gd name="connsiteY11" fmla="*/ 7227 h 56938"/>
                <a:gd name="connsiteX12" fmla="*/ 193466 w 193465"/>
                <a:gd name="connsiteY12" fmla="*/ 7330 h 5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65" h="56938">
                  <a:moveTo>
                    <a:pt x="193466" y="7330"/>
                  </a:moveTo>
                  <a:cubicBezTo>
                    <a:pt x="180974" y="27771"/>
                    <a:pt x="164043" y="36959"/>
                    <a:pt x="141538" y="30558"/>
                  </a:cubicBezTo>
                  <a:cubicBezTo>
                    <a:pt x="134930" y="28700"/>
                    <a:pt x="129046" y="30352"/>
                    <a:pt x="123161" y="32623"/>
                  </a:cubicBezTo>
                  <a:cubicBezTo>
                    <a:pt x="106437" y="39127"/>
                    <a:pt x="89197" y="42430"/>
                    <a:pt x="71440" y="43050"/>
                  </a:cubicBezTo>
                  <a:cubicBezTo>
                    <a:pt x="68240" y="43153"/>
                    <a:pt x="65246" y="47282"/>
                    <a:pt x="62149" y="49554"/>
                  </a:cubicBezTo>
                  <a:cubicBezTo>
                    <a:pt x="41191" y="48934"/>
                    <a:pt x="17447" y="71440"/>
                    <a:pt x="0" y="40779"/>
                  </a:cubicBezTo>
                  <a:lnTo>
                    <a:pt x="516" y="40882"/>
                  </a:lnTo>
                  <a:cubicBezTo>
                    <a:pt x="3304" y="38714"/>
                    <a:pt x="6091" y="36649"/>
                    <a:pt x="8982" y="34584"/>
                  </a:cubicBezTo>
                  <a:cubicBezTo>
                    <a:pt x="39953" y="18479"/>
                    <a:pt x="72059" y="8259"/>
                    <a:pt x="106850" y="11459"/>
                  </a:cubicBezTo>
                  <a:cubicBezTo>
                    <a:pt x="110463" y="11769"/>
                    <a:pt x="114903" y="12079"/>
                    <a:pt x="117793" y="10324"/>
                  </a:cubicBezTo>
                  <a:cubicBezTo>
                    <a:pt x="138957" y="-2581"/>
                    <a:pt x="162082" y="1445"/>
                    <a:pt x="184587" y="0"/>
                  </a:cubicBezTo>
                  <a:cubicBezTo>
                    <a:pt x="187168" y="2581"/>
                    <a:pt x="189440" y="5781"/>
                    <a:pt x="192950" y="7227"/>
                  </a:cubicBezTo>
                  <a:lnTo>
                    <a:pt x="193466" y="7330"/>
                  </a:lnTo>
                  <a:close/>
                </a:path>
              </a:pathLst>
            </a:custGeom>
            <a:solidFill>
              <a:srgbClr val="7DC9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111841DF-59C6-5348-6BFC-BC921159D5BA}"/>
                </a:ext>
              </a:extLst>
            </p:cNvPr>
            <p:cNvSpPr/>
            <p:nvPr/>
          </p:nvSpPr>
          <p:spPr>
            <a:xfrm>
              <a:off x="6918200" y="1474968"/>
              <a:ext cx="127826" cy="93574"/>
            </a:xfrm>
            <a:custGeom>
              <a:avLst/>
              <a:gdLst>
                <a:gd name="connsiteX0" fmla="*/ 35430 w 127826"/>
                <a:gd name="connsiteY0" fmla="*/ 35399 h 93574"/>
                <a:gd name="connsiteX1" fmla="*/ 50193 w 127826"/>
                <a:gd name="connsiteY1" fmla="*/ 39322 h 93574"/>
                <a:gd name="connsiteX2" fmla="*/ 63923 w 127826"/>
                <a:gd name="connsiteY2" fmla="*/ 37567 h 93574"/>
                <a:gd name="connsiteX3" fmla="*/ 104598 w 127826"/>
                <a:gd name="connsiteY3" fmla="*/ 2157 h 93574"/>
                <a:gd name="connsiteX4" fmla="*/ 127827 w 127826"/>
                <a:gd name="connsiteY4" fmla="*/ 10726 h 93574"/>
                <a:gd name="connsiteX5" fmla="*/ 70737 w 127826"/>
                <a:gd name="connsiteY5" fmla="*/ 69777 h 93574"/>
                <a:gd name="connsiteX6" fmla="*/ 19222 w 127826"/>
                <a:gd name="connsiteY6" fmla="*/ 93418 h 93574"/>
                <a:gd name="connsiteX7" fmla="*/ 7969 w 127826"/>
                <a:gd name="connsiteY7" fmla="*/ 93315 h 93574"/>
                <a:gd name="connsiteX8" fmla="*/ 433 w 127826"/>
                <a:gd name="connsiteY8" fmla="*/ 81856 h 93574"/>
                <a:gd name="connsiteX9" fmla="*/ 35430 w 127826"/>
                <a:gd name="connsiteY9" fmla="*/ 35399 h 9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826" h="93574">
                  <a:moveTo>
                    <a:pt x="35430" y="35399"/>
                  </a:moveTo>
                  <a:cubicBezTo>
                    <a:pt x="40385" y="36638"/>
                    <a:pt x="45340" y="37671"/>
                    <a:pt x="50193" y="39322"/>
                  </a:cubicBezTo>
                  <a:cubicBezTo>
                    <a:pt x="55148" y="40974"/>
                    <a:pt x="61549" y="43349"/>
                    <a:pt x="63923" y="37567"/>
                  </a:cubicBezTo>
                  <a:cubicBezTo>
                    <a:pt x="72079" y="17849"/>
                    <a:pt x="90971" y="13823"/>
                    <a:pt x="104598" y="2157"/>
                  </a:cubicBezTo>
                  <a:cubicBezTo>
                    <a:pt x="114819" y="-3108"/>
                    <a:pt x="121942" y="1847"/>
                    <a:pt x="127827" y="10726"/>
                  </a:cubicBezTo>
                  <a:cubicBezTo>
                    <a:pt x="117297" y="40252"/>
                    <a:pt x="99230" y="60486"/>
                    <a:pt x="70737" y="69777"/>
                  </a:cubicBezTo>
                  <a:cubicBezTo>
                    <a:pt x="52877" y="75559"/>
                    <a:pt x="35120" y="82269"/>
                    <a:pt x="19222" y="93418"/>
                  </a:cubicBezTo>
                  <a:cubicBezTo>
                    <a:pt x="15505" y="93418"/>
                    <a:pt x="11685" y="93831"/>
                    <a:pt x="7969" y="93315"/>
                  </a:cubicBezTo>
                  <a:cubicBezTo>
                    <a:pt x="1981" y="92489"/>
                    <a:pt x="-1219" y="87637"/>
                    <a:pt x="433" y="81856"/>
                  </a:cubicBezTo>
                  <a:cubicBezTo>
                    <a:pt x="6110" y="61209"/>
                    <a:pt x="18912" y="46549"/>
                    <a:pt x="35430" y="35399"/>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76F51227-4D72-3312-E27F-A6E564802EF0}"/>
                </a:ext>
              </a:extLst>
            </p:cNvPr>
            <p:cNvSpPr/>
            <p:nvPr/>
          </p:nvSpPr>
          <p:spPr>
            <a:xfrm>
              <a:off x="6093448" y="1732181"/>
              <a:ext cx="181632" cy="71248"/>
            </a:xfrm>
            <a:custGeom>
              <a:avLst/>
              <a:gdLst>
                <a:gd name="connsiteX0" fmla="*/ 3420 w 181632"/>
                <a:gd name="connsiteY0" fmla="*/ 70450 h 71248"/>
                <a:gd name="connsiteX1" fmla="*/ 4659 w 181632"/>
                <a:gd name="connsiteY1" fmla="*/ 38860 h 71248"/>
                <a:gd name="connsiteX2" fmla="*/ 19938 w 181632"/>
                <a:gd name="connsiteY2" fmla="*/ 31014 h 71248"/>
                <a:gd name="connsiteX3" fmla="*/ 30365 w 181632"/>
                <a:gd name="connsiteY3" fmla="*/ 35866 h 71248"/>
                <a:gd name="connsiteX4" fmla="*/ 115638 w 181632"/>
                <a:gd name="connsiteY4" fmla="*/ 40408 h 71248"/>
                <a:gd name="connsiteX5" fmla="*/ 118219 w 181632"/>
                <a:gd name="connsiteY5" fmla="*/ 37518 h 71248"/>
                <a:gd name="connsiteX6" fmla="*/ 164160 w 181632"/>
                <a:gd name="connsiteY6" fmla="*/ 4172 h 71248"/>
                <a:gd name="connsiteX7" fmla="*/ 178303 w 181632"/>
                <a:gd name="connsiteY7" fmla="*/ 1282 h 71248"/>
                <a:gd name="connsiteX8" fmla="*/ 181607 w 181632"/>
                <a:gd name="connsiteY8" fmla="*/ 11089 h 71248"/>
                <a:gd name="connsiteX9" fmla="*/ 165708 w 181632"/>
                <a:gd name="connsiteY9" fmla="*/ 47532 h 71248"/>
                <a:gd name="connsiteX10" fmla="*/ 112644 w 181632"/>
                <a:gd name="connsiteY10" fmla="*/ 68798 h 71248"/>
                <a:gd name="connsiteX11" fmla="*/ 105211 w 181632"/>
                <a:gd name="connsiteY11" fmla="*/ 69831 h 71248"/>
                <a:gd name="connsiteX12" fmla="*/ 3420 w 181632"/>
                <a:gd name="connsiteY12" fmla="*/ 70450 h 7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632" h="71248">
                  <a:moveTo>
                    <a:pt x="3420" y="70450"/>
                  </a:moveTo>
                  <a:cubicBezTo>
                    <a:pt x="-3394" y="59610"/>
                    <a:pt x="1562" y="49183"/>
                    <a:pt x="4659" y="38860"/>
                  </a:cubicBezTo>
                  <a:cubicBezTo>
                    <a:pt x="7033" y="30911"/>
                    <a:pt x="13124" y="29156"/>
                    <a:pt x="19938" y="31014"/>
                  </a:cubicBezTo>
                  <a:cubicBezTo>
                    <a:pt x="23551" y="31943"/>
                    <a:pt x="27474" y="33388"/>
                    <a:pt x="30365" y="35866"/>
                  </a:cubicBezTo>
                  <a:cubicBezTo>
                    <a:pt x="57826" y="60436"/>
                    <a:pt x="86939" y="45673"/>
                    <a:pt x="115638" y="40408"/>
                  </a:cubicBezTo>
                  <a:cubicBezTo>
                    <a:pt x="116671" y="40202"/>
                    <a:pt x="117393" y="38550"/>
                    <a:pt x="118219" y="37518"/>
                  </a:cubicBezTo>
                  <a:cubicBezTo>
                    <a:pt x="134531" y="28123"/>
                    <a:pt x="155901" y="26781"/>
                    <a:pt x="164160" y="4172"/>
                  </a:cubicBezTo>
                  <a:cubicBezTo>
                    <a:pt x="168289" y="-370"/>
                    <a:pt x="173038" y="-990"/>
                    <a:pt x="178303" y="1282"/>
                  </a:cubicBezTo>
                  <a:cubicBezTo>
                    <a:pt x="180781" y="3966"/>
                    <a:pt x="181813" y="7269"/>
                    <a:pt x="181607" y="11089"/>
                  </a:cubicBezTo>
                  <a:cubicBezTo>
                    <a:pt x="179542" y="24820"/>
                    <a:pt x="164779" y="32046"/>
                    <a:pt x="165708" y="47532"/>
                  </a:cubicBezTo>
                  <a:cubicBezTo>
                    <a:pt x="149500" y="59094"/>
                    <a:pt x="130092" y="61056"/>
                    <a:pt x="112644" y="68798"/>
                  </a:cubicBezTo>
                  <a:cubicBezTo>
                    <a:pt x="110373" y="69831"/>
                    <a:pt x="107586" y="70244"/>
                    <a:pt x="105211" y="69831"/>
                  </a:cubicBezTo>
                  <a:cubicBezTo>
                    <a:pt x="71143" y="63327"/>
                    <a:pt x="37385" y="74167"/>
                    <a:pt x="3420" y="7045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4454149E-9600-BAEF-C246-979D0B7F1B20}"/>
                </a:ext>
              </a:extLst>
            </p:cNvPr>
            <p:cNvSpPr/>
            <p:nvPr/>
          </p:nvSpPr>
          <p:spPr>
            <a:xfrm>
              <a:off x="5445444" y="1252173"/>
              <a:ext cx="116038" cy="105850"/>
            </a:xfrm>
            <a:custGeom>
              <a:avLst/>
              <a:gdLst>
                <a:gd name="connsiteX0" fmla="*/ 116038 w 116038"/>
                <a:gd name="connsiteY0" fmla="*/ 24674 h 105850"/>
                <a:gd name="connsiteX1" fmla="*/ 98178 w 116038"/>
                <a:gd name="connsiteY1" fmla="*/ 39643 h 105850"/>
                <a:gd name="connsiteX2" fmla="*/ 68549 w 116038"/>
                <a:gd name="connsiteY2" fmla="*/ 28080 h 105850"/>
                <a:gd name="connsiteX3" fmla="*/ 58948 w 116038"/>
                <a:gd name="connsiteY3" fmla="*/ 49347 h 105850"/>
                <a:gd name="connsiteX4" fmla="*/ 15898 w 116038"/>
                <a:gd name="connsiteY4" fmla="*/ 103650 h 105850"/>
                <a:gd name="connsiteX5" fmla="*/ 0 w 116038"/>
                <a:gd name="connsiteY5" fmla="*/ 98591 h 105850"/>
                <a:gd name="connsiteX6" fmla="*/ 77944 w 116038"/>
                <a:gd name="connsiteY6" fmla="*/ 0 h 105850"/>
                <a:gd name="connsiteX7" fmla="*/ 113148 w 116038"/>
                <a:gd name="connsiteY7" fmla="*/ 20234 h 105850"/>
                <a:gd name="connsiteX8" fmla="*/ 116038 w 116038"/>
                <a:gd name="connsiteY8" fmla="*/ 24674 h 10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38" h="105850">
                  <a:moveTo>
                    <a:pt x="116038" y="24674"/>
                  </a:moveTo>
                  <a:cubicBezTo>
                    <a:pt x="110050" y="29629"/>
                    <a:pt x="104372" y="35101"/>
                    <a:pt x="98178" y="39643"/>
                  </a:cubicBezTo>
                  <a:cubicBezTo>
                    <a:pt x="78666" y="53890"/>
                    <a:pt x="77841" y="53477"/>
                    <a:pt x="68549" y="28080"/>
                  </a:cubicBezTo>
                  <a:cubicBezTo>
                    <a:pt x="59877" y="32210"/>
                    <a:pt x="60497" y="42224"/>
                    <a:pt x="58948" y="49347"/>
                  </a:cubicBezTo>
                  <a:cubicBezTo>
                    <a:pt x="53477" y="76292"/>
                    <a:pt x="34584" y="89816"/>
                    <a:pt x="15898" y="103650"/>
                  </a:cubicBezTo>
                  <a:cubicBezTo>
                    <a:pt x="9395" y="108399"/>
                    <a:pt x="4026" y="104889"/>
                    <a:pt x="0" y="98591"/>
                  </a:cubicBezTo>
                  <a:cubicBezTo>
                    <a:pt x="11769" y="52238"/>
                    <a:pt x="40262" y="21783"/>
                    <a:pt x="77944" y="0"/>
                  </a:cubicBezTo>
                  <a:cubicBezTo>
                    <a:pt x="89093" y="7949"/>
                    <a:pt x="102721" y="10737"/>
                    <a:pt x="113148" y="20234"/>
                  </a:cubicBezTo>
                  <a:cubicBezTo>
                    <a:pt x="114180" y="21577"/>
                    <a:pt x="115109" y="23125"/>
                    <a:pt x="116038" y="24674"/>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D37CA2A5-F4FC-8BB1-03D7-F15F4FE88753}"/>
                </a:ext>
              </a:extLst>
            </p:cNvPr>
            <p:cNvSpPr/>
            <p:nvPr/>
          </p:nvSpPr>
          <p:spPr>
            <a:xfrm>
              <a:off x="5543396" y="1574441"/>
              <a:ext cx="128595" cy="64892"/>
            </a:xfrm>
            <a:custGeom>
              <a:avLst/>
              <a:gdLst>
                <a:gd name="connsiteX0" fmla="*/ 2600 w 128595"/>
                <a:gd name="connsiteY0" fmla="*/ 28118 h 64892"/>
                <a:gd name="connsiteX1" fmla="*/ 7969 w 128595"/>
                <a:gd name="connsiteY1" fmla="*/ 8813 h 64892"/>
                <a:gd name="connsiteX2" fmla="*/ 25726 w 128595"/>
                <a:gd name="connsiteY2" fmla="*/ 2825 h 64892"/>
                <a:gd name="connsiteX3" fmla="*/ 34501 w 128595"/>
                <a:gd name="connsiteY3" fmla="*/ 450 h 64892"/>
                <a:gd name="connsiteX4" fmla="*/ 42347 w 128595"/>
                <a:gd name="connsiteY4" fmla="*/ 6645 h 64892"/>
                <a:gd name="connsiteX5" fmla="*/ 48541 w 128595"/>
                <a:gd name="connsiteY5" fmla="*/ 14284 h 64892"/>
                <a:gd name="connsiteX6" fmla="*/ 74453 w 128595"/>
                <a:gd name="connsiteY6" fmla="*/ 19343 h 64892"/>
                <a:gd name="connsiteX7" fmla="*/ 79202 w 128595"/>
                <a:gd name="connsiteY7" fmla="*/ 19962 h 64892"/>
                <a:gd name="connsiteX8" fmla="*/ 117400 w 128595"/>
                <a:gd name="connsiteY8" fmla="*/ 36583 h 64892"/>
                <a:gd name="connsiteX9" fmla="*/ 124730 w 128595"/>
                <a:gd name="connsiteY9" fmla="*/ 61876 h 64892"/>
                <a:gd name="connsiteX10" fmla="*/ 117400 w 128595"/>
                <a:gd name="connsiteY10" fmla="*/ 60637 h 64892"/>
                <a:gd name="connsiteX11" fmla="*/ 102018 w 128595"/>
                <a:gd name="connsiteY11" fmla="*/ 60741 h 64892"/>
                <a:gd name="connsiteX12" fmla="*/ 73111 w 128595"/>
                <a:gd name="connsiteY12" fmla="*/ 61876 h 64892"/>
                <a:gd name="connsiteX13" fmla="*/ 37804 w 128595"/>
                <a:gd name="connsiteY13" fmla="*/ 50314 h 64892"/>
                <a:gd name="connsiteX14" fmla="*/ 2600 w 128595"/>
                <a:gd name="connsiteY14" fmla="*/ 28118 h 6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595" h="64892">
                  <a:moveTo>
                    <a:pt x="2600" y="28118"/>
                  </a:moveTo>
                  <a:cubicBezTo>
                    <a:pt x="-806" y="19962"/>
                    <a:pt x="-2458" y="12323"/>
                    <a:pt x="7969" y="8813"/>
                  </a:cubicBezTo>
                  <a:cubicBezTo>
                    <a:pt x="13853" y="6748"/>
                    <a:pt x="19841" y="4786"/>
                    <a:pt x="25726" y="2825"/>
                  </a:cubicBezTo>
                  <a:cubicBezTo>
                    <a:pt x="28203" y="141"/>
                    <a:pt x="31197" y="-582"/>
                    <a:pt x="34501" y="450"/>
                  </a:cubicBezTo>
                  <a:cubicBezTo>
                    <a:pt x="37391" y="1999"/>
                    <a:pt x="39972" y="4167"/>
                    <a:pt x="42347" y="6645"/>
                  </a:cubicBezTo>
                  <a:cubicBezTo>
                    <a:pt x="44515" y="9122"/>
                    <a:pt x="46579" y="11703"/>
                    <a:pt x="48541" y="14284"/>
                  </a:cubicBezTo>
                  <a:cubicBezTo>
                    <a:pt x="55974" y="23266"/>
                    <a:pt x="65781" y="18207"/>
                    <a:pt x="74453" y="19343"/>
                  </a:cubicBezTo>
                  <a:cubicBezTo>
                    <a:pt x="76002" y="19549"/>
                    <a:pt x="77654" y="19756"/>
                    <a:pt x="79202" y="19962"/>
                  </a:cubicBezTo>
                  <a:cubicBezTo>
                    <a:pt x="95307" y="16349"/>
                    <a:pt x="105321" y="29150"/>
                    <a:pt x="117400" y="36583"/>
                  </a:cubicBezTo>
                  <a:cubicBezTo>
                    <a:pt x="126175" y="42777"/>
                    <a:pt x="133298" y="49591"/>
                    <a:pt x="124730" y="61876"/>
                  </a:cubicBezTo>
                  <a:cubicBezTo>
                    <a:pt x="122149" y="62083"/>
                    <a:pt x="119774" y="61670"/>
                    <a:pt x="117400" y="60637"/>
                  </a:cubicBezTo>
                  <a:cubicBezTo>
                    <a:pt x="112238" y="56508"/>
                    <a:pt x="107076" y="56611"/>
                    <a:pt x="102018" y="60741"/>
                  </a:cubicBezTo>
                  <a:cubicBezTo>
                    <a:pt x="92416" y="63012"/>
                    <a:pt x="82919" y="68174"/>
                    <a:pt x="73111" y="61876"/>
                  </a:cubicBezTo>
                  <a:cubicBezTo>
                    <a:pt x="62168" y="54856"/>
                    <a:pt x="50296" y="52378"/>
                    <a:pt x="37804" y="50314"/>
                  </a:cubicBezTo>
                  <a:cubicBezTo>
                    <a:pt x="23971" y="47939"/>
                    <a:pt x="13750" y="36790"/>
                    <a:pt x="2600" y="28118"/>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71FB3F30-7477-F6D8-DB37-8B4F8B1245BB}"/>
                </a:ext>
              </a:extLst>
            </p:cNvPr>
            <p:cNvSpPr/>
            <p:nvPr/>
          </p:nvSpPr>
          <p:spPr>
            <a:xfrm>
              <a:off x="5921055" y="1016504"/>
              <a:ext cx="91426" cy="106505"/>
            </a:xfrm>
            <a:custGeom>
              <a:avLst/>
              <a:gdLst>
                <a:gd name="connsiteX0" fmla="*/ 68859 w 91426"/>
                <a:gd name="connsiteY0" fmla="*/ 1011 h 106505"/>
                <a:gd name="connsiteX1" fmla="*/ 82796 w 91426"/>
                <a:gd name="connsiteY1" fmla="*/ 2663 h 106505"/>
                <a:gd name="connsiteX2" fmla="*/ 91261 w 91426"/>
                <a:gd name="connsiteY2" fmla="*/ 6896 h 106505"/>
                <a:gd name="connsiteX3" fmla="*/ 83932 w 91426"/>
                <a:gd name="connsiteY3" fmla="*/ 42513 h 106505"/>
                <a:gd name="connsiteX4" fmla="*/ 83932 w 91426"/>
                <a:gd name="connsiteY4" fmla="*/ 42616 h 106505"/>
                <a:gd name="connsiteX5" fmla="*/ 46044 w 91426"/>
                <a:gd name="connsiteY5" fmla="*/ 51597 h 106505"/>
                <a:gd name="connsiteX6" fmla="*/ 18892 w 91426"/>
                <a:gd name="connsiteY6" fmla="*/ 99809 h 106505"/>
                <a:gd name="connsiteX7" fmla="*/ 0 w 91426"/>
                <a:gd name="connsiteY7" fmla="*/ 92892 h 106505"/>
                <a:gd name="connsiteX8" fmla="*/ 45734 w 91426"/>
                <a:gd name="connsiteY8" fmla="*/ 17529 h 106505"/>
                <a:gd name="connsiteX9" fmla="*/ 68859 w 91426"/>
                <a:gd name="connsiteY9" fmla="*/ 1011 h 106505"/>
                <a:gd name="connsiteX10" fmla="*/ 68859 w 91426"/>
                <a:gd name="connsiteY10" fmla="*/ 1011 h 10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6" h="106505">
                  <a:moveTo>
                    <a:pt x="68859" y="1011"/>
                  </a:moveTo>
                  <a:cubicBezTo>
                    <a:pt x="73401" y="2354"/>
                    <a:pt x="77841" y="6793"/>
                    <a:pt x="82796" y="2663"/>
                  </a:cubicBezTo>
                  <a:cubicBezTo>
                    <a:pt x="88371" y="-1982"/>
                    <a:pt x="92294" y="-537"/>
                    <a:pt x="91261" y="6896"/>
                  </a:cubicBezTo>
                  <a:cubicBezTo>
                    <a:pt x="89713" y="18871"/>
                    <a:pt x="86512" y="30640"/>
                    <a:pt x="83932" y="42513"/>
                  </a:cubicBezTo>
                  <a:lnTo>
                    <a:pt x="83932" y="42616"/>
                  </a:lnTo>
                  <a:cubicBezTo>
                    <a:pt x="72782" y="52940"/>
                    <a:pt x="56987" y="40241"/>
                    <a:pt x="46044" y="51597"/>
                  </a:cubicBezTo>
                  <a:cubicBezTo>
                    <a:pt x="37062" y="67702"/>
                    <a:pt x="28390" y="84014"/>
                    <a:pt x="18892" y="99809"/>
                  </a:cubicBezTo>
                  <a:cubicBezTo>
                    <a:pt x="12285" y="110752"/>
                    <a:pt x="5988" y="108171"/>
                    <a:pt x="0" y="92892"/>
                  </a:cubicBezTo>
                  <a:cubicBezTo>
                    <a:pt x="5781" y="60889"/>
                    <a:pt x="25087" y="38693"/>
                    <a:pt x="45734" y="17529"/>
                  </a:cubicBezTo>
                  <a:cubicBezTo>
                    <a:pt x="53580" y="12471"/>
                    <a:pt x="64729" y="12677"/>
                    <a:pt x="68859" y="1011"/>
                  </a:cubicBezTo>
                  <a:lnTo>
                    <a:pt x="68859" y="1011"/>
                  </a:lnTo>
                  <a:close/>
                </a:path>
              </a:pathLst>
            </a:custGeom>
            <a:solidFill>
              <a:srgbClr val="69C3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EE2141F7-24D4-7E28-BBE6-FFBFBFB76076}"/>
                </a:ext>
              </a:extLst>
            </p:cNvPr>
            <p:cNvSpPr/>
            <p:nvPr/>
          </p:nvSpPr>
          <p:spPr>
            <a:xfrm>
              <a:off x="6923278" y="1210934"/>
              <a:ext cx="75362" cy="116291"/>
            </a:xfrm>
            <a:custGeom>
              <a:avLst/>
              <a:gdLst>
                <a:gd name="connsiteX0" fmla="*/ 60703 w 75362"/>
                <a:gd name="connsiteY0" fmla="*/ 116292 h 116291"/>
                <a:gd name="connsiteX1" fmla="*/ 41604 w 75362"/>
                <a:gd name="connsiteY1" fmla="*/ 91205 h 116291"/>
                <a:gd name="connsiteX2" fmla="*/ 28597 w 75362"/>
                <a:gd name="connsiteY2" fmla="*/ 50633 h 116291"/>
                <a:gd name="connsiteX3" fmla="*/ 19099 w 75362"/>
                <a:gd name="connsiteY3" fmla="*/ 26269 h 116291"/>
                <a:gd name="connsiteX4" fmla="*/ 0 w 75362"/>
                <a:gd name="connsiteY4" fmla="*/ 7170 h 116291"/>
                <a:gd name="connsiteX5" fmla="*/ 31281 w 75362"/>
                <a:gd name="connsiteY5" fmla="*/ 6964 h 116291"/>
                <a:gd name="connsiteX6" fmla="*/ 75363 w 75362"/>
                <a:gd name="connsiteY6" fmla="*/ 58272 h 116291"/>
                <a:gd name="connsiteX7" fmla="*/ 67414 w 75362"/>
                <a:gd name="connsiteY7" fmla="*/ 107723 h 116291"/>
                <a:gd name="connsiteX8" fmla="*/ 60703 w 75362"/>
                <a:gd name="connsiteY8" fmla="*/ 116292 h 11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62" h="116291">
                  <a:moveTo>
                    <a:pt x="60703" y="116292"/>
                  </a:moveTo>
                  <a:cubicBezTo>
                    <a:pt x="54406" y="107723"/>
                    <a:pt x="49450" y="97296"/>
                    <a:pt x="41604" y="91205"/>
                  </a:cubicBezTo>
                  <a:cubicBezTo>
                    <a:pt x="27667" y="80468"/>
                    <a:pt x="19202" y="70454"/>
                    <a:pt x="28597" y="50633"/>
                  </a:cubicBezTo>
                  <a:cubicBezTo>
                    <a:pt x="33139" y="41032"/>
                    <a:pt x="27564" y="31534"/>
                    <a:pt x="19099" y="26269"/>
                  </a:cubicBezTo>
                  <a:cubicBezTo>
                    <a:pt x="11356" y="21314"/>
                    <a:pt x="3510" y="16875"/>
                    <a:pt x="0" y="7170"/>
                  </a:cubicBezTo>
                  <a:cubicBezTo>
                    <a:pt x="10324" y="-3463"/>
                    <a:pt x="20751" y="-1192"/>
                    <a:pt x="31281" y="6964"/>
                  </a:cubicBezTo>
                  <a:cubicBezTo>
                    <a:pt x="51205" y="18630"/>
                    <a:pt x="65968" y="35767"/>
                    <a:pt x="75363" y="58272"/>
                  </a:cubicBezTo>
                  <a:cubicBezTo>
                    <a:pt x="73092" y="74790"/>
                    <a:pt x="70511" y="91308"/>
                    <a:pt x="67414" y="107723"/>
                  </a:cubicBezTo>
                  <a:cubicBezTo>
                    <a:pt x="65865" y="111336"/>
                    <a:pt x="63594" y="114124"/>
                    <a:pt x="60703" y="116292"/>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F60D8FBC-DB65-2DBF-521D-1BB393565DF8}"/>
                </a:ext>
              </a:extLst>
            </p:cNvPr>
            <p:cNvSpPr/>
            <p:nvPr/>
          </p:nvSpPr>
          <p:spPr>
            <a:xfrm>
              <a:off x="6609103" y="1068025"/>
              <a:ext cx="169334" cy="44084"/>
            </a:xfrm>
            <a:custGeom>
              <a:avLst/>
              <a:gdLst>
                <a:gd name="connsiteX0" fmla="*/ 169334 w 169334"/>
                <a:gd name="connsiteY0" fmla="*/ 32493 h 44084"/>
                <a:gd name="connsiteX1" fmla="*/ 162004 w 169334"/>
                <a:gd name="connsiteY1" fmla="*/ 43952 h 44084"/>
                <a:gd name="connsiteX2" fmla="*/ 115238 w 169334"/>
                <a:gd name="connsiteY2" fmla="*/ 41474 h 44084"/>
                <a:gd name="connsiteX3" fmla="*/ 99959 w 169334"/>
                <a:gd name="connsiteY3" fmla="*/ 33009 h 44084"/>
                <a:gd name="connsiteX4" fmla="*/ 99959 w 169334"/>
                <a:gd name="connsiteY4" fmla="*/ 33009 h 44084"/>
                <a:gd name="connsiteX5" fmla="*/ 3123 w 169334"/>
                <a:gd name="connsiteY5" fmla="*/ 19279 h 44084"/>
                <a:gd name="connsiteX6" fmla="*/ 1265 w 169334"/>
                <a:gd name="connsiteY6" fmla="*/ 6993 h 44084"/>
                <a:gd name="connsiteX7" fmla="*/ 26867 w 169334"/>
                <a:gd name="connsiteY7" fmla="*/ 180 h 44084"/>
                <a:gd name="connsiteX8" fmla="*/ 86332 w 169334"/>
                <a:gd name="connsiteY8" fmla="*/ 2141 h 44084"/>
                <a:gd name="connsiteX9" fmla="*/ 153023 w 169334"/>
                <a:gd name="connsiteY9" fmla="*/ 25679 h 44084"/>
                <a:gd name="connsiteX10" fmla="*/ 169025 w 169334"/>
                <a:gd name="connsiteY10" fmla="*/ 32493 h 44084"/>
                <a:gd name="connsiteX11" fmla="*/ 169334 w 169334"/>
                <a:gd name="connsiteY11" fmla="*/ 32493 h 4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334" h="44084">
                  <a:moveTo>
                    <a:pt x="169334" y="32493"/>
                  </a:moveTo>
                  <a:cubicBezTo>
                    <a:pt x="168199" y="37448"/>
                    <a:pt x="167476" y="45191"/>
                    <a:pt x="162004" y="43952"/>
                  </a:cubicBezTo>
                  <a:cubicBezTo>
                    <a:pt x="146416" y="40442"/>
                    <a:pt x="130827" y="42094"/>
                    <a:pt x="115238" y="41474"/>
                  </a:cubicBezTo>
                  <a:cubicBezTo>
                    <a:pt x="111315" y="36106"/>
                    <a:pt x="104088" y="37861"/>
                    <a:pt x="99959" y="33009"/>
                  </a:cubicBezTo>
                  <a:lnTo>
                    <a:pt x="99959" y="33009"/>
                  </a:lnTo>
                  <a:cubicBezTo>
                    <a:pt x="68162" y="24440"/>
                    <a:pt x="33578" y="39100"/>
                    <a:pt x="3123" y="19279"/>
                  </a:cubicBezTo>
                  <a:cubicBezTo>
                    <a:pt x="-284" y="15665"/>
                    <a:pt x="-903" y="11639"/>
                    <a:pt x="1265" y="6993"/>
                  </a:cubicBezTo>
                  <a:cubicBezTo>
                    <a:pt x="9317" y="2657"/>
                    <a:pt x="17783" y="1006"/>
                    <a:pt x="26867" y="180"/>
                  </a:cubicBezTo>
                  <a:cubicBezTo>
                    <a:pt x="46792" y="-1575"/>
                    <a:pt x="66304" y="10297"/>
                    <a:pt x="86332" y="2141"/>
                  </a:cubicBezTo>
                  <a:cubicBezTo>
                    <a:pt x="106979" y="15252"/>
                    <a:pt x="133511" y="8748"/>
                    <a:pt x="153023" y="25679"/>
                  </a:cubicBezTo>
                  <a:cubicBezTo>
                    <a:pt x="157772" y="29602"/>
                    <a:pt x="164276" y="28570"/>
                    <a:pt x="169025" y="32493"/>
                  </a:cubicBezTo>
                  <a:lnTo>
                    <a:pt x="169334" y="32493"/>
                  </a:ln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C0DBDA10-2E13-85DB-18F4-ED1F19E2A010}"/>
                </a:ext>
              </a:extLst>
            </p:cNvPr>
            <p:cNvSpPr/>
            <p:nvPr/>
          </p:nvSpPr>
          <p:spPr>
            <a:xfrm>
              <a:off x="6456958" y="1734280"/>
              <a:ext cx="117288" cy="55718"/>
            </a:xfrm>
            <a:custGeom>
              <a:avLst/>
              <a:gdLst>
                <a:gd name="connsiteX0" fmla="*/ 0 w 117288"/>
                <a:gd name="connsiteY0" fmla="*/ 26437 h 55718"/>
                <a:gd name="connsiteX1" fmla="*/ 20751 w 117288"/>
                <a:gd name="connsiteY1" fmla="*/ 8 h 55718"/>
                <a:gd name="connsiteX2" fmla="*/ 42843 w 117288"/>
                <a:gd name="connsiteY2" fmla="*/ 16217 h 55718"/>
                <a:gd name="connsiteX3" fmla="*/ 68962 w 117288"/>
                <a:gd name="connsiteY3" fmla="*/ 18797 h 55718"/>
                <a:gd name="connsiteX4" fmla="*/ 99107 w 117288"/>
                <a:gd name="connsiteY4" fmla="*/ 18694 h 55718"/>
                <a:gd name="connsiteX5" fmla="*/ 99107 w 117288"/>
                <a:gd name="connsiteY5" fmla="*/ 18694 h 55718"/>
                <a:gd name="connsiteX6" fmla="*/ 117277 w 117288"/>
                <a:gd name="connsiteY6" fmla="*/ 35419 h 55718"/>
                <a:gd name="connsiteX7" fmla="*/ 91674 w 117288"/>
                <a:gd name="connsiteY7" fmla="*/ 52453 h 55718"/>
                <a:gd name="connsiteX8" fmla="*/ 91674 w 117288"/>
                <a:gd name="connsiteY8" fmla="*/ 52453 h 55718"/>
                <a:gd name="connsiteX9" fmla="*/ 74950 w 117288"/>
                <a:gd name="connsiteY9" fmla="*/ 53175 h 55718"/>
                <a:gd name="connsiteX10" fmla="*/ 0 w 117288"/>
                <a:gd name="connsiteY10" fmla="*/ 26437 h 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288" h="55718">
                  <a:moveTo>
                    <a:pt x="0" y="26437"/>
                  </a:moveTo>
                  <a:cubicBezTo>
                    <a:pt x="7227" y="17249"/>
                    <a:pt x="17344" y="10848"/>
                    <a:pt x="20751" y="8"/>
                  </a:cubicBezTo>
                  <a:cubicBezTo>
                    <a:pt x="33655" y="-405"/>
                    <a:pt x="33758" y="14668"/>
                    <a:pt x="42843" y="16217"/>
                  </a:cubicBezTo>
                  <a:cubicBezTo>
                    <a:pt x="51412" y="17662"/>
                    <a:pt x="60187" y="18488"/>
                    <a:pt x="68962" y="18797"/>
                  </a:cubicBezTo>
                  <a:cubicBezTo>
                    <a:pt x="78976" y="19210"/>
                    <a:pt x="89093" y="18694"/>
                    <a:pt x="99107" y="18694"/>
                  </a:cubicBezTo>
                  <a:lnTo>
                    <a:pt x="99107" y="18694"/>
                  </a:lnTo>
                  <a:cubicBezTo>
                    <a:pt x="106540" y="22617"/>
                    <a:pt x="117690" y="22514"/>
                    <a:pt x="117277" y="35419"/>
                  </a:cubicBezTo>
                  <a:cubicBezTo>
                    <a:pt x="116658" y="54311"/>
                    <a:pt x="97972" y="42748"/>
                    <a:pt x="91674" y="52453"/>
                  </a:cubicBezTo>
                  <a:lnTo>
                    <a:pt x="91674" y="52453"/>
                  </a:lnTo>
                  <a:cubicBezTo>
                    <a:pt x="86306" y="56892"/>
                    <a:pt x="80628" y="56479"/>
                    <a:pt x="74950" y="53175"/>
                  </a:cubicBezTo>
                  <a:cubicBezTo>
                    <a:pt x="49037" y="47291"/>
                    <a:pt x="21473" y="47084"/>
                    <a:pt x="0" y="26437"/>
                  </a:cubicBezTo>
                  <a:close/>
                </a:path>
              </a:pathLst>
            </a:custGeom>
            <a:solidFill>
              <a:srgbClr val="5DBFC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18EBBE92-D8EC-6DED-C1C0-3B4D2F523E93}"/>
                </a:ext>
              </a:extLst>
            </p:cNvPr>
            <p:cNvSpPr/>
            <p:nvPr/>
          </p:nvSpPr>
          <p:spPr>
            <a:xfrm>
              <a:off x="6624924" y="1711370"/>
              <a:ext cx="123058" cy="59051"/>
            </a:xfrm>
            <a:custGeom>
              <a:avLst/>
              <a:gdLst>
                <a:gd name="connsiteX0" fmla="*/ 91881 w 123058"/>
                <a:gd name="connsiteY0" fmla="*/ 0 h 59051"/>
                <a:gd name="connsiteX1" fmla="*/ 123058 w 123058"/>
                <a:gd name="connsiteY1" fmla="*/ 42637 h 59051"/>
                <a:gd name="connsiteX2" fmla="*/ 99314 w 123058"/>
                <a:gd name="connsiteY2" fmla="*/ 58329 h 59051"/>
                <a:gd name="connsiteX3" fmla="*/ 69685 w 123058"/>
                <a:gd name="connsiteY3" fmla="*/ 59051 h 59051"/>
                <a:gd name="connsiteX4" fmla="*/ 8465 w 123058"/>
                <a:gd name="connsiteY4" fmla="*/ 40572 h 59051"/>
                <a:gd name="connsiteX5" fmla="*/ 0 w 123058"/>
                <a:gd name="connsiteY5" fmla="*/ 33345 h 59051"/>
                <a:gd name="connsiteX6" fmla="*/ 41088 w 123058"/>
                <a:gd name="connsiteY6" fmla="*/ 23022 h 59051"/>
                <a:gd name="connsiteX7" fmla="*/ 91881 w 123058"/>
                <a:gd name="connsiteY7" fmla="*/ 0 h 5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058" h="59051">
                  <a:moveTo>
                    <a:pt x="91881" y="0"/>
                  </a:moveTo>
                  <a:cubicBezTo>
                    <a:pt x="99417" y="16621"/>
                    <a:pt x="113560" y="27564"/>
                    <a:pt x="123058" y="42637"/>
                  </a:cubicBezTo>
                  <a:cubicBezTo>
                    <a:pt x="118000" y="53064"/>
                    <a:pt x="110463" y="58535"/>
                    <a:pt x="99314" y="58329"/>
                  </a:cubicBezTo>
                  <a:cubicBezTo>
                    <a:pt x="89403" y="58122"/>
                    <a:pt x="79596" y="58742"/>
                    <a:pt x="69685" y="59051"/>
                  </a:cubicBezTo>
                  <a:cubicBezTo>
                    <a:pt x="48212" y="57090"/>
                    <a:pt x="29732" y="43256"/>
                    <a:pt x="8465" y="40572"/>
                  </a:cubicBezTo>
                  <a:cubicBezTo>
                    <a:pt x="5059" y="39023"/>
                    <a:pt x="2271" y="36546"/>
                    <a:pt x="0" y="33345"/>
                  </a:cubicBezTo>
                  <a:cubicBezTo>
                    <a:pt x="11769" y="20957"/>
                    <a:pt x="27048" y="20647"/>
                    <a:pt x="41088" y="23022"/>
                  </a:cubicBezTo>
                  <a:cubicBezTo>
                    <a:pt x="63078" y="26532"/>
                    <a:pt x="79492" y="19821"/>
                    <a:pt x="91881" y="0"/>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9E82F35B-4255-4593-B794-E1E3D03B7DAA}"/>
                </a:ext>
              </a:extLst>
            </p:cNvPr>
            <p:cNvSpPr/>
            <p:nvPr/>
          </p:nvSpPr>
          <p:spPr>
            <a:xfrm>
              <a:off x="5552500" y="1217279"/>
              <a:ext cx="108192" cy="59642"/>
            </a:xfrm>
            <a:custGeom>
              <a:avLst/>
              <a:gdLst>
                <a:gd name="connsiteX0" fmla="*/ 46044 w 108192"/>
                <a:gd name="connsiteY0" fmla="*/ 0 h 59642"/>
                <a:gd name="connsiteX1" fmla="*/ 66175 w 108192"/>
                <a:gd name="connsiteY1" fmla="*/ 9085 h 59642"/>
                <a:gd name="connsiteX2" fmla="*/ 108192 w 108192"/>
                <a:gd name="connsiteY2" fmla="*/ 8878 h 59642"/>
                <a:gd name="connsiteX3" fmla="*/ 105818 w 108192"/>
                <a:gd name="connsiteY3" fmla="*/ 12079 h 59642"/>
                <a:gd name="connsiteX4" fmla="*/ 78047 w 108192"/>
                <a:gd name="connsiteY4" fmla="*/ 20338 h 59642"/>
                <a:gd name="connsiteX5" fmla="*/ 68446 w 108192"/>
                <a:gd name="connsiteY5" fmla="*/ 50380 h 59642"/>
                <a:gd name="connsiteX6" fmla="*/ 56780 w 108192"/>
                <a:gd name="connsiteY6" fmla="*/ 57709 h 59642"/>
                <a:gd name="connsiteX7" fmla="*/ 9085 w 108192"/>
                <a:gd name="connsiteY7" fmla="*/ 59568 h 59642"/>
                <a:gd name="connsiteX8" fmla="*/ 8672 w 108192"/>
                <a:gd name="connsiteY8" fmla="*/ 58948 h 59642"/>
                <a:gd name="connsiteX9" fmla="*/ 0 w 108192"/>
                <a:gd name="connsiteY9" fmla="*/ 16518 h 59642"/>
                <a:gd name="connsiteX10" fmla="*/ 46044 w 108192"/>
                <a:gd name="connsiteY10" fmla="*/ 0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192" h="59642">
                  <a:moveTo>
                    <a:pt x="46044" y="0"/>
                  </a:moveTo>
                  <a:cubicBezTo>
                    <a:pt x="50999" y="7640"/>
                    <a:pt x="58226" y="9188"/>
                    <a:pt x="66175" y="9085"/>
                  </a:cubicBezTo>
                  <a:cubicBezTo>
                    <a:pt x="80215" y="8878"/>
                    <a:pt x="94152" y="8878"/>
                    <a:pt x="108192" y="8878"/>
                  </a:cubicBezTo>
                  <a:cubicBezTo>
                    <a:pt x="107366" y="9911"/>
                    <a:pt x="106747" y="11150"/>
                    <a:pt x="105818" y="12079"/>
                  </a:cubicBezTo>
                  <a:cubicBezTo>
                    <a:pt x="97868" y="21267"/>
                    <a:pt x="84138" y="12388"/>
                    <a:pt x="78047" y="20338"/>
                  </a:cubicBezTo>
                  <a:cubicBezTo>
                    <a:pt x="72266" y="27977"/>
                    <a:pt x="71543" y="40262"/>
                    <a:pt x="68446" y="50380"/>
                  </a:cubicBezTo>
                  <a:cubicBezTo>
                    <a:pt x="66588" y="56471"/>
                    <a:pt x="60910" y="60084"/>
                    <a:pt x="56780" y="57709"/>
                  </a:cubicBezTo>
                  <a:cubicBezTo>
                    <a:pt x="40262" y="48315"/>
                    <a:pt x="24983" y="60703"/>
                    <a:pt x="9085" y="59568"/>
                  </a:cubicBezTo>
                  <a:lnTo>
                    <a:pt x="8672" y="58948"/>
                  </a:lnTo>
                  <a:cubicBezTo>
                    <a:pt x="8362" y="44185"/>
                    <a:pt x="12388" y="28390"/>
                    <a:pt x="0" y="16518"/>
                  </a:cubicBezTo>
                  <a:cubicBezTo>
                    <a:pt x="14350" y="7433"/>
                    <a:pt x="29216" y="413"/>
                    <a:pt x="46044"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05473C3C-B688-53D0-D08D-5C204189DF8E}"/>
                </a:ext>
              </a:extLst>
            </p:cNvPr>
            <p:cNvSpPr/>
            <p:nvPr/>
          </p:nvSpPr>
          <p:spPr>
            <a:xfrm>
              <a:off x="6984394" y="1269310"/>
              <a:ext cx="56013" cy="96044"/>
            </a:xfrm>
            <a:custGeom>
              <a:avLst/>
              <a:gdLst>
                <a:gd name="connsiteX0" fmla="*/ 0 w 56013"/>
                <a:gd name="connsiteY0" fmla="*/ 49141 h 96044"/>
                <a:gd name="connsiteX1" fmla="*/ 0 w 56013"/>
                <a:gd name="connsiteY1" fmla="*/ 25396 h 96044"/>
                <a:gd name="connsiteX2" fmla="*/ 14143 w 56013"/>
                <a:gd name="connsiteY2" fmla="*/ 0 h 96044"/>
                <a:gd name="connsiteX3" fmla="*/ 14763 w 56013"/>
                <a:gd name="connsiteY3" fmla="*/ 516 h 96044"/>
                <a:gd name="connsiteX4" fmla="*/ 22093 w 56013"/>
                <a:gd name="connsiteY4" fmla="*/ 7640 h 96044"/>
                <a:gd name="connsiteX5" fmla="*/ 46457 w 56013"/>
                <a:gd name="connsiteY5" fmla="*/ 56264 h 96044"/>
                <a:gd name="connsiteX6" fmla="*/ 52547 w 56013"/>
                <a:gd name="connsiteY6" fmla="*/ 65865 h 96044"/>
                <a:gd name="connsiteX7" fmla="*/ 54612 w 56013"/>
                <a:gd name="connsiteY7" fmla="*/ 72472 h 96044"/>
                <a:gd name="connsiteX8" fmla="*/ 30558 w 56013"/>
                <a:gd name="connsiteY8" fmla="*/ 90952 h 96044"/>
                <a:gd name="connsiteX9" fmla="*/ 30558 w 56013"/>
                <a:gd name="connsiteY9" fmla="*/ 90952 h 96044"/>
                <a:gd name="connsiteX10" fmla="*/ 0 w 56013"/>
                <a:gd name="connsiteY10" fmla="*/ 49141 h 9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13" h="96044">
                  <a:moveTo>
                    <a:pt x="0" y="49141"/>
                  </a:moveTo>
                  <a:cubicBezTo>
                    <a:pt x="0" y="41191"/>
                    <a:pt x="0" y="33242"/>
                    <a:pt x="0" y="25396"/>
                  </a:cubicBezTo>
                  <a:cubicBezTo>
                    <a:pt x="0" y="13730"/>
                    <a:pt x="4233" y="5059"/>
                    <a:pt x="14143" y="0"/>
                  </a:cubicBezTo>
                  <a:cubicBezTo>
                    <a:pt x="14143" y="0"/>
                    <a:pt x="14763" y="516"/>
                    <a:pt x="14763" y="516"/>
                  </a:cubicBezTo>
                  <a:cubicBezTo>
                    <a:pt x="17860" y="2168"/>
                    <a:pt x="20234" y="4542"/>
                    <a:pt x="22093" y="7640"/>
                  </a:cubicBezTo>
                  <a:cubicBezTo>
                    <a:pt x="30248" y="23848"/>
                    <a:pt x="38301" y="40056"/>
                    <a:pt x="46457" y="56264"/>
                  </a:cubicBezTo>
                  <a:cubicBezTo>
                    <a:pt x="48315" y="59568"/>
                    <a:pt x="50380" y="62768"/>
                    <a:pt x="52547" y="65865"/>
                  </a:cubicBezTo>
                  <a:cubicBezTo>
                    <a:pt x="53890" y="67827"/>
                    <a:pt x="54612" y="70098"/>
                    <a:pt x="54612" y="72472"/>
                  </a:cubicBezTo>
                  <a:cubicBezTo>
                    <a:pt x="60290" y="99830"/>
                    <a:pt x="48005" y="99417"/>
                    <a:pt x="30558" y="90952"/>
                  </a:cubicBezTo>
                  <a:lnTo>
                    <a:pt x="30558" y="90952"/>
                  </a:lnTo>
                  <a:cubicBezTo>
                    <a:pt x="17654" y="79389"/>
                    <a:pt x="11150" y="62252"/>
                    <a:pt x="0" y="49141"/>
                  </a:cubicBezTo>
                  <a:close/>
                </a:path>
              </a:pathLst>
            </a:custGeom>
            <a:solidFill>
              <a:srgbClr val="65C1C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37917853-DC58-53A8-69A5-4D191B12EF36}"/>
                </a:ext>
              </a:extLst>
            </p:cNvPr>
            <p:cNvSpPr/>
            <p:nvPr/>
          </p:nvSpPr>
          <p:spPr>
            <a:xfrm>
              <a:off x="6762183" y="1686426"/>
              <a:ext cx="76647" cy="59631"/>
            </a:xfrm>
            <a:custGeom>
              <a:avLst/>
              <a:gdLst>
                <a:gd name="connsiteX0" fmla="*/ 9234 w 76647"/>
                <a:gd name="connsiteY0" fmla="*/ 59632 h 59631"/>
                <a:gd name="connsiteX1" fmla="*/ 2317 w 76647"/>
                <a:gd name="connsiteY1" fmla="*/ 18027 h 59631"/>
                <a:gd name="connsiteX2" fmla="*/ 9750 w 76647"/>
                <a:gd name="connsiteY2" fmla="*/ 10078 h 59631"/>
                <a:gd name="connsiteX3" fmla="*/ 24410 w 76647"/>
                <a:gd name="connsiteY3" fmla="*/ 8426 h 59631"/>
                <a:gd name="connsiteX4" fmla="*/ 59407 w 76647"/>
                <a:gd name="connsiteY4" fmla="*/ 2129 h 59631"/>
                <a:gd name="connsiteX5" fmla="*/ 76648 w 76647"/>
                <a:gd name="connsiteY5" fmla="*/ 15550 h 59631"/>
                <a:gd name="connsiteX6" fmla="*/ 20074 w 76647"/>
                <a:gd name="connsiteY6" fmla="*/ 56225 h 59631"/>
                <a:gd name="connsiteX7" fmla="*/ 9234 w 76647"/>
                <a:gd name="connsiteY7" fmla="*/ 59632 h 5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47" h="59631">
                  <a:moveTo>
                    <a:pt x="9234" y="59632"/>
                  </a:moveTo>
                  <a:cubicBezTo>
                    <a:pt x="-3464" y="47863"/>
                    <a:pt x="-161" y="32687"/>
                    <a:pt x="2317" y="18027"/>
                  </a:cubicBezTo>
                  <a:cubicBezTo>
                    <a:pt x="2833" y="14930"/>
                    <a:pt x="6653" y="11214"/>
                    <a:pt x="9750" y="10078"/>
                  </a:cubicBezTo>
                  <a:cubicBezTo>
                    <a:pt x="14293" y="8426"/>
                    <a:pt x="19867" y="7291"/>
                    <a:pt x="24410" y="8426"/>
                  </a:cubicBezTo>
                  <a:cubicBezTo>
                    <a:pt x="37108" y="11730"/>
                    <a:pt x="47741" y="9355"/>
                    <a:pt x="59407" y="2129"/>
                  </a:cubicBezTo>
                  <a:cubicBezTo>
                    <a:pt x="69008" y="-3859"/>
                    <a:pt x="75718" y="3471"/>
                    <a:pt x="76648" y="15550"/>
                  </a:cubicBezTo>
                  <a:cubicBezTo>
                    <a:pt x="57445" y="28454"/>
                    <a:pt x="35662" y="37023"/>
                    <a:pt x="20074" y="56225"/>
                  </a:cubicBezTo>
                  <a:cubicBezTo>
                    <a:pt x="17906" y="58806"/>
                    <a:pt x="12950" y="58599"/>
                    <a:pt x="9234" y="59632"/>
                  </a:cubicBezTo>
                  <a:close/>
                </a:path>
              </a:pathLst>
            </a:custGeom>
            <a:solidFill>
              <a:srgbClr val="7BC9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3602AD69-7F15-52F4-6486-366C0A509D81}"/>
                </a:ext>
              </a:extLst>
            </p:cNvPr>
            <p:cNvSpPr/>
            <p:nvPr/>
          </p:nvSpPr>
          <p:spPr>
            <a:xfrm>
              <a:off x="6395222" y="1076393"/>
              <a:ext cx="125922" cy="61255"/>
            </a:xfrm>
            <a:custGeom>
              <a:avLst/>
              <a:gdLst>
                <a:gd name="connsiteX0" fmla="*/ 0 w 125922"/>
                <a:gd name="connsiteY0" fmla="*/ 41365 h 61255"/>
                <a:gd name="connsiteX1" fmla="*/ 15382 w 125922"/>
                <a:gd name="connsiteY1" fmla="*/ 24538 h 61255"/>
                <a:gd name="connsiteX2" fmla="*/ 15382 w 125922"/>
                <a:gd name="connsiteY2" fmla="*/ 24538 h 61255"/>
                <a:gd name="connsiteX3" fmla="*/ 24777 w 125922"/>
                <a:gd name="connsiteY3" fmla="*/ 23402 h 61255"/>
                <a:gd name="connsiteX4" fmla="*/ 28803 w 125922"/>
                <a:gd name="connsiteY4" fmla="*/ 23402 h 61255"/>
                <a:gd name="connsiteX5" fmla="*/ 61219 w 125922"/>
                <a:gd name="connsiteY5" fmla="*/ 16382 h 61255"/>
                <a:gd name="connsiteX6" fmla="*/ 115006 w 125922"/>
                <a:gd name="connsiteY6" fmla="*/ 174 h 61255"/>
                <a:gd name="connsiteX7" fmla="*/ 123678 w 125922"/>
                <a:gd name="connsiteY7" fmla="*/ 23608 h 61255"/>
                <a:gd name="connsiteX8" fmla="*/ 78770 w 125922"/>
                <a:gd name="connsiteY8" fmla="*/ 58812 h 61255"/>
                <a:gd name="connsiteX9" fmla="*/ 68962 w 125922"/>
                <a:gd name="connsiteY9" fmla="*/ 61187 h 61255"/>
                <a:gd name="connsiteX10" fmla="*/ 3407 w 125922"/>
                <a:gd name="connsiteY10" fmla="*/ 45391 h 61255"/>
                <a:gd name="connsiteX11" fmla="*/ 0 w 125922"/>
                <a:gd name="connsiteY11" fmla="*/ 41365 h 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22" h="61255">
                  <a:moveTo>
                    <a:pt x="0" y="41365"/>
                  </a:moveTo>
                  <a:cubicBezTo>
                    <a:pt x="5162" y="35790"/>
                    <a:pt x="10220" y="30112"/>
                    <a:pt x="15382" y="24538"/>
                  </a:cubicBezTo>
                  <a:lnTo>
                    <a:pt x="15382" y="24538"/>
                  </a:lnTo>
                  <a:cubicBezTo>
                    <a:pt x="18273" y="22060"/>
                    <a:pt x="21473" y="21647"/>
                    <a:pt x="24777" y="23402"/>
                  </a:cubicBezTo>
                  <a:cubicBezTo>
                    <a:pt x="26119" y="22679"/>
                    <a:pt x="27461" y="22679"/>
                    <a:pt x="28803" y="23402"/>
                  </a:cubicBezTo>
                  <a:cubicBezTo>
                    <a:pt x="38920" y="17001"/>
                    <a:pt x="51618" y="25054"/>
                    <a:pt x="61219" y="16382"/>
                  </a:cubicBezTo>
                  <a:cubicBezTo>
                    <a:pt x="78357" y="7710"/>
                    <a:pt x="95288" y="-1375"/>
                    <a:pt x="115006" y="174"/>
                  </a:cubicBezTo>
                  <a:cubicBezTo>
                    <a:pt x="123987" y="5232"/>
                    <a:pt x="129149" y="12046"/>
                    <a:pt x="123678" y="23608"/>
                  </a:cubicBezTo>
                  <a:cubicBezTo>
                    <a:pt x="109225" y="36100"/>
                    <a:pt x="88784" y="39610"/>
                    <a:pt x="78770" y="58812"/>
                  </a:cubicBezTo>
                  <a:cubicBezTo>
                    <a:pt x="75776" y="60774"/>
                    <a:pt x="72472" y="61496"/>
                    <a:pt x="68962" y="61187"/>
                  </a:cubicBezTo>
                  <a:cubicBezTo>
                    <a:pt x="50483" y="39610"/>
                    <a:pt x="24983" y="52308"/>
                    <a:pt x="3407" y="45391"/>
                  </a:cubicBezTo>
                  <a:cubicBezTo>
                    <a:pt x="2271" y="44153"/>
                    <a:pt x="1136" y="42810"/>
                    <a:pt x="0" y="41365"/>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ADFD2482-1DFD-4560-A363-FDB95B6CFCD2}"/>
                </a:ext>
              </a:extLst>
            </p:cNvPr>
            <p:cNvSpPr/>
            <p:nvPr/>
          </p:nvSpPr>
          <p:spPr>
            <a:xfrm>
              <a:off x="6608628" y="1744466"/>
              <a:ext cx="85877" cy="46190"/>
            </a:xfrm>
            <a:custGeom>
              <a:avLst/>
              <a:gdLst>
                <a:gd name="connsiteX0" fmla="*/ 24038 w 85877"/>
                <a:gd name="connsiteY0" fmla="*/ 249 h 46190"/>
                <a:gd name="connsiteX1" fmla="*/ 85877 w 85877"/>
                <a:gd name="connsiteY1" fmla="*/ 25852 h 46190"/>
                <a:gd name="connsiteX2" fmla="*/ 85567 w 85877"/>
                <a:gd name="connsiteY2" fmla="*/ 25646 h 46190"/>
                <a:gd name="connsiteX3" fmla="*/ 77412 w 85877"/>
                <a:gd name="connsiteY3" fmla="*/ 33182 h 46190"/>
                <a:gd name="connsiteX4" fmla="*/ 24348 w 85877"/>
                <a:gd name="connsiteY4" fmla="*/ 42267 h 46190"/>
                <a:gd name="connsiteX5" fmla="*/ 500 w 85877"/>
                <a:gd name="connsiteY5" fmla="*/ 42370 h 46190"/>
                <a:gd name="connsiteX6" fmla="*/ 397 w 85877"/>
                <a:gd name="connsiteY6" fmla="*/ 42473 h 46190"/>
                <a:gd name="connsiteX7" fmla="*/ 24038 w 85877"/>
                <a:gd name="connsiteY7" fmla="*/ 249 h 4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877" h="46190">
                  <a:moveTo>
                    <a:pt x="24038" y="249"/>
                  </a:moveTo>
                  <a:cubicBezTo>
                    <a:pt x="48299" y="-1712"/>
                    <a:pt x="68533" y="7992"/>
                    <a:pt x="85877" y="25852"/>
                  </a:cubicBezTo>
                  <a:cubicBezTo>
                    <a:pt x="85877" y="25852"/>
                    <a:pt x="85567" y="25646"/>
                    <a:pt x="85567" y="25646"/>
                  </a:cubicBezTo>
                  <a:cubicBezTo>
                    <a:pt x="82057" y="27194"/>
                    <a:pt x="80199" y="30704"/>
                    <a:pt x="77412" y="33182"/>
                  </a:cubicBezTo>
                  <a:cubicBezTo>
                    <a:pt x="59758" y="36176"/>
                    <a:pt x="42002" y="39273"/>
                    <a:pt x="24348" y="42267"/>
                  </a:cubicBezTo>
                  <a:cubicBezTo>
                    <a:pt x="16399" y="47635"/>
                    <a:pt x="8450" y="47326"/>
                    <a:pt x="500" y="42370"/>
                  </a:cubicBezTo>
                  <a:lnTo>
                    <a:pt x="397" y="42473"/>
                  </a:lnTo>
                  <a:cubicBezTo>
                    <a:pt x="-2700" y="21103"/>
                    <a:pt x="12992" y="12225"/>
                    <a:pt x="24038" y="249"/>
                  </a:cubicBezTo>
                  <a:close/>
                </a:path>
              </a:pathLst>
            </a:custGeom>
            <a:solidFill>
              <a:srgbClr val="75C6C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FFC38F4F-5161-19E7-28EE-EC1CA8D1F59D}"/>
                </a:ext>
              </a:extLst>
            </p:cNvPr>
            <p:cNvSpPr/>
            <p:nvPr/>
          </p:nvSpPr>
          <p:spPr>
            <a:xfrm>
              <a:off x="5432436" y="1367901"/>
              <a:ext cx="36855" cy="95937"/>
            </a:xfrm>
            <a:custGeom>
              <a:avLst/>
              <a:gdLst>
                <a:gd name="connsiteX0" fmla="*/ 36856 w 36855"/>
                <a:gd name="connsiteY0" fmla="*/ 92707 h 95937"/>
                <a:gd name="connsiteX1" fmla="*/ 21886 w 36855"/>
                <a:gd name="connsiteY1" fmla="*/ 95804 h 95937"/>
                <a:gd name="connsiteX2" fmla="*/ 5368 w 36855"/>
                <a:gd name="connsiteY2" fmla="*/ 77634 h 95937"/>
                <a:gd name="connsiteX3" fmla="*/ 0 w 36855"/>
                <a:gd name="connsiteY3" fmla="*/ 9911 h 95937"/>
                <a:gd name="connsiteX4" fmla="*/ 5884 w 36855"/>
                <a:gd name="connsiteY4" fmla="*/ 0 h 95937"/>
                <a:gd name="connsiteX5" fmla="*/ 32520 w 36855"/>
                <a:gd name="connsiteY5" fmla="*/ 38507 h 95937"/>
                <a:gd name="connsiteX6" fmla="*/ 33552 w 36855"/>
                <a:gd name="connsiteY6" fmla="*/ 57400 h 95937"/>
                <a:gd name="connsiteX7" fmla="*/ 36856 w 36855"/>
                <a:gd name="connsiteY7" fmla="*/ 92707 h 9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55" h="95937">
                  <a:moveTo>
                    <a:pt x="36856" y="92707"/>
                  </a:moveTo>
                  <a:cubicBezTo>
                    <a:pt x="31900" y="93739"/>
                    <a:pt x="26945" y="95391"/>
                    <a:pt x="21886" y="95804"/>
                  </a:cubicBezTo>
                  <a:cubicBezTo>
                    <a:pt x="8156" y="96939"/>
                    <a:pt x="2374" y="90848"/>
                    <a:pt x="5368" y="77634"/>
                  </a:cubicBezTo>
                  <a:cubicBezTo>
                    <a:pt x="10633" y="54303"/>
                    <a:pt x="10737" y="31590"/>
                    <a:pt x="0" y="9911"/>
                  </a:cubicBezTo>
                  <a:cubicBezTo>
                    <a:pt x="1961" y="6607"/>
                    <a:pt x="3923" y="3304"/>
                    <a:pt x="5884" y="0"/>
                  </a:cubicBezTo>
                  <a:cubicBezTo>
                    <a:pt x="16828" y="11046"/>
                    <a:pt x="17034" y="30352"/>
                    <a:pt x="32520" y="38507"/>
                  </a:cubicBezTo>
                  <a:cubicBezTo>
                    <a:pt x="38404" y="41604"/>
                    <a:pt x="36752" y="51205"/>
                    <a:pt x="33552" y="57400"/>
                  </a:cubicBezTo>
                  <a:cubicBezTo>
                    <a:pt x="27048" y="70304"/>
                    <a:pt x="31694" y="81454"/>
                    <a:pt x="36856" y="92707"/>
                  </a:cubicBezTo>
                  <a:close/>
                </a:path>
              </a:pathLst>
            </a:custGeom>
            <a:solidFill>
              <a:srgbClr val="9BD4D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6FD9D127-3B81-2240-424A-595B6F8E311E}"/>
                </a:ext>
              </a:extLst>
            </p:cNvPr>
            <p:cNvSpPr/>
            <p:nvPr/>
          </p:nvSpPr>
          <p:spPr>
            <a:xfrm>
              <a:off x="6869905" y="1155884"/>
              <a:ext cx="84550" cy="62220"/>
            </a:xfrm>
            <a:custGeom>
              <a:avLst/>
              <a:gdLst>
                <a:gd name="connsiteX0" fmla="*/ 84551 w 84550"/>
                <a:gd name="connsiteY0" fmla="*/ 62014 h 62220"/>
                <a:gd name="connsiteX1" fmla="*/ 53270 w 84550"/>
                <a:gd name="connsiteY1" fmla="*/ 62221 h 62220"/>
                <a:gd name="connsiteX2" fmla="*/ 27564 w 84550"/>
                <a:gd name="connsiteY2" fmla="*/ 37857 h 62220"/>
                <a:gd name="connsiteX3" fmla="*/ 0 w 84550"/>
                <a:gd name="connsiteY3" fmla="*/ 3686 h 62220"/>
                <a:gd name="connsiteX4" fmla="*/ 2994 w 84550"/>
                <a:gd name="connsiteY4" fmla="*/ 279 h 62220"/>
                <a:gd name="connsiteX5" fmla="*/ 14866 w 84550"/>
                <a:gd name="connsiteY5" fmla="*/ 3892 h 62220"/>
                <a:gd name="connsiteX6" fmla="*/ 77015 w 84550"/>
                <a:gd name="connsiteY6" fmla="*/ 43845 h 62220"/>
                <a:gd name="connsiteX7" fmla="*/ 82796 w 84550"/>
                <a:gd name="connsiteY7" fmla="*/ 53859 h 62220"/>
                <a:gd name="connsiteX8" fmla="*/ 84551 w 84550"/>
                <a:gd name="connsiteY8" fmla="*/ 62014 h 6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50" h="62220">
                  <a:moveTo>
                    <a:pt x="84551" y="62014"/>
                  </a:moveTo>
                  <a:cubicBezTo>
                    <a:pt x="74124" y="62118"/>
                    <a:pt x="63697" y="62118"/>
                    <a:pt x="53270" y="62221"/>
                  </a:cubicBezTo>
                  <a:cubicBezTo>
                    <a:pt x="44702" y="54168"/>
                    <a:pt x="35823" y="46426"/>
                    <a:pt x="27564" y="37857"/>
                  </a:cubicBezTo>
                  <a:cubicBezTo>
                    <a:pt x="17550" y="27327"/>
                    <a:pt x="6091" y="18035"/>
                    <a:pt x="0" y="3686"/>
                  </a:cubicBezTo>
                  <a:cubicBezTo>
                    <a:pt x="1032" y="2550"/>
                    <a:pt x="1962" y="1414"/>
                    <a:pt x="2994" y="279"/>
                  </a:cubicBezTo>
                  <a:cubicBezTo>
                    <a:pt x="7433" y="-341"/>
                    <a:pt x="11666" y="-237"/>
                    <a:pt x="14866" y="3892"/>
                  </a:cubicBezTo>
                  <a:cubicBezTo>
                    <a:pt x="35617" y="17210"/>
                    <a:pt x="56264" y="30527"/>
                    <a:pt x="77015" y="43845"/>
                  </a:cubicBezTo>
                  <a:cubicBezTo>
                    <a:pt x="78254" y="47664"/>
                    <a:pt x="80628" y="50762"/>
                    <a:pt x="82796" y="53859"/>
                  </a:cubicBezTo>
                  <a:cubicBezTo>
                    <a:pt x="83415" y="56543"/>
                    <a:pt x="84035" y="59227"/>
                    <a:pt x="84551" y="62014"/>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8646DB77-C264-D16C-CCB8-BA5CDD2C47B8}"/>
                </a:ext>
              </a:extLst>
            </p:cNvPr>
            <p:cNvSpPr/>
            <p:nvPr/>
          </p:nvSpPr>
          <p:spPr>
            <a:xfrm>
              <a:off x="6510228" y="1068102"/>
              <a:ext cx="100242" cy="45299"/>
            </a:xfrm>
            <a:custGeom>
              <a:avLst/>
              <a:gdLst>
                <a:gd name="connsiteX0" fmla="*/ 7536 w 100242"/>
                <a:gd name="connsiteY0" fmla="*/ 32829 h 45299"/>
                <a:gd name="connsiteX1" fmla="*/ 0 w 100242"/>
                <a:gd name="connsiteY1" fmla="*/ 8362 h 45299"/>
                <a:gd name="connsiteX2" fmla="*/ 4955 w 100242"/>
                <a:gd name="connsiteY2" fmla="*/ 6401 h 45299"/>
                <a:gd name="connsiteX3" fmla="*/ 83828 w 100242"/>
                <a:gd name="connsiteY3" fmla="*/ 0 h 45299"/>
                <a:gd name="connsiteX4" fmla="*/ 91881 w 100242"/>
                <a:gd name="connsiteY4" fmla="*/ 929 h 45299"/>
                <a:gd name="connsiteX5" fmla="*/ 100036 w 100242"/>
                <a:gd name="connsiteY5" fmla="*/ 7227 h 45299"/>
                <a:gd name="connsiteX6" fmla="*/ 100243 w 100242"/>
                <a:gd name="connsiteY6" fmla="*/ 6814 h 45299"/>
                <a:gd name="connsiteX7" fmla="*/ 99417 w 100242"/>
                <a:gd name="connsiteY7" fmla="*/ 16105 h 45299"/>
                <a:gd name="connsiteX8" fmla="*/ 98385 w 100242"/>
                <a:gd name="connsiteY8" fmla="*/ 20544 h 45299"/>
                <a:gd name="connsiteX9" fmla="*/ 92707 w 100242"/>
                <a:gd name="connsiteY9" fmla="*/ 27048 h 45299"/>
                <a:gd name="connsiteX10" fmla="*/ 88784 w 100242"/>
                <a:gd name="connsiteY10" fmla="*/ 28390 h 45299"/>
                <a:gd name="connsiteX11" fmla="*/ 84861 w 100242"/>
                <a:gd name="connsiteY11" fmla="*/ 28597 h 45299"/>
                <a:gd name="connsiteX12" fmla="*/ 80938 w 100242"/>
                <a:gd name="connsiteY12" fmla="*/ 28287 h 45299"/>
                <a:gd name="connsiteX13" fmla="*/ 77221 w 100242"/>
                <a:gd name="connsiteY13" fmla="*/ 28287 h 45299"/>
                <a:gd name="connsiteX14" fmla="*/ 73401 w 100242"/>
                <a:gd name="connsiteY14" fmla="*/ 28493 h 45299"/>
                <a:gd name="connsiteX15" fmla="*/ 69685 w 100242"/>
                <a:gd name="connsiteY15" fmla="*/ 29319 h 45299"/>
                <a:gd name="connsiteX16" fmla="*/ 62355 w 100242"/>
                <a:gd name="connsiteY16" fmla="*/ 31074 h 45299"/>
                <a:gd name="connsiteX17" fmla="*/ 55128 w 100242"/>
                <a:gd name="connsiteY17" fmla="*/ 32933 h 45299"/>
                <a:gd name="connsiteX18" fmla="*/ 48212 w 100242"/>
                <a:gd name="connsiteY18" fmla="*/ 36236 h 45299"/>
                <a:gd name="connsiteX19" fmla="*/ 41191 w 100242"/>
                <a:gd name="connsiteY19" fmla="*/ 40262 h 45299"/>
                <a:gd name="connsiteX20" fmla="*/ 29629 w 100242"/>
                <a:gd name="connsiteY20" fmla="*/ 45114 h 45299"/>
                <a:gd name="connsiteX21" fmla="*/ 20957 w 100242"/>
                <a:gd name="connsiteY21" fmla="*/ 44495 h 45299"/>
                <a:gd name="connsiteX22" fmla="*/ 9807 w 100242"/>
                <a:gd name="connsiteY22" fmla="*/ 36959 h 45299"/>
                <a:gd name="connsiteX23" fmla="*/ 7536 w 100242"/>
                <a:gd name="connsiteY23" fmla="*/ 32829 h 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242" h="45299">
                  <a:moveTo>
                    <a:pt x="7536" y="32829"/>
                  </a:moveTo>
                  <a:cubicBezTo>
                    <a:pt x="7949" y="23641"/>
                    <a:pt x="3200" y="16311"/>
                    <a:pt x="0" y="8362"/>
                  </a:cubicBezTo>
                  <a:cubicBezTo>
                    <a:pt x="1342" y="6917"/>
                    <a:pt x="3097" y="6297"/>
                    <a:pt x="4955" y="6401"/>
                  </a:cubicBezTo>
                  <a:cubicBezTo>
                    <a:pt x="30868" y="-1342"/>
                    <a:pt x="58019" y="9291"/>
                    <a:pt x="83828" y="0"/>
                  </a:cubicBezTo>
                  <a:cubicBezTo>
                    <a:pt x="86512" y="310"/>
                    <a:pt x="89197" y="619"/>
                    <a:pt x="91881" y="929"/>
                  </a:cubicBezTo>
                  <a:cubicBezTo>
                    <a:pt x="94565" y="3097"/>
                    <a:pt x="97249" y="5162"/>
                    <a:pt x="100036" y="7227"/>
                  </a:cubicBezTo>
                  <a:cubicBezTo>
                    <a:pt x="100036" y="7227"/>
                    <a:pt x="100243" y="6814"/>
                    <a:pt x="100243" y="6814"/>
                  </a:cubicBezTo>
                  <a:cubicBezTo>
                    <a:pt x="99933" y="9911"/>
                    <a:pt x="99624" y="13008"/>
                    <a:pt x="99417" y="16105"/>
                  </a:cubicBezTo>
                  <a:cubicBezTo>
                    <a:pt x="99107" y="17550"/>
                    <a:pt x="98694" y="19099"/>
                    <a:pt x="98385" y="20544"/>
                  </a:cubicBezTo>
                  <a:cubicBezTo>
                    <a:pt x="96939" y="23125"/>
                    <a:pt x="94978" y="25293"/>
                    <a:pt x="92707" y="27048"/>
                  </a:cubicBezTo>
                  <a:cubicBezTo>
                    <a:pt x="91468" y="27461"/>
                    <a:pt x="90126" y="27977"/>
                    <a:pt x="88784" y="28390"/>
                  </a:cubicBezTo>
                  <a:cubicBezTo>
                    <a:pt x="87442" y="28493"/>
                    <a:pt x="86099" y="28493"/>
                    <a:pt x="84861" y="28597"/>
                  </a:cubicBezTo>
                  <a:cubicBezTo>
                    <a:pt x="83519" y="28493"/>
                    <a:pt x="82280" y="28287"/>
                    <a:pt x="80938" y="28287"/>
                  </a:cubicBezTo>
                  <a:cubicBezTo>
                    <a:pt x="81041" y="28390"/>
                    <a:pt x="77221" y="28287"/>
                    <a:pt x="77221" y="28287"/>
                  </a:cubicBezTo>
                  <a:cubicBezTo>
                    <a:pt x="77221" y="28287"/>
                    <a:pt x="73401" y="28390"/>
                    <a:pt x="73401" y="28493"/>
                  </a:cubicBezTo>
                  <a:cubicBezTo>
                    <a:pt x="73401" y="28597"/>
                    <a:pt x="69685" y="29216"/>
                    <a:pt x="69685" y="29319"/>
                  </a:cubicBezTo>
                  <a:cubicBezTo>
                    <a:pt x="67310" y="30145"/>
                    <a:pt x="64833" y="30661"/>
                    <a:pt x="62355" y="31074"/>
                  </a:cubicBezTo>
                  <a:cubicBezTo>
                    <a:pt x="59981" y="31797"/>
                    <a:pt x="57503" y="32313"/>
                    <a:pt x="55128" y="32933"/>
                  </a:cubicBezTo>
                  <a:cubicBezTo>
                    <a:pt x="52754" y="33965"/>
                    <a:pt x="50483" y="34997"/>
                    <a:pt x="48212" y="36236"/>
                  </a:cubicBezTo>
                  <a:cubicBezTo>
                    <a:pt x="45940" y="37785"/>
                    <a:pt x="43566" y="39024"/>
                    <a:pt x="41191" y="40262"/>
                  </a:cubicBezTo>
                  <a:cubicBezTo>
                    <a:pt x="37475" y="42327"/>
                    <a:pt x="33655" y="44082"/>
                    <a:pt x="29629" y="45114"/>
                  </a:cubicBezTo>
                  <a:cubicBezTo>
                    <a:pt x="26738" y="45527"/>
                    <a:pt x="23848" y="45218"/>
                    <a:pt x="20957" y="44495"/>
                  </a:cubicBezTo>
                  <a:cubicBezTo>
                    <a:pt x="16724" y="42843"/>
                    <a:pt x="13008" y="40366"/>
                    <a:pt x="9807" y="36959"/>
                  </a:cubicBezTo>
                  <a:cubicBezTo>
                    <a:pt x="8982" y="35617"/>
                    <a:pt x="8259" y="34275"/>
                    <a:pt x="7536" y="32829"/>
                  </a:cubicBezTo>
                  <a:close/>
                </a:path>
              </a:pathLst>
            </a:custGeom>
            <a:solidFill>
              <a:srgbClr val="6CC3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C4B99B08-AD7E-A510-C9D3-832AED6780FB}"/>
                </a:ext>
              </a:extLst>
            </p:cNvPr>
            <p:cNvSpPr/>
            <p:nvPr/>
          </p:nvSpPr>
          <p:spPr>
            <a:xfrm>
              <a:off x="6788329" y="1113576"/>
              <a:ext cx="84133" cy="46303"/>
            </a:xfrm>
            <a:custGeom>
              <a:avLst/>
              <a:gdLst>
                <a:gd name="connsiteX0" fmla="*/ 81575 w 84133"/>
                <a:gd name="connsiteY0" fmla="*/ 45890 h 46303"/>
                <a:gd name="connsiteX1" fmla="*/ 8794 w 84133"/>
                <a:gd name="connsiteY1" fmla="*/ 28031 h 46303"/>
                <a:gd name="connsiteX2" fmla="*/ 4870 w 84133"/>
                <a:gd name="connsiteY2" fmla="*/ 4183 h 46303"/>
                <a:gd name="connsiteX3" fmla="*/ 28821 w 84133"/>
                <a:gd name="connsiteY3" fmla="*/ 2634 h 46303"/>
                <a:gd name="connsiteX4" fmla="*/ 73729 w 84133"/>
                <a:gd name="connsiteY4" fmla="*/ 29373 h 46303"/>
                <a:gd name="connsiteX5" fmla="*/ 81472 w 84133"/>
                <a:gd name="connsiteY5" fmla="*/ 37528 h 46303"/>
                <a:gd name="connsiteX6" fmla="*/ 81472 w 84133"/>
                <a:gd name="connsiteY6" fmla="*/ 37528 h 46303"/>
                <a:gd name="connsiteX7" fmla="*/ 83743 w 84133"/>
                <a:gd name="connsiteY7" fmla="*/ 43413 h 46303"/>
                <a:gd name="connsiteX8" fmla="*/ 81266 w 84133"/>
                <a:gd name="connsiteY8" fmla="*/ 46303 h 46303"/>
                <a:gd name="connsiteX9" fmla="*/ 81575 w 84133"/>
                <a:gd name="connsiteY9" fmla="*/ 45890 h 4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33" h="46303">
                  <a:moveTo>
                    <a:pt x="81575" y="45890"/>
                  </a:moveTo>
                  <a:cubicBezTo>
                    <a:pt x="57108" y="41348"/>
                    <a:pt x="34809" y="26482"/>
                    <a:pt x="8794" y="28031"/>
                  </a:cubicBezTo>
                  <a:cubicBezTo>
                    <a:pt x="-1530" y="28650"/>
                    <a:pt x="-2666" y="19875"/>
                    <a:pt x="4870" y="4183"/>
                  </a:cubicBezTo>
                  <a:cubicBezTo>
                    <a:pt x="12510" y="-2115"/>
                    <a:pt x="20666" y="-153"/>
                    <a:pt x="28821" y="2634"/>
                  </a:cubicBezTo>
                  <a:cubicBezTo>
                    <a:pt x="45133" y="8828"/>
                    <a:pt x="60412" y="17191"/>
                    <a:pt x="73729" y="29373"/>
                  </a:cubicBezTo>
                  <a:cubicBezTo>
                    <a:pt x="76104" y="32263"/>
                    <a:pt x="78582" y="35257"/>
                    <a:pt x="81472" y="37528"/>
                  </a:cubicBezTo>
                  <a:lnTo>
                    <a:pt x="81472" y="37528"/>
                  </a:lnTo>
                  <a:cubicBezTo>
                    <a:pt x="83950" y="39593"/>
                    <a:pt x="84673" y="41555"/>
                    <a:pt x="83743" y="43413"/>
                  </a:cubicBezTo>
                  <a:cubicBezTo>
                    <a:pt x="82917" y="45271"/>
                    <a:pt x="82092" y="46303"/>
                    <a:pt x="81266" y="46303"/>
                  </a:cubicBezTo>
                  <a:lnTo>
                    <a:pt x="81575" y="45890"/>
                  </a:lnTo>
                  <a:close/>
                </a:path>
              </a:pathLst>
            </a:custGeom>
            <a:solidFill>
              <a:srgbClr val="89CDD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CB640F1B-A54B-836D-FD9D-29DEA092BAC9}"/>
                </a:ext>
              </a:extLst>
            </p:cNvPr>
            <p:cNvSpPr/>
            <p:nvPr/>
          </p:nvSpPr>
          <p:spPr>
            <a:xfrm>
              <a:off x="6548529" y="1744715"/>
              <a:ext cx="84138" cy="47315"/>
            </a:xfrm>
            <a:custGeom>
              <a:avLst/>
              <a:gdLst>
                <a:gd name="connsiteX0" fmla="*/ 84138 w 84138"/>
                <a:gd name="connsiteY0" fmla="*/ 0 h 47315"/>
                <a:gd name="connsiteX1" fmla="*/ 78666 w 84138"/>
                <a:gd name="connsiteY1" fmla="*/ 13834 h 47315"/>
                <a:gd name="connsiteX2" fmla="*/ 60497 w 84138"/>
                <a:gd name="connsiteY2" fmla="*/ 42327 h 47315"/>
                <a:gd name="connsiteX3" fmla="*/ 0 w 84138"/>
                <a:gd name="connsiteY3" fmla="*/ 42121 h 47315"/>
                <a:gd name="connsiteX4" fmla="*/ 4749 w 84138"/>
                <a:gd name="connsiteY4" fmla="*/ 36339 h 47315"/>
                <a:gd name="connsiteX5" fmla="*/ 7536 w 84138"/>
                <a:gd name="connsiteY5" fmla="*/ 8259 h 47315"/>
                <a:gd name="connsiteX6" fmla="*/ 30661 w 84138"/>
                <a:gd name="connsiteY6" fmla="*/ 13318 h 47315"/>
                <a:gd name="connsiteX7" fmla="*/ 33346 w 84138"/>
                <a:gd name="connsiteY7" fmla="*/ 20854 h 47315"/>
                <a:gd name="connsiteX8" fmla="*/ 56987 w 84138"/>
                <a:gd name="connsiteY8" fmla="*/ 23641 h 47315"/>
                <a:gd name="connsiteX9" fmla="*/ 76395 w 84138"/>
                <a:gd name="connsiteY9" fmla="*/ 0 h 47315"/>
                <a:gd name="connsiteX10" fmla="*/ 84138 w 84138"/>
                <a:gd name="connsiteY10" fmla="*/ 0 h 4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138" h="47315">
                  <a:moveTo>
                    <a:pt x="84138" y="0"/>
                  </a:moveTo>
                  <a:cubicBezTo>
                    <a:pt x="82383" y="4749"/>
                    <a:pt x="81764" y="10943"/>
                    <a:pt x="78666" y="13834"/>
                  </a:cubicBezTo>
                  <a:cubicBezTo>
                    <a:pt x="70201" y="21680"/>
                    <a:pt x="65452" y="31900"/>
                    <a:pt x="60497" y="42327"/>
                  </a:cubicBezTo>
                  <a:cubicBezTo>
                    <a:pt x="40262" y="52754"/>
                    <a:pt x="20131" y="43876"/>
                    <a:pt x="0" y="42121"/>
                  </a:cubicBezTo>
                  <a:cubicBezTo>
                    <a:pt x="1549" y="40159"/>
                    <a:pt x="2787" y="37578"/>
                    <a:pt x="4749" y="36339"/>
                  </a:cubicBezTo>
                  <a:cubicBezTo>
                    <a:pt x="21989" y="25396"/>
                    <a:pt x="21989" y="25396"/>
                    <a:pt x="7536" y="8259"/>
                  </a:cubicBezTo>
                  <a:cubicBezTo>
                    <a:pt x="24777" y="1755"/>
                    <a:pt x="24880" y="1652"/>
                    <a:pt x="30661" y="13318"/>
                  </a:cubicBezTo>
                  <a:cubicBezTo>
                    <a:pt x="31900" y="15692"/>
                    <a:pt x="32003" y="18583"/>
                    <a:pt x="33346" y="20854"/>
                  </a:cubicBezTo>
                  <a:cubicBezTo>
                    <a:pt x="40262" y="33036"/>
                    <a:pt x="49347" y="34378"/>
                    <a:pt x="56987" y="23641"/>
                  </a:cubicBezTo>
                  <a:cubicBezTo>
                    <a:pt x="62974" y="15176"/>
                    <a:pt x="66072" y="4129"/>
                    <a:pt x="76395" y="0"/>
                  </a:cubicBezTo>
                  <a:cubicBezTo>
                    <a:pt x="78976" y="0"/>
                    <a:pt x="81557" y="0"/>
                    <a:pt x="84138" y="0"/>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D37B0454-930B-E765-6FE1-7C69A88CB3F2}"/>
                </a:ext>
              </a:extLst>
            </p:cNvPr>
            <p:cNvSpPr/>
            <p:nvPr/>
          </p:nvSpPr>
          <p:spPr>
            <a:xfrm>
              <a:off x="7014976" y="1341782"/>
              <a:ext cx="46433" cy="64403"/>
            </a:xfrm>
            <a:custGeom>
              <a:avLst/>
              <a:gdLst>
                <a:gd name="connsiteX0" fmla="*/ 80 w 46433"/>
                <a:gd name="connsiteY0" fmla="*/ 18479 h 64403"/>
                <a:gd name="connsiteX1" fmla="*/ 24134 w 46433"/>
                <a:gd name="connsiteY1" fmla="*/ 0 h 64403"/>
                <a:gd name="connsiteX2" fmla="*/ 46433 w 46433"/>
                <a:gd name="connsiteY2" fmla="*/ 51825 h 64403"/>
                <a:gd name="connsiteX3" fmla="*/ 35593 w 46433"/>
                <a:gd name="connsiteY3" fmla="*/ 62561 h 64403"/>
                <a:gd name="connsiteX4" fmla="*/ 15462 w 46433"/>
                <a:gd name="connsiteY4" fmla="*/ 54819 h 64403"/>
                <a:gd name="connsiteX5" fmla="*/ 80 w 46433"/>
                <a:gd name="connsiteY5" fmla="*/ 18479 h 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33" h="64403">
                  <a:moveTo>
                    <a:pt x="80" y="18479"/>
                  </a:moveTo>
                  <a:cubicBezTo>
                    <a:pt x="12468" y="19099"/>
                    <a:pt x="22895" y="16724"/>
                    <a:pt x="24134" y="0"/>
                  </a:cubicBezTo>
                  <a:cubicBezTo>
                    <a:pt x="30225" y="17963"/>
                    <a:pt x="44162" y="31900"/>
                    <a:pt x="46433" y="51825"/>
                  </a:cubicBezTo>
                  <a:cubicBezTo>
                    <a:pt x="42820" y="55438"/>
                    <a:pt x="39826" y="60084"/>
                    <a:pt x="35593" y="62561"/>
                  </a:cubicBezTo>
                  <a:cubicBezTo>
                    <a:pt x="28057" y="66897"/>
                    <a:pt x="17424" y="63284"/>
                    <a:pt x="15462" y="54819"/>
                  </a:cubicBezTo>
                  <a:cubicBezTo>
                    <a:pt x="12365" y="41295"/>
                    <a:pt x="-1159" y="33655"/>
                    <a:pt x="80" y="18479"/>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BB5C5943-8AD6-DAAE-E78D-17FC67541CED}"/>
                </a:ext>
              </a:extLst>
            </p:cNvPr>
            <p:cNvSpPr/>
            <p:nvPr/>
          </p:nvSpPr>
          <p:spPr>
            <a:xfrm>
              <a:off x="6272680" y="1665630"/>
              <a:ext cx="69581" cy="79704"/>
            </a:xfrm>
            <a:custGeom>
              <a:avLst/>
              <a:gdLst>
                <a:gd name="connsiteX0" fmla="*/ 69169 w 69581"/>
                <a:gd name="connsiteY0" fmla="*/ 3826 h 79704"/>
                <a:gd name="connsiteX1" fmla="*/ 66175 w 69581"/>
                <a:gd name="connsiteY1" fmla="*/ 27364 h 79704"/>
                <a:gd name="connsiteX2" fmla="*/ 69582 w 69581"/>
                <a:gd name="connsiteY2" fmla="*/ 37687 h 79704"/>
                <a:gd name="connsiteX3" fmla="*/ 23848 w 69581"/>
                <a:gd name="connsiteY3" fmla="*/ 79705 h 79704"/>
                <a:gd name="connsiteX4" fmla="*/ 516 w 69581"/>
                <a:gd name="connsiteY4" fmla="*/ 71136 h 79704"/>
                <a:gd name="connsiteX5" fmla="*/ 0 w 69581"/>
                <a:gd name="connsiteY5" fmla="*/ 70413 h 79704"/>
                <a:gd name="connsiteX6" fmla="*/ 59051 w 69581"/>
                <a:gd name="connsiteY6" fmla="*/ 6 h 79704"/>
                <a:gd name="connsiteX7" fmla="*/ 69169 w 69581"/>
                <a:gd name="connsiteY7" fmla="*/ 3826 h 7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81" h="79704">
                  <a:moveTo>
                    <a:pt x="69169" y="3826"/>
                  </a:moveTo>
                  <a:cubicBezTo>
                    <a:pt x="68136" y="11672"/>
                    <a:pt x="67310" y="19518"/>
                    <a:pt x="66175" y="27364"/>
                  </a:cubicBezTo>
                  <a:cubicBezTo>
                    <a:pt x="65555" y="31596"/>
                    <a:pt x="66381" y="35106"/>
                    <a:pt x="69582" y="37687"/>
                  </a:cubicBezTo>
                  <a:cubicBezTo>
                    <a:pt x="54509" y="51934"/>
                    <a:pt x="44185" y="72272"/>
                    <a:pt x="23848" y="79705"/>
                  </a:cubicBezTo>
                  <a:cubicBezTo>
                    <a:pt x="15176" y="79705"/>
                    <a:pt x="6607" y="79395"/>
                    <a:pt x="516" y="71136"/>
                  </a:cubicBezTo>
                  <a:lnTo>
                    <a:pt x="0" y="70413"/>
                  </a:lnTo>
                  <a:cubicBezTo>
                    <a:pt x="19305" y="46566"/>
                    <a:pt x="40779" y="24886"/>
                    <a:pt x="59051" y="6"/>
                  </a:cubicBezTo>
                  <a:cubicBezTo>
                    <a:pt x="62871" y="-97"/>
                    <a:pt x="66278" y="1142"/>
                    <a:pt x="69169" y="3826"/>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2E69EB79-189B-0B5E-9C9F-F56D643BED86}"/>
                </a:ext>
              </a:extLst>
            </p:cNvPr>
            <p:cNvSpPr/>
            <p:nvPr/>
          </p:nvSpPr>
          <p:spPr>
            <a:xfrm>
              <a:off x="5523491" y="1233797"/>
              <a:ext cx="52927" cy="42714"/>
            </a:xfrm>
            <a:custGeom>
              <a:avLst/>
              <a:gdLst>
                <a:gd name="connsiteX0" fmla="*/ 29010 w 52927"/>
                <a:gd name="connsiteY0" fmla="*/ 0 h 42714"/>
                <a:gd name="connsiteX1" fmla="*/ 39746 w 52927"/>
                <a:gd name="connsiteY1" fmla="*/ 1342 h 42714"/>
                <a:gd name="connsiteX2" fmla="*/ 49967 w 52927"/>
                <a:gd name="connsiteY2" fmla="*/ 28287 h 42714"/>
                <a:gd name="connsiteX3" fmla="*/ 37681 w 52927"/>
                <a:gd name="connsiteY3" fmla="*/ 42430 h 42714"/>
                <a:gd name="connsiteX4" fmla="*/ 0 w 52927"/>
                <a:gd name="connsiteY4" fmla="*/ 18170 h 42714"/>
                <a:gd name="connsiteX5" fmla="*/ 29010 w 52927"/>
                <a:gd name="connsiteY5" fmla="*/ 0 h 4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27" h="42714">
                  <a:moveTo>
                    <a:pt x="29010" y="0"/>
                  </a:moveTo>
                  <a:cubicBezTo>
                    <a:pt x="32623" y="413"/>
                    <a:pt x="36339" y="206"/>
                    <a:pt x="39746" y="1342"/>
                  </a:cubicBezTo>
                  <a:cubicBezTo>
                    <a:pt x="52135" y="5781"/>
                    <a:pt x="56367" y="16621"/>
                    <a:pt x="49967" y="28287"/>
                  </a:cubicBezTo>
                  <a:cubicBezTo>
                    <a:pt x="46973" y="33655"/>
                    <a:pt x="41811" y="37681"/>
                    <a:pt x="37681" y="42430"/>
                  </a:cubicBezTo>
                  <a:cubicBezTo>
                    <a:pt x="19615" y="44495"/>
                    <a:pt x="7743" y="35204"/>
                    <a:pt x="0" y="18170"/>
                  </a:cubicBezTo>
                  <a:cubicBezTo>
                    <a:pt x="12182" y="16828"/>
                    <a:pt x="19512" y="6297"/>
                    <a:pt x="29010" y="0"/>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07674687-7158-DC91-3CF3-C8EBC7CC149A}"/>
                </a:ext>
              </a:extLst>
            </p:cNvPr>
            <p:cNvSpPr/>
            <p:nvPr/>
          </p:nvSpPr>
          <p:spPr>
            <a:xfrm>
              <a:off x="6859562" y="1612285"/>
              <a:ext cx="40591" cy="65120"/>
            </a:xfrm>
            <a:custGeom>
              <a:avLst/>
              <a:gdLst>
                <a:gd name="connsiteX0" fmla="*/ 9414 w 40591"/>
                <a:gd name="connsiteY0" fmla="*/ 65120 h 65120"/>
                <a:gd name="connsiteX1" fmla="*/ 845 w 40591"/>
                <a:gd name="connsiteY1" fmla="*/ 56758 h 65120"/>
                <a:gd name="connsiteX2" fmla="*/ 14989 w 40591"/>
                <a:gd name="connsiteY2" fmla="*/ 12160 h 65120"/>
                <a:gd name="connsiteX3" fmla="*/ 27274 w 40591"/>
                <a:gd name="connsiteY3" fmla="*/ 81 h 65120"/>
                <a:gd name="connsiteX4" fmla="*/ 40075 w 40591"/>
                <a:gd name="connsiteY4" fmla="*/ 11334 h 65120"/>
                <a:gd name="connsiteX5" fmla="*/ 40591 w 40591"/>
                <a:gd name="connsiteY5" fmla="*/ 31672 h 65120"/>
                <a:gd name="connsiteX6" fmla="*/ 9414 w 40591"/>
                <a:gd name="connsiteY6" fmla="*/ 65120 h 6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91" h="65120">
                  <a:moveTo>
                    <a:pt x="9414" y="65120"/>
                  </a:moveTo>
                  <a:cubicBezTo>
                    <a:pt x="4665" y="64501"/>
                    <a:pt x="-2458" y="63778"/>
                    <a:pt x="845" y="56758"/>
                  </a:cubicBezTo>
                  <a:cubicBezTo>
                    <a:pt x="7556" y="42512"/>
                    <a:pt x="18292" y="30743"/>
                    <a:pt x="14989" y="12160"/>
                  </a:cubicBezTo>
                  <a:cubicBezTo>
                    <a:pt x="13647" y="4830"/>
                    <a:pt x="20563" y="701"/>
                    <a:pt x="27274" y="81"/>
                  </a:cubicBezTo>
                  <a:cubicBezTo>
                    <a:pt x="34500" y="-641"/>
                    <a:pt x="39249" y="3488"/>
                    <a:pt x="40075" y="11334"/>
                  </a:cubicBezTo>
                  <a:cubicBezTo>
                    <a:pt x="40798" y="18044"/>
                    <a:pt x="40488" y="24858"/>
                    <a:pt x="40591" y="31672"/>
                  </a:cubicBezTo>
                  <a:cubicBezTo>
                    <a:pt x="34500" y="47570"/>
                    <a:pt x="17157" y="50977"/>
                    <a:pt x="9414" y="65120"/>
                  </a:cubicBezTo>
                  <a:close/>
                </a:path>
              </a:pathLst>
            </a:custGeom>
            <a:solidFill>
              <a:srgbClr val="75C6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E552B670-487D-A0D6-6A14-6DDEC70885D9}"/>
                </a:ext>
              </a:extLst>
            </p:cNvPr>
            <p:cNvSpPr/>
            <p:nvPr/>
          </p:nvSpPr>
          <p:spPr>
            <a:xfrm>
              <a:off x="5761451" y="1620093"/>
              <a:ext cx="74846" cy="22833"/>
            </a:xfrm>
            <a:custGeom>
              <a:avLst/>
              <a:gdLst>
                <a:gd name="connsiteX0" fmla="*/ 0 w 74846"/>
                <a:gd name="connsiteY0" fmla="*/ 19527 h 22833"/>
                <a:gd name="connsiteX1" fmla="*/ 22815 w 74846"/>
                <a:gd name="connsiteY1" fmla="*/ 1254 h 22833"/>
                <a:gd name="connsiteX2" fmla="*/ 58432 w 74846"/>
                <a:gd name="connsiteY2" fmla="*/ 1873 h 22833"/>
                <a:gd name="connsiteX3" fmla="*/ 74847 w 74846"/>
                <a:gd name="connsiteY3" fmla="*/ 14881 h 22833"/>
                <a:gd name="connsiteX4" fmla="*/ 50896 w 74846"/>
                <a:gd name="connsiteY4" fmla="*/ 21592 h 22833"/>
                <a:gd name="connsiteX5" fmla="*/ 0 w 74846"/>
                <a:gd name="connsiteY5" fmla="*/ 19527 h 2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46" h="22833">
                  <a:moveTo>
                    <a:pt x="0" y="19527"/>
                  </a:moveTo>
                  <a:cubicBezTo>
                    <a:pt x="1652" y="4454"/>
                    <a:pt x="10220" y="-3185"/>
                    <a:pt x="22815" y="1254"/>
                  </a:cubicBezTo>
                  <a:cubicBezTo>
                    <a:pt x="35204" y="5693"/>
                    <a:pt x="46044" y="5900"/>
                    <a:pt x="58432" y="1873"/>
                  </a:cubicBezTo>
                  <a:cubicBezTo>
                    <a:pt x="66484" y="-707"/>
                    <a:pt x="71440" y="7345"/>
                    <a:pt x="74847" y="14881"/>
                  </a:cubicBezTo>
                  <a:cubicBezTo>
                    <a:pt x="67414" y="19630"/>
                    <a:pt x="59981" y="25412"/>
                    <a:pt x="50896" y="21592"/>
                  </a:cubicBezTo>
                  <a:cubicBezTo>
                    <a:pt x="33965" y="14675"/>
                    <a:pt x="17034" y="16843"/>
                    <a:pt x="0" y="19527"/>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B0F93B6A-3804-7093-2D96-E68A751001ED}"/>
                </a:ext>
              </a:extLst>
            </p:cNvPr>
            <p:cNvSpPr/>
            <p:nvPr/>
          </p:nvSpPr>
          <p:spPr>
            <a:xfrm>
              <a:off x="6247575" y="1736489"/>
              <a:ext cx="48952" cy="43120"/>
            </a:xfrm>
            <a:custGeom>
              <a:avLst/>
              <a:gdLst>
                <a:gd name="connsiteX0" fmla="*/ 25621 w 48952"/>
                <a:gd name="connsiteY0" fmla="*/ 174 h 43120"/>
                <a:gd name="connsiteX1" fmla="*/ 48953 w 48952"/>
                <a:gd name="connsiteY1" fmla="*/ 8743 h 43120"/>
                <a:gd name="connsiteX2" fmla="*/ 11581 w 48952"/>
                <a:gd name="connsiteY2" fmla="*/ 43120 h 43120"/>
                <a:gd name="connsiteX3" fmla="*/ 1464 w 48952"/>
                <a:gd name="connsiteY3" fmla="*/ 38475 h 43120"/>
                <a:gd name="connsiteX4" fmla="*/ 3528 w 48952"/>
                <a:gd name="connsiteY4" fmla="*/ 28254 h 43120"/>
                <a:gd name="connsiteX5" fmla="*/ 25621 w 48952"/>
                <a:gd name="connsiteY5" fmla="*/ 174 h 4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52" h="43120">
                  <a:moveTo>
                    <a:pt x="25621" y="174"/>
                  </a:moveTo>
                  <a:cubicBezTo>
                    <a:pt x="34396" y="-136"/>
                    <a:pt x="43275" y="-1065"/>
                    <a:pt x="48953" y="8743"/>
                  </a:cubicBezTo>
                  <a:cubicBezTo>
                    <a:pt x="39971" y="24641"/>
                    <a:pt x="28202" y="37029"/>
                    <a:pt x="11581" y="43120"/>
                  </a:cubicBezTo>
                  <a:cubicBezTo>
                    <a:pt x="8174" y="41675"/>
                    <a:pt x="3941" y="41056"/>
                    <a:pt x="1464" y="38475"/>
                  </a:cubicBezTo>
                  <a:cubicBezTo>
                    <a:pt x="-1840" y="35068"/>
                    <a:pt x="1154" y="31248"/>
                    <a:pt x="3528" y="28254"/>
                  </a:cubicBezTo>
                  <a:cubicBezTo>
                    <a:pt x="10858" y="18860"/>
                    <a:pt x="18291" y="9568"/>
                    <a:pt x="25621" y="174"/>
                  </a:cubicBezTo>
                  <a:close/>
                </a:path>
              </a:pathLst>
            </a:custGeom>
            <a:solidFill>
              <a:srgbClr val="68C2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C0AF9929-80F1-1ECE-183A-C3330D493E03}"/>
                </a:ext>
              </a:extLst>
            </p:cNvPr>
            <p:cNvSpPr/>
            <p:nvPr/>
          </p:nvSpPr>
          <p:spPr>
            <a:xfrm>
              <a:off x="7022695" y="1443058"/>
              <a:ext cx="32652" cy="42556"/>
            </a:xfrm>
            <a:custGeom>
              <a:avLst/>
              <a:gdLst>
                <a:gd name="connsiteX0" fmla="*/ 23331 w 32652"/>
                <a:gd name="connsiteY0" fmla="*/ 42534 h 42556"/>
                <a:gd name="connsiteX1" fmla="*/ 103 w 32652"/>
                <a:gd name="connsiteY1" fmla="*/ 33965 h 42556"/>
                <a:gd name="connsiteX2" fmla="*/ 0 w 32652"/>
                <a:gd name="connsiteY2" fmla="*/ 25706 h 42556"/>
                <a:gd name="connsiteX3" fmla="*/ 31487 w 32652"/>
                <a:gd name="connsiteY3" fmla="*/ 0 h 42556"/>
                <a:gd name="connsiteX4" fmla="*/ 23331 w 32652"/>
                <a:gd name="connsiteY4" fmla="*/ 42534 h 42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2" h="42556">
                  <a:moveTo>
                    <a:pt x="23331" y="42534"/>
                  </a:moveTo>
                  <a:cubicBezTo>
                    <a:pt x="14556" y="42947"/>
                    <a:pt x="7639" y="37681"/>
                    <a:pt x="103" y="33965"/>
                  </a:cubicBezTo>
                  <a:cubicBezTo>
                    <a:pt x="103" y="31178"/>
                    <a:pt x="0" y="28390"/>
                    <a:pt x="0" y="25706"/>
                  </a:cubicBezTo>
                  <a:cubicBezTo>
                    <a:pt x="413" y="2271"/>
                    <a:pt x="16105" y="1445"/>
                    <a:pt x="31487" y="0"/>
                  </a:cubicBezTo>
                  <a:cubicBezTo>
                    <a:pt x="35100" y="15692"/>
                    <a:pt x="29732" y="29216"/>
                    <a:pt x="23331" y="42534"/>
                  </a:cubicBezTo>
                  <a:close/>
                </a:path>
              </a:pathLst>
            </a:custGeom>
            <a:solidFill>
              <a:srgbClr val="6BC3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415AF12B-8861-2A82-CFC1-6B4E25B2B7BE}"/>
                </a:ext>
              </a:extLst>
            </p:cNvPr>
            <p:cNvSpPr/>
            <p:nvPr/>
          </p:nvSpPr>
          <p:spPr>
            <a:xfrm>
              <a:off x="6318207" y="992635"/>
              <a:ext cx="39229" cy="41088"/>
            </a:xfrm>
            <a:custGeom>
              <a:avLst/>
              <a:gdLst>
                <a:gd name="connsiteX0" fmla="*/ 39230 w 39229"/>
                <a:gd name="connsiteY0" fmla="*/ 16002 h 41088"/>
                <a:gd name="connsiteX1" fmla="*/ 27977 w 39229"/>
                <a:gd name="connsiteY1" fmla="*/ 26222 h 41088"/>
                <a:gd name="connsiteX2" fmla="*/ 0 w 39229"/>
                <a:gd name="connsiteY2" fmla="*/ 41088 h 41088"/>
                <a:gd name="connsiteX3" fmla="*/ 30661 w 39229"/>
                <a:gd name="connsiteY3" fmla="*/ 0 h 41088"/>
                <a:gd name="connsiteX4" fmla="*/ 39230 w 39229"/>
                <a:gd name="connsiteY4" fmla="*/ 16002 h 4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29" h="41088">
                  <a:moveTo>
                    <a:pt x="39230" y="16002"/>
                  </a:moveTo>
                  <a:cubicBezTo>
                    <a:pt x="35513" y="19512"/>
                    <a:pt x="32210" y="23641"/>
                    <a:pt x="27977" y="26222"/>
                  </a:cubicBezTo>
                  <a:cubicBezTo>
                    <a:pt x="19408" y="31384"/>
                    <a:pt x="10427" y="35617"/>
                    <a:pt x="0" y="41088"/>
                  </a:cubicBezTo>
                  <a:cubicBezTo>
                    <a:pt x="9291" y="15589"/>
                    <a:pt x="13421" y="10220"/>
                    <a:pt x="30661" y="0"/>
                  </a:cubicBezTo>
                  <a:cubicBezTo>
                    <a:pt x="36546" y="3407"/>
                    <a:pt x="38404" y="9291"/>
                    <a:pt x="39230" y="16002"/>
                  </a:cubicBezTo>
                  <a:close/>
                </a:path>
              </a:pathLst>
            </a:custGeom>
            <a:solidFill>
              <a:srgbClr val="6EC4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8D39ADFC-39EA-DD57-11C0-42A0BC826F72}"/>
                </a:ext>
              </a:extLst>
            </p:cNvPr>
            <p:cNvSpPr/>
            <p:nvPr/>
          </p:nvSpPr>
          <p:spPr>
            <a:xfrm>
              <a:off x="5660899" y="1608403"/>
              <a:ext cx="30581" cy="31140"/>
            </a:xfrm>
            <a:custGeom>
              <a:avLst/>
              <a:gdLst>
                <a:gd name="connsiteX0" fmla="*/ 7330 w 30581"/>
                <a:gd name="connsiteY0" fmla="*/ 27811 h 31140"/>
                <a:gd name="connsiteX1" fmla="*/ 0 w 30581"/>
                <a:gd name="connsiteY1" fmla="*/ 2518 h 31140"/>
                <a:gd name="connsiteX2" fmla="*/ 10737 w 30581"/>
                <a:gd name="connsiteY2" fmla="*/ 659 h 31140"/>
                <a:gd name="connsiteX3" fmla="*/ 30145 w 30581"/>
                <a:gd name="connsiteY3" fmla="*/ 15422 h 31140"/>
                <a:gd name="connsiteX4" fmla="*/ 30455 w 30581"/>
                <a:gd name="connsiteY4" fmla="*/ 27191 h 31140"/>
                <a:gd name="connsiteX5" fmla="*/ 23848 w 30581"/>
                <a:gd name="connsiteY5" fmla="*/ 28430 h 31140"/>
                <a:gd name="connsiteX6" fmla="*/ 7123 w 30581"/>
                <a:gd name="connsiteY6" fmla="*/ 28430 h 31140"/>
                <a:gd name="connsiteX7" fmla="*/ 7330 w 30581"/>
                <a:gd name="connsiteY7" fmla="*/ 27811 h 3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81" h="31140">
                  <a:moveTo>
                    <a:pt x="7330" y="27811"/>
                  </a:moveTo>
                  <a:cubicBezTo>
                    <a:pt x="8052" y="18313"/>
                    <a:pt x="3200" y="10673"/>
                    <a:pt x="0" y="2518"/>
                  </a:cubicBezTo>
                  <a:cubicBezTo>
                    <a:pt x="3510" y="1898"/>
                    <a:pt x="7123" y="1072"/>
                    <a:pt x="10737" y="659"/>
                  </a:cubicBezTo>
                  <a:cubicBezTo>
                    <a:pt x="25087" y="-1199"/>
                    <a:pt x="26945" y="40"/>
                    <a:pt x="30145" y="15422"/>
                  </a:cubicBezTo>
                  <a:cubicBezTo>
                    <a:pt x="30971" y="19139"/>
                    <a:pt x="30352" y="23268"/>
                    <a:pt x="30455" y="27191"/>
                  </a:cubicBezTo>
                  <a:cubicBezTo>
                    <a:pt x="28287" y="27914"/>
                    <a:pt x="26119" y="28327"/>
                    <a:pt x="23848" y="28430"/>
                  </a:cubicBezTo>
                  <a:cubicBezTo>
                    <a:pt x="18273" y="32043"/>
                    <a:pt x="12698" y="32043"/>
                    <a:pt x="7123" y="28430"/>
                  </a:cubicBezTo>
                  <a:lnTo>
                    <a:pt x="7330" y="27811"/>
                  </a:lnTo>
                  <a:close/>
                </a:path>
              </a:pathLst>
            </a:custGeom>
            <a:solidFill>
              <a:srgbClr val="68C2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9E6D5269-C355-3317-2E94-7AB26FABC905}"/>
                </a:ext>
              </a:extLst>
            </p:cNvPr>
            <p:cNvSpPr/>
            <p:nvPr/>
          </p:nvSpPr>
          <p:spPr>
            <a:xfrm>
              <a:off x="6515183" y="1068076"/>
              <a:ext cx="78872" cy="7998"/>
            </a:xfrm>
            <a:custGeom>
              <a:avLst/>
              <a:gdLst>
                <a:gd name="connsiteX0" fmla="*/ 78873 w 78872"/>
                <a:gd name="connsiteY0" fmla="*/ 129 h 7998"/>
                <a:gd name="connsiteX1" fmla="*/ 58948 w 78872"/>
                <a:gd name="connsiteY1" fmla="*/ 7975 h 7998"/>
                <a:gd name="connsiteX2" fmla="*/ 0 w 78872"/>
                <a:gd name="connsiteY2" fmla="*/ 6529 h 7998"/>
                <a:gd name="connsiteX3" fmla="*/ 20234 w 78872"/>
                <a:gd name="connsiteY3" fmla="*/ 25 h 7998"/>
                <a:gd name="connsiteX4" fmla="*/ 78873 w 78872"/>
                <a:gd name="connsiteY4" fmla="*/ 129 h 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2" h="7998">
                  <a:moveTo>
                    <a:pt x="78873" y="129"/>
                  </a:moveTo>
                  <a:cubicBezTo>
                    <a:pt x="73711" y="7149"/>
                    <a:pt x="66484" y="8181"/>
                    <a:pt x="58948" y="7975"/>
                  </a:cubicBezTo>
                  <a:cubicBezTo>
                    <a:pt x="39333" y="7562"/>
                    <a:pt x="19718" y="7046"/>
                    <a:pt x="0" y="6529"/>
                  </a:cubicBezTo>
                  <a:cubicBezTo>
                    <a:pt x="5472" y="-181"/>
                    <a:pt x="12801" y="-78"/>
                    <a:pt x="20234" y="25"/>
                  </a:cubicBezTo>
                  <a:cubicBezTo>
                    <a:pt x="39849" y="129"/>
                    <a:pt x="59361" y="25"/>
                    <a:pt x="78873" y="12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5AE2B848-08B7-4635-B794-201C19ACAFBC}"/>
                </a:ext>
              </a:extLst>
            </p:cNvPr>
            <p:cNvSpPr/>
            <p:nvPr/>
          </p:nvSpPr>
          <p:spPr>
            <a:xfrm>
              <a:off x="7017228" y="1435315"/>
              <a:ext cx="37093" cy="33551"/>
            </a:xfrm>
            <a:custGeom>
              <a:avLst/>
              <a:gdLst>
                <a:gd name="connsiteX0" fmla="*/ 36954 w 37093"/>
                <a:gd name="connsiteY0" fmla="*/ 7846 h 33551"/>
                <a:gd name="connsiteX1" fmla="*/ 5467 w 37093"/>
                <a:gd name="connsiteY1" fmla="*/ 33552 h 33551"/>
                <a:gd name="connsiteX2" fmla="*/ 5880 w 37093"/>
                <a:gd name="connsiteY2" fmla="*/ 13834 h 33551"/>
                <a:gd name="connsiteX3" fmla="*/ 36335 w 37093"/>
                <a:gd name="connsiteY3" fmla="*/ 0 h 33551"/>
                <a:gd name="connsiteX4" fmla="*/ 36954 w 37093"/>
                <a:gd name="connsiteY4" fmla="*/ 7846 h 3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93" h="33551">
                  <a:moveTo>
                    <a:pt x="36954" y="7846"/>
                  </a:moveTo>
                  <a:cubicBezTo>
                    <a:pt x="25495" y="14969"/>
                    <a:pt x="11248" y="18066"/>
                    <a:pt x="5467" y="33552"/>
                  </a:cubicBezTo>
                  <a:cubicBezTo>
                    <a:pt x="-2585" y="26738"/>
                    <a:pt x="-1140" y="19615"/>
                    <a:pt x="5880" y="13834"/>
                  </a:cubicBezTo>
                  <a:cubicBezTo>
                    <a:pt x="14862" y="6504"/>
                    <a:pt x="24772" y="723"/>
                    <a:pt x="36335" y="0"/>
                  </a:cubicBezTo>
                  <a:cubicBezTo>
                    <a:pt x="37058" y="2478"/>
                    <a:pt x="37264" y="5162"/>
                    <a:pt x="36954" y="7846"/>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5DA56DBC-E833-FAA2-A53E-F9423ED656DF}"/>
                </a:ext>
              </a:extLst>
            </p:cNvPr>
            <p:cNvSpPr/>
            <p:nvPr/>
          </p:nvSpPr>
          <p:spPr>
            <a:xfrm>
              <a:off x="5966789" y="1017619"/>
              <a:ext cx="23125" cy="16414"/>
            </a:xfrm>
            <a:custGeom>
              <a:avLst/>
              <a:gdLst>
                <a:gd name="connsiteX0" fmla="*/ 23125 w 23125"/>
                <a:gd name="connsiteY0" fmla="*/ 0 h 16414"/>
                <a:gd name="connsiteX1" fmla="*/ 0 w 23125"/>
                <a:gd name="connsiteY1" fmla="*/ 16415 h 16414"/>
                <a:gd name="connsiteX2" fmla="*/ 23125 w 23125"/>
                <a:gd name="connsiteY2" fmla="*/ 0 h 16414"/>
              </a:gdLst>
              <a:ahLst/>
              <a:cxnLst>
                <a:cxn ang="0">
                  <a:pos x="connsiteX0" y="connsiteY0"/>
                </a:cxn>
                <a:cxn ang="0">
                  <a:pos x="connsiteX1" y="connsiteY1"/>
                </a:cxn>
                <a:cxn ang="0">
                  <a:pos x="connsiteX2" y="connsiteY2"/>
                </a:cxn>
              </a:cxnLst>
              <a:rect l="l" t="t" r="r" b="b"/>
              <a:pathLst>
                <a:path w="23125" h="16414">
                  <a:moveTo>
                    <a:pt x="23125" y="0"/>
                  </a:moveTo>
                  <a:cubicBezTo>
                    <a:pt x="18479" y="15589"/>
                    <a:pt x="18479" y="15589"/>
                    <a:pt x="0" y="16415"/>
                  </a:cubicBezTo>
                  <a:cubicBezTo>
                    <a:pt x="5472" y="7227"/>
                    <a:pt x="15486" y="5678"/>
                    <a:pt x="23125" y="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A2368585-1BD5-7C2A-EAB3-E45A7F6CAF25}"/>
                </a:ext>
              </a:extLst>
            </p:cNvPr>
            <p:cNvSpPr/>
            <p:nvPr/>
          </p:nvSpPr>
          <p:spPr>
            <a:xfrm>
              <a:off x="6424128" y="1092071"/>
              <a:ext cx="32416" cy="9012"/>
            </a:xfrm>
            <a:custGeom>
              <a:avLst/>
              <a:gdLst>
                <a:gd name="connsiteX0" fmla="*/ 32416 w 32416"/>
                <a:gd name="connsiteY0" fmla="*/ 704 h 9012"/>
                <a:gd name="connsiteX1" fmla="*/ 0 w 32416"/>
                <a:gd name="connsiteY1" fmla="*/ 7724 h 9012"/>
                <a:gd name="connsiteX2" fmla="*/ 32416 w 32416"/>
                <a:gd name="connsiteY2" fmla="*/ 704 h 9012"/>
              </a:gdLst>
              <a:ahLst/>
              <a:cxnLst>
                <a:cxn ang="0">
                  <a:pos x="connsiteX0" y="connsiteY0"/>
                </a:cxn>
                <a:cxn ang="0">
                  <a:pos x="connsiteX1" y="connsiteY1"/>
                </a:cxn>
                <a:cxn ang="0">
                  <a:pos x="connsiteX2" y="connsiteY2"/>
                </a:cxn>
              </a:cxnLst>
              <a:rect l="l" t="t" r="r" b="b"/>
              <a:pathLst>
                <a:path w="32416" h="9012">
                  <a:moveTo>
                    <a:pt x="32416" y="704"/>
                  </a:moveTo>
                  <a:cubicBezTo>
                    <a:pt x="23435" y="12989"/>
                    <a:pt x="11356" y="8137"/>
                    <a:pt x="0" y="7724"/>
                  </a:cubicBezTo>
                  <a:cubicBezTo>
                    <a:pt x="9498" y="-1568"/>
                    <a:pt x="20957" y="-329"/>
                    <a:pt x="32416" y="70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F6CF9B80-B556-32E8-A8F0-E481DE46D55D}"/>
                </a:ext>
              </a:extLst>
            </p:cNvPr>
            <p:cNvSpPr/>
            <p:nvPr/>
          </p:nvSpPr>
          <p:spPr>
            <a:xfrm>
              <a:off x="6609129" y="1786733"/>
              <a:ext cx="23847" cy="6985"/>
            </a:xfrm>
            <a:custGeom>
              <a:avLst/>
              <a:gdLst>
                <a:gd name="connsiteX0" fmla="*/ 0 w 23847"/>
                <a:gd name="connsiteY0" fmla="*/ 103 h 6985"/>
                <a:gd name="connsiteX1" fmla="*/ 23848 w 23847"/>
                <a:gd name="connsiteY1" fmla="*/ 0 h 6985"/>
                <a:gd name="connsiteX2" fmla="*/ 0 w 23847"/>
                <a:gd name="connsiteY2" fmla="*/ 103 h 6985"/>
              </a:gdLst>
              <a:ahLst/>
              <a:cxnLst>
                <a:cxn ang="0">
                  <a:pos x="connsiteX0" y="connsiteY0"/>
                </a:cxn>
                <a:cxn ang="0">
                  <a:pos x="connsiteX1" y="connsiteY1"/>
                </a:cxn>
                <a:cxn ang="0">
                  <a:pos x="connsiteX2" y="connsiteY2"/>
                </a:cxn>
              </a:cxnLst>
              <a:rect l="l" t="t" r="r" b="b"/>
              <a:pathLst>
                <a:path w="23847" h="6985">
                  <a:moveTo>
                    <a:pt x="0" y="103"/>
                  </a:moveTo>
                  <a:cubicBezTo>
                    <a:pt x="7949" y="103"/>
                    <a:pt x="15898" y="0"/>
                    <a:pt x="23848" y="0"/>
                  </a:cubicBezTo>
                  <a:cubicBezTo>
                    <a:pt x="16002" y="9807"/>
                    <a:pt x="8052" y="8775"/>
                    <a:pt x="0" y="10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7BF24A37-F83D-B189-48CE-0E7ECB58FF80}"/>
                </a:ext>
              </a:extLst>
            </p:cNvPr>
            <p:cNvSpPr/>
            <p:nvPr/>
          </p:nvSpPr>
          <p:spPr>
            <a:xfrm>
              <a:off x="6793097" y="1109674"/>
              <a:ext cx="24054" cy="7980"/>
            </a:xfrm>
            <a:custGeom>
              <a:avLst/>
              <a:gdLst>
                <a:gd name="connsiteX0" fmla="*/ 24054 w 24054"/>
                <a:gd name="connsiteY0" fmla="*/ 6432 h 7980"/>
                <a:gd name="connsiteX1" fmla="*/ 103 w 24054"/>
                <a:gd name="connsiteY1" fmla="*/ 7981 h 7980"/>
                <a:gd name="connsiteX2" fmla="*/ 0 w 24054"/>
                <a:gd name="connsiteY2" fmla="*/ 135 h 7980"/>
                <a:gd name="connsiteX3" fmla="*/ 24054 w 24054"/>
                <a:gd name="connsiteY3" fmla="*/ 6432 h 7980"/>
              </a:gdLst>
              <a:ahLst/>
              <a:cxnLst>
                <a:cxn ang="0">
                  <a:pos x="connsiteX0" y="connsiteY0"/>
                </a:cxn>
                <a:cxn ang="0">
                  <a:pos x="connsiteX1" y="connsiteY1"/>
                </a:cxn>
                <a:cxn ang="0">
                  <a:pos x="connsiteX2" y="connsiteY2"/>
                </a:cxn>
                <a:cxn ang="0">
                  <a:pos x="connsiteX3" y="connsiteY3"/>
                </a:cxn>
              </a:cxnLst>
              <a:rect l="l" t="t" r="r" b="b"/>
              <a:pathLst>
                <a:path w="24054" h="7980">
                  <a:moveTo>
                    <a:pt x="24054" y="6432"/>
                  </a:moveTo>
                  <a:cubicBezTo>
                    <a:pt x="16105" y="6949"/>
                    <a:pt x="8052" y="7465"/>
                    <a:pt x="103" y="7981"/>
                  </a:cubicBezTo>
                  <a:cubicBezTo>
                    <a:pt x="103" y="5400"/>
                    <a:pt x="103" y="2716"/>
                    <a:pt x="0" y="135"/>
                  </a:cubicBezTo>
                  <a:cubicBezTo>
                    <a:pt x="8569" y="32"/>
                    <a:pt x="17241" y="-1207"/>
                    <a:pt x="24054" y="6432"/>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23AD7FDB-8238-5375-AF3F-08B1659308F5}"/>
                </a:ext>
              </a:extLst>
            </p:cNvPr>
            <p:cNvSpPr/>
            <p:nvPr/>
          </p:nvSpPr>
          <p:spPr>
            <a:xfrm>
              <a:off x="6349591" y="1696273"/>
              <a:ext cx="15072" cy="6735"/>
            </a:xfrm>
            <a:custGeom>
              <a:avLst/>
              <a:gdLst>
                <a:gd name="connsiteX0" fmla="*/ 0 w 15072"/>
                <a:gd name="connsiteY0" fmla="*/ 4980 h 6735"/>
                <a:gd name="connsiteX1" fmla="*/ 15073 w 15072"/>
                <a:gd name="connsiteY1" fmla="*/ 6735 h 6735"/>
                <a:gd name="connsiteX2" fmla="*/ 0 w 15072"/>
                <a:gd name="connsiteY2" fmla="*/ 4980 h 6735"/>
              </a:gdLst>
              <a:ahLst/>
              <a:cxnLst>
                <a:cxn ang="0">
                  <a:pos x="connsiteX0" y="connsiteY0"/>
                </a:cxn>
                <a:cxn ang="0">
                  <a:pos x="connsiteX1" y="connsiteY1"/>
                </a:cxn>
                <a:cxn ang="0">
                  <a:pos x="connsiteX2" y="connsiteY2"/>
                </a:cxn>
              </a:cxnLst>
              <a:rect l="l" t="t" r="r" b="b"/>
              <a:pathLst>
                <a:path w="15072" h="6735">
                  <a:moveTo>
                    <a:pt x="0" y="4980"/>
                  </a:moveTo>
                  <a:cubicBezTo>
                    <a:pt x="5781" y="-2453"/>
                    <a:pt x="10737" y="-1318"/>
                    <a:pt x="15073" y="6735"/>
                  </a:cubicBezTo>
                  <a:cubicBezTo>
                    <a:pt x="10014" y="6116"/>
                    <a:pt x="4955" y="5496"/>
                    <a:pt x="0" y="498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2E7F1C0E-20F7-72D9-6C05-702219C05092}"/>
                </a:ext>
              </a:extLst>
            </p:cNvPr>
            <p:cNvSpPr/>
            <p:nvPr/>
          </p:nvSpPr>
          <p:spPr>
            <a:xfrm>
              <a:off x="6869698" y="1151001"/>
              <a:ext cx="15175" cy="8775"/>
            </a:xfrm>
            <a:custGeom>
              <a:avLst/>
              <a:gdLst>
                <a:gd name="connsiteX0" fmla="*/ 0 w 15175"/>
                <a:gd name="connsiteY0" fmla="*/ 8775 h 8775"/>
                <a:gd name="connsiteX1" fmla="*/ 207 w 15175"/>
                <a:gd name="connsiteY1" fmla="*/ 0 h 8775"/>
                <a:gd name="connsiteX2" fmla="*/ 15176 w 15175"/>
                <a:gd name="connsiteY2" fmla="*/ 8775 h 8775"/>
                <a:gd name="connsiteX3" fmla="*/ 0 w 15175"/>
                <a:gd name="connsiteY3" fmla="*/ 8775 h 8775"/>
              </a:gdLst>
              <a:ahLst/>
              <a:cxnLst>
                <a:cxn ang="0">
                  <a:pos x="connsiteX0" y="connsiteY0"/>
                </a:cxn>
                <a:cxn ang="0">
                  <a:pos x="connsiteX1" y="connsiteY1"/>
                </a:cxn>
                <a:cxn ang="0">
                  <a:pos x="connsiteX2" y="connsiteY2"/>
                </a:cxn>
                <a:cxn ang="0">
                  <a:pos x="connsiteX3" y="connsiteY3"/>
                </a:cxn>
              </a:cxnLst>
              <a:rect l="l" t="t" r="r" b="b"/>
              <a:pathLst>
                <a:path w="15175" h="8775">
                  <a:moveTo>
                    <a:pt x="0" y="8775"/>
                  </a:moveTo>
                  <a:cubicBezTo>
                    <a:pt x="103" y="5884"/>
                    <a:pt x="103" y="2891"/>
                    <a:pt x="207" y="0"/>
                  </a:cubicBezTo>
                  <a:cubicBezTo>
                    <a:pt x="6504" y="206"/>
                    <a:pt x="12182" y="1755"/>
                    <a:pt x="15176" y="8775"/>
                  </a:cubicBezTo>
                  <a:cubicBezTo>
                    <a:pt x="10117" y="8672"/>
                    <a:pt x="5059" y="8775"/>
                    <a:pt x="0" y="877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98B9F0E0-BF9A-FBD8-9A3D-0C3F5AB574A9}"/>
                </a:ext>
              </a:extLst>
            </p:cNvPr>
            <p:cNvSpPr/>
            <p:nvPr/>
          </p:nvSpPr>
          <p:spPr>
            <a:xfrm>
              <a:off x="5667919" y="1636833"/>
              <a:ext cx="16724" cy="5460"/>
            </a:xfrm>
            <a:custGeom>
              <a:avLst/>
              <a:gdLst>
                <a:gd name="connsiteX0" fmla="*/ 0 w 16724"/>
                <a:gd name="connsiteY0" fmla="*/ 0 h 5460"/>
                <a:gd name="connsiteX1" fmla="*/ 16724 w 16724"/>
                <a:gd name="connsiteY1" fmla="*/ 0 h 5460"/>
                <a:gd name="connsiteX2" fmla="*/ 0 w 16724"/>
                <a:gd name="connsiteY2" fmla="*/ 0 h 5460"/>
              </a:gdLst>
              <a:ahLst/>
              <a:cxnLst>
                <a:cxn ang="0">
                  <a:pos x="connsiteX0" y="connsiteY0"/>
                </a:cxn>
                <a:cxn ang="0">
                  <a:pos x="connsiteX1" y="connsiteY1"/>
                </a:cxn>
                <a:cxn ang="0">
                  <a:pos x="connsiteX2" y="connsiteY2"/>
                </a:cxn>
              </a:cxnLst>
              <a:rect l="l" t="t" r="r" b="b"/>
              <a:pathLst>
                <a:path w="16724" h="5460">
                  <a:moveTo>
                    <a:pt x="0" y="0"/>
                  </a:moveTo>
                  <a:cubicBezTo>
                    <a:pt x="5575" y="0"/>
                    <a:pt x="11150" y="0"/>
                    <a:pt x="16724" y="0"/>
                  </a:cubicBezTo>
                  <a:cubicBezTo>
                    <a:pt x="11150" y="7020"/>
                    <a:pt x="5575" y="7536"/>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0552CA50-2E87-16DA-5DB6-A63763790CE2}"/>
                </a:ext>
              </a:extLst>
            </p:cNvPr>
            <p:cNvSpPr/>
            <p:nvPr/>
          </p:nvSpPr>
          <p:spPr>
            <a:xfrm>
              <a:off x="6531908" y="1786733"/>
              <a:ext cx="16724" cy="5432"/>
            </a:xfrm>
            <a:custGeom>
              <a:avLst/>
              <a:gdLst>
                <a:gd name="connsiteX0" fmla="*/ 0 w 16724"/>
                <a:gd name="connsiteY0" fmla="*/ 723 h 5432"/>
                <a:gd name="connsiteX1" fmla="*/ 16724 w 16724"/>
                <a:gd name="connsiteY1" fmla="*/ 0 h 5432"/>
                <a:gd name="connsiteX2" fmla="*/ 0 w 16724"/>
                <a:gd name="connsiteY2" fmla="*/ 723 h 5432"/>
              </a:gdLst>
              <a:ahLst/>
              <a:cxnLst>
                <a:cxn ang="0">
                  <a:pos x="connsiteX0" y="connsiteY0"/>
                </a:cxn>
                <a:cxn ang="0">
                  <a:pos x="connsiteX1" y="connsiteY1"/>
                </a:cxn>
                <a:cxn ang="0">
                  <a:pos x="connsiteX2" y="connsiteY2"/>
                </a:cxn>
              </a:cxnLst>
              <a:rect l="l" t="t" r="r" b="b"/>
              <a:pathLst>
                <a:path w="16724" h="5432">
                  <a:moveTo>
                    <a:pt x="0" y="723"/>
                  </a:moveTo>
                  <a:cubicBezTo>
                    <a:pt x="5575" y="516"/>
                    <a:pt x="11150" y="310"/>
                    <a:pt x="16724" y="0"/>
                  </a:cubicBezTo>
                  <a:cubicBezTo>
                    <a:pt x="11356" y="7536"/>
                    <a:pt x="5781" y="6710"/>
                    <a:pt x="0" y="72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3476F9D8-15A8-9E9C-7986-F075D0D325D6}"/>
                </a:ext>
              </a:extLst>
            </p:cNvPr>
            <p:cNvSpPr/>
            <p:nvPr/>
          </p:nvSpPr>
          <p:spPr>
            <a:xfrm>
              <a:off x="5645413" y="1629219"/>
              <a:ext cx="15382" cy="5858"/>
            </a:xfrm>
            <a:custGeom>
              <a:avLst/>
              <a:gdLst>
                <a:gd name="connsiteX0" fmla="*/ 0 w 15382"/>
                <a:gd name="connsiteY0" fmla="*/ 5859 h 5858"/>
                <a:gd name="connsiteX1" fmla="*/ 15382 w 15382"/>
                <a:gd name="connsiteY1" fmla="*/ 5756 h 5858"/>
                <a:gd name="connsiteX2" fmla="*/ 0 w 15382"/>
                <a:gd name="connsiteY2" fmla="*/ 5859 h 5858"/>
              </a:gdLst>
              <a:ahLst/>
              <a:cxnLst>
                <a:cxn ang="0">
                  <a:pos x="connsiteX0" y="connsiteY0"/>
                </a:cxn>
                <a:cxn ang="0">
                  <a:pos x="connsiteX1" y="connsiteY1"/>
                </a:cxn>
                <a:cxn ang="0">
                  <a:pos x="connsiteX2" y="connsiteY2"/>
                </a:cxn>
              </a:cxnLst>
              <a:rect l="l" t="t" r="r" b="b"/>
              <a:pathLst>
                <a:path w="15382" h="5858">
                  <a:moveTo>
                    <a:pt x="0" y="5859"/>
                  </a:moveTo>
                  <a:cubicBezTo>
                    <a:pt x="5059" y="-1884"/>
                    <a:pt x="10220" y="-1987"/>
                    <a:pt x="15382" y="5756"/>
                  </a:cubicBezTo>
                  <a:cubicBezTo>
                    <a:pt x="10324" y="5859"/>
                    <a:pt x="5162" y="5859"/>
                    <a:pt x="0" y="5859"/>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113B9BFF-A552-FAF5-EC46-8DC92DD20DD4}"/>
                </a:ext>
              </a:extLst>
            </p:cNvPr>
            <p:cNvSpPr/>
            <p:nvPr/>
          </p:nvSpPr>
          <p:spPr>
            <a:xfrm>
              <a:off x="6762229" y="1093299"/>
              <a:ext cx="16001" cy="7226"/>
            </a:xfrm>
            <a:custGeom>
              <a:avLst/>
              <a:gdLst>
                <a:gd name="connsiteX0" fmla="*/ 16002 w 16001"/>
                <a:gd name="connsiteY0" fmla="*/ 7116 h 7226"/>
                <a:gd name="connsiteX1" fmla="*/ 0 w 16001"/>
                <a:gd name="connsiteY1" fmla="*/ 302 h 7226"/>
                <a:gd name="connsiteX2" fmla="*/ 16002 w 16001"/>
                <a:gd name="connsiteY2" fmla="*/ 7116 h 7226"/>
              </a:gdLst>
              <a:ahLst/>
              <a:cxnLst>
                <a:cxn ang="0">
                  <a:pos x="connsiteX0" y="connsiteY0"/>
                </a:cxn>
                <a:cxn ang="0">
                  <a:pos x="connsiteX1" y="connsiteY1"/>
                </a:cxn>
                <a:cxn ang="0">
                  <a:pos x="connsiteX2" y="connsiteY2"/>
                </a:cxn>
              </a:cxnLst>
              <a:rect l="l" t="t" r="r" b="b"/>
              <a:pathLst>
                <a:path w="16001" h="7226">
                  <a:moveTo>
                    <a:pt x="16002" y="7116"/>
                  </a:moveTo>
                  <a:cubicBezTo>
                    <a:pt x="9704" y="7632"/>
                    <a:pt x="3923" y="6497"/>
                    <a:pt x="0" y="302"/>
                  </a:cubicBezTo>
                  <a:cubicBezTo>
                    <a:pt x="6401" y="-627"/>
                    <a:pt x="12285" y="302"/>
                    <a:pt x="16002" y="711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3B405B29-416A-92C4-8FB2-43F5AD412903}"/>
                </a:ext>
              </a:extLst>
            </p:cNvPr>
            <p:cNvSpPr/>
            <p:nvPr/>
          </p:nvSpPr>
          <p:spPr>
            <a:xfrm>
              <a:off x="6602109" y="1069134"/>
              <a:ext cx="8155" cy="6297"/>
            </a:xfrm>
            <a:custGeom>
              <a:avLst/>
              <a:gdLst>
                <a:gd name="connsiteX0" fmla="*/ 8156 w 8155"/>
                <a:gd name="connsiteY0" fmla="*/ 6297 h 6297"/>
                <a:gd name="connsiteX1" fmla="*/ 0 w 8155"/>
                <a:gd name="connsiteY1" fmla="*/ 0 h 6297"/>
                <a:gd name="connsiteX2" fmla="*/ 8156 w 8155"/>
                <a:gd name="connsiteY2" fmla="*/ 6297 h 6297"/>
              </a:gdLst>
              <a:ahLst/>
              <a:cxnLst>
                <a:cxn ang="0">
                  <a:pos x="connsiteX0" y="connsiteY0"/>
                </a:cxn>
                <a:cxn ang="0">
                  <a:pos x="connsiteX1" y="connsiteY1"/>
                </a:cxn>
                <a:cxn ang="0">
                  <a:pos x="connsiteX2" y="connsiteY2"/>
                </a:cxn>
              </a:cxnLst>
              <a:rect l="l" t="t" r="r" b="b"/>
              <a:pathLst>
                <a:path w="8155" h="6297">
                  <a:moveTo>
                    <a:pt x="8156" y="6297"/>
                  </a:moveTo>
                  <a:cubicBezTo>
                    <a:pt x="5472" y="4233"/>
                    <a:pt x="2787" y="2065"/>
                    <a:pt x="0" y="0"/>
                  </a:cubicBezTo>
                  <a:cubicBezTo>
                    <a:pt x="4026" y="0"/>
                    <a:pt x="6917" y="1962"/>
                    <a:pt x="8156" y="6297"/>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F08F5A84-5834-4382-AF4C-1988BA102818}"/>
                </a:ext>
              </a:extLst>
            </p:cNvPr>
            <p:cNvSpPr/>
            <p:nvPr/>
          </p:nvSpPr>
          <p:spPr>
            <a:xfrm>
              <a:off x="6410604" y="1096839"/>
              <a:ext cx="9394" cy="4091"/>
            </a:xfrm>
            <a:custGeom>
              <a:avLst/>
              <a:gdLst>
                <a:gd name="connsiteX0" fmla="*/ 9395 w 9394"/>
                <a:gd name="connsiteY0" fmla="*/ 2956 h 4091"/>
                <a:gd name="connsiteX1" fmla="*/ 0 w 9394"/>
                <a:gd name="connsiteY1" fmla="*/ 4092 h 4091"/>
                <a:gd name="connsiteX2" fmla="*/ 9395 w 9394"/>
                <a:gd name="connsiteY2" fmla="*/ 2956 h 4091"/>
              </a:gdLst>
              <a:ahLst/>
              <a:cxnLst>
                <a:cxn ang="0">
                  <a:pos x="connsiteX0" y="connsiteY0"/>
                </a:cxn>
                <a:cxn ang="0">
                  <a:pos x="connsiteX1" y="connsiteY1"/>
                </a:cxn>
                <a:cxn ang="0">
                  <a:pos x="connsiteX2" y="connsiteY2"/>
                </a:cxn>
              </a:cxnLst>
              <a:rect l="l" t="t" r="r" b="b"/>
              <a:pathLst>
                <a:path w="9394" h="4091">
                  <a:moveTo>
                    <a:pt x="9395" y="2956"/>
                  </a:moveTo>
                  <a:cubicBezTo>
                    <a:pt x="6297" y="3369"/>
                    <a:pt x="3097" y="3679"/>
                    <a:pt x="0" y="4092"/>
                  </a:cubicBezTo>
                  <a:cubicBezTo>
                    <a:pt x="2581" y="-1586"/>
                    <a:pt x="5884" y="-760"/>
                    <a:pt x="9395" y="29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72396255-90C9-698C-BCA9-2D5319F8558A}"/>
                </a:ext>
              </a:extLst>
            </p:cNvPr>
            <p:cNvSpPr/>
            <p:nvPr/>
          </p:nvSpPr>
          <p:spPr>
            <a:xfrm>
              <a:off x="6862162" y="1142845"/>
              <a:ext cx="7742" cy="8155"/>
            </a:xfrm>
            <a:custGeom>
              <a:avLst/>
              <a:gdLst>
                <a:gd name="connsiteX0" fmla="*/ 7743 w 7742"/>
                <a:gd name="connsiteY0" fmla="*/ 8156 h 8155"/>
                <a:gd name="connsiteX1" fmla="*/ 0 w 7742"/>
                <a:gd name="connsiteY1" fmla="*/ 0 h 8155"/>
                <a:gd name="connsiteX2" fmla="*/ 7743 w 7742"/>
                <a:gd name="connsiteY2" fmla="*/ 8156 h 8155"/>
              </a:gdLst>
              <a:ahLst/>
              <a:cxnLst>
                <a:cxn ang="0">
                  <a:pos x="connsiteX0" y="connsiteY0"/>
                </a:cxn>
                <a:cxn ang="0">
                  <a:pos x="connsiteX1" y="connsiteY1"/>
                </a:cxn>
                <a:cxn ang="0">
                  <a:pos x="connsiteX2" y="connsiteY2"/>
                </a:cxn>
              </a:cxnLst>
              <a:rect l="l" t="t" r="r" b="b"/>
              <a:pathLst>
                <a:path w="7742" h="8155">
                  <a:moveTo>
                    <a:pt x="7743" y="8156"/>
                  </a:moveTo>
                  <a:cubicBezTo>
                    <a:pt x="5162" y="5472"/>
                    <a:pt x="2581" y="2684"/>
                    <a:pt x="0" y="0"/>
                  </a:cubicBezTo>
                  <a:cubicBezTo>
                    <a:pt x="2478" y="2684"/>
                    <a:pt x="5059" y="5472"/>
                    <a:pt x="7743" y="815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500E1456-9F90-0A3C-5B37-CB08659994B3}"/>
                </a:ext>
              </a:extLst>
            </p:cNvPr>
            <p:cNvSpPr/>
            <p:nvPr/>
          </p:nvSpPr>
          <p:spPr>
            <a:xfrm>
              <a:off x="5783131" y="1176500"/>
              <a:ext cx="8362" cy="7226"/>
            </a:xfrm>
            <a:custGeom>
              <a:avLst/>
              <a:gdLst>
                <a:gd name="connsiteX0" fmla="*/ 8362 w 8362"/>
                <a:gd name="connsiteY0" fmla="*/ 7227 h 7226"/>
                <a:gd name="connsiteX1" fmla="*/ 0 w 8362"/>
                <a:gd name="connsiteY1" fmla="*/ 0 h 7226"/>
                <a:gd name="connsiteX2" fmla="*/ 8362 w 8362"/>
                <a:gd name="connsiteY2" fmla="*/ 7227 h 7226"/>
              </a:gdLst>
              <a:ahLst/>
              <a:cxnLst>
                <a:cxn ang="0">
                  <a:pos x="connsiteX0" y="connsiteY0"/>
                </a:cxn>
                <a:cxn ang="0">
                  <a:pos x="connsiteX1" y="connsiteY1"/>
                </a:cxn>
                <a:cxn ang="0">
                  <a:pos x="connsiteX2" y="connsiteY2"/>
                </a:cxn>
              </a:cxnLst>
              <a:rect l="l" t="t" r="r" b="b"/>
              <a:pathLst>
                <a:path w="8362" h="7226">
                  <a:moveTo>
                    <a:pt x="8362" y="7227"/>
                  </a:moveTo>
                  <a:cubicBezTo>
                    <a:pt x="5575" y="4852"/>
                    <a:pt x="2787" y="2374"/>
                    <a:pt x="0" y="0"/>
                  </a:cubicBezTo>
                  <a:cubicBezTo>
                    <a:pt x="4129" y="413"/>
                    <a:pt x="6917" y="2891"/>
                    <a:pt x="8362" y="722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91450674-4106-663E-3312-B32320A43114}"/>
                </a:ext>
              </a:extLst>
            </p:cNvPr>
            <p:cNvSpPr/>
            <p:nvPr/>
          </p:nvSpPr>
          <p:spPr>
            <a:xfrm>
              <a:off x="6947023" y="1199625"/>
              <a:ext cx="5781" cy="10013"/>
            </a:xfrm>
            <a:custGeom>
              <a:avLst/>
              <a:gdLst>
                <a:gd name="connsiteX0" fmla="*/ 5781 w 5781"/>
                <a:gd name="connsiteY0" fmla="*/ 10014 h 10013"/>
                <a:gd name="connsiteX1" fmla="*/ 0 w 5781"/>
                <a:gd name="connsiteY1" fmla="*/ 0 h 10013"/>
                <a:gd name="connsiteX2" fmla="*/ 5781 w 5781"/>
                <a:gd name="connsiteY2" fmla="*/ 10014 h 10013"/>
              </a:gdLst>
              <a:ahLst/>
              <a:cxnLst>
                <a:cxn ang="0">
                  <a:pos x="connsiteX0" y="connsiteY0"/>
                </a:cxn>
                <a:cxn ang="0">
                  <a:pos x="connsiteX1" y="connsiteY1"/>
                </a:cxn>
                <a:cxn ang="0">
                  <a:pos x="connsiteX2" y="connsiteY2"/>
                </a:cxn>
              </a:cxnLst>
              <a:rect l="l" t="t" r="r" b="b"/>
              <a:pathLst>
                <a:path w="5781" h="10013">
                  <a:moveTo>
                    <a:pt x="5781" y="10014"/>
                  </a:moveTo>
                  <a:cubicBezTo>
                    <a:pt x="3820" y="6710"/>
                    <a:pt x="1858" y="3407"/>
                    <a:pt x="0" y="0"/>
                  </a:cubicBezTo>
                  <a:cubicBezTo>
                    <a:pt x="1961" y="3407"/>
                    <a:pt x="3820" y="6710"/>
                    <a:pt x="5781" y="10014"/>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D8EF86EC-93AD-6A31-C5A9-C2A2558814F5}"/>
                </a:ext>
              </a:extLst>
            </p:cNvPr>
            <p:cNvSpPr/>
            <p:nvPr/>
          </p:nvSpPr>
          <p:spPr>
            <a:xfrm>
              <a:off x="5599060" y="1211084"/>
              <a:ext cx="8362" cy="6297"/>
            </a:xfrm>
            <a:custGeom>
              <a:avLst/>
              <a:gdLst>
                <a:gd name="connsiteX0" fmla="*/ 8362 w 8362"/>
                <a:gd name="connsiteY0" fmla="*/ 0 h 6297"/>
                <a:gd name="connsiteX1" fmla="*/ 0 w 8362"/>
                <a:gd name="connsiteY1" fmla="*/ 6297 h 6297"/>
                <a:gd name="connsiteX2" fmla="*/ 8362 w 8362"/>
                <a:gd name="connsiteY2" fmla="*/ 0 h 6297"/>
              </a:gdLst>
              <a:ahLst/>
              <a:cxnLst>
                <a:cxn ang="0">
                  <a:pos x="connsiteX0" y="connsiteY0"/>
                </a:cxn>
                <a:cxn ang="0">
                  <a:pos x="connsiteX1" y="connsiteY1"/>
                </a:cxn>
                <a:cxn ang="0">
                  <a:pos x="connsiteX2" y="connsiteY2"/>
                </a:cxn>
              </a:cxnLst>
              <a:rect l="l" t="t" r="r" b="b"/>
              <a:pathLst>
                <a:path w="8362" h="6297">
                  <a:moveTo>
                    <a:pt x="8362" y="0"/>
                  </a:moveTo>
                  <a:cubicBezTo>
                    <a:pt x="5575" y="2065"/>
                    <a:pt x="2787" y="4233"/>
                    <a:pt x="0" y="6297"/>
                  </a:cubicBezTo>
                  <a:cubicBezTo>
                    <a:pt x="1652" y="2374"/>
                    <a:pt x="4336" y="103"/>
                    <a:pt x="8362"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DB805640-AECA-84F8-DB9B-C84FA9C74C19}"/>
                </a:ext>
              </a:extLst>
            </p:cNvPr>
            <p:cNvSpPr/>
            <p:nvPr/>
          </p:nvSpPr>
          <p:spPr>
            <a:xfrm>
              <a:off x="7030851" y="1325471"/>
              <a:ext cx="6090" cy="9601"/>
            </a:xfrm>
            <a:custGeom>
              <a:avLst/>
              <a:gdLst>
                <a:gd name="connsiteX0" fmla="*/ 6091 w 6090"/>
                <a:gd name="connsiteY0" fmla="*/ 9601 h 9601"/>
                <a:gd name="connsiteX1" fmla="*/ 0 w 6090"/>
                <a:gd name="connsiteY1" fmla="*/ 0 h 9601"/>
                <a:gd name="connsiteX2" fmla="*/ 6091 w 6090"/>
                <a:gd name="connsiteY2" fmla="*/ 9601 h 9601"/>
              </a:gdLst>
              <a:ahLst/>
              <a:cxnLst>
                <a:cxn ang="0">
                  <a:pos x="connsiteX0" y="connsiteY0"/>
                </a:cxn>
                <a:cxn ang="0">
                  <a:pos x="connsiteX1" y="connsiteY1"/>
                </a:cxn>
                <a:cxn ang="0">
                  <a:pos x="connsiteX2" y="connsiteY2"/>
                </a:cxn>
              </a:cxnLst>
              <a:rect l="l" t="t" r="r" b="b"/>
              <a:pathLst>
                <a:path w="6090" h="9601">
                  <a:moveTo>
                    <a:pt x="6091" y="9601"/>
                  </a:moveTo>
                  <a:cubicBezTo>
                    <a:pt x="4026" y="6401"/>
                    <a:pt x="2065" y="3200"/>
                    <a:pt x="0" y="0"/>
                  </a:cubicBezTo>
                  <a:cubicBezTo>
                    <a:pt x="2065" y="3200"/>
                    <a:pt x="4129" y="6401"/>
                    <a:pt x="6091" y="9601"/>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DC8AA377-73AC-A49D-2EBD-676DA030952E}"/>
                </a:ext>
              </a:extLst>
            </p:cNvPr>
            <p:cNvSpPr/>
            <p:nvPr/>
          </p:nvSpPr>
          <p:spPr>
            <a:xfrm>
              <a:off x="6999261" y="1269723"/>
              <a:ext cx="7329" cy="7123"/>
            </a:xfrm>
            <a:custGeom>
              <a:avLst/>
              <a:gdLst>
                <a:gd name="connsiteX0" fmla="*/ 7330 w 7329"/>
                <a:gd name="connsiteY0" fmla="*/ 7123 h 7123"/>
                <a:gd name="connsiteX1" fmla="*/ 0 w 7329"/>
                <a:gd name="connsiteY1" fmla="*/ 0 h 7123"/>
                <a:gd name="connsiteX2" fmla="*/ 7330 w 7329"/>
                <a:gd name="connsiteY2" fmla="*/ 7123 h 7123"/>
              </a:gdLst>
              <a:ahLst/>
              <a:cxnLst>
                <a:cxn ang="0">
                  <a:pos x="connsiteX0" y="connsiteY0"/>
                </a:cxn>
                <a:cxn ang="0">
                  <a:pos x="connsiteX1" y="connsiteY1"/>
                </a:cxn>
                <a:cxn ang="0">
                  <a:pos x="connsiteX2" y="connsiteY2"/>
                </a:cxn>
              </a:cxnLst>
              <a:rect l="l" t="t" r="r" b="b"/>
              <a:pathLst>
                <a:path w="7329" h="7123">
                  <a:moveTo>
                    <a:pt x="7330" y="7123"/>
                  </a:moveTo>
                  <a:cubicBezTo>
                    <a:pt x="4852" y="4749"/>
                    <a:pt x="2478" y="2374"/>
                    <a:pt x="0" y="0"/>
                  </a:cubicBezTo>
                  <a:cubicBezTo>
                    <a:pt x="3923" y="413"/>
                    <a:pt x="6297" y="2994"/>
                    <a:pt x="7330" y="7123"/>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72E84738-705E-AA0C-E51C-8AA726E6C6F0}"/>
                </a:ext>
              </a:extLst>
            </p:cNvPr>
            <p:cNvSpPr/>
            <p:nvPr/>
          </p:nvSpPr>
          <p:spPr>
            <a:xfrm>
              <a:off x="6686143" y="1770008"/>
              <a:ext cx="8155" cy="7536"/>
            </a:xfrm>
            <a:custGeom>
              <a:avLst/>
              <a:gdLst>
                <a:gd name="connsiteX0" fmla="*/ 0 w 8155"/>
                <a:gd name="connsiteY0" fmla="*/ 7536 h 7536"/>
                <a:gd name="connsiteX1" fmla="*/ 8156 w 8155"/>
                <a:gd name="connsiteY1" fmla="*/ 0 h 7536"/>
                <a:gd name="connsiteX2" fmla="*/ 0 w 8155"/>
                <a:gd name="connsiteY2" fmla="*/ 7536 h 7536"/>
              </a:gdLst>
              <a:ahLst/>
              <a:cxnLst>
                <a:cxn ang="0">
                  <a:pos x="connsiteX0" y="connsiteY0"/>
                </a:cxn>
                <a:cxn ang="0">
                  <a:pos x="connsiteX1" y="connsiteY1"/>
                </a:cxn>
                <a:cxn ang="0">
                  <a:pos x="connsiteX2" y="connsiteY2"/>
                </a:cxn>
              </a:cxnLst>
              <a:rect l="l" t="t" r="r" b="b"/>
              <a:pathLst>
                <a:path w="8155" h="7536">
                  <a:moveTo>
                    <a:pt x="0" y="7536"/>
                  </a:moveTo>
                  <a:cubicBezTo>
                    <a:pt x="2684" y="5059"/>
                    <a:pt x="5472" y="2581"/>
                    <a:pt x="8156" y="0"/>
                  </a:cubicBezTo>
                  <a:cubicBezTo>
                    <a:pt x="6814" y="4439"/>
                    <a:pt x="4129" y="6917"/>
                    <a:pt x="0" y="7536"/>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5FFAEB84-9C82-8B0F-8B09-8225857290FF}"/>
                </a:ext>
              </a:extLst>
            </p:cNvPr>
            <p:cNvSpPr/>
            <p:nvPr/>
          </p:nvSpPr>
          <p:spPr>
            <a:xfrm>
              <a:off x="6256372" y="1114170"/>
              <a:ext cx="615462" cy="498183"/>
            </a:xfrm>
            <a:custGeom>
              <a:avLst/>
              <a:gdLst>
                <a:gd name="connsiteX0" fmla="*/ 490888 w 615462"/>
                <a:gd name="connsiteY0" fmla="*/ 162366 h 498183"/>
                <a:gd name="connsiteX1" fmla="*/ 473337 w 615462"/>
                <a:gd name="connsiteY1" fmla="*/ 166702 h 498183"/>
                <a:gd name="connsiteX2" fmla="*/ 486965 w 615462"/>
                <a:gd name="connsiteY2" fmla="*/ 189621 h 498183"/>
                <a:gd name="connsiteX3" fmla="*/ 503483 w 615462"/>
                <a:gd name="connsiteY3" fmla="*/ 223895 h 498183"/>
                <a:gd name="connsiteX4" fmla="*/ 496359 w 615462"/>
                <a:gd name="connsiteY4" fmla="*/ 232051 h 498183"/>
                <a:gd name="connsiteX5" fmla="*/ 481596 w 615462"/>
                <a:gd name="connsiteY5" fmla="*/ 231845 h 498183"/>
                <a:gd name="connsiteX6" fmla="*/ 459710 w 615462"/>
                <a:gd name="connsiteY6" fmla="*/ 235045 h 498183"/>
                <a:gd name="connsiteX7" fmla="*/ 449077 w 615462"/>
                <a:gd name="connsiteY7" fmla="*/ 213985 h 498183"/>
                <a:gd name="connsiteX8" fmla="*/ 435759 w 615462"/>
                <a:gd name="connsiteY8" fmla="*/ 194060 h 498183"/>
                <a:gd name="connsiteX9" fmla="*/ 441953 w 615462"/>
                <a:gd name="connsiteY9" fmla="*/ 151526 h 498183"/>
                <a:gd name="connsiteX10" fmla="*/ 455168 w 615462"/>
                <a:gd name="connsiteY10" fmla="*/ 138312 h 498183"/>
                <a:gd name="connsiteX11" fmla="*/ 447219 w 615462"/>
                <a:gd name="connsiteY11" fmla="*/ 131705 h 498183"/>
                <a:gd name="connsiteX12" fmla="*/ 399007 w 615462"/>
                <a:gd name="connsiteY12" fmla="*/ 154004 h 498183"/>
                <a:gd name="connsiteX13" fmla="*/ 355338 w 615462"/>
                <a:gd name="connsiteY13" fmla="*/ 158959 h 498183"/>
                <a:gd name="connsiteX14" fmla="*/ 379392 w 615462"/>
                <a:gd name="connsiteY14" fmla="*/ 214191 h 498183"/>
                <a:gd name="connsiteX15" fmla="*/ 366900 w 615462"/>
                <a:gd name="connsiteY15" fmla="*/ 201390 h 498183"/>
                <a:gd name="connsiteX16" fmla="*/ 352447 w 615462"/>
                <a:gd name="connsiteY16" fmla="*/ 189001 h 498183"/>
                <a:gd name="connsiteX17" fmla="*/ 317656 w 615462"/>
                <a:gd name="connsiteY17" fmla="*/ 174032 h 498183"/>
                <a:gd name="connsiteX18" fmla="*/ 307539 w 615462"/>
                <a:gd name="connsiteY18" fmla="*/ 176923 h 498183"/>
                <a:gd name="connsiteX19" fmla="*/ 307642 w 615462"/>
                <a:gd name="connsiteY19" fmla="*/ 186937 h 498183"/>
                <a:gd name="connsiteX20" fmla="*/ 343569 w 615462"/>
                <a:gd name="connsiteY20" fmla="*/ 258893 h 498183"/>
                <a:gd name="connsiteX21" fmla="*/ 343156 w 615462"/>
                <a:gd name="connsiteY21" fmla="*/ 287592 h 498183"/>
                <a:gd name="connsiteX22" fmla="*/ 340059 w 615462"/>
                <a:gd name="connsiteY22" fmla="*/ 312679 h 498183"/>
                <a:gd name="connsiteX23" fmla="*/ 340781 w 615462"/>
                <a:gd name="connsiteY23" fmla="*/ 336630 h 498183"/>
                <a:gd name="connsiteX24" fmla="*/ 312288 w 615462"/>
                <a:gd name="connsiteY24" fmla="*/ 382570 h 498183"/>
                <a:gd name="connsiteX25" fmla="*/ 303100 w 615462"/>
                <a:gd name="connsiteY25" fmla="*/ 377202 h 498183"/>
                <a:gd name="connsiteX26" fmla="*/ 270374 w 615462"/>
                <a:gd name="connsiteY26" fmla="*/ 356864 h 498183"/>
                <a:gd name="connsiteX27" fmla="*/ 218962 w 615462"/>
                <a:gd name="connsiteY27" fmla="*/ 337043 h 498183"/>
                <a:gd name="connsiteX28" fmla="*/ 204715 w 615462"/>
                <a:gd name="connsiteY28" fmla="*/ 346437 h 498183"/>
                <a:gd name="connsiteX29" fmla="*/ 204406 w 615462"/>
                <a:gd name="connsiteY29" fmla="*/ 362646 h 498183"/>
                <a:gd name="connsiteX30" fmla="*/ 187165 w 615462"/>
                <a:gd name="connsiteY30" fmla="*/ 383912 h 498183"/>
                <a:gd name="connsiteX31" fmla="*/ 174467 w 615462"/>
                <a:gd name="connsiteY31" fmla="*/ 391139 h 498183"/>
                <a:gd name="connsiteX32" fmla="*/ 192224 w 615462"/>
                <a:gd name="connsiteY32" fmla="*/ 416122 h 498183"/>
                <a:gd name="connsiteX33" fmla="*/ 208535 w 615462"/>
                <a:gd name="connsiteY33" fmla="*/ 481987 h 498183"/>
                <a:gd name="connsiteX34" fmla="*/ 206367 w 615462"/>
                <a:gd name="connsiteY34" fmla="*/ 497679 h 498183"/>
                <a:gd name="connsiteX35" fmla="*/ 191295 w 615462"/>
                <a:gd name="connsiteY35" fmla="*/ 487769 h 498183"/>
                <a:gd name="connsiteX36" fmla="*/ 185203 w 615462"/>
                <a:gd name="connsiteY36" fmla="*/ 484052 h 498183"/>
                <a:gd name="connsiteX37" fmla="*/ 144528 w 615462"/>
                <a:gd name="connsiteY37" fmla="*/ 492414 h 498183"/>
                <a:gd name="connsiteX38" fmla="*/ 132553 w 615462"/>
                <a:gd name="connsiteY38" fmla="*/ 487769 h 498183"/>
                <a:gd name="connsiteX39" fmla="*/ 121919 w 615462"/>
                <a:gd name="connsiteY39" fmla="*/ 471354 h 498183"/>
                <a:gd name="connsiteX40" fmla="*/ 103440 w 615462"/>
                <a:gd name="connsiteY40" fmla="*/ 448332 h 498183"/>
                <a:gd name="connsiteX41" fmla="*/ 90948 w 615462"/>
                <a:gd name="connsiteY41" fmla="*/ 442448 h 498183"/>
                <a:gd name="connsiteX42" fmla="*/ 76805 w 615462"/>
                <a:gd name="connsiteY42" fmla="*/ 437699 h 498183"/>
                <a:gd name="connsiteX43" fmla="*/ 94149 w 615462"/>
                <a:gd name="connsiteY43" fmla="*/ 424381 h 498183"/>
                <a:gd name="connsiteX44" fmla="*/ 107156 w 615462"/>
                <a:gd name="connsiteY44" fmla="*/ 404560 h 498183"/>
                <a:gd name="connsiteX45" fmla="*/ 117274 w 615462"/>
                <a:gd name="connsiteY45" fmla="*/ 376892 h 498183"/>
                <a:gd name="connsiteX46" fmla="*/ 92497 w 615462"/>
                <a:gd name="connsiteY46" fmla="*/ 379576 h 498183"/>
                <a:gd name="connsiteX47" fmla="*/ 62455 w 615462"/>
                <a:gd name="connsiteY47" fmla="*/ 388248 h 498183"/>
                <a:gd name="connsiteX48" fmla="*/ 58119 w 615462"/>
                <a:gd name="connsiteY48" fmla="*/ 388764 h 498183"/>
                <a:gd name="connsiteX49" fmla="*/ 36233 w 615462"/>
                <a:gd name="connsiteY49" fmla="*/ 388868 h 498183"/>
                <a:gd name="connsiteX50" fmla="*/ 31897 w 615462"/>
                <a:gd name="connsiteY50" fmla="*/ 388352 h 498183"/>
                <a:gd name="connsiteX51" fmla="*/ 5468 w 615462"/>
                <a:gd name="connsiteY51" fmla="*/ 374311 h 498183"/>
                <a:gd name="connsiteX52" fmla="*/ 4023 w 615462"/>
                <a:gd name="connsiteY52" fmla="*/ 358619 h 498183"/>
                <a:gd name="connsiteX53" fmla="*/ 8462 w 615462"/>
                <a:gd name="connsiteY53" fmla="*/ 343134 h 498183"/>
                <a:gd name="connsiteX54" fmla="*/ 45214 w 615462"/>
                <a:gd name="connsiteY54" fmla="*/ 353561 h 498183"/>
                <a:gd name="connsiteX55" fmla="*/ 50686 w 615462"/>
                <a:gd name="connsiteY55" fmla="*/ 348709 h 498183"/>
                <a:gd name="connsiteX56" fmla="*/ 48518 w 615462"/>
                <a:gd name="connsiteY56" fmla="*/ 337559 h 498183"/>
                <a:gd name="connsiteX57" fmla="*/ 31794 w 615462"/>
                <a:gd name="connsiteY57" fmla="*/ 329816 h 498183"/>
                <a:gd name="connsiteX58" fmla="*/ 27148 w 615462"/>
                <a:gd name="connsiteY58" fmla="*/ 323519 h 498183"/>
                <a:gd name="connsiteX59" fmla="*/ 26838 w 615462"/>
                <a:gd name="connsiteY59" fmla="*/ 312060 h 498183"/>
                <a:gd name="connsiteX60" fmla="*/ 47589 w 615462"/>
                <a:gd name="connsiteY60" fmla="*/ 314537 h 498183"/>
                <a:gd name="connsiteX61" fmla="*/ 62145 w 615462"/>
                <a:gd name="connsiteY61" fmla="*/ 333017 h 498183"/>
                <a:gd name="connsiteX62" fmla="*/ 80831 w 615462"/>
                <a:gd name="connsiteY62" fmla="*/ 345611 h 498183"/>
                <a:gd name="connsiteX63" fmla="*/ 106950 w 615462"/>
                <a:gd name="connsiteY63" fmla="*/ 344889 h 498183"/>
                <a:gd name="connsiteX64" fmla="*/ 112628 w 615462"/>
                <a:gd name="connsiteY64" fmla="*/ 340140 h 498183"/>
                <a:gd name="connsiteX65" fmla="*/ 122642 w 615462"/>
                <a:gd name="connsiteY65" fmla="*/ 313918 h 498183"/>
                <a:gd name="connsiteX66" fmla="*/ 106434 w 615462"/>
                <a:gd name="connsiteY66" fmla="*/ 303697 h 498183"/>
                <a:gd name="connsiteX67" fmla="*/ 85374 w 615462"/>
                <a:gd name="connsiteY67" fmla="*/ 271281 h 498183"/>
                <a:gd name="connsiteX68" fmla="*/ 115725 w 615462"/>
                <a:gd name="connsiteY68" fmla="*/ 214604 h 498183"/>
                <a:gd name="connsiteX69" fmla="*/ 117893 w 615462"/>
                <a:gd name="connsiteY69" fmla="*/ 197467 h 498183"/>
                <a:gd name="connsiteX70" fmla="*/ 102098 w 615462"/>
                <a:gd name="connsiteY70" fmla="*/ 203971 h 498183"/>
                <a:gd name="connsiteX71" fmla="*/ 94871 w 615462"/>
                <a:gd name="connsiteY71" fmla="*/ 212333 h 498183"/>
                <a:gd name="connsiteX72" fmla="*/ 85374 w 615462"/>
                <a:gd name="connsiteY72" fmla="*/ 271281 h 498183"/>
                <a:gd name="connsiteX73" fmla="*/ 77115 w 615462"/>
                <a:gd name="connsiteY73" fmla="*/ 279746 h 498183"/>
                <a:gd name="connsiteX74" fmla="*/ 64520 w 615462"/>
                <a:gd name="connsiteY74" fmla="*/ 281192 h 498183"/>
                <a:gd name="connsiteX75" fmla="*/ 41498 w 615462"/>
                <a:gd name="connsiteY75" fmla="*/ 226373 h 498183"/>
                <a:gd name="connsiteX76" fmla="*/ 51202 w 615462"/>
                <a:gd name="connsiteY76" fmla="*/ 204280 h 498183"/>
                <a:gd name="connsiteX77" fmla="*/ 68546 w 615462"/>
                <a:gd name="connsiteY77" fmla="*/ 196021 h 498183"/>
                <a:gd name="connsiteX78" fmla="*/ 71850 w 615462"/>
                <a:gd name="connsiteY78" fmla="*/ 189827 h 498183"/>
                <a:gd name="connsiteX79" fmla="*/ 63694 w 615462"/>
                <a:gd name="connsiteY79" fmla="*/ 147913 h 498183"/>
                <a:gd name="connsiteX80" fmla="*/ 68030 w 615462"/>
                <a:gd name="connsiteY80" fmla="*/ 136247 h 498183"/>
                <a:gd name="connsiteX81" fmla="*/ 92703 w 615462"/>
                <a:gd name="connsiteY81" fmla="*/ 120555 h 498183"/>
                <a:gd name="connsiteX82" fmla="*/ 93220 w 615462"/>
                <a:gd name="connsiteY82" fmla="*/ 113432 h 498183"/>
                <a:gd name="connsiteX83" fmla="*/ 83412 w 615462"/>
                <a:gd name="connsiteY83" fmla="*/ 87416 h 498183"/>
                <a:gd name="connsiteX84" fmla="*/ 69991 w 615462"/>
                <a:gd name="connsiteY84" fmla="*/ 87313 h 498183"/>
                <a:gd name="connsiteX85" fmla="*/ 106124 w 615462"/>
                <a:gd name="connsiteY85" fmla="*/ 67905 h 498183"/>
                <a:gd name="connsiteX86" fmla="*/ 99620 w 615462"/>
                <a:gd name="connsiteY86" fmla="*/ 36108 h 498183"/>
                <a:gd name="connsiteX87" fmla="*/ 209980 w 615462"/>
                <a:gd name="connsiteY87" fmla="*/ 25371 h 498183"/>
                <a:gd name="connsiteX88" fmla="*/ 221749 w 615462"/>
                <a:gd name="connsiteY88" fmla="*/ 11744 h 498183"/>
                <a:gd name="connsiteX89" fmla="*/ 322612 w 615462"/>
                <a:gd name="connsiteY89" fmla="*/ 11950 h 498183"/>
                <a:gd name="connsiteX90" fmla="*/ 351208 w 615462"/>
                <a:gd name="connsiteY90" fmla="*/ 16389 h 498183"/>
                <a:gd name="connsiteX91" fmla="*/ 356473 w 615462"/>
                <a:gd name="connsiteY91" fmla="*/ 10608 h 498183"/>
                <a:gd name="connsiteX92" fmla="*/ 370307 w 615462"/>
                <a:gd name="connsiteY92" fmla="*/ 14531 h 498183"/>
                <a:gd name="connsiteX93" fmla="*/ 372682 w 615462"/>
                <a:gd name="connsiteY93" fmla="*/ 25681 h 498183"/>
                <a:gd name="connsiteX94" fmla="*/ 368655 w 615462"/>
                <a:gd name="connsiteY94" fmla="*/ 32701 h 498183"/>
                <a:gd name="connsiteX95" fmla="*/ 366281 w 615462"/>
                <a:gd name="connsiteY95" fmla="*/ 50870 h 498183"/>
                <a:gd name="connsiteX96" fmla="*/ 386722 w 615462"/>
                <a:gd name="connsiteY96" fmla="*/ 54484 h 498183"/>
                <a:gd name="connsiteX97" fmla="*/ 400865 w 615462"/>
                <a:gd name="connsiteY97" fmla="*/ 49012 h 498183"/>
                <a:gd name="connsiteX98" fmla="*/ 405098 w 615462"/>
                <a:gd name="connsiteY98" fmla="*/ 67905 h 498183"/>
                <a:gd name="connsiteX99" fmla="*/ 396426 w 615462"/>
                <a:gd name="connsiteY99" fmla="*/ 88345 h 498183"/>
                <a:gd name="connsiteX100" fmla="*/ 379289 w 615462"/>
                <a:gd name="connsiteY100" fmla="*/ 97533 h 498183"/>
                <a:gd name="connsiteX101" fmla="*/ 369688 w 615462"/>
                <a:gd name="connsiteY101" fmla="*/ 94540 h 498183"/>
                <a:gd name="connsiteX102" fmla="*/ 360087 w 615462"/>
                <a:gd name="connsiteY102" fmla="*/ 85971 h 498183"/>
                <a:gd name="connsiteX103" fmla="*/ 360603 w 615462"/>
                <a:gd name="connsiteY103" fmla="*/ 107444 h 498183"/>
                <a:gd name="connsiteX104" fmla="*/ 389406 w 615462"/>
                <a:gd name="connsiteY104" fmla="*/ 110335 h 498183"/>
                <a:gd name="connsiteX105" fmla="*/ 408092 w 615462"/>
                <a:gd name="connsiteY105" fmla="*/ 96604 h 498183"/>
                <a:gd name="connsiteX106" fmla="*/ 422029 w 615462"/>
                <a:gd name="connsiteY106" fmla="*/ 74925 h 498183"/>
                <a:gd name="connsiteX107" fmla="*/ 427707 w 615462"/>
                <a:gd name="connsiteY107" fmla="*/ 55723 h 498183"/>
                <a:gd name="connsiteX108" fmla="*/ 424919 w 615462"/>
                <a:gd name="connsiteY108" fmla="*/ 43437 h 498183"/>
                <a:gd name="connsiteX109" fmla="*/ 399626 w 615462"/>
                <a:gd name="connsiteY109" fmla="*/ 35178 h 498183"/>
                <a:gd name="connsiteX110" fmla="*/ 395497 w 615462"/>
                <a:gd name="connsiteY110" fmla="*/ 29397 h 498183"/>
                <a:gd name="connsiteX111" fmla="*/ 401278 w 615462"/>
                <a:gd name="connsiteY111" fmla="*/ 25887 h 498183"/>
                <a:gd name="connsiteX112" fmla="*/ 414905 w 615462"/>
                <a:gd name="connsiteY112" fmla="*/ 15357 h 498183"/>
                <a:gd name="connsiteX113" fmla="*/ 426055 w 615462"/>
                <a:gd name="connsiteY113" fmla="*/ 8853 h 498183"/>
                <a:gd name="connsiteX114" fmla="*/ 486655 w 615462"/>
                <a:gd name="connsiteY114" fmla="*/ 23616 h 498183"/>
                <a:gd name="connsiteX115" fmla="*/ 501315 w 615462"/>
                <a:gd name="connsiteY115" fmla="*/ 25990 h 498183"/>
                <a:gd name="connsiteX116" fmla="*/ 553243 w 615462"/>
                <a:gd name="connsiteY116" fmla="*/ 37553 h 498183"/>
                <a:gd name="connsiteX117" fmla="*/ 565528 w 615462"/>
                <a:gd name="connsiteY117" fmla="*/ 45502 h 498183"/>
                <a:gd name="connsiteX118" fmla="*/ 578742 w 615462"/>
                <a:gd name="connsiteY118" fmla="*/ 56239 h 498183"/>
                <a:gd name="connsiteX119" fmla="*/ 604655 w 615462"/>
                <a:gd name="connsiteY119" fmla="*/ 59646 h 498183"/>
                <a:gd name="connsiteX120" fmla="*/ 611055 w 615462"/>
                <a:gd name="connsiteY120" fmla="*/ 85352 h 498183"/>
                <a:gd name="connsiteX121" fmla="*/ 609920 w 615462"/>
                <a:gd name="connsiteY121" fmla="*/ 101663 h 498183"/>
                <a:gd name="connsiteX122" fmla="*/ 589789 w 615462"/>
                <a:gd name="connsiteY122" fmla="*/ 120555 h 498183"/>
                <a:gd name="connsiteX123" fmla="*/ 582768 w 615462"/>
                <a:gd name="connsiteY123" fmla="*/ 158340 h 498183"/>
                <a:gd name="connsiteX124" fmla="*/ 584524 w 615462"/>
                <a:gd name="connsiteY124" fmla="*/ 173929 h 498183"/>
                <a:gd name="connsiteX125" fmla="*/ 570380 w 615462"/>
                <a:gd name="connsiteY125" fmla="*/ 203351 h 498183"/>
                <a:gd name="connsiteX126" fmla="*/ 558611 w 615462"/>
                <a:gd name="connsiteY126" fmla="*/ 201080 h 498183"/>
                <a:gd name="connsiteX127" fmla="*/ 559024 w 615462"/>
                <a:gd name="connsiteY127" fmla="*/ 170728 h 498183"/>
                <a:gd name="connsiteX128" fmla="*/ 547565 w 615462"/>
                <a:gd name="connsiteY128" fmla="*/ 127162 h 498183"/>
                <a:gd name="connsiteX129" fmla="*/ 526091 w 615462"/>
                <a:gd name="connsiteY129" fmla="*/ 131189 h 498183"/>
                <a:gd name="connsiteX130" fmla="*/ 490888 w 615462"/>
                <a:gd name="connsiteY130" fmla="*/ 162366 h 49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615462" h="498183">
                  <a:moveTo>
                    <a:pt x="490888" y="162366"/>
                  </a:moveTo>
                  <a:cubicBezTo>
                    <a:pt x="484900" y="162986"/>
                    <a:pt x="478293" y="160714"/>
                    <a:pt x="473337" y="166702"/>
                  </a:cubicBezTo>
                  <a:cubicBezTo>
                    <a:pt x="474679" y="176819"/>
                    <a:pt x="480874" y="189208"/>
                    <a:pt x="486965" y="189621"/>
                  </a:cubicBezTo>
                  <a:cubicBezTo>
                    <a:pt x="511742" y="191272"/>
                    <a:pt x="498630" y="212436"/>
                    <a:pt x="503483" y="223895"/>
                  </a:cubicBezTo>
                  <a:cubicBezTo>
                    <a:pt x="504102" y="225237"/>
                    <a:pt x="499353" y="231225"/>
                    <a:pt x="496359" y="232051"/>
                  </a:cubicBezTo>
                  <a:cubicBezTo>
                    <a:pt x="491714" y="233290"/>
                    <a:pt x="486552" y="231432"/>
                    <a:pt x="481596" y="231845"/>
                  </a:cubicBezTo>
                  <a:cubicBezTo>
                    <a:pt x="474267" y="232361"/>
                    <a:pt x="467659" y="239484"/>
                    <a:pt x="459710" y="235045"/>
                  </a:cubicBezTo>
                  <a:cubicBezTo>
                    <a:pt x="451864" y="230709"/>
                    <a:pt x="453206" y="220695"/>
                    <a:pt x="449077" y="213985"/>
                  </a:cubicBezTo>
                  <a:cubicBezTo>
                    <a:pt x="444844" y="207171"/>
                    <a:pt x="439992" y="200874"/>
                    <a:pt x="435759" y="194060"/>
                  </a:cubicBezTo>
                  <a:cubicBezTo>
                    <a:pt x="425745" y="177955"/>
                    <a:pt x="427707" y="165567"/>
                    <a:pt x="441953" y="151526"/>
                  </a:cubicBezTo>
                  <a:cubicBezTo>
                    <a:pt x="446599" y="146984"/>
                    <a:pt x="451245" y="142338"/>
                    <a:pt x="455168" y="138312"/>
                  </a:cubicBezTo>
                  <a:cubicBezTo>
                    <a:pt x="454548" y="131085"/>
                    <a:pt x="450935" y="132118"/>
                    <a:pt x="447219" y="131705"/>
                  </a:cubicBezTo>
                  <a:cubicBezTo>
                    <a:pt x="420790" y="128608"/>
                    <a:pt x="420790" y="128504"/>
                    <a:pt x="399007" y="154004"/>
                  </a:cubicBezTo>
                  <a:cubicBezTo>
                    <a:pt x="386722" y="167941"/>
                    <a:pt x="370720" y="155965"/>
                    <a:pt x="355338" y="158959"/>
                  </a:cubicBezTo>
                  <a:cubicBezTo>
                    <a:pt x="374024" y="184046"/>
                    <a:pt x="374024" y="184046"/>
                    <a:pt x="379392" y="214191"/>
                  </a:cubicBezTo>
                  <a:cubicBezTo>
                    <a:pt x="371443" y="214294"/>
                    <a:pt x="369997" y="206758"/>
                    <a:pt x="366900" y="201390"/>
                  </a:cubicBezTo>
                  <a:cubicBezTo>
                    <a:pt x="363493" y="195195"/>
                    <a:pt x="358951" y="189311"/>
                    <a:pt x="352447" y="189001"/>
                  </a:cubicBezTo>
                  <a:cubicBezTo>
                    <a:pt x="339026" y="188279"/>
                    <a:pt x="328806" y="180433"/>
                    <a:pt x="317656" y="174032"/>
                  </a:cubicBezTo>
                  <a:cubicBezTo>
                    <a:pt x="315282" y="172690"/>
                    <a:pt x="310223" y="174858"/>
                    <a:pt x="307539" y="176923"/>
                  </a:cubicBezTo>
                  <a:cubicBezTo>
                    <a:pt x="304339" y="179503"/>
                    <a:pt x="303719" y="184872"/>
                    <a:pt x="307642" y="186937"/>
                  </a:cubicBezTo>
                  <a:cubicBezTo>
                    <a:pt x="335620" y="201596"/>
                    <a:pt x="336549" y="231948"/>
                    <a:pt x="343569" y="258893"/>
                  </a:cubicBezTo>
                  <a:cubicBezTo>
                    <a:pt x="346150" y="268700"/>
                    <a:pt x="343053" y="278095"/>
                    <a:pt x="343156" y="287592"/>
                  </a:cubicBezTo>
                  <a:cubicBezTo>
                    <a:pt x="343259" y="296471"/>
                    <a:pt x="347079" y="303904"/>
                    <a:pt x="340059" y="312679"/>
                  </a:cubicBezTo>
                  <a:cubicBezTo>
                    <a:pt x="335103" y="318873"/>
                    <a:pt x="339233" y="328371"/>
                    <a:pt x="340781" y="336630"/>
                  </a:cubicBezTo>
                  <a:cubicBezTo>
                    <a:pt x="344395" y="356451"/>
                    <a:pt x="329735" y="379680"/>
                    <a:pt x="312288" y="382570"/>
                  </a:cubicBezTo>
                  <a:cubicBezTo>
                    <a:pt x="309397" y="382983"/>
                    <a:pt x="304132" y="379989"/>
                    <a:pt x="303100" y="377202"/>
                  </a:cubicBezTo>
                  <a:cubicBezTo>
                    <a:pt x="296699" y="360581"/>
                    <a:pt x="285240" y="359652"/>
                    <a:pt x="270374" y="356864"/>
                  </a:cubicBezTo>
                  <a:cubicBezTo>
                    <a:pt x="253237" y="353664"/>
                    <a:pt x="233209" y="354077"/>
                    <a:pt x="218962" y="337043"/>
                  </a:cubicBezTo>
                  <a:cubicBezTo>
                    <a:pt x="212871" y="329713"/>
                    <a:pt x="205231" y="335391"/>
                    <a:pt x="204715" y="346437"/>
                  </a:cubicBezTo>
                  <a:cubicBezTo>
                    <a:pt x="204509" y="351806"/>
                    <a:pt x="205025" y="357277"/>
                    <a:pt x="204406" y="362646"/>
                  </a:cubicBezTo>
                  <a:cubicBezTo>
                    <a:pt x="202651" y="379886"/>
                    <a:pt x="202651" y="380299"/>
                    <a:pt x="187165" y="383912"/>
                  </a:cubicBezTo>
                  <a:cubicBezTo>
                    <a:pt x="182313" y="385048"/>
                    <a:pt x="177151" y="383396"/>
                    <a:pt x="174467" y="391139"/>
                  </a:cubicBezTo>
                  <a:cubicBezTo>
                    <a:pt x="180042" y="399295"/>
                    <a:pt x="184687" y="409825"/>
                    <a:pt x="192224" y="416122"/>
                  </a:cubicBezTo>
                  <a:cubicBezTo>
                    <a:pt x="213594" y="433982"/>
                    <a:pt x="216794" y="455868"/>
                    <a:pt x="208535" y="481987"/>
                  </a:cubicBezTo>
                  <a:cubicBezTo>
                    <a:pt x="206986" y="487046"/>
                    <a:pt x="206986" y="492621"/>
                    <a:pt x="206367" y="497679"/>
                  </a:cubicBezTo>
                  <a:cubicBezTo>
                    <a:pt x="196869" y="500260"/>
                    <a:pt x="195217" y="492311"/>
                    <a:pt x="191295" y="487769"/>
                  </a:cubicBezTo>
                  <a:cubicBezTo>
                    <a:pt x="189746" y="485910"/>
                    <a:pt x="185410" y="483845"/>
                    <a:pt x="185203" y="484052"/>
                  </a:cubicBezTo>
                  <a:cubicBezTo>
                    <a:pt x="174260" y="500983"/>
                    <a:pt x="155987" y="474967"/>
                    <a:pt x="144528" y="492414"/>
                  </a:cubicBezTo>
                  <a:cubicBezTo>
                    <a:pt x="141534" y="496957"/>
                    <a:pt x="134721" y="493756"/>
                    <a:pt x="132553" y="487769"/>
                  </a:cubicBezTo>
                  <a:cubicBezTo>
                    <a:pt x="130178" y="481265"/>
                    <a:pt x="128114" y="474967"/>
                    <a:pt x="121919" y="471354"/>
                  </a:cubicBezTo>
                  <a:cubicBezTo>
                    <a:pt x="113247" y="466295"/>
                    <a:pt x="104059" y="462269"/>
                    <a:pt x="103440" y="448332"/>
                  </a:cubicBezTo>
                  <a:cubicBezTo>
                    <a:pt x="103130" y="442654"/>
                    <a:pt x="96213" y="442757"/>
                    <a:pt x="90948" y="442448"/>
                  </a:cubicBezTo>
                  <a:cubicBezTo>
                    <a:pt x="86199" y="442138"/>
                    <a:pt x="81554" y="439454"/>
                    <a:pt x="76805" y="437699"/>
                  </a:cubicBezTo>
                  <a:cubicBezTo>
                    <a:pt x="78457" y="425310"/>
                    <a:pt x="89503" y="430575"/>
                    <a:pt x="94149" y="424381"/>
                  </a:cubicBezTo>
                  <a:cubicBezTo>
                    <a:pt x="98898" y="417980"/>
                    <a:pt x="106847" y="413025"/>
                    <a:pt x="107156" y="404560"/>
                  </a:cubicBezTo>
                  <a:cubicBezTo>
                    <a:pt x="107673" y="393204"/>
                    <a:pt x="124707" y="387526"/>
                    <a:pt x="117274" y="376892"/>
                  </a:cubicBezTo>
                  <a:cubicBezTo>
                    <a:pt x="111492" y="368737"/>
                    <a:pt x="101272" y="382054"/>
                    <a:pt x="92497" y="379576"/>
                  </a:cubicBezTo>
                  <a:cubicBezTo>
                    <a:pt x="80831" y="376273"/>
                    <a:pt x="70301" y="376273"/>
                    <a:pt x="62455" y="388248"/>
                  </a:cubicBezTo>
                  <a:cubicBezTo>
                    <a:pt x="61010" y="388455"/>
                    <a:pt x="59564" y="388558"/>
                    <a:pt x="58119" y="388764"/>
                  </a:cubicBezTo>
                  <a:cubicBezTo>
                    <a:pt x="50892" y="389487"/>
                    <a:pt x="43563" y="389590"/>
                    <a:pt x="36233" y="388868"/>
                  </a:cubicBezTo>
                  <a:cubicBezTo>
                    <a:pt x="34787" y="388661"/>
                    <a:pt x="33342" y="388455"/>
                    <a:pt x="31897" y="388352"/>
                  </a:cubicBezTo>
                  <a:cubicBezTo>
                    <a:pt x="20644" y="388971"/>
                    <a:pt x="14243" y="379163"/>
                    <a:pt x="5468" y="374311"/>
                  </a:cubicBezTo>
                  <a:cubicBezTo>
                    <a:pt x="-4339" y="368943"/>
                    <a:pt x="1545" y="364401"/>
                    <a:pt x="4023" y="358619"/>
                  </a:cubicBezTo>
                  <a:cubicBezTo>
                    <a:pt x="5881" y="354283"/>
                    <a:pt x="1029" y="348192"/>
                    <a:pt x="8462" y="343134"/>
                  </a:cubicBezTo>
                  <a:cubicBezTo>
                    <a:pt x="18270" y="353767"/>
                    <a:pt x="31071" y="357484"/>
                    <a:pt x="45214" y="353561"/>
                  </a:cubicBezTo>
                  <a:cubicBezTo>
                    <a:pt x="47279" y="352941"/>
                    <a:pt x="49447" y="350773"/>
                    <a:pt x="50686" y="348709"/>
                  </a:cubicBezTo>
                  <a:cubicBezTo>
                    <a:pt x="53164" y="344579"/>
                    <a:pt x="50892" y="340863"/>
                    <a:pt x="48518" y="337559"/>
                  </a:cubicBezTo>
                  <a:cubicBezTo>
                    <a:pt x="44285" y="331571"/>
                    <a:pt x="38091" y="330539"/>
                    <a:pt x="31794" y="329816"/>
                  </a:cubicBezTo>
                  <a:cubicBezTo>
                    <a:pt x="30245" y="327648"/>
                    <a:pt x="29006" y="325171"/>
                    <a:pt x="27148" y="323519"/>
                  </a:cubicBezTo>
                  <a:cubicBezTo>
                    <a:pt x="22709" y="319699"/>
                    <a:pt x="20025" y="316395"/>
                    <a:pt x="26838" y="312060"/>
                  </a:cubicBezTo>
                  <a:cubicBezTo>
                    <a:pt x="34478" y="307104"/>
                    <a:pt x="41704" y="308756"/>
                    <a:pt x="47589" y="314537"/>
                  </a:cubicBezTo>
                  <a:cubicBezTo>
                    <a:pt x="53060" y="319906"/>
                    <a:pt x="57190" y="326926"/>
                    <a:pt x="62145" y="333017"/>
                  </a:cubicBezTo>
                  <a:cubicBezTo>
                    <a:pt x="67204" y="339211"/>
                    <a:pt x="72882" y="345095"/>
                    <a:pt x="80831" y="345611"/>
                  </a:cubicBezTo>
                  <a:cubicBezTo>
                    <a:pt x="89503" y="346128"/>
                    <a:pt x="98278" y="345611"/>
                    <a:pt x="106950" y="344889"/>
                  </a:cubicBezTo>
                  <a:cubicBezTo>
                    <a:pt x="109015" y="344682"/>
                    <a:pt x="111699" y="342308"/>
                    <a:pt x="112628" y="340140"/>
                  </a:cubicBezTo>
                  <a:cubicBezTo>
                    <a:pt x="116241" y="331571"/>
                    <a:pt x="119338" y="322693"/>
                    <a:pt x="122642" y="313918"/>
                  </a:cubicBezTo>
                  <a:cubicBezTo>
                    <a:pt x="116448" y="309892"/>
                    <a:pt x="111492" y="303697"/>
                    <a:pt x="106434" y="303697"/>
                  </a:cubicBezTo>
                  <a:cubicBezTo>
                    <a:pt x="84341" y="303697"/>
                    <a:pt x="84444" y="288109"/>
                    <a:pt x="85374" y="271281"/>
                  </a:cubicBezTo>
                  <a:cubicBezTo>
                    <a:pt x="85270" y="245781"/>
                    <a:pt x="98072" y="228851"/>
                    <a:pt x="115725" y="214604"/>
                  </a:cubicBezTo>
                  <a:cubicBezTo>
                    <a:pt x="120784" y="210578"/>
                    <a:pt x="124500" y="202732"/>
                    <a:pt x="117893" y="197467"/>
                  </a:cubicBezTo>
                  <a:cubicBezTo>
                    <a:pt x="111699" y="192615"/>
                    <a:pt x="106950" y="200357"/>
                    <a:pt x="102098" y="203971"/>
                  </a:cubicBezTo>
                  <a:cubicBezTo>
                    <a:pt x="99930" y="206964"/>
                    <a:pt x="88780" y="200564"/>
                    <a:pt x="94871" y="212333"/>
                  </a:cubicBezTo>
                  <a:cubicBezTo>
                    <a:pt x="86406" y="231019"/>
                    <a:pt x="87232" y="251356"/>
                    <a:pt x="85374" y="271281"/>
                  </a:cubicBezTo>
                  <a:cubicBezTo>
                    <a:pt x="82586" y="274068"/>
                    <a:pt x="79592" y="276649"/>
                    <a:pt x="77115" y="279746"/>
                  </a:cubicBezTo>
                  <a:cubicBezTo>
                    <a:pt x="73192" y="284599"/>
                    <a:pt x="68236" y="286973"/>
                    <a:pt x="64520" y="281192"/>
                  </a:cubicBezTo>
                  <a:cubicBezTo>
                    <a:pt x="53990" y="264571"/>
                    <a:pt x="40053" y="250530"/>
                    <a:pt x="41498" y="226373"/>
                  </a:cubicBezTo>
                  <a:cubicBezTo>
                    <a:pt x="42530" y="209649"/>
                    <a:pt x="39536" y="209442"/>
                    <a:pt x="51202" y="204280"/>
                  </a:cubicBezTo>
                  <a:cubicBezTo>
                    <a:pt x="57087" y="201699"/>
                    <a:pt x="62971" y="199222"/>
                    <a:pt x="68546" y="196021"/>
                  </a:cubicBezTo>
                  <a:cubicBezTo>
                    <a:pt x="70301" y="194989"/>
                    <a:pt x="72366" y="190343"/>
                    <a:pt x="71850" y="189827"/>
                  </a:cubicBezTo>
                  <a:cubicBezTo>
                    <a:pt x="61113" y="177439"/>
                    <a:pt x="70094" y="160508"/>
                    <a:pt x="63694" y="147913"/>
                  </a:cubicBezTo>
                  <a:cubicBezTo>
                    <a:pt x="59564" y="139861"/>
                    <a:pt x="51409" y="132634"/>
                    <a:pt x="68030" y="136247"/>
                  </a:cubicBezTo>
                  <a:cubicBezTo>
                    <a:pt x="81554" y="139241"/>
                    <a:pt x="85064" y="126853"/>
                    <a:pt x="92703" y="120555"/>
                  </a:cubicBezTo>
                  <a:cubicBezTo>
                    <a:pt x="95284" y="118387"/>
                    <a:pt x="95594" y="115393"/>
                    <a:pt x="93220" y="113432"/>
                  </a:cubicBezTo>
                  <a:cubicBezTo>
                    <a:pt x="84857" y="106825"/>
                    <a:pt x="87541" y="95572"/>
                    <a:pt x="83412" y="87416"/>
                  </a:cubicBezTo>
                  <a:cubicBezTo>
                    <a:pt x="80418" y="81429"/>
                    <a:pt x="74534" y="86074"/>
                    <a:pt x="69991" y="87313"/>
                  </a:cubicBezTo>
                  <a:cubicBezTo>
                    <a:pt x="74017" y="63672"/>
                    <a:pt x="74017" y="63672"/>
                    <a:pt x="106124" y="67905"/>
                  </a:cubicBezTo>
                  <a:cubicBezTo>
                    <a:pt x="102614" y="56858"/>
                    <a:pt x="94665" y="47257"/>
                    <a:pt x="99620" y="36108"/>
                  </a:cubicBezTo>
                  <a:cubicBezTo>
                    <a:pt x="136373" y="31772"/>
                    <a:pt x="172505" y="20725"/>
                    <a:pt x="209980" y="25371"/>
                  </a:cubicBezTo>
                  <a:cubicBezTo>
                    <a:pt x="218446" y="26403"/>
                    <a:pt x="219065" y="17731"/>
                    <a:pt x="221749" y="11744"/>
                  </a:cubicBezTo>
                  <a:cubicBezTo>
                    <a:pt x="245700" y="-4052"/>
                    <a:pt x="305268" y="-3845"/>
                    <a:pt x="322612" y="11950"/>
                  </a:cubicBezTo>
                  <a:cubicBezTo>
                    <a:pt x="336652" y="29604"/>
                    <a:pt x="336652" y="29604"/>
                    <a:pt x="351208" y="16389"/>
                  </a:cubicBezTo>
                  <a:cubicBezTo>
                    <a:pt x="353067" y="14634"/>
                    <a:pt x="354305" y="11537"/>
                    <a:pt x="356473" y="10608"/>
                  </a:cubicBezTo>
                  <a:cubicBezTo>
                    <a:pt x="361738" y="8130"/>
                    <a:pt x="366281" y="11124"/>
                    <a:pt x="370307" y="14531"/>
                  </a:cubicBezTo>
                  <a:cubicBezTo>
                    <a:pt x="373611" y="17318"/>
                    <a:pt x="374127" y="21551"/>
                    <a:pt x="372682" y="25681"/>
                  </a:cubicBezTo>
                  <a:cubicBezTo>
                    <a:pt x="371752" y="28262"/>
                    <a:pt x="370101" y="30430"/>
                    <a:pt x="368655" y="32701"/>
                  </a:cubicBezTo>
                  <a:cubicBezTo>
                    <a:pt x="364939" y="38379"/>
                    <a:pt x="359983" y="44676"/>
                    <a:pt x="366281" y="50870"/>
                  </a:cubicBezTo>
                  <a:cubicBezTo>
                    <a:pt x="371752" y="56342"/>
                    <a:pt x="378669" y="61194"/>
                    <a:pt x="386722" y="54484"/>
                  </a:cubicBezTo>
                  <a:cubicBezTo>
                    <a:pt x="390645" y="51283"/>
                    <a:pt x="394258" y="46844"/>
                    <a:pt x="400865" y="49012"/>
                  </a:cubicBezTo>
                  <a:cubicBezTo>
                    <a:pt x="402207" y="54897"/>
                    <a:pt x="403446" y="61401"/>
                    <a:pt x="405098" y="67905"/>
                  </a:cubicBezTo>
                  <a:cubicBezTo>
                    <a:pt x="407576" y="77506"/>
                    <a:pt x="404169" y="84009"/>
                    <a:pt x="396426" y="88345"/>
                  </a:cubicBezTo>
                  <a:cubicBezTo>
                    <a:pt x="390748" y="91443"/>
                    <a:pt x="385070" y="94643"/>
                    <a:pt x="379289" y="97533"/>
                  </a:cubicBezTo>
                  <a:cubicBezTo>
                    <a:pt x="375469" y="99495"/>
                    <a:pt x="372269" y="98463"/>
                    <a:pt x="369688" y="94540"/>
                  </a:cubicBezTo>
                  <a:cubicBezTo>
                    <a:pt x="367210" y="90720"/>
                    <a:pt x="368036" y="81841"/>
                    <a:pt x="360087" y="85971"/>
                  </a:cubicBezTo>
                  <a:cubicBezTo>
                    <a:pt x="353892" y="89171"/>
                    <a:pt x="354305" y="99805"/>
                    <a:pt x="360603" y="107444"/>
                  </a:cubicBezTo>
                  <a:cubicBezTo>
                    <a:pt x="371236" y="120452"/>
                    <a:pt x="376088" y="120865"/>
                    <a:pt x="389406" y="110335"/>
                  </a:cubicBezTo>
                  <a:cubicBezTo>
                    <a:pt x="395497" y="105483"/>
                    <a:pt x="401278" y="99082"/>
                    <a:pt x="408092" y="96604"/>
                  </a:cubicBezTo>
                  <a:cubicBezTo>
                    <a:pt x="418415" y="92785"/>
                    <a:pt x="422029" y="85971"/>
                    <a:pt x="422029" y="74925"/>
                  </a:cubicBezTo>
                  <a:cubicBezTo>
                    <a:pt x="422029" y="67905"/>
                    <a:pt x="422648" y="61194"/>
                    <a:pt x="427707" y="55723"/>
                  </a:cubicBezTo>
                  <a:cubicBezTo>
                    <a:pt x="432662" y="50354"/>
                    <a:pt x="430494" y="45605"/>
                    <a:pt x="424919" y="43437"/>
                  </a:cubicBezTo>
                  <a:cubicBezTo>
                    <a:pt x="416660" y="40237"/>
                    <a:pt x="407989" y="38276"/>
                    <a:pt x="399626" y="35178"/>
                  </a:cubicBezTo>
                  <a:cubicBezTo>
                    <a:pt x="397768" y="34456"/>
                    <a:pt x="395497" y="31359"/>
                    <a:pt x="395497" y="29397"/>
                  </a:cubicBezTo>
                  <a:cubicBezTo>
                    <a:pt x="395394" y="25990"/>
                    <a:pt x="398078" y="25371"/>
                    <a:pt x="401278" y="25887"/>
                  </a:cubicBezTo>
                  <a:cubicBezTo>
                    <a:pt x="408918" y="27332"/>
                    <a:pt x="412841" y="22996"/>
                    <a:pt x="414905" y="15357"/>
                  </a:cubicBezTo>
                  <a:cubicBezTo>
                    <a:pt x="416557" y="9266"/>
                    <a:pt x="421306" y="4930"/>
                    <a:pt x="426055" y="8853"/>
                  </a:cubicBezTo>
                  <a:cubicBezTo>
                    <a:pt x="444431" y="23926"/>
                    <a:pt x="465078" y="25061"/>
                    <a:pt x="486655" y="23616"/>
                  </a:cubicBezTo>
                  <a:cubicBezTo>
                    <a:pt x="491507" y="23306"/>
                    <a:pt x="496669" y="24442"/>
                    <a:pt x="501315" y="25990"/>
                  </a:cubicBezTo>
                  <a:cubicBezTo>
                    <a:pt x="518349" y="31462"/>
                    <a:pt x="534866" y="38998"/>
                    <a:pt x="553243" y="37553"/>
                  </a:cubicBezTo>
                  <a:cubicBezTo>
                    <a:pt x="558611" y="37140"/>
                    <a:pt x="563463" y="39927"/>
                    <a:pt x="565528" y="45502"/>
                  </a:cubicBezTo>
                  <a:cubicBezTo>
                    <a:pt x="568006" y="52316"/>
                    <a:pt x="570070" y="57065"/>
                    <a:pt x="578742" y="56239"/>
                  </a:cubicBezTo>
                  <a:cubicBezTo>
                    <a:pt x="587311" y="55413"/>
                    <a:pt x="596809" y="56239"/>
                    <a:pt x="604655" y="59646"/>
                  </a:cubicBezTo>
                  <a:cubicBezTo>
                    <a:pt x="615391" y="64291"/>
                    <a:pt x="602796" y="78435"/>
                    <a:pt x="611055" y="85352"/>
                  </a:cubicBezTo>
                  <a:cubicBezTo>
                    <a:pt x="618282" y="91443"/>
                    <a:pt x="615701" y="96501"/>
                    <a:pt x="609920" y="101663"/>
                  </a:cubicBezTo>
                  <a:cubicBezTo>
                    <a:pt x="603106" y="107754"/>
                    <a:pt x="596396" y="114155"/>
                    <a:pt x="589789" y="120555"/>
                  </a:cubicBezTo>
                  <a:cubicBezTo>
                    <a:pt x="574406" y="135628"/>
                    <a:pt x="574096" y="135834"/>
                    <a:pt x="582768" y="158340"/>
                  </a:cubicBezTo>
                  <a:cubicBezTo>
                    <a:pt x="584833" y="163708"/>
                    <a:pt x="586898" y="168457"/>
                    <a:pt x="584524" y="173929"/>
                  </a:cubicBezTo>
                  <a:cubicBezTo>
                    <a:pt x="579981" y="183839"/>
                    <a:pt x="575439" y="193750"/>
                    <a:pt x="570380" y="203351"/>
                  </a:cubicBezTo>
                  <a:cubicBezTo>
                    <a:pt x="567386" y="209029"/>
                    <a:pt x="561915" y="207687"/>
                    <a:pt x="558611" y="201080"/>
                  </a:cubicBezTo>
                  <a:cubicBezTo>
                    <a:pt x="553449" y="190860"/>
                    <a:pt x="551075" y="182291"/>
                    <a:pt x="559024" y="170728"/>
                  </a:cubicBezTo>
                  <a:cubicBezTo>
                    <a:pt x="570070" y="154727"/>
                    <a:pt x="563670" y="135525"/>
                    <a:pt x="547565" y="127162"/>
                  </a:cubicBezTo>
                  <a:cubicBezTo>
                    <a:pt x="539203" y="122826"/>
                    <a:pt x="532079" y="126440"/>
                    <a:pt x="526091" y="131189"/>
                  </a:cubicBezTo>
                  <a:cubicBezTo>
                    <a:pt x="513909" y="140686"/>
                    <a:pt x="502657" y="151836"/>
                    <a:pt x="490888" y="16236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D6F5CDBC-A69A-1E17-F1EB-3600A57A4025}"/>
                </a:ext>
              </a:extLst>
            </p:cNvPr>
            <p:cNvSpPr/>
            <p:nvPr/>
          </p:nvSpPr>
          <p:spPr>
            <a:xfrm>
              <a:off x="5959253" y="985527"/>
              <a:ext cx="400249" cy="224215"/>
            </a:xfrm>
            <a:custGeom>
              <a:avLst/>
              <a:gdLst>
                <a:gd name="connsiteX0" fmla="*/ 0 w 400249"/>
                <a:gd name="connsiteY0" fmla="*/ 157318 h 224215"/>
                <a:gd name="connsiteX1" fmla="*/ 14866 w 400249"/>
                <a:gd name="connsiteY1" fmla="*/ 134503 h 224215"/>
                <a:gd name="connsiteX2" fmla="*/ 33552 w 400249"/>
                <a:gd name="connsiteY2" fmla="*/ 111274 h 224215"/>
                <a:gd name="connsiteX3" fmla="*/ 56264 w 400249"/>
                <a:gd name="connsiteY3" fmla="*/ 99815 h 224215"/>
                <a:gd name="connsiteX4" fmla="*/ 63594 w 400249"/>
                <a:gd name="connsiteY4" fmla="*/ 93002 h 224215"/>
                <a:gd name="connsiteX5" fmla="*/ 68859 w 400249"/>
                <a:gd name="connsiteY5" fmla="*/ 48713 h 224215"/>
                <a:gd name="connsiteX6" fmla="*/ 72472 w 400249"/>
                <a:gd name="connsiteY6" fmla="*/ 44480 h 224215"/>
                <a:gd name="connsiteX7" fmla="*/ 97043 w 400249"/>
                <a:gd name="connsiteY7" fmla="*/ 34466 h 224215"/>
                <a:gd name="connsiteX8" fmla="*/ 107057 w 400249"/>
                <a:gd name="connsiteY8" fmla="*/ 30543 h 224215"/>
                <a:gd name="connsiteX9" fmla="*/ 147422 w 400249"/>
                <a:gd name="connsiteY9" fmla="*/ 22801 h 224215"/>
                <a:gd name="connsiteX10" fmla="*/ 192846 w 400249"/>
                <a:gd name="connsiteY10" fmla="*/ 8244 h 224215"/>
                <a:gd name="connsiteX11" fmla="*/ 245084 w 400249"/>
                <a:gd name="connsiteY11" fmla="*/ 6902 h 224215"/>
                <a:gd name="connsiteX12" fmla="*/ 278946 w 400249"/>
                <a:gd name="connsiteY12" fmla="*/ 10102 h 224215"/>
                <a:gd name="connsiteX13" fmla="*/ 309814 w 400249"/>
                <a:gd name="connsiteY13" fmla="*/ 4218 h 224215"/>
                <a:gd name="connsiteX14" fmla="*/ 345740 w 400249"/>
                <a:gd name="connsiteY14" fmla="*/ 15471 h 224215"/>
                <a:gd name="connsiteX15" fmla="*/ 343572 w 400249"/>
                <a:gd name="connsiteY15" fmla="*/ 22181 h 224215"/>
                <a:gd name="connsiteX16" fmla="*/ 330255 w 400249"/>
                <a:gd name="connsiteY16" fmla="*/ 39009 h 224215"/>
                <a:gd name="connsiteX17" fmla="*/ 344398 w 400249"/>
                <a:gd name="connsiteY17" fmla="*/ 57075 h 224215"/>
                <a:gd name="connsiteX18" fmla="*/ 400249 w 400249"/>
                <a:gd name="connsiteY18" fmla="*/ 103738 h 224215"/>
                <a:gd name="connsiteX19" fmla="*/ 369381 w 400249"/>
                <a:gd name="connsiteY19" fmla="*/ 98886 h 224215"/>
                <a:gd name="connsiteX20" fmla="*/ 349457 w 400249"/>
                <a:gd name="connsiteY20" fmla="*/ 92692 h 224215"/>
                <a:gd name="connsiteX21" fmla="*/ 351005 w 400249"/>
                <a:gd name="connsiteY21" fmla="*/ 114165 h 224215"/>
                <a:gd name="connsiteX22" fmla="*/ 351108 w 400249"/>
                <a:gd name="connsiteY22" fmla="*/ 165990 h 224215"/>
                <a:gd name="connsiteX23" fmla="*/ 355857 w 400249"/>
                <a:gd name="connsiteY23" fmla="*/ 183127 h 224215"/>
                <a:gd name="connsiteX24" fmla="*/ 359780 w 400249"/>
                <a:gd name="connsiteY24" fmla="*/ 224216 h 224215"/>
                <a:gd name="connsiteX25" fmla="*/ 345430 w 400249"/>
                <a:gd name="connsiteY25" fmla="*/ 220602 h 224215"/>
                <a:gd name="connsiteX26" fmla="*/ 327261 w 400249"/>
                <a:gd name="connsiteY26" fmla="*/ 211208 h 224215"/>
                <a:gd name="connsiteX27" fmla="*/ 298664 w 400249"/>
                <a:gd name="connsiteY27" fmla="*/ 182405 h 224215"/>
                <a:gd name="connsiteX28" fmla="*/ 295877 w 400249"/>
                <a:gd name="connsiteY28" fmla="*/ 181579 h 224215"/>
                <a:gd name="connsiteX29" fmla="*/ 291747 w 400249"/>
                <a:gd name="connsiteY29" fmla="*/ 177140 h 224215"/>
                <a:gd name="connsiteX30" fmla="*/ 291025 w 400249"/>
                <a:gd name="connsiteY30" fmla="*/ 174042 h 224215"/>
                <a:gd name="connsiteX31" fmla="*/ 277604 w 400249"/>
                <a:gd name="connsiteY31" fmla="*/ 156699 h 224215"/>
                <a:gd name="connsiteX32" fmla="*/ 186239 w 400249"/>
                <a:gd name="connsiteY32" fmla="*/ 131096 h 224215"/>
                <a:gd name="connsiteX33" fmla="*/ 180974 w 400249"/>
                <a:gd name="connsiteY33" fmla="*/ 114785 h 224215"/>
                <a:gd name="connsiteX34" fmla="*/ 183968 w 400249"/>
                <a:gd name="connsiteY34" fmla="*/ 107145 h 224215"/>
                <a:gd name="connsiteX35" fmla="*/ 232489 w 400249"/>
                <a:gd name="connsiteY35" fmla="*/ 102190 h 224215"/>
                <a:gd name="connsiteX36" fmla="*/ 275952 w 400249"/>
                <a:gd name="connsiteY36" fmla="*/ 111894 h 224215"/>
                <a:gd name="connsiteX37" fmla="*/ 255821 w 400249"/>
                <a:gd name="connsiteY37" fmla="*/ 89801 h 224215"/>
                <a:gd name="connsiteX38" fmla="*/ 220307 w 400249"/>
                <a:gd name="connsiteY38" fmla="*/ 61824 h 224215"/>
                <a:gd name="connsiteX39" fmla="*/ 168792 w 400249"/>
                <a:gd name="connsiteY39" fmla="*/ 65850 h 224215"/>
                <a:gd name="connsiteX40" fmla="*/ 183968 w 400249"/>
                <a:gd name="connsiteY40" fmla="*/ 98783 h 224215"/>
                <a:gd name="connsiteX41" fmla="*/ 154649 w 400249"/>
                <a:gd name="connsiteY41" fmla="*/ 114681 h 224215"/>
                <a:gd name="connsiteX42" fmla="*/ 152068 w 400249"/>
                <a:gd name="connsiteY42" fmla="*/ 125521 h 224215"/>
                <a:gd name="connsiteX43" fmla="*/ 156404 w 400249"/>
                <a:gd name="connsiteY43" fmla="*/ 144001 h 224215"/>
                <a:gd name="connsiteX44" fmla="*/ 143086 w 400249"/>
                <a:gd name="connsiteY44" fmla="*/ 150917 h 224215"/>
                <a:gd name="connsiteX45" fmla="*/ 110670 w 400249"/>
                <a:gd name="connsiteY45" fmla="*/ 169500 h 224215"/>
                <a:gd name="connsiteX46" fmla="*/ 111909 w 400249"/>
                <a:gd name="connsiteY46" fmla="*/ 122321 h 224215"/>
                <a:gd name="connsiteX47" fmla="*/ 113973 w 400249"/>
                <a:gd name="connsiteY47" fmla="*/ 101983 h 224215"/>
                <a:gd name="connsiteX48" fmla="*/ 109328 w 400249"/>
                <a:gd name="connsiteY48" fmla="*/ 97028 h 224215"/>
                <a:gd name="connsiteX49" fmla="*/ 105818 w 400249"/>
                <a:gd name="connsiteY49" fmla="*/ 97957 h 224215"/>
                <a:gd name="connsiteX50" fmla="*/ 92500 w 400249"/>
                <a:gd name="connsiteY50" fmla="*/ 121908 h 224215"/>
                <a:gd name="connsiteX51" fmla="*/ 75776 w 400249"/>
                <a:gd name="connsiteY51" fmla="*/ 156905 h 224215"/>
                <a:gd name="connsiteX52" fmla="*/ 69375 w 400249"/>
                <a:gd name="connsiteY52" fmla="*/ 179308 h 224215"/>
                <a:gd name="connsiteX53" fmla="*/ 57090 w 400249"/>
                <a:gd name="connsiteY53" fmla="*/ 195619 h 224215"/>
                <a:gd name="connsiteX54" fmla="*/ 41914 w 400249"/>
                <a:gd name="connsiteY54" fmla="*/ 207491 h 224215"/>
                <a:gd name="connsiteX55" fmla="*/ 17034 w 400249"/>
                <a:gd name="connsiteY55" fmla="*/ 198819 h 224215"/>
                <a:gd name="connsiteX56" fmla="*/ 15692 w 400249"/>
                <a:gd name="connsiteY56" fmla="*/ 175385 h 224215"/>
                <a:gd name="connsiteX57" fmla="*/ 0 w 400249"/>
                <a:gd name="connsiteY57" fmla="*/ 157318 h 22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249" h="224215">
                  <a:moveTo>
                    <a:pt x="0" y="157318"/>
                  </a:moveTo>
                  <a:cubicBezTo>
                    <a:pt x="4026" y="148853"/>
                    <a:pt x="6297" y="137084"/>
                    <a:pt x="14866" y="134503"/>
                  </a:cubicBezTo>
                  <a:cubicBezTo>
                    <a:pt x="26945" y="130786"/>
                    <a:pt x="29010" y="121082"/>
                    <a:pt x="33552" y="111274"/>
                  </a:cubicBezTo>
                  <a:cubicBezTo>
                    <a:pt x="37785" y="102396"/>
                    <a:pt x="42637" y="90421"/>
                    <a:pt x="56264" y="99815"/>
                  </a:cubicBezTo>
                  <a:cubicBezTo>
                    <a:pt x="60703" y="102912"/>
                    <a:pt x="61839" y="96202"/>
                    <a:pt x="63594" y="93002"/>
                  </a:cubicBezTo>
                  <a:cubicBezTo>
                    <a:pt x="71337" y="79065"/>
                    <a:pt x="68239" y="63579"/>
                    <a:pt x="68859" y="48713"/>
                  </a:cubicBezTo>
                  <a:cubicBezTo>
                    <a:pt x="70098" y="47268"/>
                    <a:pt x="71233" y="45926"/>
                    <a:pt x="72472" y="44480"/>
                  </a:cubicBezTo>
                  <a:cubicBezTo>
                    <a:pt x="80112" y="39525"/>
                    <a:pt x="88887" y="37976"/>
                    <a:pt x="97043" y="34466"/>
                  </a:cubicBezTo>
                  <a:cubicBezTo>
                    <a:pt x="100346" y="32918"/>
                    <a:pt x="103650" y="31679"/>
                    <a:pt x="107057" y="30543"/>
                  </a:cubicBezTo>
                  <a:cubicBezTo>
                    <a:pt x="120271" y="26311"/>
                    <a:pt x="133279" y="23007"/>
                    <a:pt x="147422" y="22801"/>
                  </a:cubicBezTo>
                  <a:cubicBezTo>
                    <a:pt x="162804" y="22594"/>
                    <a:pt x="180045" y="37150"/>
                    <a:pt x="192846" y="8244"/>
                  </a:cubicBezTo>
                  <a:cubicBezTo>
                    <a:pt x="199144" y="-5796"/>
                    <a:pt x="226914" y="1121"/>
                    <a:pt x="245084" y="6902"/>
                  </a:cubicBezTo>
                  <a:cubicBezTo>
                    <a:pt x="256440" y="7831"/>
                    <a:pt x="268312" y="6696"/>
                    <a:pt x="278946" y="10102"/>
                  </a:cubicBezTo>
                  <a:cubicBezTo>
                    <a:pt x="290921" y="13922"/>
                    <a:pt x="299593" y="14542"/>
                    <a:pt x="309814" y="4218"/>
                  </a:cubicBezTo>
                  <a:cubicBezTo>
                    <a:pt x="318176" y="-4247"/>
                    <a:pt x="339856" y="4218"/>
                    <a:pt x="345740" y="15471"/>
                  </a:cubicBezTo>
                  <a:cubicBezTo>
                    <a:pt x="347185" y="18155"/>
                    <a:pt x="346463" y="20942"/>
                    <a:pt x="343572" y="22181"/>
                  </a:cubicBezTo>
                  <a:cubicBezTo>
                    <a:pt x="336449" y="25278"/>
                    <a:pt x="328809" y="27962"/>
                    <a:pt x="330255" y="39009"/>
                  </a:cubicBezTo>
                  <a:cubicBezTo>
                    <a:pt x="331493" y="48300"/>
                    <a:pt x="337378" y="53152"/>
                    <a:pt x="344398" y="57075"/>
                  </a:cubicBezTo>
                  <a:cubicBezTo>
                    <a:pt x="372891" y="58521"/>
                    <a:pt x="395913" y="67709"/>
                    <a:pt x="400249" y="103738"/>
                  </a:cubicBezTo>
                  <a:cubicBezTo>
                    <a:pt x="387551" y="121185"/>
                    <a:pt x="378879" y="106113"/>
                    <a:pt x="369381" y="98886"/>
                  </a:cubicBezTo>
                  <a:cubicBezTo>
                    <a:pt x="363187" y="94240"/>
                    <a:pt x="356993" y="86911"/>
                    <a:pt x="349457" y="92692"/>
                  </a:cubicBezTo>
                  <a:cubicBezTo>
                    <a:pt x="341094" y="99196"/>
                    <a:pt x="348114" y="108384"/>
                    <a:pt x="351005" y="114165"/>
                  </a:cubicBezTo>
                  <a:cubicBezTo>
                    <a:pt x="360090" y="131922"/>
                    <a:pt x="366904" y="148130"/>
                    <a:pt x="351108" y="165990"/>
                  </a:cubicBezTo>
                  <a:cubicBezTo>
                    <a:pt x="345430" y="172391"/>
                    <a:pt x="351005" y="178275"/>
                    <a:pt x="355857" y="183127"/>
                  </a:cubicBezTo>
                  <a:cubicBezTo>
                    <a:pt x="368039" y="195516"/>
                    <a:pt x="365252" y="209762"/>
                    <a:pt x="359780" y="224216"/>
                  </a:cubicBezTo>
                  <a:cubicBezTo>
                    <a:pt x="354928" y="222873"/>
                    <a:pt x="349663" y="219467"/>
                    <a:pt x="345430" y="220602"/>
                  </a:cubicBezTo>
                  <a:cubicBezTo>
                    <a:pt x="336242" y="223080"/>
                    <a:pt x="331287" y="219673"/>
                    <a:pt x="327261" y="211208"/>
                  </a:cubicBezTo>
                  <a:cubicBezTo>
                    <a:pt x="320963" y="197993"/>
                    <a:pt x="316421" y="182198"/>
                    <a:pt x="298664" y="182405"/>
                  </a:cubicBezTo>
                  <a:cubicBezTo>
                    <a:pt x="298664" y="182405"/>
                    <a:pt x="295877" y="181579"/>
                    <a:pt x="295877" y="181579"/>
                  </a:cubicBezTo>
                  <a:cubicBezTo>
                    <a:pt x="294122" y="180443"/>
                    <a:pt x="292780" y="178998"/>
                    <a:pt x="291747" y="177140"/>
                  </a:cubicBezTo>
                  <a:cubicBezTo>
                    <a:pt x="291747" y="177140"/>
                    <a:pt x="291025" y="174042"/>
                    <a:pt x="291025" y="174042"/>
                  </a:cubicBezTo>
                  <a:cubicBezTo>
                    <a:pt x="290302" y="164854"/>
                    <a:pt x="286276" y="159073"/>
                    <a:pt x="277604" y="156699"/>
                  </a:cubicBezTo>
                  <a:cubicBezTo>
                    <a:pt x="247046" y="148440"/>
                    <a:pt x="216591" y="139974"/>
                    <a:pt x="186239" y="131096"/>
                  </a:cubicBezTo>
                  <a:cubicBezTo>
                    <a:pt x="178496" y="128825"/>
                    <a:pt x="177774" y="122114"/>
                    <a:pt x="180974" y="114785"/>
                  </a:cubicBezTo>
                  <a:cubicBezTo>
                    <a:pt x="182110" y="112307"/>
                    <a:pt x="182936" y="109726"/>
                    <a:pt x="183968" y="107145"/>
                  </a:cubicBezTo>
                  <a:cubicBezTo>
                    <a:pt x="199557" y="99299"/>
                    <a:pt x="216178" y="100848"/>
                    <a:pt x="232489" y="102190"/>
                  </a:cubicBezTo>
                  <a:cubicBezTo>
                    <a:pt x="247252" y="103429"/>
                    <a:pt x="259124" y="120153"/>
                    <a:pt x="275952" y="111894"/>
                  </a:cubicBezTo>
                  <a:cubicBezTo>
                    <a:pt x="266454" y="107558"/>
                    <a:pt x="253343" y="106629"/>
                    <a:pt x="255821" y="89801"/>
                  </a:cubicBezTo>
                  <a:cubicBezTo>
                    <a:pt x="260983" y="54701"/>
                    <a:pt x="239200" y="56869"/>
                    <a:pt x="220307" y="61824"/>
                  </a:cubicBezTo>
                  <a:cubicBezTo>
                    <a:pt x="203067" y="66366"/>
                    <a:pt x="186033" y="68018"/>
                    <a:pt x="168792" y="65850"/>
                  </a:cubicBezTo>
                  <a:cubicBezTo>
                    <a:pt x="167347" y="82575"/>
                    <a:pt x="188407" y="82884"/>
                    <a:pt x="183968" y="98783"/>
                  </a:cubicBezTo>
                  <a:cubicBezTo>
                    <a:pt x="174470" y="104564"/>
                    <a:pt x="161256" y="101673"/>
                    <a:pt x="154649" y="114681"/>
                  </a:cubicBezTo>
                  <a:cubicBezTo>
                    <a:pt x="152790" y="118295"/>
                    <a:pt x="149693" y="120772"/>
                    <a:pt x="152068" y="125521"/>
                  </a:cubicBezTo>
                  <a:cubicBezTo>
                    <a:pt x="154958" y="131302"/>
                    <a:pt x="161256" y="137187"/>
                    <a:pt x="156404" y="144001"/>
                  </a:cubicBezTo>
                  <a:cubicBezTo>
                    <a:pt x="153720" y="147820"/>
                    <a:pt x="147525" y="148440"/>
                    <a:pt x="143086" y="150917"/>
                  </a:cubicBezTo>
                  <a:cubicBezTo>
                    <a:pt x="132969" y="156595"/>
                    <a:pt x="122955" y="162480"/>
                    <a:pt x="110670" y="169500"/>
                  </a:cubicBezTo>
                  <a:cubicBezTo>
                    <a:pt x="106747" y="153085"/>
                    <a:pt x="110773" y="137600"/>
                    <a:pt x="111909" y="122321"/>
                  </a:cubicBezTo>
                  <a:cubicBezTo>
                    <a:pt x="112425" y="115507"/>
                    <a:pt x="113767" y="108797"/>
                    <a:pt x="113973" y="101983"/>
                  </a:cubicBezTo>
                  <a:cubicBezTo>
                    <a:pt x="113973" y="100331"/>
                    <a:pt x="111186" y="98370"/>
                    <a:pt x="109328" y="97028"/>
                  </a:cubicBezTo>
                  <a:cubicBezTo>
                    <a:pt x="108605" y="96512"/>
                    <a:pt x="106747" y="97131"/>
                    <a:pt x="105818" y="97957"/>
                  </a:cubicBezTo>
                  <a:cubicBezTo>
                    <a:pt x="98385" y="103945"/>
                    <a:pt x="92913" y="111378"/>
                    <a:pt x="92500" y="121908"/>
                  </a:cubicBezTo>
                  <a:cubicBezTo>
                    <a:pt x="91778" y="136258"/>
                    <a:pt x="95494" y="151847"/>
                    <a:pt x="75776" y="156905"/>
                  </a:cubicBezTo>
                  <a:cubicBezTo>
                    <a:pt x="68756" y="158660"/>
                    <a:pt x="68756" y="170945"/>
                    <a:pt x="69375" y="179308"/>
                  </a:cubicBezTo>
                  <a:cubicBezTo>
                    <a:pt x="70098" y="189425"/>
                    <a:pt x="66691" y="193761"/>
                    <a:pt x="57090" y="195619"/>
                  </a:cubicBezTo>
                  <a:cubicBezTo>
                    <a:pt x="51618" y="196651"/>
                    <a:pt x="47179" y="203671"/>
                    <a:pt x="41914" y="207491"/>
                  </a:cubicBezTo>
                  <a:cubicBezTo>
                    <a:pt x="33139" y="213789"/>
                    <a:pt x="20751" y="208937"/>
                    <a:pt x="17034" y="198819"/>
                  </a:cubicBezTo>
                  <a:cubicBezTo>
                    <a:pt x="14247" y="190973"/>
                    <a:pt x="22712" y="182095"/>
                    <a:pt x="15692" y="175385"/>
                  </a:cubicBezTo>
                  <a:cubicBezTo>
                    <a:pt x="9498" y="169810"/>
                    <a:pt x="2891" y="165474"/>
                    <a:pt x="0" y="157318"/>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09050A10-09B3-A01B-B53A-349D03CC2945}"/>
                </a:ext>
              </a:extLst>
            </p:cNvPr>
            <p:cNvSpPr/>
            <p:nvPr/>
          </p:nvSpPr>
          <p:spPr>
            <a:xfrm>
              <a:off x="6459718" y="1627542"/>
              <a:ext cx="267967" cy="66897"/>
            </a:xfrm>
            <a:custGeom>
              <a:avLst/>
              <a:gdLst>
                <a:gd name="connsiteX0" fmla="*/ 195764 w 267967"/>
                <a:gd name="connsiteY0" fmla="*/ 0 h 66897"/>
                <a:gd name="connsiteX1" fmla="*/ 261732 w 267967"/>
                <a:gd name="connsiteY1" fmla="*/ 3407 h 66897"/>
                <a:gd name="connsiteX2" fmla="*/ 267617 w 267967"/>
                <a:gd name="connsiteY2" fmla="*/ 6504 h 66897"/>
                <a:gd name="connsiteX3" fmla="*/ 266378 w 267967"/>
                <a:gd name="connsiteY3" fmla="*/ 13627 h 66897"/>
                <a:gd name="connsiteX4" fmla="*/ 235613 w 267967"/>
                <a:gd name="connsiteY4" fmla="*/ 36649 h 66897"/>
                <a:gd name="connsiteX5" fmla="*/ 203507 w 267967"/>
                <a:gd name="connsiteY5" fmla="*/ 39023 h 66897"/>
                <a:gd name="connsiteX6" fmla="*/ 186473 w 267967"/>
                <a:gd name="connsiteY6" fmla="*/ 40056 h 66897"/>
                <a:gd name="connsiteX7" fmla="*/ 163451 w 267967"/>
                <a:gd name="connsiteY7" fmla="*/ 60910 h 66897"/>
                <a:gd name="connsiteX8" fmla="*/ 142287 w 267967"/>
                <a:gd name="connsiteY8" fmla="*/ 66897 h 66897"/>
                <a:gd name="connsiteX9" fmla="*/ 127834 w 267967"/>
                <a:gd name="connsiteY9" fmla="*/ 48005 h 66897"/>
                <a:gd name="connsiteX10" fmla="*/ 107084 w 267967"/>
                <a:gd name="connsiteY10" fmla="*/ 45631 h 66897"/>
                <a:gd name="connsiteX11" fmla="*/ 68576 w 267967"/>
                <a:gd name="connsiteY11" fmla="*/ 50896 h 66897"/>
                <a:gd name="connsiteX12" fmla="*/ 16545 w 267967"/>
                <a:gd name="connsiteY12" fmla="*/ 41088 h 66897"/>
                <a:gd name="connsiteX13" fmla="*/ 1059 w 267967"/>
                <a:gd name="connsiteY13" fmla="*/ 30868 h 66897"/>
                <a:gd name="connsiteX14" fmla="*/ 1266 w 267967"/>
                <a:gd name="connsiteY14" fmla="*/ 19305 h 66897"/>
                <a:gd name="connsiteX15" fmla="*/ 10351 w 267967"/>
                <a:gd name="connsiteY15" fmla="*/ 13731 h 66897"/>
                <a:gd name="connsiteX16" fmla="*/ 24494 w 267967"/>
                <a:gd name="connsiteY16" fmla="*/ 19202 h 66897"/>
                <a:gd name="connsiteX17" fmla="*/ 57323 w 267967"/>
                <a:gd name="connsiteY17" fmla="*/ 21267 h 66897"/>
                <a:gd name="connsiteX18" fmla="*/ 86746 w 267967"/>
                <a:gd name="connsiteY18" fmla="*/ 18273 h 66897"/>
                <a:gd name="connsiteX19" fmla="*/ 129073 w 267967"/>
                <a:gd name="connsiteY19" fmla="*/ 12801 h 66897"/>
                <a:gd name="connsiteX20" fmla="*/ 143423 w 267967"/>
                <a:gd name="connsiteY20" fmla="*/ 13008 h 66897"/>
                <a:gd name="connsiteX21" fmla="*/ 195764 w 267967"/>
                <a:gd name="connsiteY21" fmla="*/ 0 h 66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7967" h="66897">
                  <a:moveTo>
                    <a:pt x="195764" y="0"/>
                  </a:moveTo>
                  <a:cubicBezTo>
                    <a:pt x="217444" y="6917"/>
                    <a:pt x="239227" y="13318"/>
                    <a:pt x="261732" y="3407"/>
                  </a:cubicBezTo>
                  <a:cubicBezTo>
                    <a:pt x="263178" y="2787"/>
                    <a:pt x="266791" y="4749"/>
                    <a:pt x="267617" y="6504"/>
                  </a:cubicBezTo>
                  <a:cubicBezTo>
                    <a:pt x="268443" y="8362"/>
                    <a:pt x="267720" y="12595"/>
                    <a:pt x="266378" y="13627"/>
                  </a:cubicBezTo>
                  <a:cubicBezTo>
                    <a:pt x="256261" y="21473"/>
                    <a:pt x="244595" y="27461"/>
                    <a:pt x="235613" y="36649"/>
                  </a:cubicBezTo>
                  <a:cubicBezTo>
                    <a:pt x="224670" y="47799"/>
                    <a:pt x="215482" y="51309"/>
                    <a:pt x="203507" y="39023"/>
                  </a:cubicBezTo>
                  <a:cubicBezTo>
                    <a:pt x="198345" y="33758"/>
                    <a:pt x="191944" y="35101"/>
                    <a:pt x="186473" y="40056"/>
                  </a:cubicBezTo>
                  <a:cubicBezTo>
                    <a:pt x="178730" y="46973"/>
                    <a:pt x="170781" y="53580"/>
                    <a:pt x="163451" y="60910"/>
                  </a:cubicBezTo>
                  <a:cubicBezTo>
                    <a:pt x="157154" y="67104"/>
                    <a:pt x="149720" y="66691"/>
                    <a:pt x="142287" y="66897"/>
                  </a:cubicBezTo>
                  <a:cubicBezTo>
                    <a:pt x="137539" y="60600"/>
                    <a:pt x="133203" y="53683"/>
                    <a:pt x="127834" y="48005"/>
                  </a:cubicBezTo>
                  <a:cubicBezTo>
                    <a:pt x="121846" y="41708"/>
                    <a:pt x="113071" y="39540"/>
                    <a:pt x="107084" y="45631"/>
                  </a:cubicBezTo>
                  <a:cubicBezTo>
                    <a:pt x="94798" y="58019"/>
                    <a:pt x="82617" y="54922"/>
                    <a:pt x="68576" y="50896"/>
                  </a:cubicBezTo>
                  <a:cubicBezTo>
                    <a:pt x="51646" y="45940"/>
                    <a:pt x="34715" y="39849"/>
                    <a:pt x="16545" y="41088"/>
                  </a:cubicBezTo>
                  <a:cubicBezTo>
                    <a:pt x="9938" y="41501"/>
                    <a:pt x="4053" y="37372"/>
                    <a:pt x="1059" y="30868"/>
                  </a:cubicBezTo>
                  <a:cubicBezTo>
                    <a:pt x="-386" y="27667"/>
                    <a:pt x="-386" y="22299"/>
                    <a:pt x="1266" y="19305"/>
                  </a:cubicBezTo>
                  <a:cubicBezTo>
                    <a:pt x="2814" y="16415"/>
                    <a:pt x="7357" y="13421"/>
                    <a:pt x="10351" y="13731"/>
                  </a:cubicBezTo>
                  <a:cubicBezTo>
                    <a:pt x="15203" y="14143"/>
                    <a:pt x="20158" y="16621"/>
                    <a:pt x="24494" y="19202"/>
                  </a:cubicBezTo>
                  <a:cubicBezTo>
                    <a:pt x="35231" y="25396"/>
                    <a:pt x="46071" y="26842"/>
                    <a:pt x="57323" y="21267"/>
                  </a:cubicBezTo>
                  <a:cubicBezTo>
                    <a:pt x="66925" y="16518"/>
                    <a:pt x="78694" y="13008"/>
                    <a:pt x="86746" y="18273"/>
                  </a:cubicBezTo>
                  <a:cubicBezTo>
                    <a:pt x="103367" y="29010"/>
                    <a:pt x="116065" y="28390"/>
                    <a:pt x="129073" y="12801"/>
                  </a:cubicBezTo>
                  <a:cubicBezTo>
                    <a:pt x="132686" y="8362"/>
                    <a:pt x="138468" y="11459"/>
                    <a:pt x="143423" y="13008"/>
                  </a:cubicBezTo>
                  <a:cubicBezTo>
                    <a:pt x="162832" y="19305"/>
                    <a:pt x="179762" y="12079"/>
                    <a:pt x="195764"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23B70E86-65AB-7100-4E50-80E0B6DB31F2}"/>
                </a:ext>
              </a:extLst>
            </p:cNvPr>
            <p:cNvSpPr/>
            <p:nvPr/>
          </p:nvSpPr>
          <p:spPr>
            <a:xfrm>
              <a:off x="6034117" y="1600329"/>
              <a:ext cx="203013" cy="91792"/>
            </a:xfrm>
            <a:custGeom>
              <a:avLst/>
              <a:gdLst>
                <a:gd name="connsiteX0" fmla="*/ 154631 w 203013"/>
                <a:gd name="connsiteY0" fmla="*/ 85748 h 91792"/>
                <a:gd name="connsiteX1" fmla="*/ 130061 w 203013"/>
                <a:gd name="connsiteY1" fmla="*/ 87606 h 91792"/>
                <a:gd name="connsiteX2" fmla="*/ 98161 w 203013"/>
                <a:gd name="connsiteY2" fmla="*/ 77695 h 91792"/>
                <a:gd name="connsiteX3" fmla="*/ 53356 w 203013"/>
                <a:gd name="connsiteY3" fmla="*/ 71295 h 91792"/>
                <a:gd name="connsiteX4" fmla="*/ 37148 w 203013"/>
                <a:gd name="connsiteY4" fmla="*/ 77798 h 91792"/>
                <a:gd name="connsiteX5" fmla="*/ 24243 w 203013"/>
                <a:gd name="connsiteY5" fmla="*/ 75837 h 91792"/>
                <a:gd name="connsiteX6" fmla="*/ 189 w 203013"/>
                <a:gd name="connsiteY6" fmla="*/ 45279 h 91792"/>
                <a:gd name="connsiteX7" fmla="*/ 13094 w 203013"/>
                <a:gd name="connsiteY7" fmla="*/ 25767 h 91792"/>
                <a:gd name="connsiteX8" fmla="*/ 27650 w 203013"/>
                <a:gd name="connsiteY8" fmla="*/ 3468 h 91792"/>
                <a:gd name="connsiteX9" fmla="*/ 60376 w 203013"/>
                <a:gd name="connsiteY9" fmla="*/ 8010 h 91792"/>
                <a:gd name="connsiteX10" fmla="*/ 85772 w 203013"/>
                <a:gd name="connsiteY10" fmla="*/ 2229 h 91792"/>
                <a:gd name="connsiteX11" fmla="*/ 181266 w 203013"/>
                <a:gd name="connsiteY11" fmla="*/ 24735 h 91792"/>
                <a:gd name="connsiteX12" fmla="*/ 200675 w 203013"/>
                <a:gd name="connsiteY12" fmla="*/ 37020 h 91792"/>
                <a:gd name="connsiteX13" fmla="*/ 201707 w 203013"/>
                <a:gd name="connsiteY13" fmla="*/ 44143 h 91792"/>
                <a:gd name="connsiteX14" fmla="*/ 196029 w 203013"/>
                <a:gd name="connsiteY14" fmla="*/ 49099 h 91792"/>
                <a:gd name="connsiteX15" fmla="*/ 178066 w 203013"/>
                <a:gd name="connsiteY15" fmla="*/ 45485 h 91792"/>
                <a:gd name="connsiteX16" fmla="*/ 163200 w 203013"/>
                <a:gd name="connsiteY16" fmla="*/ 54260 h 91792"/>
                <a:gd name="connsiteX17" fmla="*/ 154631 w 203013"/>
                <a:gd name="connsiteY17" fmla="*/ 85748 h 9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3013" h="91792">
                  <a:moveTo>
                    <a:pt x="154631" y="85748"/>
                  </a:moveTo>
                  <a:cubicBezTo>
                    <a:pt x="146579" y="89361"/>
                    <a:pt x="138423" y="96278"/>
                    <a:pt x="130061" y="87606"/>
                  </a:cubicBezTo>
                  <a:cubicBezTo>
                    <a:pt x="120873" y="78108"/>
                    <a:pt x="109620" y="75630"/>
                    <a:pt x="98161" y="77695"/>
                  </a:cubicBezTo>
                  <a:cubicBezTo>
                    <a:pt x="82469" y="80483"/>
                    <a:pt x="68945" y="70572"/>
                    <a:pt x="53356" y="71295"/>
                  </a:cubicBezTo>
                  <a:cubicBezTo>
                    <a:pt x="46026" y="71604"/>
                    <a:pt x="41174" y="66546"/>
                    <a:pt x="37148" y="77798"/>
                  </a:cubicBezTo>
                  <a:cubicBezTo>
                    <a:pt x="35083" y="83683"/>
                    <a:pt x="27340" y="79347"/>
                    <a:pt x="24243" y="75837"/>
                  </a:cubicBezTo>
                  <a:cubicBezTo>
                    <a:pt x="15468" y="65926"/>
                    <a:pt x="7725" y="55086"/>
                    <a:pt x="189" y="45279"/>
                  </a:cubicBezTo>
                  <a:cubicBezTo>
                    <a:pt x="-1566" y="32994"/>
                    <a:pt x="9377" y="32581"/>
                    <a:pt x="13094" y="25767"/>
                  </a:cubicBezTo>
                  <a:cubicBezTo>
                    <a:pt x="17430" y="18024"/>
                    <a:pt x="16191" y="4913"/>
                    <a:pt x="27650" y="3468"/>
                  </a:cubicBezTo>
                  <a:cubicBezTo>
                    <a:pt x="38800" y="2023"/>
                    <a:pt x="50569" y="-1384"/>
                    <a:pt x="60376" y="8010"/>
                  </a:cubicBezTo>
                  <a:cubicBezTo>
                    <a:pt x="71319" y="18437"/>
                    <a:pt x="78546" y="10798"/>
                    <a:pt x="85772" y="2229"/>
                  </a:cubicBezTo>
                  <a:cubicBezTo>
                    <a:pt x="120047" y="-2417"/>
                    <a:pt x="153083" y="-1900"/>
                    <a:pt x="181266" y="24735"/>
                  </a:cubicBezTo>
                  <a:cubicBezTo>
                    <a:pt x="186841" y="30000"/>
                    <a:pt x="194274" y="32890"/>
                    <a:pt x="200675" y="37020"/>
                  </a:cubicBezTo>
                  <a:cubicBezTo>
                    <a:pt x="203359" y="38775"/>
                    <a:pt x="203772" y="41562"/>
                    <a:pt x="201707" y="44143"/>
                  </a:cubicBezTo>
                  <a:cubicBezTo>
                    <a:pt x="200159" y="46105"/>
                    <a:pt x="198197" y="48066"/>
                    <a:pt x="196029" y="49099"/>
                  </a:cubicBezTo>
                  <a:cubicBezTo>
                    <a:pt x="189422" y="52092"/>
                    <a:pt x="184054" y="46518"/>
                    <a:pt x="178066" y="45485"/>
                  </a:cubicBezTo>
                  <a:cubicBezTo>
                    <a:pt x="171356" y="44350"/>
                    <a:pt x="165471" y="46208"/>
                    <a:pt x="163200" y="54260"/>
                  </a:cubicBezTo>
                  <a:cubicBezTo>
                    <a:pt x="160309" y="64791"/>
                    <a:pt x="157522" y="75217"/>
                    <a:pt x="154631" y="85748"/>
                  </a:cubicBezTo>
                  <a:close/>
                </a:path>
              </a:pathLst>
            </a:custGeom>
            <a:solidFill>
              <a:srgbClr val="9A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B7E80A3A-A92D-5EF5-6BA9-FA484562B2B1}"/>
                </a:ext>
              </a:extLst>
            </p:cNvPr>
            <p:cNvSpPr/>
            <p:nvPr/>
          </p:nvSpPr>
          <p:spPr>
            <a:xfrm>
              <a:off x="6109009" y="1033328"/>
              <a:ext cx="145632" cy="76088"/>
            </a:xfrm>
            <a:custGeom>
              <a:avLst/>
              <a:gdLst>
                <a:gd name="connsiteX0" fmla="*/ 33799 w 145632"/>
                <a:gd name="connsiteY0" fmla="*/ 50982 h 76088"/>
                <a:gd name="connsiteX1" fmla="*/ 5306 w 145632"/>
                <a:gd name="connsiteY1" fmla="*/ 32296 h 76088"/>
                <a:gd name="connsiteX2" fmla="*/ 970 w 145632"/>
                <a:gd name="connsiteY2" fmla="*/ 17843 h 76088"/>
                <a:gd name="connsiteX3" fmla="*/ 15217 w 145632"/>
                <a:gd name="connsiteY3" fmla="*/ 5661 h 76088"/>
                <a:gd name="connsiteX4" fmla="*/ 29773 w 145632"/>
                <a:gd name="connsiteY4" fmla="*/ 9274 h 76088"/>
                <a:gd name="connsiteX5" fmla="*/ 58163 w 145632"/>
                <a:gd name="connsiteY5" fmla="*/ 5971 h 76088"/>
                <a:gd name="connsiteX6" fmla="*/ 102452 w 145632"/>
                <a:gd name="connsiteY6" fmla="*/ 2254 h 76088"/>
                <a:gd name="connsiteX7" fmla="*/ 109266 w 145632"/>
                <a:gd name="connsiteY7" fmla="*/ 5661 h 76088"/>
                <a:gd name="connsiteX8" fmla="*/ 114634 w 145632"/>
                <a:gd name="connsiteY8" fmla="*/ 37974 h 76088"/>
                <a:gd name="connsiteX9" fmla="*/ 112879 w 145632"/>
                <a:gd name="connsiteY9" fmla="*/ 49021 h 76088"/>
                <a:gd name="connsiteX10" fmla="*/ 121344 w 145632"/>
                <a:gd name="connsiteY10" fmla="*/ 47266 h 76088"/>
                <a:gd name="connsiteX11" fmla="*/ 140546 w 145632"/>
                <a:gd name="connsiteY11" fmla="*/ 55318 h 76088"/>
                <a:gd name="connsiteX12" fmla="*/ 145605 w 145632"/>
                <a:gd name="connsiteY12" fmla="*/ 65848 h 76088"/>
                <a:gd name="connsiteX13" fmla="*/ 137965 w 145632"/>
                <a:gd name="connsiteY13" fmla="*/ 71836 h 76088"/>
                <a:gd name="connsiteX14" fmla="*/ 88102 w 145632"/>
                <a:gd name="connsiteY14" fmla="*/ 65126 h 76088"/>
                <a:gd name="connsiteX15" fmla="*/ 70242 w 145632"/>
                <a:gd name="connsiteY15" fmla="*/ 63474 h 76088"/>
                <a:gd name="connsiteX16" fmla="*/ 33903 w 145632"/>
                <a:gd name="connsiteY16" fmla="*/ 59447 h 76088"/>
                <a:gd name="connsiteX17" fmla="*/ 33799 w 145632"/>
                <a:gd name="connsiteY17" fmla="*/ 50982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632" h="76088">
                  <a:moveTo>
                    <a:pt x="33799" y="50982"/>
                  </a:moveTo>
                  <a:cubicBezTo>
                    <a:pt x="27296" y="39316"/>
                    <a:pt x="12017" y="43756"/>
                    <a:pt x="5306" y="32296"/>
                  </a:cubicBezTo>
                  <a:cubicBezTo>
                    <a:pt x="2622" y="27754"/>
                    <a:pt x="-2024" y="23831"/>
                    <a:pt x="970" y="17843"/>
                  </a:cubicBezTo>
                  <a:cubicBezTo>
                    <a:pt x="4067" y="11855"/>
                    <a:pt x="8300" y="5764"/>
                    <a:pt x="15217" y="5661"/>
                  </a:cubicBezTo>
                  <a:cubicBezTo>
                    <a:pt x="20069" y="5558"/>
                    <a:pt x="25128" y="7519"/>
                    <a:pt x="29773" y="9274"/>
                  </a:cubicBezTo>
                  <a:cubicBezTo>
                    <a:pt x="39787" y="12888"/>
                    <a:pt x="48253" y="13197"/>
                    <a:pt x="58163" y="5971"/>
                  </a:cubicBezTo>
                  <a:cubicBezTo>
                    <a:pt x="71481" y="-3733"/>
                    <a:pt x="87483" y="1015"/>
                    <a:pt x="102452" y="2254"/>
                  </a:cubicBezTo>
                  <a:cubicBezTo>
                    <a:pt x="104826" y="2461"/>
                    <a:pt x="106994" y="4319"/>
                    <a:pt x="109266" y="5661"/>
                  </a:cubicBezTo>
                  <a:cubicBezTo>
                    <a:pt x="121448" y="12784"/>
                    <a:pt x="122686" y="21560"/>
                    <a:pt x="114634" y="37974"/>
                  </a:cubicBezTo>
                  <a:cubicBezTo>
                    <a:pt x="112982" y="41175"/>
                    <a:pt x="111537" y="46543"/>
                    <a:pt x="112879" y="49021"/>
                  </a:cubicBezTo>
                  <a:cubicBezTo>
                    <a:pt x="115769" y="54492"/>
                    <a:pt x="118557" y="48814"/>
                    <a:pt x="121344" y="47266"/>
                  </a:cubicBezTo>
                  <a:cubicBezTo>
                    <a:pt x="130429" y="42207"/>
                    <a:pt x="135384" y="49640"/>
                    <a:pt x="140546" y="55318"/>
                  </a:cubicBezTo>
                  <a:cubicBezTo>
                    <a:pt x="143024" y="58105"/>
                    <a:pt x="145295" y="62132"/>
                    <a:pt x="145605" y="65848"/>
                  </a:cubicBezTo>
                  <a:cubicBezTo>
                    <a:pt x="146018" y="70804"/>
                    <a:pt x="141682" y="70907"/>
                    <a:pt x="137965" y="71836"/>
                  </a:cubicBezTo>
                  <a:cubicBezTo>
                    <a:pt x="120518" y="76275"/>
                    <a:pt x="103278" y="80921"/>
                    <a:pt x="88102" y="65126"/>
                  </a:cubicBezTo>
                  <a:cubicBezTo>
                    <a:pt x="82734" y="59654"/>
                    <a:pt x="76333" y="63577"/>
                    <a:pt x="70242" y="63474"/>
                  </a:cubicBezTo>
                  <a:cubicBezTo>
                    <a:pt x="58060" y="63267"/>
                    <a:pt x="45156" y="69771"/>
                    <a:pt x="33903" y="59447"/>
                  </a:cubicBezTo>
                  <a:cubicBezTo>
                    <a:pt x="33799" y="56557"/>
                    <a:pt x="33799" y="53769"/>
                    <a:pt x="33799" y="50982"/>
                  </a:cubicBezTo>
                  <a:close/>
                </a:path>
              </a:pathLst>
            </a:custGeom>
            <a:solidFill>
              <a:srgbClr val="AA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7E15B4C5-1D26-5DA1-BBE6-883CA36BC714}"/>
                </a:ext>
              </a:extLst>
            </p:cNvPr>
            <p:cNvSpPr/>
            <p:nvPr/>
          </p:nvSpPr>
          <p:spPr>
            <a:xfrm>
              <a:off x="6292725" y="1060076"/>
              <a:ext cx="87514" cy="149562"/>
            </a:xfrm>
            <a:custGeom>
              <a:avLst/>
              <a:gdLst>
                <a:gd name="connsiteX0" fmla="*/ 26102 w 87514"/>
                <a:gd name="connsiteY0" fmla="*/ 149563 h 149562"/>
                <a:gd name="connsiteX1" fmla="*/ 26102 w 87514"/>
                <a:gd name="connsiteY1" fmla="*/ 137174 h 149562"/>
                <a:gd name="connsiteX2" fmla="*/ 8758 w 87514"/>
                <a:gd name="connsiteY2" fmla="*/ 110746 h 149562"/>
                <a:gd name="connsiteX3" fmla="*/ 6693 w 87514"/>
                <a:gd name="connsiteY3" fmla="*/ 85453 h 149562"/>
                <a:gd name="connsiteX4" fmla="*/ 16397 w 87514"/>
                <a:gd name="connsiteY4" fmla="*/ 79052 h 149562"/>
                <a:gd name="connsiteX5" fmla="*/ 19082 w 87514"/>
                <a:gd name="connsiteY5" fmla="*/ 61192 h 149562"/>
                <a:gd name="connsiteX6" fmla="*/ 4112 w 87514"/>
                <a:gd name="connsiteY6" fmla="*/ 25266 h 149562"/>
                <a:gd name="connsiteX7" fmla="*/ 7106 w 87514"/>
                <a:gd name="connsiteY7" fmla="*/ 8128 h 149562"/>
                <a:gd name="connsiteX8" fmla="*/ 30851 w 87514"/>
                <a:gd name="connsiteY8" fmla="*/ 3173 h 149562"/>
                <a:gd name="connsiteX9" fmla="*/ 42723 w 87514"/>
                <a:gd name="connsiteY9" fmla="*/ 18762 h 149562"/>
                <a:gd name="connsiteX10" fmla="*/ 64506 w 87514"/>
                <a:gd name="connsiteY10" fmla="*/ 32802 h 149562"/>
                <a:gd name="connsiteX11" fmla="*/ 64609 w 87514"/>
                <a:gd name="connsiteY11" fmla="*/ 91234 h 149562"/>
                <a:gd name="connsiteX12" fmla="*/ 83501 w 87514"/>
                <a:gd name="connsiteY12" fmla="*/ 121173 h 149562"/>
                <a:gd name="connsiteX13" fmla="*/ 83398 w 87514"/>
                <a:gd name="connsiteY13" fmla="*/ 143472 h 149562"/>
                <a:gd name="connsiteX14" fmla="*/ 58518 w 87514"/>
                <a:gd name="connsiteY14" fmla="*/ 126644 h 149562"/>
                <a:gd name="connsiteX15" fmla="*/ 40452 w 87514"/>
                <a:gd name="connsiteY15" fmla="*/ 127573 h 149562"/>
                <a:gd name="connsiteX16" fmla="*/ 33948 w 87514"/>
                <a:gd name="connsiteY16" fmla="*/ 141510 h 149562"/>
                <a:gd name="connsiteX17" fmla="*/ 26102 w 87514"/>
                <a:gd name="connsiteY17" fmla="*/ 149563 h 1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514" h="149562">
                  <a:moveTo>
                    <a:pt x="26102" y="149563"/>
                  </a:moveTo>
                  <a:cubicBezTo>
                    <a:pt x="26102" y="145433"/>
                    <a:pt x="26102" y="141304"/>
                    <a:pt x="26102" y="137174"/>
                  </a:cubicBezTo>
                  <a:cubicBezTo>
                    <a:pt x="25792" y="124167"/>
                    <a:pt x="24450" y="114256"/>
                    <a:pt x="8758" y="110746"/>
                  </a:cubicBezTo>
                  <a:cubicBezTo>
                    <a:pt x="-2495" y="108165"/>
                    <a:pt x="-2598" y="93815"/>
                    <a:pt x="6693" y="85453"/>
                  </a:cubicBezTo>
                  <a:cubicBezTo>
                    <a:pt x="9584" y="82872"/>
                    <a:pt x="13404" y="81530"/>
                    <a:pt x="16397" y="79052"/>
                  </a:cubicBezTo>
                  <a:cubicBezTo>
                    <a:pt x="22282" y="74097"/>
                    <a:pt x="23830" y="66560"/>
                    <a:pt x="19082" y="61192"/>
                  </a:cubicBezTo>
                  <a:cubicBezTo>
                    <a:pt x="9893" y="50869"/>
                    <a:pt x="11648" y="35589"/>
                    <a:pt x="4112" y="25266"/>
                  </a:cubicBezTo>
                  <a:cubicBezTo>
                    <a:pt x="-1876" y="17213"/>
                    <a:pt x="2667" y="12981"/>
                    <a:pt x="7106" y="8128"/>
                  </a:cubicBezTo>
                  <a:cubicBezTo>
                    <a:pt x="14023" y="695"/>
                    <a:pt x="22179" y="-3124"/>
                    <a:pt x="30851" y="3173"/>
                  </a:cubicBezTo>
                  <a:cubicBezTo>
                    <a:pt x="35806" y="6786"/>
                    <a:pt x="39419" y="12981"/>
                    <a:pt x="42723" y="18762"/>
                  </a:cubicBezTo>
                  <a:cubicBezTo>
                    <a:pt x="47885" y="27640"/>
                    <a:pt x="54905" y="32492"/>
                    <a:pt x="64506" y="32802"/>
                  </a:cubicBezTo>
                  <a:cubicBezTo>
                    <a:pt x="89799" y="52211"/>
                    <a:pt x="69771" y="71722"/>
                    <a:pt x="64609" y="91234"/>
                  </a:cubicBezTo>
                  <a:cubicBezTo>
                    <a:pt x="69048" y="102590"/>
                    <a:pt x="75759" y="112088"/>
                    <a:pt x="83501" y="121173"/>
                  </a:cubicBezTo>
                  <a:cubicBezTo>
                    <a:pt x="88766" y="127470"/>
                    <a:pt x="88973" y="135936"/>
                    <a:pt x="83398" y="143472"/>
                  </a:cubicBezTo>
                  <a:cubicBezTo>
                    <a:pt x="72558" y="142336"/>
                    <a:pt x="68326" y="129638"/>
                    <a:pt x="58518" y="126644"/>
                  </a:cubicBezTo>
                  <a:cubicBezTo>
                    <a:pt x="52427" y="124786"/>
                    <a:pt x="46233" y="124270"/>
                    <a:pt x="40452" y="127573"/>
                  </a:cubicBezTo>
                  <a:cubicBezTo>
                    <a:pt x="35393" y="130464"/>
                    <a:pt x="34980" y="136142"/>
                    <a:pt x="33948" y="141510"/>
                  </a:cubicBezTo>
                  <a:cubicBezTo>
                    <a:pt x="31160" y="143988"/>
                    <a:pt x="28579" y="146775"/>
                    <a:pt x="26102" y="149563"/>
                  </a:cubicBezTo>
                  <a:close/>
                </a:path>
              </a:pathLst>
            </a:custGeom>
            <a:solidFill>
              <a:srgbClr val="BEE2E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4FC046A0-07F2-CD42-CBCF-622C9F07F525}"/>
                </a:ext>
              </a:extLst>
            </p:cNvPr>
            <p:cNvSpPr/>
            <p:nvPr/>
          </p:nvSpPr>
          <p:spPr>
            <a:xfrm>
              <a:off x="6471617" y="1084161"/>
              <a:ext cx="237134" cy="52411"/>
            </a:xfrm>
            <a:custGeom>
              <a:avLst/>
              <a:gdLst>
                <a:gd name="connsiteX0" fmla="*/ 107366 w 237134"/>
                <a:gd name="connsiteY0" fmla="*/ 41856 h 52411"/>
                <a:gd name="connsiteX1" fmla="*/ 98075 w 237134"/>
                <a:gd name="connsiteY1" fmla="*/ 36281 h 52411"/>
                <a:gd name="connsiteX2" fmla="*/ 28184 w 237134"/>
                <a:gd name="connsiteY2" fmla="*/ 36901 h 52411"/>
                <a:gd name="connsiteX3" fmla="*/ 7743 w 237134"/>
                <a:gd name="connsiteY3" fmla="*/ 50218 h 52411"/>
                <a:gd name="connsiteX4" fmla="*/ 0 w 237134"/>
                <a:gd name="connsiteY4" fmla="*/ 50115 h 52411"/>
                <a:gd name="connsiteX5" fmla="*/ 12905 w 237134"/>
                <a:gd name="connsiteY5" fmla="*/ 24925 h 52411"/>
                <a:gd name="connsiteX6" fmla="*/ 28803 w 237134"/>
                <a:gd name="connsiteY6" fmla="*/ 15324 h 52411"/>
                <a:gd name="connsiteX7" fmla="*/ 46147 w 237134"/>
                <a:gd name="connsiteY7" fmla="*/ 16873 h 52411"/>
                <a:gd name="connsiteX8" fmla="*/ 46147 w 237134"/>
                <a:gd name="connsiteY8" fmla="*/ 16873 h 52411"/>
                <a:gd name="connsiteX9" fmla="*/ 61426 w 237134"/>
                <a:gd name="connsiteY9" fmla="*/ 25235 h 52411"/>
                <a:gd name="connsiteX10" fmla="*/ 68962 w 237134"/>
                <a:gd name="connsiteY10" fmla="*/ 25235 h 52411"/>
                <a:gd name="connsiteX11" fmla="*/ 84344 w 237134"/>
                <a:gd name="connsiteY11" fmla="*/ 17182 h 52411"/>
                <a:gd name="connsiteX12" fmla="*/ 84448 w 237134"/>
                <a:gd name="connsiteY12" fmla="*/ 17079 h 52411"/>
                <a:gd name="connsiteX13" fmla="*/ 92087 w 237134"/>
                <a:gd name="connsiteY13" fmla="*/ 8924 h 52411"/>
                <a:gd name="connsiteX14" fmla="*/ 99520 w 237134"/>
                <a:gd name="connsiteY14" fmla="*/ 8717 h 52411"/>
                <a:gd name="connsiteX15" fmla="*/ 107160 w 237134"/>
                <a:gd name="connsiteY15" fmla="*/ 8614 h 52411"/>
                <a:gd name="connsiteX16" fmla="*/ 107160 w 237134"/>
                <a:gd name="connsiteY16" fmla="*/ 8614 h 52411"/>
                <a:gd name="connsiteX17" fmla="*/ 122439 w 237134"/>
                <a:gd name="connsiteY17" fmla="*/ 8717 h 52411"/>
                <a:gd name="connsiteX18" fmla="*/ 122439 w 237134"/>
                <a:gd name="connsiteY18" fmla="*/ 8717 h 52411"/>
                <a:gd name="connsiteX19" fmla="*/ 130078 w 237134"/>
                <a:gd name="connsiteY19" fmla="*/ 8717 h 52411"/>
                <a:gd name="connsiteX20" fmla="*/ 130078 w 237134"/>
                <a:gd name="connsiteY20" fmla="*/ 8717 h 52411"/>
                <a:gd name="connsiteX21" fmla="*/ 137718 w 237134"/>
                <a:gd name="connsiteY21" fmla="*/ 355 h 52411"/>
                <a:gd name="connsiteX22" fmla="*/ 137718 w 237134"/>
                <a:gd name="connsiteY22" fmla="*/ 355 h 52411"/>
                <a:gd name="connsiteX23" fmla="*/ 231560 w 237134"/>
                <a:gd name="connsiteY23" fmla="*/ 11814 h 52411"/>
                <a:gd name="connsiteX24" fmla="*/ 237135 w 237134"/>
                <a:gd name="connsiteY24" fmla="*/ 17079 h 52411"/>
                <a:gd name="connsiteX25" fmla="*/ 186033 w 237134"/>
                <a:gd name="connsiteY25" fmla="*/ 28745 h 52411"/>
                <a:gd name="connsiteX26" fmla="*/ 159088 w 237134"/>
                <a:gd name="connsiteY26" fmla="*/ 23790 h 52411"/>
                <a:gd name="connsiteX27" fmla="*/ 135653 w 237134"/>
                <a:gd name="connsiteY27" fmla="*/ 24306 h 52411"/>
                <a:gd name="connsiteX28" fmla="*/ 107366 w 237134"/>
                <a:gd name="connsiteY28" fmla="*/ 41856 h 5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7134" h="52411">
                  <a:moveTo>
                    <a:pt x="107366" y="41856"/>
                  </a:moveTo>
                  <a:cubicBezTo>
                    <a:pt x="104269" y="39895"/>
                    <a:pt x="100553" y="35559"/>
                    <a:pt x="98075" y="36281"/>
                  </a:cubicBezTo>
                  <a:cubicBezTo>
                    <a:pt x="74743" y="43611"/>
                    <a:pt x="51618" y="44747"/>
                    <a:pt x="28184" y="36901"/>
                  </a:cubicBezTo>
                  <a:cubicBezTo>
                    <a:pt x="17653" y="33391"/>
                    <a:pt x="12182" y="41340"/>
                    <a:pt x="7743" y="50218"/>
                  </a:cubicBezTo>
                  <a:cubicBezTo>
                    <a:pt x="5162" y="53109"/>
                    <a:pt x="2581" y="53212"/>
                    <a:pt x="0" y="50115"/>
                  </a:cubicBezTo>
                  <a:cubicBezTo>
                    <a:pt x="310" y="39378"/>
                    <a:pt x="-207" y="28538"/>
                    <a:pt x="12905" y="24925"/>
                  </a:cubicBezTo>
                  <a:cubicBezTo>
                    <a:pt x="18583" y="23377"/>
                    <a:pt x="23744" y="19041"/>
                    <a:pt x="28803" y="15324"/>
                  </a:cubicBezTo>
                  <a:cubicBezTo>
                    <a:pt x="35204" y="10679"/>
                    <a:pt x="40469" y="15118"/>
                    <a:pt x="46147" y="16873"/>
                  </a:cubicBezTo>
                  <a:lnTo>
                    <a:pt x="46147" y="16873"/>
                  </a:lnTo>
                  <a:cubicBezTo>
                    <a:pt x="49967" y="22344"/>
                    <a:pt x="57400" y="20176"/>
                    <a:pt x="61426" y="25235"/>
                  </a:cubicBezTo>
                  <a:cubicBezTo>
                    <a:pt x="63904" y="25235"/>
                    <a:pt x="66484" y="25235"/>
                    <a:pt x="68962" y="25235"/>
                  </a:cubicBezTo>
                  <a:cubicBezTo>
                    <a:pt x="73092" y="20280"/>
                    <a:pt x="80215" y="22138"/>
                    <a:pt x="84344" y="17182"/>
                  </a:cubicBezTo>
                  <a:lnTo>
                    <a:pt x="84448" y="17079"/>
                  </a:lnTo>
                  <a:cubicBezTo>
                    <a:pt x="86822" y="14189"/>
                    <a:pt x="89610" y="11608"/>
                    <a:pt x="92087" y="8924"/>
                  </a:cubicBezTo>
                  <a:cubicBezTo>
                    <a:pt x="94565" y="8820"/>
                    <a:pt x="97043" y="8820"/>
                    <a:pt x="99520" y="8717"/>
                  </a:cubicBezTo>
                  <a:cubicBezTo>
                    <a:pt x="102101" y="11608"/>
                    <a:pt x="104682" y="11608"/>
                    <a:pt x="107160" y="8614"/>
                  </a:cubicBezTo>
                  <a:lnTo>
                    <a:pt x="107160" y="8614"/>
                  </a:lnTo>
                  <a:cubicBezTo>
                    <a:pt x="112218" y="3968"/>
                    <a:pt x="117380" y="3968"/>
                    <a:pt x="122439" y="8717"/>
                  </a:cubicBezTo>
                  <a:lnTo>
                    <a:pt x="122439" y="8717"/>
                  </a:lnTo>
                  <a:cubicBezTo>
                    <a:pt x="125020" y="11504"/>
                    <a:pt x="127497" y="11504"/>
                    <a:pt x="130078" y="8717"/>
                  </a:cubicBezTo>
                  <a:lnTo>
                    <a:pt x="130078" y="8717"/>
                  </a:lnTo>
                  <a:cubicBezTo>
                    <a:pt x="132659" y="5930"/>
                    <a:pt x="135447" y="3452"/>
                    <a:pt x="137718" y="355"/>
                  </a:cubicBezTo>
                  <a:lnTo>
                    <a:pt x="137718" y="355"/>
                  </a:lnTo>
                  <a:cubicBezTo>
                    <a:pt x="169618" y="-2226"/>
                    <a:pt x="200073" y="10059"/>
                    <a:pt x="231560" y="11814"/>
                  </a:cubicBezTo>
                  <a:cubicBezTo>
                    <a:pt x="233522" y="11917"/>
                    <a:pt x="235277" y="15324"/>
                    <a:pt x="237135" y="17079"/>
                  </a:cubicBezTo>
                  <a:cubicBezTo>
                    <a:pt x="218965" y="14808"/>
                    <a:pt x="202447" y="22344"/>
                    <a:pt x="186033" y="28745"/>
                  </a:cubicBezTo>
                  <a:cubicBezTo>
                    <a:pt x="175606" y="32771"/>
                    <a:pt x="167347" y="34217"/>
                    <a:pt x="159088" y="23790"/>
                  </a:cubicBezTo>
                  <a:cubicBezTo>
                    <a:pt x="151965" y="14911"/>
                    <a:pt x="143293" y="17286"/>
                    <a:pt x="135653" y="24306"/>
                  </a:cubicBezTo>
                  <a:cubicBezTo>
                    <a:pt x="127394" y="31945"/>
                    <a:pt x="120271" y="42372"/>
                    <a:pt x="107366" y="418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1030873-6D27-4765-14DF-15FB379965F9}"/>
                </a:ext>
              </a:extLst>
            </p:cNvPr>
            <p:cNvSpPr/>
            <p:nvPr/>
          </p:nvSpPr>
          <p:spPr>
            <a:xfrm>
              <a:off x="6330735" y="1641995"/>
              <a:ext cx="156367" cy="95565"/>
            </a:xfrm>
            <a:custGeom>
              <a:avLst/>
              <a:gdLst>
                <a:gd name="connsiteX0" fmla="*/ 11114 w 156367"/>
                <a:gd name="connsiteY0" fmla="*/ 27461 h 95565"/>
                <a:gd name="connsiteX1" fmla="*/ 3371 w 156367"/>
                <a:gd name="connsiteY1" fmla="*/ 27358 h 95565"/>
                <a:gd name="connsiteX2" fmla="*/ 3371 w 156367"/>
                <a:gd name="connsiteY2" fmla="*/ 10633 h 95565"/>
                <a:gd name="connsiteX3" fmla="*/ 3371 w 156367"/>
                <a:gd name="connsiteY3" fmla="*/ 10633 h 95565"/>
                <a:gd name="connsiteX4" fmla="*/ 45801 w 156367"/>
                <a:gd name="connsiteY4" fmla="*/ 0 h 95565"/>
                <a:gd name="connsiteX5" fmla="*/ 52305 w 156367"/>
                <a:gd name="connsiteY5" fmla="*/ 3510 h 95565"/>
                <a:gd name="connsiteX6" fmla="*/ 100001 w 156367"/>
                <a:gd name="connsiteY6" fmla="*/ 36339 h 95565"/>
                <a:gd name="connsiteX7" fmla="*/ 107021 w 156367"/>
                <a:gd name="connsiteY7" fmla="*/ 38920 h 95565"/>
                <a:gd name="connsiteX8" fmla="*/ 113112 w 156367"/>
                <a:gd name="connsiteY8" fmla="*/ 48108 h 95565"/>
                <a:gd name="connsiteX9" fmla="*/ 102685 w 156367"/>
                <a:gd name="connsiteY9" fmla="*/ 55851 h 95565"/>
                <a:gd name="connsiteX10" fmla="*/ 93703 w 156367"/>
                <a:gd name="connsiteY10" fmla="*/ 61219 h 95565"/>
                <a:gd name="connsiteX11" fmla="*/ 107846 w 156367"/>
                <a:gd name="connsiteY11" fmla="*/ 72369 h 95565"/>
                <a:gd name="connsiteX12" fmla="*/ 134172 w 156367"/>
                <a:gd name="connsiteY12" fmla="*/ 56471 h 95565"/>
                <a:gd name="connsiteX13" fmla="*/ 148728 w 156367"/>
                <a:gd name="connsiteY13" fmla="*/ 52444 h 95565"/>
                <a:gd name="connsiteX14" fmla="*/ 156368 w 156367"/>
                <a:gd name="connsiteY14" fmla="*/ 69065 h 95565"/>
                <a:gd name="connsiteX15" fmla="*/ 135824 w 156367"/>
                <a:gd name="connsiteY15" fmla="*/ 76086 h 95565"/>
                <a:gd name="connsiteX16" fmla="*/ 126739 w 156367"/>
                <a:gd name="connsiteY16" fmla="*/ 95391 h 95565"/>
                <a:gd name="connsiteX17" fmla="*/ 85444 w 156367"/>
                <a:gd name="connsiteY17" fmla="*/ 71543 h 95565"/>
                <a:gd name="connsiteX18" fmla="*/ 43736 w 156367"/>
                <a:gd name="connsiteY18" fmla="*/ 25603 h 95565"/>
                <a:gd name="connsiteX19" fmla="*/ 18650 w 156367"/>
                <a:gd name="connsiteY19" fmla="*/ 18996 h 95565"/>
                <a:gd name="connsiteX20" fmla="*/ 11114 w 156367"/>
                <a:gd name="connsiteY20" fmla="*/ 27461 h 95565"/>
                <a:gd name="connsiteX21" fmla="*/ 11114 w 156367"/>
                <a:gd name="connsiteY21" fmla="*/ 27461 h 9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6367" h="95565">
                  <a:moveTo>
                    <a:pt x="11114" y="27461"/>
                  </a:moveTo>
                  <a:cubicBezTo>
                    <a:pt x="8533" y="27461"/>
                    <a:pt x="5952" y="27461"/>
                    <a:pt x="3371" y="27358"/>
                  </a:cubicBezTo>
                  <a:cubicBezTo>
                    <a:pt x="-1378" y="21783"/>
                    <a:pt x="-862" y="16208"/>
                    <a:pt x="3371" y="10633"/>
                  </a:cubicBezTo>
                  <a:lnTo>
                    <a:pt x="3371" y="10633"/>
                  </a:lnTo>
                  <a:cubicBezTo>
                    <a:pt x="18134" y="10014"/>
                    <a:pt x="33929" y="14143"/>
                    <a:pt x="45801" y="0"/>
                  </a:cubicBezTo>
                  <a:cubicBezTo>
                    <a:pt x="47969" y="1136"/>
                    <a:pt x="51273" y="1652"/>
                    <a:pt x="52305" y="3510"/>
                  </a:cubicBezTo>
                  <a:cubicBezTo>
                    <a:pt x="62732" y="24157"/>
                    <a:pt x="75843" y="39643"/>
                    <a:pt x="100001" y="36339"/>
                  </a:cubicBezTo>
                  <a:cubicBezTo>
                    <a:pt x="102272" y="36030"/>
                    <a:pt x="105266" y="37268"/>
                    <a:pt x="107021" y="38920"/>
                  </a:cubicBezTo>
                  <a:cubicBezTo>
                    <a:pt x="109602" y="41501"/>
                    <a:pt x="113112" y="45011"/>
                    <a:pt x="113112" y="48108"/>
                  </a:cubicBezTo>
                  <a:cubicBezTo>
                    <a:pt x="113008" y="54509"/>
                    <a:pt x="108672" y="57090"/>
                    <a:pt x="102685" y="55851"/>
                  </a:cubicBezTo>
                  <a:cubicBezTo>
                    <a:pt x="98349" y="55025"/>
                    <a:pt x="91225" y="51205"/>
                    <a:pt x="93703" y="61219"/>
                  </a:cubicBezTo>
                  <a:cubicBezTo>
                    <a:pt x="95355" y="67620"/>
                    <a:pt x="101756" y="74537"/>
                    <a:pt x="107846" y="72369"/>
                  </a:cubicBezTo>
                  <a:cubicBezTo>
                    <a:pt x="117241" y="68962"/>
                    <a:pt x="125190" y="61426"/>
                    <a:pt x="134172" y="56471"/>
                  </a:cubicBezTo>
                  <a:cubicBezTo>
                    <a:pt x="138508" y="54096"/>
                    <a:pt x="143876" y="53683"/>
                    <a:pt x="148728" y="52444"/>
                  </a:cubicBezTo>
                  <a:cubicBezTo>
                    <a:pt x="151309" y="58019"/>
                    <a:pt x="153890" y="63491"/>
                    <a:pt x="156368" y="69065"/>
                  </a:cubicBezTo>
                  <a:cubicBezTo>
                    <a:pt x="149038" y="69685"/>
                    <a:pt x="141089" y="68033"/>
                    <a:pt x="135824" y="76086"/>
                  </a:cubicBezTo>
                  <a:cubicBezTo>
                    <a:pt x="131694" y="82280"/>
                    <a:pt x="135927" y="97352"/>
                    <a:pt x="126739" y="95391"/>
                  </a:cubicBezTo>
                  <a:cubicBezTo>
                    <a:pt x="111460" y="92087"/>
                    <a:pt x="92671" y="90126"/>
                    <a:pt x="85444" y="71543"/>
                  </a:cubicBezTo>
                  <a:cubicBezTo>
                    <a:pt x="76875" y="49554"/>
                    <a:pt x="60254" y="38198"/>
                    <a:pt x="43736" y="25603"/>
                  </a:cubicBezTo>
                  <a:cubicBezTo>
                    <a:pt x="35787" y="19615"/>
                    <a:pt x="27528" y="18996"/>
                    <a:pt x="18650" y="18996"/>
                  </a:cubicBezTo>
                  <a:cubicBezTo>
                    <a:pt x="16275" y="21989"/>
                    <a:pt x="13075" y="24054"/>
                    <a:pt x="11114" y="27461"/>
                  </a:cubicBezTo>
                  <a:lnTo>
                    <a:pt x="11114" y="27461"/>
                  </a:ln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281C68B3-FAFD-3F93-2BEA-8D329C2BCDC7}"/>
                </a:ext>
              </a:extLst>
            </p:cNvPr>
            <p:cNvSpPr/>
            <p:nvPr/>
          </p:nvSpPr>
          <p:spPr>
            <a:xfrm>
              <a:off x="6976961" y="1360055"/>
              <a:ext cx="28601" cy="115873"/>
            </a:xfrm>
            <a:custGeom>
              <a:avLst/>
              <a:gdLst>
                <a:gd name="connsiteX0" fmla="*/ 7640 w 28601"/>
                <a:gd name="connsiteY0" fmla="*/ 0 h 115873"/>
                <a:gd name="connsiteX1" fmla="*/ 28287 w 28601"/>
                <a:gd name="connsiteY1" fmla="*/ 56058 h 115873"/>
                <a:gd name="connsiteX2" fmla="*/ 28597 w 28601"/>
                <a:gd name="connsiteY2" fmla="*/ 107676 h 115873"/>
                <a:gd name="connsiteX3" fmla="*/ 17550 w 28601"/>
                <a:gd name="connsiteY3" fmla="*/ 115625 h 115873"/>
                <a:gd name="connsiteX4" fmla="*/ 0 w 28601"/>
                <a:gd name="connsiteY4" fmla="*/ 108812 h 115873"/>
                <a:gd name="connsiteX5" fmla="*/ 13111 w 28601"/>
                <a:gd name="connsiteY5" fmla="*/ 90952 h 115873"/>
                <a:gd name="connsiteX6" fmla="*/ 9188 w 28601"/>
                <a:gd name="connsiteY6" fmla="*/ 40366 h 115873"/>
                <a:gd name="connsiteX7" fmla="*/ 7640 w 28601"/>
                <a:gd name="connsiteY7" fmla="*/ 0 h 11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01" h="115873">
                  <a:moveTo>
                    <a:pt x="7640" y="0"/>
                  </a:moveTo>
                  <a:cubicBezTo>
                    <a:pt x="18066" y="17137"/>
                    <a:pt x="18583" y="38611"/>
                    <a:pt x="28287" y="56058"/>
                  </a:cubicBezTo>
                  <a:cubicBezTo>
                    <a:pt x="21370" y="73401"/>
                    <a:pt x="27771" y="90435"/>
                    <a:pt x="28597" y="107676"/>
                  </a:cubicBezTo>
                  <a:cubicBezTo>
                    <a:pt x="28803" y="113354"/>
                    <a:pt x="22919" y="116864"/>
                    <a:pt x="17550" y="115625"/>
                  </a:cubicBezTo>
                  <a:cubicBezTo>
                    <a:pt x="11562" y="114180"/>
                    <a:pt x="5885" y="111186"/>
                    <a:pt x="0" y="108812"/>
                  </a:cubicBezTo>
                  <a:cubicBezTo>
                    <a:pt x="4646" y="102721"/>
                    <a:pt x="14247" y="94978"/>
                    <a:pt x="13111" y="90952"/>
                  </a:cubicBezTo>
                  <a:cubicBezTo>
                    <a:pt x="8052" y="74021"/>
                    <a:pt x="21783" y="55335"/>
                    <a:pt x="9188" y="40366"/>
                  </a:cubicBezTo>
                  <a:cubicBezTo>
                    <a:pt x="-2374" y="26738"/>
                    <a:pt x="103" y="13834"/>
                    <a:pt x="7640"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40365FF3-EDA6-59B5-E8E8-56213C03B4B9}"/>
                </a:ext>
              </a:extLst>
            </p:cNvPr>
            <p:cNvSpPr/>
            <p:nvPr/>
          </p:nvSpPr>
          <p:spPr>
            <a:xfrm>
              <a:off x="6208652" y="1159359"/>
              <a:ext cx="52127" cy="41237"/>
            </a:xfrm>
            <a:custGeom>
              <a:avLst/>
              <a:gdLst>
                <a:gd name="connsiteX0" fmla="*/ 48956 w 52127"/>
                <a:gd name="connsiteY0" fmla="*/ 8572 h 41237"/>
                <a:gd name="connsiteX1" fmla="*/ 42968 w 52127"/>
                <a:gd name="connsiteY1" fmla="*/ 32007 h 41237"/>
                <a:gd name="connsiteX2" fmla="*/ 17675 w 52127"/>
                <a:gd name="connsiteY2" fmla="*/ 40679 h 41237"/>
                <a:gd name="connsiteX3" fmla="*/ 1260 w 52127"/>
                <a:gd name="connsiteY3" fmla="*/ 33452 h 41237"/>
                <a:gd name="connsiteX4" fmla="*/ 5287 w 52127"/>
                <a:gd name="connsiteY4" fmla="*/ 18999 h 41237"/>
                <a:gd name="connsiteX5" fmla="*/ 41316 w 52127"/>
                <a:gd name="connsiteY5" fmla="*/ 417 h 41237"/>
                <a:gd name="connsiteX6" fmla="*/ 41316 w 52127"/>
                <a:gd name="connsiteY6" fmla="*/ 417 h 41237"/>
                <a:gd name="connsiteX7" fmla="*/ 48956 w 52127"/>
                <a:gd name="connsiteY7" fmla="*/ 8572 h 41237"/>
                <a:gd name="connsiteX8" fmla="*/ 48956 w 52127"/>
                <a:gd name="connsiteY8" fmla="*/ 8572 h 4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27" h="41237">
                  <a:moveTo>
                    <a:pt x="48956" y="8572"/>
                  </a:moveTo>
                  <a:cubicBezTo>
                    <a:pt x="52982" y="18277"/>
                    <a:pt x="55150" y="27465"/>
                    <a:pt x="42968" y="32007"/>
                  </a:cubicBezTo>
                  <a:cubicBezTo>
                    <a:pt x="34606" y="35104"/>
                    <a:pt x="26244" y="38408"/>
                    <a:pt x="17675" y="40679"/>
                  </a:cubicBezTo>
                  <a:cubicBezTo>
                    <a:pt x="11068" y="42434"/>
                    <a:pt x="4977" y="40059"/>
                    <a:pt x="1260" y="33452"/>
                  </a:cubicBezTo>
                  <a:cubicBezTo>
                    <a:pt x="-2146" y="27258"/>
                    <a:pt x="2086" y="23129"/>
                    <a:pt x="5287" y="18999"/>
                  </a:cubicBezTo>
                  <a:cubicBezTo>
                    <a:pt x="14681" y="6817"/>
                    <a:pt x="25521" y="-2061"/>
                    <a:pt x="41316" y="417"/>
                  </a:cubicBezTo>
                  <a:lnTo>
                    <a:pt x="41316" y="417"/>
                  </a:lnTo>
                  <a:cubicBezTo>
                    <a:pt x="43691" y="3101"/>
                    <a:pt x="46272" y="5888"/>
                    <a:pt x="48956" y="8572"/>
                  </a:cubicBezTo>
                  <a:lnTo>
                    <a:pt x="48956" y="8572"/>
                  </a:lnTo>
                  <a:close/>
                </a:path>
              </a:pathLst>
            </a:custGeom>
            <a:solidFill>
              <a:srgbClr val="90D0D2"/>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B63DCF9E-48D1-F4D8-C64B-A7AC7578EC18}"/>
                </a:ext>
              </a:extLst>
            </p:cNvPr>
            <p:cNvSpPr/>
            <p:nvPr/>
          </p:nvSpPr>
          <p:spPr>
            <a:xfrm>
              <a:off x="6201713" y="1403670"/>
              <a:ext cx="42990" cy="30923"/>
            </a:xfrm>
            <a:custGeom>
              <a:avLst/>
              <a:gdLst>
                <a:gd name="connsiteX0" fmla="*/ 42990 w 42990"/>
                <a:gd name="connsiteY0" fmla="*/ 4390 h 30923"/>
                <a:gd name="connsiteX1" fmla="*/ 42474 w 42990"/>
                <a:gd name="connsiteY1" fmla="*/ 8416 h 30923"/>
                <a:gd name="connsiteX2" fmla="*/ 3347 w 42990"/>
                <a:gd name="connsiteY2" fmla="*/ 29890 h 30923"/>
                <a:gd name="connsiteX3" fmla="*/ 1282 w 42990"/>
                <a:gd name="connsiteY3" fmla="*/ 23695 h 30923"/>
                <a:gd name="connsiteX4" fmla="*/ 37931 w 42990"/>
                <a:gd name="connsiteY4" fmla="*/ 54 h 30923"/>
                <a:gd name="connsiteX5" fmla="*/ 42990 w 42990"/>
                <a:gd name="connsiteY5" fmla="*/ 4390 h 3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0" h="30923">
                  <a:moveTo>
                    <a:pt x="42990" y="4390"/>
                  </a:moveTo>
                  <a:cubicBezTo>
                    <a:pt x="42784" y="5732"/>
                    <a:pt x="42990" y="7178"/>
                    <a:pt x="42474" y="8416"/>
                  </a:cubicBezTo>
                  <a:cubicBezTo>
                    <a:pt x="35144" y="25554"/>
                    <a:pt x="19658" y="34019"/>
                    <a:pt x="3347" y="29890"/>
                  </a:cubicBezTo>
                  <a:cubicBezTo>
                    <a:pt x="147" y="29064"/>
                    <a:pt x="-1195" y="25450"/>
                    <a:pt x="1282" y="23695"/>
                  </a:cubicBezTo>
                  <a:cubicBezTo>
                    <a:pt x="13258" y="15333"/>
                    <a:pt x="25543" y="7590"/>
                    <a:pt x="37931" y="54"/>
                  </a:cubicBezTo>
                  <a:cubicBezTo>
                    <a:pt x="38757" y="-462"/>
                    <a:pt x="41338" y="2842"/>
                    <a:pt x="42990" y="439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C30D10FD-1A4F-0311-48F3-A86D47625B52}"/>
                </a:ext>
              </a:extLst>
            </p:cNvPr>
            <p:cNvSpPr/>
            <p:nvPr/>
          </p:nvSpPr>
          <p:spPr>
            <a:xfrm>
              <a:off x="6655436" y="1268071"/>
              <a:ext cx="20320" cy="34701"/>
            </a:xfrm>
            <a:custGeom>
              <a:avLst/>
              <a:gdLst>
                <a:gd name="connsiteX0" fmla="*/ 46 w 20320"/>
                <a:gd name="connsiteY0" fmla="*/ 0 h 34701"/>
                <a:gd name="connsiteX1" fmla="*/ 11092 w 20320"/>
                <a:gd name="connsiteY1" fmla="*/ 723 h 34701"/>
                <a:gd name="connsiteX2" fmla="*/ 20074 w 20320"/>
                <a:gd name="connsiteY2" fmla="*/ 10943 h 34701"/>
                <a:gd name="connsiteX3" fmla="*/ 10060 w 20320"/>
                <a:gd name="connsiteY3" fmla="*/ 34688 h 34701"/>
                <a:gd name="connsiteX4" fmla="*/ 46 w 20320"/>
                <a:gd name="connsiteY4" fmla="*/ 12285 h 34701"/>
                <a:gd name="connsiteX5" fmla="*/ 46 w 20320"/>
                <a:gd name="connsiteY5" fmla="*/ 0 h 3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0" h="34701">
                  <a:moveTo>
                    <a:pt x="46" y="0"/>
                  </a:moveTo>
                  <a:cubicBezTo>
                    <a:pt x="3762" y="206"/>
                    <a:pt x="7479" y="206"/>
                    <a:pt x="11092" y="723"/>
                  </a:cubicBezTo>
                  <a:cubicBezTo>
                    <a:pt x="16357" y="1549"/>
                    <a:pt x="21519" y="5059"/>
                    <a:pt x="20074" y="10943"/>
                  </a:cubicBezTo>
                  <a:cubicBezTo>
                    <a:pt x="17906" y="19512"/>
                    <a:pt x="18216" y="34275"/>
                    <a:pt x="10060" y="34688"/>
                  </a:cubicBezTo>
                  <a:cubicBezTo>
                    <a:pt x="-264" y="35204"/>
                    <a:pt x="459" y="21576"/>
                    <a:pt x="46" y="12285"/>
                  </a:cubicBezTo>
                  <a:cubicBezTo>
                    <a:pt x="-57" y="8156"/>
                    <a:pt x="46" y="4129"/>
                    <a:pt x="46"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52658D4B-6DCB-6B98-153F-7FA88B8457D3}"/>
                </a:ext>
              </a:extLst>
            </p:cNvPr>
            <p:cNvSpPr/>
            <p:nvPr/>
          </p:nvSpPr>
          <p:spPr>
            <a:xfrm>
              <a:off x="5938043" y="1164834"/>
              <a:ext cx="28361" cy="27719"/>
            </a:xfrm>
            <a:custGeom>
              <a:avLst/>
              <a:gdLst>
                <a:gd name="connsiteX0" fmla="*/ 7273 w 28361"/>
                <a:gd name="connsiteY0" fmla="*/ 0 h 27719"/>
                <a:gd name="connsiteX1" fmla="*/ 26578 w 28361"/>
                <a:gd name="connsiteY1" fmla="*/ 9911 h 27719"/>
                <a:gd name="connsiteX2" fmla="*/ 23791 w 28361"/>
                <a:gd name="connsiteY2" fmla="*/ 23125 h 27719"/>
                <a:gd name="connsiteX3" fmla="*/ 16358 w 28361"/>
                <a:gd name="connsiteY3" fmla="*/ 23435 h 27719"/>
                <a:gd name="connsiteX4" fmla="*/ 4382 w 28361"/>
                <a:gd name="connsiteY4" fmla="*/ 24261 h 27719"/>
                <a:gd name="connsiteX5" fmla="*/ 1698 w 28361"/>
                <a:gd name="connsiteY5" fmla="*/ 5162 h 27719"/>
                <a:gd name="connsiteX6" fmla="*/ 7273 w 28361"/>
                <a:gd name="connsiteY6" fmla="*/ 0 h 2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61" h="27719">
                  <a:moveTo>
                    <a:pt x="7273" y="0"/>
                  </a:moveTo>
                  <a:cubicBezTo>
                    <a:pt x="13777" y="3304"/>
                    <a:pt x="20384" y="6194"/>
                    <a:pt x="26578" y="9911"/>
                  </a:cubicBezTo>
                  <a:cubicBezTo>
                    <a:pt x="30088" y="12079"/>
                    <a:pt x="28024" y="21680"/>
                    <a:pt x="23791" y="23125"/>
                  </a:cubicBezTo>
                  <a:cubicBezTo>
                    <a:pt x="21520" y="23848"/>
                    <a:pt x="18732" y="24157"/>
                    <a:pt x="16358" y="23435"/>
                  </a:cubicBezTo>
                  <a:cubicBezTo>
                    <a:pt x="12125" y="22196"/>
                    <a:pt x="8615" y="33036"/>
                    <a:pt x="4382" y="24261"/>
                  </a:cubicBezTo>
                  <a:cubicBezTo>
                    <a:pt x="1492" y="18273"/>
                    <a:pt x="-2225" y="12182"/>
                    <a:pt x="1698" y="5162"/>
                  </a:cubicBezTo>
                  <a:cubicBezTo>
                    <a:pt x="3040" y="2994"/>
                    <a:pt x="5415" y="1652"/>
                    <a:pt x="72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085F9A15-C0E7-3509-2649-8B49313AB76D}"/>
                </a:ext>
              </a:extLst>
            </p:cNvPr>
            <p:cNvSpPr/>
            <p:nvPr/>
          </p:nvSpPr>
          <p:spPr>
            <a:xfrm>
              <a:off x="6983982" y="1318451"/>
              <a:ext cx="30971" cy="41810"/>
            </a:xfrm>
            <a:custGeom>
              <a:avLst/>
              <a:gdLst>
                <a:gd name="connsiteX0" fmla="*/ 413 w 30971"/>
                <a:gd name="connsiteY0" fmla="*/ 0 h 41810"/>
                <a:gd name="connsiteX1" fmla="*/ 30971 w 30971"/>
                <a:gd name="connsiteY1" fmla="*/ 41811 h 41810"/>
                <a:gd name="connsiteX2" fmla="*/ 15898 w 30971"/>
                <a:gd name="connsiteY2" fmla="*/ 32726 h 41810"/>
                <a:gd name="connsiteX3" fmla="*/ 619 w 30971"/>
                <a:gd name="connsiteY3" fmla="*/ 16518 h 41810"/>
                <a:gd name="connsiteX4" fmla="*/ 0 w 30971"/>
                <a:gd name="connsiteY4" fmla="*/ 8775 h 41810"/>
                <a:gd name="connsiteX5" fmla="*/ 413 w 30971"/>
                <a:gd name="connsiteY5" fmla="*/ 0 h 4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71" h="41810">
                  <a:moveTo>
                    <a:pt x="413" y="0"/>
                  </a:moveTo>
                  <a:cubicBezTo>
                    <a:pt x="17241" y="8156"/>
                    <a:pt x="23641" y="25396"/>
                    <a:pt x="30971" y="41811"/>
                  </a:cubicBezTo>
                  <a:cubicBezTo>
                    <a:pt x="24777" y="41191"/>
                    <a:pt x="19202" y="39333"/>
                    <a:pt x="15898" y="32726"/>
                  </a:cubicBezTo>
                  <a:cubicBezTo>
                    <a:pt x="12388" y="25603"/>
                    <a:pt x="7536" y="19821"/>
                    <a:pt x="619" y="16518"/>
                  </a:cubicBezTo>
                  <a:cubicBezTo>
                    <a:pt x="413" y="13937"/>
                    <a:pt x="206" y="11356"/>
                    <a:pt x="0" y="8775"/>
                  </a:cubicBezTo>
                  <a:cubicBezTo>
                    <a:pt x="103" y="5884"/>
                    <a:pt x="310" y="2891"/>
                    <a:pt x="413" y="0"/>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6A51D794-607D-0B19-1EEA-A75AE995AA37}"/>
                </a:ext>
              </a:extLst>
            </p:cNvPr>
            <p:cNvSpPr/>
            <p:nvPr/>
          </p:nvSpPr>
          <p:spPr>
            <a:xfrm>
              <a:off x="6283830" y="1501000"/>
              <a:ext cx="19718" cy="37861"/>
            </a:xfrm>
            <a:custGeom>
              <a:avLst/>
              <a:gdLst>
                <a:gd name="connsiteX0" fmla="*/ 19718 w 19718"/>
                <a:gd name="connsiteY0" fmla="*/ 17937 h 37861"/>
                <a:gd name="connsiteX1" fmla="*/ 0 w 19718"/>
                <a:gd name="connsiteY1" fmla="*/ 37862 h 37861"/>
                <a:gd name="connsiteX2" fmla="*/ 4439 w 19718"/>
                <a:gd name="connsiteY2" fmla="*/ 1213 h 37861"/>
                <a:gd name="connsiteX3" fmla="*/ 19512 w 19718"/>
                <a:gd name="connsiteY3" fmla="*/ 12052 h 37861"/>
                <a:gd name="connsiteX4" fmla="*/ 19718 w 19718"/>
                <a:gd name="connsiteY4" fmla="*/ 17937 h 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8" h="37861">
                  <a:moveTo>
                    <a:pt x="19718" y="17937"/>
                  </a:moveTo>
                  <a:cubicBezTo>
                    <a:pt x="15898" y="26299"/>
                    <a:pt x="11459" y="33939"/>
                    <a:pt x="0" y="37862"/>
                  </a:cubicBezTo>
                  <a:cubicBezTo>
                    <a:pt x="1549" y="24854"/>
                    <a:pt x="2994" y="13085"/>
                    <a:pt x="4439" y="1213"/>
                  </a:cubicBezTo>
                  <a:cubicBezTo>
                    <a:pt x="14247" y="-3123"/>
                    <a:pt x="16518" y="5032"/>
                    <a:pt x="19512" y="12052"/>
                  </a:cubicBezTo>
                  <a:cubicBezTo>
                    <a:pt x="19512" y="14014"/>
                    <a:pt x="19615" y="15975"/>
                    <a:pt x="19718" y="1793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E950072D-7261-114C-7034-F14536C96B57}"/>
                </a:ext>
              </a:extLst>
            </p:cNvPr>
            <p:cNvSpPr/>
            <p:nvPr/>
          </p:nvSpPr>
          <p:spPr>
            <a:xfrm>
              <a:off x="6610424" y="1338824"/>
              <a:ext cx="11613" cy="15075"/>
            </a:xfrm>
            <a:custGeom>
              <a:avLst/>
              <a:gdLst>
                <a:gd name="connsiteX0" fmla="*/ 11610 w 11613"/>
                <a:gd name="connsiteY0" fmla="*/ 5126 h 15075"/>
                <a:gd name="connsiteX1" fmla="*/ 6035 w 11613"/>
                <a:gd name="connsiteY1" fmla="*/ 14727 h 15075"/>
                <a:gd name="connsiteX2" fmla="*/ 47 w 11613"/>
                <a:gd name="connsiteY2" fmla="*/ 7604 h 15075"/>
                <a:gd name="connsiteX3" fmla="*/ 7067 w 11613"/>
                <a:gd name="connsiteY3" fmla="*/ 68 h 15075"/>
                <a:gd name="connsiteX4" fmla="*/ 11610 w 11613"/>
                <a:gd name="connsiteY4" fmla="*/ 5126 h 15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 h="15075">
                  <a:moveTo>
                    <a:pt x="11610" y="5126"/>
                  </a:moveTo>
                  <a:cubicBezTo>
                    <a:pt x="11713" y="9669"/>
                    <a:pt x="9751" y="13489"/>
                    <a:pt x="6035" y="14727"/>
                  </a:cubicBezTo>
                  <a:cubicBezTo>
                    <a:pt x="873" y="16379"/>
                    <a:pt x="-263" y="11837"/>
                    <a:pt x="47" y="7604"/>
                  </a:cubicBezTo>
                  <a:cubicBezTo>
                    <a:pt x="357" y="3165"/>
                    <a:pt x="2525" y="-552"/>
                    <a:pt x="7067" y="68"/>
                  </a:cubicBezTo>
                  <a:cubicBezTo>
                    <a:pt x="8822" y="171"/>
                    <a:pt x="10164" y="3268"/>
                    <a:pt x="11610" y="512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EE444E6B-3DC5-20EF-5FF0-6BCCE44B3C9E}"/>
                </a:ext>
              </a:extLst>
            </p:cNvPr>
            <p:cNvSpPr/>
            <p:nvPr/>
          </p:nvSpPr>
          <p:spPr>
            <a:xfrm>
              <a:off x="6849767" y="1497050"/>
              <a:ext cx="8684" cy="9910"/>
            </a:xfrm>
            <a:custGeom>
              <a:avLst/>
              <a:gdLst>
                <a:gd name="connsiteX0" fmla="*/ 2587 w 8684"/>
                <a:gd name="connsiteY0" fmla="*/ 0 h 9910"/>
                <a:gd name="connsiteX1" fmla="*/ 8575 w 8684"/>
                <a:gd name="connsiteY1" fmla="*/ 3200 h 9910"/>
                <a:gd name="connsiteX2" fmla="*/ 6097 w 8684"/>
                <a:gd name="connsiteY2" fmla="*/ 9911 h 9910"/>
                <a:gd name="connsiteX3" fmla="*/ 110 w 8684"/>
                <a:gd name="connsiteY3" fmla="*/ 6710 h 9910"/>
                <a:gd name="connsiteX4" fmla="*/ 2587 w 8684"/>
                <a:gd name="connsiteY4" fmla="*/ 0 h 9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4" h="9910">
                  <a:moveTo>
                    <a:pt x="2587" y="0"/>
                  </a:moveTo>
                  <a:cubicBezTo>
                    <a:pt x="4652" y="1032"/>
                    <a:pt x="7955" y="1549"/>
                    <a:pt x="8575" y="3200"/>
                  </a:cubicBezTo>
                  <a:cubicBezTo>
                    <a:pt x="9194" y="4852"/>
                    <a:pt x="7026" y="7640"/>
                    <a:pt x="6097" y="9911"/>
                  </a:cubicBezTo>
                  <a:cubicBezTo>
                    <a:pt x="4033" y="8878"/>
                    <a:pt x="729" y="8362"/>
                    <a:pt x="110" y="6710"/>
                  </a:cubicBezTo>
                  <a:cubicBezTo>
                    <a:pt x="-510" y="5162"/>
                    <a:pt x="1658" y="2374"/>
                    <a:pt x="2587"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D1DFB22C-1178-8E09-43A4-2333C28B130C}"/>
                </a:ext>
              </a:extLst>
            </p:cNvPr>
            <p:cNvSpPr/>
            <p:nvPr/>
          </p:nvSpPr>
          <p:spPr>
            <a:xfrm>
              <a:off x="6302944" y="1501593"/>
              <a:ext cx="15882" cy="17343"/>
            </a:xfrm>
            <a:custGeom>
              <a:avLst/>
              <a:gdLst>
                <a:gd name="connsiteX0" fmla="*/ 15883 w 15882"/>
                <a:gd name="connsiteY0" fmla="*/ 619 h 17343"/>
                <a:gd name="connsiteX1" fmla="*/ 604 w 15882"/>
                <a:gd name="connsiteY1" fmla="*/ 17344 h 17343"/>
                <a:gd name="connsiteX2" fmla="*/ 15883 w 15882"/>
                <a:gd name="connsiteY2" fmla="*/ 619 h 17343"/>
              </a:gdLst>
              <a:ahLst/>
              <a:cxnLst>
                <a:cxn ang="0">
                  <a:pos x="connsiteX0" y="connsiteY0"/>
                </a:cxn>
                <a:cxn ang="0">
                  <a:pos x="connsiteX1" y="connsiteY1"/>
                </a:cxn>
                <a:cxn ang="0">
                  <a:pos x="connsiteX2" y="connsiteY2"/>
                </a:cxn>
              </a:cxnLst>
              <a:rect l="l" t="t" r="r" b="b"/>
              <a:pathLst>
                <a:path w="15882" h="17343">
                  <a:moveTo>
                    <a:pt x="15883" y="619"/>
                  </a:moveTo>
                  <a:cubicBezTo>
                    <a:pt x="15573" y="11459"/>
                    <a:pt x="10514" y="17034"/>
                    <a:pt x="604" y="17344"/>
                  </a:cubicBezTo>
                  <a:cubicBezTo>
                    <a:pt x="-1874" y="3510"/>
                    <a:pt x="3288" y="-1962"/>
                    <a:pt x="15883" y="61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1970439A-7316-A521-443E-364E8256515B}"/>
                </a:ext>
              </a:extLst>
            </p:cNvPr>
            <p:cNvSpPr/>
            <p:nvPr/>
          </p:nvSpPr>
          <p:spPr>
            <a:xfrm>
              <a:off x="6676542" y="1360778"/>
              <a:ext cx="11356" cy="6710"/>
            </a:xfrm>
            <a:custGeom>
              <a:avLst/>
              <a:gdLst>
                <a:gd name="connsiteX0" fmla="*/ 5678 w 11356"/>
                <a:gd name="connsiteY0" fmla="*/ 0 h 6710"/>
                <a:gd name="connsiteX1" fmla="*/ 11356 w 11356"/>
                <a:gd name="connsiteY1" fmla="*/ 3510 h 6710"/>
                <a:gd name="connsiteX2" fmla="*/ 5678 w 11356"/>
                <a:gd name="connsiteY2" fmla="*/ 6710 h 6710"/>
                <a:gd name="connsiteX3" fmla="*/ 0 w 11356"/>
                <a:gd name="connsiteY3" fmla="*/ 3510 h 6710"/>
                <a:gd name="connsiteX4" fmla="*/ 5678 w 11356"/>
                <a:gd name="connsiteY4" fmla="*/ 0 h 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6" h="6710">
                  <a:moveTo>
                    <a:pt x="5678" y="0"/>
                  </a:moveTo>
                  <a:cubicBezTo>
                    <a:pt x="7536" y="1136"/>
                    <a:pt x="9498" y="2374"/>
                    <a:pt x="11356" y="3510"/>
                  </a:cubicBezTo>
                  <a:cubicBezTo>
                    <a:pt x="9498" y="4646"/>
                    <a:pt x="7536" y="6710"/>
                    <a:pt x="5678" y="6710"/>
                  </a:cubicBezTo>
                  <a:cubicBezTo>
                    <a:pt x="3820" y="6710"/>
                    <a:pt x="1858" y="4646"/>
                    <a:pt x="0" y="3510"/>
                  </a:cubicBezTo>
                  <a:cubicBezTo>
                    <a:pt x="1962" y="2374"/>
                    <a:pt x="3820" y="1239"/>
                    <a:pt x="5678"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2DF05A03-FB64-F61A-2716-0A49DCCAD783}"/>
                </a:ext>
              </a:extLst>
            </p:cNvPr>
            <p:cNvSpPr/>
            <p:nvPr/>
          </p:nvSpPr>
          <p:spPr>
            <a:xfrm>
              <a:off x="6747363" y="1276537"/>
              <a:ext cx="9910" cy="12904"/>
            </a:xfrm>
            <a:custGeom>
              <a:avLst/>
              <a:gdLst>
                <a:gd name="connsiteX0" fmla="*/ 9911 w 9910"/>
                <a:gd name="connsiteY0" fmla="*/ 10117 h 12904"/>
                <a:gd name="connsiteX1" fmla="*/ 8569 w 9910"/>
                <a:gd name="connsiteY1" fmla="*/ 12905 h 12904"/>
                <a:gd name="connsiteX2" fmla="*/ 2891 w 9910"/>
                <a:gd name="connsiteY2" fmla="*/ 11046 h 12904"/>
                <a:gd name="connsiteX3" fmla="*/ 0 w 9910"/>
                <a:gd name="connsiteY3" fmla="*/ 0 h 12904"/>
                <a:gd name="connsiteX4" fmla="*/ 6091 w 9910"/>
                <a:gd name="connsiteY4" fmla="*/ 3923 h 12904"/>
                <a:gd name="connsiteX5" fmla="*/ 9911 w 9910"/>
                <a:gd name="connsiteY5" fmla="*/ 10117 h 1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0" h="12904">
                  <a:moveTo>
                    <a:pt x="9911" y="10117"/>
                  </a:moveTo>
                  <a:cubicBezTo>
                    <a:pt x="9498" y="11046"/>
                    <a:pt x="8878" y="12905"/>
                    <a:pt x="8569" y="12905"/>
                  </a:cubicBezTo>
                  <a:cubicBezTo>
                    <a:pt x="6607" y="12595"/>
                    <a:pt x="3510" y="12388"/>
                    <a:pt x="2891" y="11046"/>
                  </a:cubicBezTo>
                  <a:cubicBezTo>
                    <a:pt x="1342" y="7743"/>
                    <a:pt x="826" y="3716"/>
                    <a:pt x="0" y="0"/>
                  </a:cubicBezTo>
                  <a:cubicBezTo>
                    <a:pt x="2065" y="1239"/>
                    <a:pt x="4439" y="2168"/>
                    <a:pt x="6091" y="3923"/>
                  </a:cubicBezTo>
                  <a:cubicBezTo>
                    <a:pt x="7743" y="5575"/>
                    <a:pt x="8672" y="8052"/>
                    <a:pt x="9911" y="1011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9B785D21-5034-AB2B-69C0-E6B0EF4CC055}"/>
                </a:ext>
              </a:extLst>
            </p:cNvPr>
            <p:cNvSpPr/>
            <p:nvPr/>
          </p:nvSpPr>
          <p:spPr>
            <a:xfrm>
              <a:off x="6879196" y="1466689"/>
              <a:ext cx="3819" cy="4356"/>
            </a:xfrm>
            <a:custGeom>
              <a:avLst/>
              <a:gdLst>
                <a:gd name="connsiteX0" fmla="*/ 3820 w 3819"/>
                <a:gd name="connsiteY0" fmla="*/ 3520 h 4356"/>
                <a:gd name="connsiteX1" fmla="*/ 1136 w 3819"/>
                <a:gd name="connsiteY1" fmla="*/ 4243 h 4356"/>
                <a:gd name="connsiteX2" fmla="*/ 0 w 3819"/>
                <a:gd name="connsiteY2" fmla="*/ 836 h 4356"/>
                <a:gd name="connsiteX3" fmla="*/ 2684 w 3819"/>
                <a:gd name="connsiteY3" fmla="*/ 113 h 4356"/>
                <a:gd name="connsiteX4" fmla="*/ 3820 w 3819"/>
                <a:gd name="connsiteY4" fmla="*/ 3520 h 4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 h="4356">
                  <a:moveTo>
                    <a:pt x="3820" y="3520"/>
                  </a:moveTo>
                  <a:cubicBezTo>
                    <a:pt x="2891" y="3830"/>
                    <a:pt x="1342" y="4656"/>
                    <a:pt x="1136" y="4243"/>
                  </a:cubicBezTo>
                  <a:cubicBezTo>
                    <a:pt x="413" y="3314"/>
                    <a:pt x="310" y="1972"/>
                    <a:pt x="0" y="836"/>
                  </a:cubicBezTo>
                  <a:cubicBezTo>
                    <a:pt x="929" y="526"/>
                    <a:pt x="2478" y="-300"/>
                    <a:pt x="2684" y="113"/>
                  </a:cubicBezTo>
                  <a:cubicBezTo>
                    <a:pt x="3407" y="939"/>
                    <a:pt x="3510" y="2384"/>
                    <a:pt x="3820" y="352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2BF50936-A714-E60F-676A-706F0CCD5FDD}"/>
                </a:ext>
              </a:extLst>
            </p:cNvPr>
            <p:cNvSpPr/>
            <p:nvPr/>
          </p:nvSpPr>
          <p:spPr>
            <a:xfrm>
              <a:off x="6716701" y="1368521"/>
              <a:ext cx="6014" cy="10637"/>
            </a:xfrm>
            <a:custGeom>
              <a:avLst/>
              <a:gdLst>
                <a:gd name="connsiteX0" fmla="*/ 0 w 6014"/>
                <a:gd name="connsiteY0" fmla="*/ 0 h 10637"/>
                <a:gd name="connsiteX1" fmla="*/ 5162 w 6014"/>
                <a:gd name="connsiteY1" fmla="*/ 5059 h 10637"/>
                <a:gd name="connsiteX2" fmla="*/ 2787 w 6014"/>
                <a:gd name="connsiteY2" fmla="*/ 10633 h 10637"/>
                <a:gd name="connsiteX3" fmla="*/ 826 w 6014"/>
                <a:gd name="connsiteY3" fmla="*/ 7640 h 10637"/>
                <a:gd name="connsiteX4" fmla="*/ 0 w 6014"/>
                <a:gd name="connsiteY4" fmla="*/ 0 h 10637"/>
                <a:gd name="connsiteX5" fmla="*/ 0 w 6014"/>
                <a:gd name="connsiteY5" fmla="*/ 0 h 1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4" h="10637">
                  <a:moveTo>
                    <a:pt x="0" y="0"/>
                  </a:moveTo>
                  <a:cubicBezTo>
                    <a:pt x="1755" y="1652"/>
                    <a:pt x="3923" y="2994"/>
                    <a:pt x="5162" y="5059"/>
                  </a:cubicBezTo>
                  <a:cubicBezTo>
                    <a:pt x="6917" y="7949"/>
                    <a:pt x="5884" y="10220"/>
                    <a:pt x="2787" y="10633"/>
                  </a:cubicBezTo>
                  <a:cubicBezTo>
                    <a:pt x="2168" y="10737"/>
                    <a:pt x="1032" y="8775"/>
                    <a:pt x="826" y="7640"/>
                  </a:cubicBezTo>
                  <a:cubicBezTo>
                    <a:pt x="310" y="5162"/>
                    <a:pt x="206" y="2478"/>
                    <a:pt x="0" y="0"/>
                  </a:cubicBezTo>
                  <a:cubicBezTo>
                    <a:pt x="0" y="0"/>
                    <a:pt x="0" y="0"/>
                    <a:pt x="0"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D4BD0729-626A-5F05-F063-E6214F34342E}"/>
                </a:ext>
              </a:extLst>
            </p:cNvPr>
            <p:cNvSpPr/>
            <p:nvPr/>
          </p:nvSpPr>
          <p:spPr>
            <a:xfrm>
              <a:off x="5980238" y="1211807"/>
              <a:ext cx="3970" cy="4129"/>
            </a:xfrm>
            <a:custGeom>
              <a:avLst/>
              <a:gdLst>
                <a:gd name="connsiteX0" fmla="*/ 3173 w 3970"/>
                <a:gd name="connsiteY0" fmla="*/ 0 h 4129"/>
                <a:gd name="connsiteX1" fmla="*/ 3895 w 3970"/>
                <a:gd name="connsiteY1" fmla="*/ 2994 h 4129"/>
                <a:gd name="connsiteX2" fmla="*/ 798 w 3970"/>
                <a:gd name="connsiteY2" fmla="*/ 4129 h 4129"/>
                <a:gd name="connsiteX3" fmla="*/ 76 w 3970"/>
                <a:gd name="connsiteY3" fmla="*/ 1136 h 4129"/>
                <a:gd name="connsiteX4" fmla="*/ 3173 w 3970"/>
                <a:gd name="connsiteY4" fmla="*/ 0 h 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 h="4129">
                  <a:moveTo>
                    <a:pt x="3173" y="0"/>
                  </a:moveTo>
                  <a:cubicBezTo>
                    <a:pt x="3482" y="1032"/>
                    <a:pt x="4205" y="2684"/>
                    <a:pt x="3895" y="2994"/>
                  </a:cubicBezTo>
                  <a:cubicBezTo>
                    <a:pt x="3069" y="3717"/>
                    <a:pt x="1831" y="3820"/>
                    <a:pt x="798" y="4129"/>
                  </a:cubicBezTo>
                  <a:cubicBezTo>
                    <a:pt x="488" y="3097"/>
                    <a:pt x="-234" y="1445"/>
                    <a:pt x="76" y="1136"/>
                  </a:cubicBezTo>
                  <a:cubicBezTo>
                    <a:pt x="901" y="413"/>
                    <a:pt x="2140" y="310"/>
                    <a:pt x="31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A43C13D1-00FD-AAAF-529A-261F7E86B06B}"/>
                </a:ext>
              </a:extLst>
            </p:cNvPr>
            <p:cNvSpPr/>
            <p:nvPr/>
          </p:nvSpPr>
          <p:spPr>
            <a:xfrm>
              <a:off x="6709062" y="1101034"/>
              <a:ext cx="15279" cy="8465"/>
            </a:xfrm>
            <a:custGeom>
              <a:avLst/>
              <a:gdLst>
                <a:gd name="connsiteX0" fmla="*/ 0 w 15279"/>
                <a:gd name="connsiteY0" fmla="*/ 0 h 8465"/>
                <a:gd name="connsiteX1" fmla="*/ 15279 w 15279"/>
                <a:gd name="connsiteY1" fmla="*/ 8465 h 8465"/>
                <a:gd name="connsiteX2" fmla="*/ 0 w 15279"/>
                <a:gd name="connsiteY2" fmla="*/ 0 h 8465"/>
              </a:gdLst>
              <a:ahLst/>
              <a:cxnLst>
                <a:cxn ang="0">
                  <a:pos x="connsiteX0" y="connsiteY0"/>
                </a:cxn>
                <a:cxn ang="0">
                  <a:pos x="connsiteX1" y="connsiteY1"/>
                </a:cxn>
                <a:cxn ang="0">
                  <a:pos x="connsiteX2" y="connsiteY2"/>
                </a:cxn>
              </a:cxnLst>
              <a:rect l="l" t="t" r="r" b="b"/>
              <a:pathLst>
                <a:path w="15279" h="8465">
                  <a:moveTo>
                    <a:pt x="0" y="0"/>
                  </a:moveTo>
                  <a:cubicBezTo>
                    <a:pt x="6401" y="103"/>
                    <a:pt x="12079" y="1652"/>
                    <a:pt x="15279" y="8465"/>
                  </a:cubicBezTo>
                  <a:cubicBezTo>
                    <a:pt x="8878" y="8259"/>
                    <a:pt x="3200" y="6710"/>
                    <a:pt x="0" y="0"/>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3447F2CD-6DA7-65C3-0726-201350BFD2A7}"/>
                </a:ext>
              </a:extLst>
            </p:cNvPr>
            <p:cNvSpPr/>
            <p:nvPr/>
          </p:nvSpPr>
          <p:spPr>
            <a:xfrm>
              <a:off x="6157951" y="1270342"/>
              <a:ext cx="10047" cy="6672"/>
            </a:xfrm>
            <a:custGeom>
              <a:avLst/>
              <a:gdLst>
                <a:gd name="connsiteX0" fmla="*/ 8189 w 10047"/>
                <a:gd name="connsiteY0" fmla="*/ 0 h 6672"/>
                <a:gd name="connsiteX1" fmla="*/ 10047 w 10047"/>
                <a:gd name="connsiteY1" fmla="*/ 3200 h 6672"/>
                <a:gd name="connsiteX2" fmla="*/ 3646 w 10047"/>
                <a:gd name="connsiteY2" fmla="*/ 6091 h 6672"/>
                <a:gd name="connsiteX3" fmla="*/ 1995 w 10047"/>
                <a:gd name="connsiteY3" fmla="*/ 3097 h 6672"/>
                <a:gd name="connsiteX4" fmla="*/ 8189 w 10047"/>
                <a:gd name="connsiteY4" fmla="*/ 0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6672">
                  <a:moveTo>
                    <a:pt x="8189" y="0"/>
                  </a:moveTo>
                  <a:cubicBezTo>
                    <a:pt x="8808" y="1032"/>
                    <a:pt x="9428" y="2065"/>
                    <a:pt x="10047" y="3200"/>
                  </a:cubicBezTo>
                  <a:cubicBezTo>
                    <a:pt x="7879" y="4129"/>
                    <a:pt x="5814" y="5265"/>
                    <a:pt x="3646" y="6091"/>
                  </a:cubicBezTo>
                  <a:cubicBezTo>
                    <a:pt x="-483" y="7536"/>
                    <a:pt x="-1206" y="6194"/>
                    <a:pt x="1995" y="3097"/>
                  </a:cubicBezTo>
                  <a:cubicBezTo>
                    <a:pt x="3750" y="1445"/>
                    <a:pt x="6124" y="929"/>
                    <a:pt x="8189"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8A111333-8043-42FE-9A4B-5851BB022DD3}"/>
                </a:ext>
              </a:extLst>
            </p:cNvPr>
            <p:cNvSpPr/>
            <p:nvPr/>
          </p:nvSpPr>
          <p:spPr>
            <a:xfrm>
              <a:off x="5897930" y="1193018"/>
              <a:ext cx="3426" cy="8258"/>
            </a:xfrm>
            <a:custGeom>
              <a:avLst/>
              <a:gdLst>
                <a:gd name="connsiteX0" fmla="*/ 103 w 3426"/>
                <a:gd name="connsiteY0" fmla="*/ 8259 h 8258"/>
                <a:gd name="connsiteX1" fmla="*/ 0 w 3426"/>
                <a:gd name="connsiteY1" fmla="*/ 0 h 8258"/>
                <a:gd name="connsiteX2" fmla="*/ 2994 w 3426"/>
                <a:gd name="connsiteY2" fmla="*/ 5884 h 8258"/>
                <a:gd name="connsiteX3" fmla="*/ 103 w 3426"/>
                <a:gd name="connsiteY3" fmla="*/ 8259 h 8258"/>
              </a:gdLst>
              <a:ahLst/>
              <a:cxnLst>
                <a:cxn ang="0">
                  <a:pos x="connsiteX0" y="connsiteY0"/>
                </a:cxn>
                <a:cxn ang="0">
                  <a:pos x="connsiteX1" y="connsiteY1"/>
                </a:cxn>
                <a:cxn ang="0">
                  <a:pos x="connsiteX2" y="connsiteY2"/>
                </a:cxn>
                <a:cxn ang="0">
                  <a:pos x="connsiteX3" y="connsiteY3"/>
                </a:cxn>
              </a:cxnLst>
              <a:rect l="l" t="t" r="r" b="b"/>
              <a:pathLst>
                <a:path w="3426" h="8258">
                  <a:moveTo>
                    <a:pt x="103" y="8259"/>
                  </a:moveTo>
                  <a:cubicBezTo>
                    <a:pt x="103" y="5472"/>
                    <a:pt x="0" y="2787"/>
                    <a:pt x="0" y="0"/>
                  </a:cubicBezTo>
                  <a:cubicBezTo>
                    <a:pt x="2994" y="1136"/>
                    <a:pt x="4129" y="3200"/>
                    <a:pt x="2994" y="5884"/>
                  </a:cubicBezTo>
                  <a:cubicBezTo>
                    <a:pt x="2581" y="6917"/>
                    <a:pt x="1136" y="7433"/>
                    <a:pt x="103" y="825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B40FCAAE-AB04-5367-376E-80EBB74785A5}"/>
                </a:ext>
              </a:extLst>
            </p:cNvPr>
            <p:cNvSpPr/>
            <p:nvPr/>
          </p:nvSpPr>
          <p:spPr>
            <a:xfrm>
              <a:off x="6086131" y="1192915"/>
              <a:ext cx="3097" cy="3510"/>
            </a:xfrm>
            <a:custGeom>
              <a:avLst/>
              <a:gdLst>
                <a:gd name="connsiteX0" fmla="*/ 3097 w 3097"/>
                <a:gd name="connsiteY0" fmla="*/ 0 h 3510"/>
                <a:gd name="connsiteX1" fmla="*/ 1342 w 3097"/>
                <a:gd name="connsiteY1" fmla="*/ 3510 h 3510"/>
                <a:gd name="connsiteX2" fmla="*/ 0 w 3097"/>
                <a:gd name="connsiteY2" fmla="*/ 1962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2"/>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0333F160-65BE-E4E7-A2EB-32AE369C0F52}"/>
                </a:ext>
              </a:extLst>
            </p:cNvPr>
            <p:cNvSpPr/>
            <p:nvPr/>
          </p:nvSpPr>
          <p:spPr>
            <a:xfrm>
              <a:off x="6285068" y="1443677"/>
              <a:ext cx="3097" cy="3510"/>
            </a:xfrm>
            <a:custGeom>
              <a:avLst/>
              <a:gdLst>
                <a:gd name="connsiteX0" fmla="*/ 3097 w 3097"/>
                <a:gd name="connsiteY0" fmla="*/ 0 h 3510"/>
                <a:gd name="connsiteX1" fmla="*/ 1342 w 3097"/>
                <a:gd name="connsiteY1" fmla="*/ 3510 h 3510"/>
                <a:gd name="connsiteX2" fmla="*/ 0 w 3097"/>
                <a:gd name="connsiteY2" fmla="*/ 1961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1"/>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E639D9A3-EBD3-1057-5C65-AB6FAD66FAED}"/>
                </a:ext>
              </a:extLst>
            </p:cNvPr>
            <p:cNvSpPr/>
            <p:nvPr/>
          </p:nvSpPr>
          <p:spPr>
            <a:xfrm>
              <a:off x="6713704" y="1364952"/>
              <a:ext cx="2997" cy="3568"/>
            </a:xfrm>
            <a:custGeom>
              <a:avLst/>
              <a:gdLst>
                <a:gd name="connsiteX0" fmla="*/ 2998 w 2997"/>
                <a:gd name="connsiteY0" fmla="*/ 3569 h 3568"/>
                <a:gd name="connsiteX1" fmla="*/ 4 w 2997"/>
                <a:gd name="connsiteY1" fmla="*/ 1710 h 3568"/>
                <a:gd name="connsiteX2" fmla="*/ 2998 w 2997"/>
                <a:gd name="connsiteY2" fmla="*/ 3569 h 3568"/>
                <a:gd name="connsiteX3" fmla="*/ 2998 w 2997"/>
                <a:gd name="connsiteY3" fmla="*/ 3569 h 3568"/>
              </a:gdLst>
              <a:ahLst/>
              <a:cxnLst>
                <a:cxn ang="0">
                  <a:pos x="connsiteX0" y="connsiteY0"/>
                </a:cxn>
                <a:cxn ang="0">
                  <a:pos x="connsiteX1" y="connsiteY1"/>
                </a:cxn>
                <a:cxn ang="0">
                  <a:pos x="connsiteX2" y="connsiteY2"/>
                </a:cxn>
                <a:cxn ang="0">
                  <a:pos x="connsiteX3" y="connsiteY3"/>
                </a:cxn>
              </a:cxnLst>
              <a:rect l="l" t="t" r="r" b="b"/>
              <a:pathLst>
                <a:path w="2997" h="3568">
                  <a:moveTo>
                    <a:pt x="2998" y="3569"/>
                  </a:moveTo>
                  <a:cubicBezTo>
                    <a:pt x="1965" y="2949"/>
                    <a:pt x="-100" y="2020"/>
                    <a:pt x="4" y="1710"/>
                  </a:cubicBezTo>
                  <a:cubicBezTo>
                    <a:pt x="520" y="-1077"/>
                    <a:pt x="1656" y="-458"/>
                    <a:pt x="2998" y="3569"/>
                  </a:cubicBezTo>
                  <a:cubicBezTo>
                    <a:pt x="2998" y="3569"/>
                    <a:pt x="2998" y="3569"/>
                    <a:pt x="2998" y="356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EB03FCD9-9EE9-C1DF-8FBA-F987E09A1BEF}"/>
                </a:ext>
              </a:extLst>
            </p:cNvPr>
            <p:cNvSpPr/>
            <p:nvPr/>
          </p:nvSpPr>
          <p:spPr>
            <a:xfrm>
              <a:off x="6597992" y="1694439"/>
              <a:ext cx="3910" cy="8362"/>
            </a:xfrm>
            <a:custGeom>
              <a:avLst/>
              <a:gdLst>
                <a:gd name="connsiteX0" fmla="*/ 3910 w 3910"/>
                <a:gd name="connsiteY0" fmla="*/ 0 h 8362"/>
                <a:gd name="connsiteX1" fmla="*/ 3910 w 3910"/>
                <a:gd name="connsiteY1" fmla="*/ 8362 h 8362"/>
                <a:gd name="connsiteX2" fmla="*/ 3910 w 3910"/>
                <a:gd name="connsiteY2" fmla="*/ 0 h 8362"/>
              </a:gdLst>
              <a:ahLst/>
              <a:cxnLst>
                <a:cxn ang="0">
                  <a:pos x="connsiteX0" y="connsiteY0"/>
                </a:cxn>
                <a:cxn ang="0">
                  <a:pos x="connsiteX1" y="connsiteY1"/>
                </a:cxn>
                <a:cxn ang="0">
                  <a:pos x="connsiteX2" y="connsiteY2"/>
                </a:cxn>
              </a:cxnLst>
              <a:rect l="l" t="t" r="r" b="b"/>
              <a:pathLst>
                <a:path w="3910" h="8362">
                  <a:moveTo>
                    <a:pt x="3910" y="0"/>
                  </a:moveTo>
                  <a:cubicBezTo>
                    <a:pt x="3910" y="2787"/>
                    <a:pt x="3910" y="5575"/>
                    <a:pt x="3910" y="8362"/>
                  </a:cubicBezTo>
                  <a:cubicBezTo>
                    <a:pt x="-1355" y="5575"/>
                    <a:pt x="-1252" y="2787"/>
                    <a:pt x="3910"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D6EB94C5-F16B-7753-A8C6-0A28B792F8D4}"/>
                </a:ext>
              </a:extLst>
            </p:cNvPr>
            <p:cNvSpPr/>
            <p:nvPr/>
          </p:nvSpPr>
          <p:spPr>
            <a:xfrm>
              <a:off x="5477034" y="1269516"/>
              <a:ext cx="604204" cy="428226"/>
            </a:xfrm>
            <a:custGeom>
              <a:avLst/>
              <a:gdLst>
                <a:gd name="connsiteX0" fmla="*/ 92087 w 604204"/>
                <a:gd name="connsiteY0" fmla="*/ 299491 h 428226"/>
                <a:gd name="connsiteX1" fmla="*/ 84344 w 604204"/>
                <a:gd name="connsiteY1" fmla="*/ 286276 h 428226"/>
                <a:gd name="connsiteX2" fmla="*/ 67310 w 604204"/>
                <a:gd name="connsiteY2" fmla="*/ 266971 h 428226"/>
                <a:gd name="connsiteX3" fmla="*/ 42534 w 604204"/>
                <a:gd name="connsiteY3" fmla="*/ 249937 h 428226"/>
                <a:gd name="connsiteX4" fmla="*/ 26016 w 604204"/>
                <a:gd name="connsiteY4" fmla="*/ 249834 h 428226"/>
                <a:gd name="connsiteX5" fmla="*/ 9085 w 604204"/>
                <a:gd name="connsiteY5" fmla="*/ 242401 h 428226"/>
                <a:gd name="connsiteX6" fmla="*/ 0 w 604204"/>
                <a:gd name="connsiteY6" fmla="*/ 215869 h 428226"/>
                <a:gd name="connsiteX7" fmla="*/ 44289 w 604204"/>
                <a:gd name="connsiteY7" fmla="*/ 222373 h 428226"/>
                <a:gd name="connsiteX8" fmla="*/ 64833 w 604204"/>
                <a:gd name="connsiteY8" fmla="*/ 229083 h 428226"/>
                <a:gd name="connsiteX9" fmla="*/ 83828 w 604204"/>
                <a:gd name="connsiteY9" fmla="*/ 231664 h 428226"/>
                <a:gd name="connsiteX10" fmla="*/ 87338 w 604204"/>
                <a:gd name="connsiteY10" fmla="*/ 217624 h 428226"/>
                <a:gd name="connsiteX11" fmla="*/ 79183 w 604204"/>
                <a:gd name="connsiteY11" fmla="*/ 187376 h 428226"/>
                <a:gd name="connsiteX12" fmla="*/ 75466 w 604204"/>
                <a:gd name="connsiteY12" fmla="*/ 172097 h 428226"/>
                <a:gd name="connsiteX13" fmla="*/ 72885 w 604204"/>
                <a:gd name="connsiteY13" fmla="*/ 115626 h 428226"/>
                <a:gd name="connsiteX14" fmla="*/ 86409 w 604204"/>
                <a:gd name="connsiteY14" fmla="*/ 64317 h 428226"/>
                <a:gd name="connsiteX15" fmla="*/ 80112 w 604204"/>
                <a:gd name="connsiteY15" fmla="*/ 46251 h 428226"/>
                <a:gd name="connsiteX16" fmla="*/ 80938 w 604204"/>
                <a:gd name="connsiteY16" fmla="*/ 39128 h 428226"/>
                <a:gd name="connsiteX17" fmla="*/ 87648 w 604204"/>
                <a:gd name="connsiteY17" fmla="*/ 38921 h 428226"/>
                <a:gd name="connsiteX18" fmla="*/ 97146 w 604204"/>
                <a:gd name="connsiteY18" fmla="*/ 45528 h 428226"/>
                <a:gd name="connsiteX19" fmla="*/ 108502 w 604204"/>
                <a:gd name="connsiteY19" fmla="*/ 45631 h 428226"/>
                <a:gd name="connsiteX20" fmla="*/ 133279 w 604204"/>
                <a:gd name="connsiteY20" fmla="*/ 40676 h 428226"/>
                <a:gd name="connsiteX21" fmla="*/ 190782 w 604204"/>
                <a:gd name="connsiteY21" fmla="*/ 32727 h 428226"/>
                <a:gd name="connsiteX22" fmla="*/ 196976 w 604204"/>
                <a:gd name="connsiteY22" fmla="*/ 32933 h 428226"/>
                <a:gd name="connsiteX23" fmla="*/ 197595 w 604204"/>
                <a:gd name="connsiteY23" fmla="*/ 40676 h 428226"/>
                <a:gd name="connsiteX24" fmla="*/ 183761 w 604204"/>
                <a:gd name="connsiteY24" fmla="*/ 65350 h 428226"/>
                <a:gd name="connsiteX25" fmla="*/ 183761 w 604204"/>
                <a:gd name="connsiteY25" fmla="*/ 65350 h 428226"/>
                <a:gd name="connsiteX26" fmla="*/ 206577 w 604204"/>
                <a:gd name="connsiteY26" fmla="*/ 65866 h 428226"/>
                <a:gd name="connsiteX27" fmla="*/ 239406 w 604204"/>
                <a:gd name="connsiteY27" fmla="*/ 48109 h 428226"/>
                <a:gd name="connsiteX28" fmla="*/ 257886 w 604204"/>
                <a:gd name="connsiteY28" fmla="*/ 34998 h 428226"/>
                <a:gd name="connsiteX29" fmla="*/ 266764 w 604204"/>
                <a:gd name="connsiteY29" fmla="*/ 45631 h 428226"/>
                <a:gd name="connsiteX30" fmla="*/ 257473 w 604204"/>
                <a:gd name="connsiteY30" fmla="*/ 67208 h 428226"/>
                <a:gd name="connsiteX31" fmla="*/ 267487 w 604204"/>
                <a:gd name="connsiteY31" fmla="*/ 65350 h 428226"/>
                <a:gd name="connsiteX32" fmla="*/ 289992 w 604204"/>
                <a:gd name="connsiteY32" fmla="*/ 57813 h 428226"/>
                <a:gd name="connsiteX33" fmla="*/ 293399 w 604204"/>
                <a:gd name="connsiteY33" fmla="*/ 81351 h 428226"/>
                <a:gd name="connsiteX34" fmla="*/ 304342 w 604204"/>
                <a:gd name="connsiteY34" fmla="*/ 89094 h 428226"/>
                <a:gd name="connsiteX35" fmla="*/ 341817 w 604204"/>
                <a:gd name="connsiteY35" fmla="*/ 69892 h 428226"/>
                <a:gd name="connsiteX36" fmla="*/ 346979 w 604204"/>
                <a:gd name="connsiteY36" fmla="*/ 55749 h 428226"/>
                <a:gd name="connsiteX37" fmla="*/ 348734 w 604204"/>
                <a:gd name="connsiteY37" fmla="*/ 36340 h 428226"/>
                <a:gd name="connsiteX38" fmla="*/ 366594 w 604204"/>
                <a:gd name="connsiteY38" fmla="*/ 34688 h 428226"/>
                <a:gd name="connsiteX39" fmla="*/ 395397 w 604204"/>
                <a:gd name="connsiteY39" fmla="*/ 4750 h 428226"/>
                <a:gd name="connsiteX40" fmla="*/ 403966 w 604204"/>
                <a:gd name="connsiteY40" fmla="*/ 620 h 428226"/>
                <a:gd name="connsiteX41" fmla="*/ 407992 w 604204"/>
                <a:gd name="connsiteY41" fmla="*/ 6608 h 428226"/>
                <a:gd name="connsiteX42" fmla="*/ 405721 w 604204"/>
                <a:gd name="connsiteY42" fmla="*/ 47903 h 428226"/>
                <a:gd name="connsiteX43" fmla="*/ 425955 w 604204"/>
                <a:gd name="connsiteY43" fmla="*/ 70924 h 428226"/>
                <a:gd name="connsiteX44" fmla="*/ 432975 w 604204"/>
                <a:gd name="connsiteY44" fmla="*/ 72576 h 428226"/>
                <a:gd name="connsiteX45" fmla="*/ 445054 w 604204"/>
                <a:gd name="connsiteY45" fmla="*/ 83106 h 428226"/>
                <a:gd name="connsiteX46" fmla="*/ 457339 w 604204"/>
                <a:gd name="connsiteY46" fmla="*/ 55232 h 428226"/>
                <a:gd name="connsiteX47" fmla="*/ 452693 w 604204"/>
                <a:gd name="connsiteY47" fmla="*/ 31385 h 428226"/>
                <a:gd name="connsiteX48" fmla="*/ 491510 w 604204"/>
                <a:gd name="connsiteY48" fmla="*/ 50071 h 428226"/>
                <a:gd name="connsiteX49" fmla="*/ 505138 w 604204"/>
                <a:gd name="connsiteY49" fmla="*/ 52961 h 428226"/>
                <a:gd name="connsiteX50" fmla="*/ 519900 w 604204"/>
                <a:gd name="connsiteY50" fmla="*/ 60498 h 428226"/>
                <a:gd name="connsiteX51" fmla="*/ 536935 w 604204"/>
                <a:gd name="connsiteY51" fmla="*/ 74125 h 428226"/>
                <a:gd name="connsiteX52" fmla="*/ 546123 w 604204"/>
                <a:gd name="connsiteY52" fmla="*/ 79390 h 428226"/>
                <a:gd name="connsiteX53" fmla="*/ 535283 w 604204"/>
                <a:gd name="connsiteY53" fmla="*/ 85068 h 428226"/>
                <a:gd name="connsiteX54" fmla="*/ 531050 w 604204"/>
                <a:gd name="connsiteY54" fmla="*/ 94772 h 428226"/>
                <a:gd name="connsiteX55" fmla="*/ 545090 w 604204"/>
                <a:gd name="connsiteY55" fmla="*/ 114387 h 428226"/>
                <a:gd name="connsiteX56" fmla="*/ 545606 w 604204"/>
                <a:gd name="connsiteY56" fmla="*/ 129356 h 428226"/>
                <a:gd name="connsiteX57" fmla="*/ 552317 w 604204"/>
                <a:gd name="connsiteY57" fmla="*/ 144429 h 428226"/>
                <a:gd name="connsiteX58" fmla="*/ 558511 w 604204"/>
                <a:gd name="connsiteY58" fmla="*/ 158263 h 428226"/>
                <a:gd name="connsiteX59" fmla="*/ 563776 w 604204"/>
                <a:gd name="connsiteY59" fmla="*/ 166212 h 428226"/>
                <a:gd name="connsiteX60" fmla="*/ 578023 w 604204"/>
                <a:gd name="connsiteY60" fmla="*/ 166522 h 428226"/>
                <a:gd name="connsiteX61" fmla="*/ 566770 w 604204"/>
                <a:gd name="connsiteY61" fmla="*/ 181078 h 428226"/>
                <a:gd name="connsiteX62" fmla="*/ 556240 w 604204"/>
                <a:gd name="connsiteY62" fmla="*/ 185621 h 428226"/>
                <a:gd name="connsiteX63" fmla="*/ 556240 w 604204"/>
                <a:gd name="connsiteY63" fmla="*/ 201829 h 428226"/>
                <a:gd name="connsiteX64" fmla="*/ 594025 w 604204"/>
                <a:gd name="connsiteY64" fmla="*/ 227948 h 428226"/>
                <a:gd name="connsiteX65" fmla="*/ 598980 w 604204"/>
                <a:gd name="connsiteY65" fmla="*/ 257060 h 428226"/>
                <a:gd name="connsiteX66" fmla="*/ 589482 w 604204"/>
                <a:gd name="connsiteY66" fmla="*/ 262532 h 428226"/>
                <a:gd name="connsiteX67" fmla="*/ 584011 w 604204"/>
                <a:gd name="connsiteY67" fmla="*/ 253654 h 428226"/>
                <a:gd name="connsiteX68" fmla="*/ 573687 w 604204"/>
                <a:gd name="connsiteY68" fmla="*/ 240955 h 428226"/>
                <a:gd name="connsiteX69" fmla="*/ 573687 w 604204"/>
                <a:gd name="connsiteY69" fmla="*/ 240955 h 428226"/>
                <a:gd name="connsiteX70" fmla="*/ 557375 w 604204"/>
                <a:gd name="connsiteY70" fmla="*/ 234968 h 428226"/>
                <a:gd name="connsiteX71" fmla="*/ 547671 w 604204"/>
                <a:gd name="connsiteY71" fmla="*/ 251692 h 428226"/>
                <a:gd name="connsiteX72" fmla="*/ 550872 w 604204"/>
                <a:gd name="connsiteY72" fmla="*/ 295671 h 428226"/>
                <a:gd name="connsiteX73" fmla="*/ 500595 w 604204"/>
                <a:gd name="connsiteY73" fmla="*/ 286276 h 428226"/>
                <a:gd name="connsiteX74" fmla="*/ 459094 w 604204"/>
                <a:gd name="connsiteY74" fmla="*/ 322203 h 428226"/>
                <a:gd name="connsiteX75" fmla="*/ 446396 w 604204"/>
                <a:gd name="connsiteY75" fmla="*/ 360091 h 428226"/>
                <a:gd name="connsiteX76" fmla="*/ 445880 w 604204"/>
                <a:gd name="connsiteY76" fmla="*/ 384558 h 428226"/>
                <a:gd name="connsiteX77" fmla="*/ 452693 w 604204"/>
                <a:gd name="connsiteY77" fmla="*/ 393333 h 428226"/>
                <a:gd name="connsiteX78" fmla="*/ 458681 w 604204"/>
                <a:gd name="connsiteY78" fmla="*/ 390649 h 428226"/>
                <a:gd name="connsiteX79" fmla="*/ 477470 w 604204"/>
                <a:gd name="connsiteY79" fmla="*/ 363291 h 428226"/>
                <a:gd name="connsiteX80" fmla="*/ 485006 w 604204"/>
                <a:gd name="connsiteY80" fmla="*/ 372479 h 428226"/>
                <a:gd name="connsiteX81" fmla="*/ 493265 w 604204"/>
                <a:gd name="connsiteY81" fmla="*/ 397669 h 428226"/>
                <a:gd name="connsiteX82" fmla="*/ 465495 w 604204"/>
                <a:gd name="connsiteY82" fmla="*/ 412019 h 428226"/>
                <a:gd name="connsiteX83" fmla="*/ 451455 w 604204"/>
                <a:gd name="connsiteY83" fmla="*/ 424820 h 428226"/>
                <a:gd name="connsiteX84" fmla="*/ 447532 w 604204"/>
                <a:gd name="connsiteY84" fmla="*/ 428227 h 428226"/>
                <a:gd name="connsiteX85" fmla="*/ 438860 w 604204"/>
                <a:gd name="connsiteY85" fmla="*/ 423375 h 428226"/>
                <a:gd name="connsiteX86" fmla="*/ 420793 w 604204"/>
                <a:gd name="connsiteY86" fmla="*/ 406444 h 428226"/>
                <a:gd name="connsiteX87" fmla="*/ 413257 w 604204"/>
                <a:gd name="connsiteY87" fmla="*/ 399837 h 428226"/>
                <a:gd name="connsiteX88" fmla="*/ 413257 w 604204"/>
                <a:gd name="connsiteY88" fmla="*/ 399837 h 428226"/>
                <a:gd name="connsiteX89" fmla="*/ 425026 w 604204"/>
                <a:gd name="connsiteY89" fmla="*/ 363498 h 428226"/>
                <a:gd name="connsiteX90" fmla="*/ 440511 w 604204"/>
                <a:gd name="connsiteY90" fmla="*/ 315286 h 428226"/>
                <a:gd name="connsiteX91" fmla="*/ 435040 w 604204"/>
                <a:gd name="connsiteY91" fmla="*/ 311363 h 428226"/>
                <a:gd name="connsiteX92" fmla="*/ 428226 w 604204"/>
                <a:gd name="connsiteY92" fmla="*/ 313634 h 428226"/>
                <a:gd name="connsiteX93" fmla="*/ 399010 w 604204"/>
                <a:gd name="connsiteY93" fmla="*/ 313737 h 428226"/>
                <a:gd name="connsiteX94" fmla="*/ 375679 w 604204"/>
                <a:gd name="connsiteY94" fmla="*/ 318590 h 428226"/>
                <a:gd name="connsiteX95" fmla="*/ 362051 w 604204"/>
                <a:gd name="connsiteY95" fmla="*/ 325300 h 428226"/>
                <a:gd name="connsiteX96" fmla="*/ 336758 w 604204"/>
                <a:gd name="connsiteY96" fmla="*/ 307853 h 428226"/>
                <a:gd name="connsiteX97" fmla="*/ 269551 w 604204"/>
                <a:gd name="connsiteY97" fmla="*/ 190782 h 428226"/>
                <a:gd name="connsiteX98" fmla="*/ 237754 w 604204"/>
                <a:gd name="connsiteY98" fmla="*/ 154546 h 428226"/>
                <a:gd name="connsiteX99" fmla="*/ 234967 w 604204"/>
                <a:gd name="connsiteY99" fmla="*/ 157230 h 428226"/>
                <a:gd name="connsiteX100" fmla="*/ 238167 w 604204"/>
                <a:gd name="connsiteY100" fmla="*/ 159398 h 428226"/>
                <a:gd name="connsiteX101" fmla="*/ 218965 w 604204"/>
                <a:gd name="connsiteY101" fmla="*/ 225470 h 428226"/>
                <a:gd name="connsiteX102" fmla="*/ 178290 w 604204"/>
                <a:gd name="connsiteY102" fmla="*/ 236516 h 428226"/>
                <a:gd name="connsiteX103" fmla="*/ 171373 w 604204"/>
                <a:gd name="connsiteY103" fmla="*/ 199867 h 428226"/>
                <a:gd name="connsiteX104" fmla="*/ 176638 w 604204"/>
                <a:gd name="connsiteY104" fmla="*/ 176226 h 428226"/>
                <a:gd name="connsiteX105" fmla="*/ 141847 w 604204"/>
                <a:gd name="connsiteY105" fmla="*/ 196977 h 428226"/>
                <a:gd name="connsiteX106" fmla="*/ 179219 w 604204"/>
                <a:gd name="connsiteY106" fmla="*/ 258815 h 428226"/>
                <a:gd name="connsiteX107" fmla="*/ 200692 w 604204"/>
                <a:gd name="connsiteY107" fmla="*/ 310331 h 428226"/>
                <a:gd name="connsiteX108" fmla="*/ 183761 w 604204"/>
                <a:gd name="connsiteY108" fmla="*/ 316318 h 428226"/>
                <a:gd name="connsiteX109" fmla="*/ 183761 w 604204"/>
                <a:gd name="connsiteY109" fmla="*/ 316318 h 428226"/>
                <a:gd name="connsiteX110" fmla="*/ 92087 w 604204"/>
                <a:gd name="connsiteY110" fmla="*/ 299491 h 42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04204" h="428226">
                  <a:moveTo>
                    <a:pt x="92087" y="299491"/>
                  </a:moveTo>
                  <a:cubicBezTo>
                    <a:pt x="89403" y="295155"/>
                    <a:pt x="85687" y="291129"/>
                    <a:pt x="84344" y="286276"/>
                  </a:cubicBezTo>
                  <a:cubicBezTo>
                    <a:pt x="81557" y="276366"/>
                    <a:pt x="77015" y="268726"/>
                    <a:pt x="67310" y="266971"/>
                  </a:cubicBezTo>
                  <a:cubicBezTo>
                    <a:pt x="56677" y="265010"/>
                    <a:pt x="49657" y="257577"/>
                    <a:pt x="42534" y="249937"/>
                  </a:cubicBezTo>
                  <a:cubicBezTo>
                    <a:pt x="36959" y="243949"/>
                    <a:pt x="31694" y="245601"/>
                    <a:pt x="26016" y="249834"/>
                  </a:cubicBezTo>
                  <a:cubicBezTo>
                    <a:pt x="17137" y="256647"/>
                    <a:pt x="12388" y="250660"/>
                    <a:pt x="9085" y="242401"/>
                  </a:cubicBezTo>
                  <a:cubicBezTo>
                    <a:pt x="5678" y="233729"/>
                    <a:pt x="2994" y="224747"/>
                    <a:pt x="0" y="215869"/>
                  </a:cubicBezTo>
                  <a:cubicBezTo>
                    <a:pt x="14969" y="217624"/>
                    <a:pt x="29629" y="230219"/>
                    <a:pt x="44289" y="222373"/>
                  </a:cubicBezTo>
                  <a:cubicBezTo>
                    <a:pt x="55232" y="216592"/>
                    <a:pt x="60187" y="212875"/>
                    <a:pt x="64833" y="229083"/>
                  </a:cubicBezTo>
                  <a:cubicBezTo>
                    <a:pt x="67414" y="238168"/>
                    <a:pt x="75569" y="237962"/>
                    <a:pt x="83828" y="231664"/>
                  </a:cubicBezTo>
                  <a:cubicBezTo>
                    <a:pt x="88474" y="228051"/>
                    <a:pt x="91158" y="222992"/>
                    <a:pt x="87338" y="217624"/>
                  </a:cubicBezTo>
                  <a:cubicBezTo>
                    <a:pt x="80938" y="208642"/>
                    <a:pt x="68136" y="202655"/>
                    <a:pt x="79183" y="187376"/>
                  </a:cubicBezTo>
                  <a:cubicBezTo>
                    <a:pt x="81041" y="184898"/>
                    <a:pt x="77634" y="176949"/>
                    <a:pt x="75466" y="172097"/>
                  </a:cubicBezTo>
                  <a:cubicBezTo>
                    <a:pt x="67104" y="153617"/>
                    <a:pt x="66072" y="134518"/>
                    <a:pt x="72885" y="115626"/>
                  </a:cubicBezTo>
                  <a:cubicBezTo>
                    <a:pt x="78873" y="99005"/>
                    <a:pt x="73195" y="79287"/>
                    <a:pt x="86409" y="64317"/>
                  </a:cubicBezTo>
                  <a:cubicBezTo>
                    <a:pt x="90848" y="59259"/>
                    <a:pt x="82486" y="52342"/>
                    <a:pt x="80112" y="46251"/>
                  </a:cubicBezTo>
                  <a:cubicBezTo>
                    <a:pt x="79286" y="44289"/>
                    <a:pt x="79699" y="40366"/>
                    <a:pt x="80938" y="39128"/>
                  </a:cubicBezTo>
                  <a:cubicBezTo>
                    <a:pt x="82280" y="37889"/>
                    <a:pt x="85687" y="38095"/>
                    <a:pt x="87648" y="38921"/>
                  </a:cubicBezTo>
                  <a:cubicBezTo>
                    <a:pt x="91055" y="40470"/>
                    <a:pt x="94771" y="42534"/>
                    <a:pt x="97146" y="45528"/>
                  </a:cubicBezTo>
                  <a:cubicBezTo>
                    <a:pt x="101275" y="50793"/>
                    <a:pt x="104579" y="52445"/>
                    <a:pt x="108502" y="45631"/>
                  </a:cubicBezTo>
                  <a:cubicBezTo>
                    <a:pt x="115316" y="33656"/>
                    <a:pt x="121613" y="36856"/>
                    <a:pt x="133279" y="40676"/>
                  </a:cubicBezTo>
                  <a:cubicBezTo>
                    <a:pt x="151861" y="46870"/>
                    <a:pt x="173128" y="46767"/>
                    <a:pt x="190782" y="32727"/>
                  </a:cubicBezTo>
                  <a:cubicBezTo>
                    <a:pt x="193569" y="30559"/>
                    <a:pt x="195427" y="29423"/>
                    <a:pt x="196976" y="32933"/>
                  </a:cubicBezTo>
                  <a:cubicBezTo>
                    <a:pt x="198008" y="35205"/>
                    <a:pt x="198524" y="38715"/>
                    <a:pt x="197595" y="40676"/>
                  </a:cubicBezTo>
                  <a:cubicBezTo>
                    <a:pt x="193363" y="49142"/>
                    <a:pt x="188407" y="57194"/>
                    <a:pt x="183761" y="65350"/>
                  </a:cubicBezTo>
                  <a:lnTo>
                    <a:pt x="183761" y="65350"/>
                  </a:lnTo>
                  <a:cubicBezTo>
                    <a:pt x="191401" y="65453"/>
                    <a:pt x="199144" y="64730"/>
                    <a:pt x="206577" y="65866"/>
                  </a:cubicBezTo>
                  <a:cubicBezTo>
                    <a:pt x="223611" y="68550"/>
                    <a:pt x="231767" y="64214"/>
                    <a:pt x="239406" y="48109"/>
                  </a:cubicBezTo>
                  <a:cubicBezTo>
                    <a:pt x="243123" y="40263"/>
                    <a:pt x="250246" y="36856"/>
                    <a:pt x="257886" y="34998"/>
                  </a:cubicBezTo>
                  <a:cubicBezTo>
                    <a:pt x="262634" y="33759"/>
                    <a:pt x="266351" y="39953"/>
                    <a:pt x="266764" y="45631"/>
                  </a:cubicBezTo>
                  <a:cubicBezTo>
                    <a:pt x="267487" y="55129"/>
                    <a:pt x="254066" y="55955"/>
                    <a:pt x="257473" y="67208"/>
                  </a:cubicBezTo>
                  <a:cubicBezTo>
                    <a:pt x="260776" y="66589"/>
                    <a:pt x="264183" y="65659"/>
                    <a:pt x="267487" y="65350"/>
                  </a:cubicBezTo>
                  <a:cubicBezTo>
                    <a:pt x="275642" y="64730"/>
                    <a:pt x="279978" y="48006"/>
                    <a:pt x="289992" y="57813"/>
                  </a:cubicBezTo>
                  <a:cubicBezTo>
                    <a:pt x="296186" y="63801"/>
                    <a:pt x="293709" y="72989"/>
                    <a:pt x="293399" y="81351"/>
                  </a:cubicBezTo>
                  <a:cubicBezTo>
                    <a:pt x="293193" y="87855"/>
                    <a:pt x="299593" y="91056"/>
                    <a:pt x="304342" y="89094"/>
                  </a:cubicBezTo>
                  <a:cubicBezTo>
                    <a:pt x="317143" y="83623"/>
                    <a:pt x="329635" y="76912"/>
                    <a:pt x="341817" y="69892"/>
                  </a:cubicBezTo>
                  <a:cubicBezTo>
                    <a:pt x="346463" y="67208"/>
                    <a:pt x="348527" y="61943"/>
                    <a:pt x="346979" y="55749"/>
                  </a:cubicBezTo>
                  <a:cubicBezTo>
                    <a:pt x="345327" y="49038"/>
                    <a:pt x="343159" y="42018"/>
                    <a:pt x="348734" y="36340"/>
                  </a:cubicBezTo>
                  <a:cubicBezTo>
                    <a:pt x="354205" y="30869"/>
                    <a:pt x="361019" y="35824"/>
                    <a:pt x="366594" y="34688"/>
                  </a:cubicBezTo>
                  <a:cubicBezTo>
                    <a:pt x="381460" y="31591"/>
                    <a:pt x="395707" y="26533"/>
                    <a:pt x="395397" y="4750"/>
                  </a:cubicBezTo>
                  <a:cubicBezTo>
                    <a:pt x="395294" y="414"/>
                    <a:pt x="400352" y="-928"/>
                    <a:pt x="403966" y="620"/>
                  </a:cubicBezTo>
                  <a:cubicBezTo>
                    <a:pt x="405824" y="1446"/>
                    <a:pt x="408095" y="4543"/>
                    <a:pt x="407992" y="6608"/>
                  </a:cubicBezTo>
                  <a:cubicBezTo>
                    <a:pt x="407476" y="20338"/>
                    <a:pt x="405514" y="34172"/>
                    <a:pt x="405721" y="47903"/>
                  </a:cubicBezTo>
                  <a:cubicBezTo>
                    <a:pt x="405927" y="64008"/>
                    <a:pt x="408095" y="65556"/>
                    <a:pt x="425955" y="70924"/>
                  </a:cubicBezTo>
                  <a:cubicBezTo>
                    <a:pt x="428226" y="71647"/>
                    <a:pt x="431014" y="71234"/>
                    <a:pt x="432975" y="72576"/>
                  </a:cubicBezTo>
                  <a:cubicBezTo>
                    <a:pt x="437414" y="75673"/>
                    <a:pt x="435763" y="88888"/>
                    <a:pt x="445054" y="83106"/>
                  </a:cubicBezTo>
                  <a:cubicBezTo>
                    <a:pt x="454139" y="77428"/>
                    <a:pt x="460436" y="68034"/>
                    <a:pt x="457339" y="55232"/>
                  </a:cubicBezTo>
                  <a:cubicBezTo>
                    <a:pt x="455481" y="47386"/>
                    <a:pt x="450319" y="40366"/>
                    <a:pt x="452693" y="31385"/>
                  </a:cubicBezTo>
                  <a:cubicBezTo>
                    <a:pt x="466630" y="36134"/>
                    <a:pt x="483561" y="30972"/>
                    <a:pt x="491510" y="50071"/>
                  </a:cubicBezTo>
                  <a:cubicBezTo>
                    <a:pt x="493782" y="55439"/>
                    <a:pt x="499873" y="54820"/>
                    <a:pt x="505138" y="52961"/>
                  </a:cubicBezTo>
                  <a:cubicBezTo>
                    <a:pt x="512158" y="50380"/>
                    <a:pt x="517836" y="52135"/>
                    <a:pt x="519900" y="60498"/>
                  </a:cubicBezTo>
                  <a:cubicBezTo>
                    <a:pt x="522275" y="70305"/>
                    <a:pt x="528882" y="72783"/>
                    <a:pt x="536935" y="74125"/>
                  </a:cubicBezTo>
                  <a:cubicBezTo>
                    <a:pt x="540341" y="74641"/>
                    <a:pt x="546019" y="77532"/>
                    <a:pt x="546123" y="79390"/>
                  </a:cubicBezTo>
                  <a:cubicBezTo>
                    <a:pt x="546432" y="88165"/>
                    <a:pt x="538999" y="83106"/>
                    <a:pt x="535283" y="85068"/>
                  </a:cubicBezTo>
                  <a:cubicBezTo>
                    <a:pt x="531257" y="87133"/>
                    <a:pt x="528985" y="91159"/>
                    <a:pt x="531050" y="94772"/>
                  </a:cubicBezTo>
                  <a:cubicBezTo>
                    <a:pt x="535076" y="101792"/>
                    <a:pt x="540445" y="107780"/>
                    <a:pt x="545090" y="114387"/>
                  </a:cubicBezTo>
                  <a:cubicBezTo>
                    <a:pt x="548394" y="119136"/>
                    <a:pt x="549942" y="124917"/>
                    <a:pt x="545606" y="129356"/>
                  </a:cubicBezTo>
                  <a:cubicBezTo>
                    <a:pt x="531463" y="143603"/>
                    <a:pt x="543542" y="142158"/>
                    <a:pt x="552317" y="144429"/>
                  </a:cubicBezTo>
                  <a:cubicBezTo>
                    <a:pt x="557995" y="145874"/>
                    <a:pt x="557892" y="152791"/>
                    <a:pt x="558511" y="158263"/>
                  </a:cubicBezTo>
                  <a:cubicBezTo>
                    <a:pt x="558924" y="161876"/>
                    <a:pt x="558511" y="167451"/>
                    <a:pt x="563776" y="166212"/>
                  </a:cubicBezTo>
                  <a:cubicBezTo>
                    <a:pt x="568835" y="165076"/>
                    <a:pt x="574926" y="155166"/>
                    <a:pt x="578023" y="166522"/>
                  </a:cubicBezTo>
                  <a:cubicBezTo>
                    <a:pt x="579984" y="173852"/>
                    <a:pt x="572655" y="178187"/>
                    <a:pt x="566770" y="181078"/>
                  </a:cubicBezTo>
                  <a:cubicBezTo>
                    <a:pt x="563363" y="182730"/>
                    <a:pt x="559440" y="183556"/>
                    <a:pt x="556240" y="185621"/>
                  </a:cubicBezTo>
                  <a:cubicBezTo>
                    <a:pt x="550252" y="189544"/>
                    <a:pt x="550046" y="200487"/>
                    <a:pt x="556240" y="201829"/>
                  </a:cubicBezTo>
                  <a:cubicBezTo>
                    <a:pt x="572242" y="205236"/>
                    <a:pt x="581946" y="218450"/>
                    <a:pt x="594025" y="227948"/>
                  </a:cubicBezTo>
                  <a:cubicBezTo>
                    <a:pt x="605794" y="237136"/>
                    <a:pt x="607239" y="244156"/>
                    <a:pt x="598980" y="257060"/>
                  </a:cubicBezTo>
                  <a:cubicBezTo>
                    <a:pt x="597122" y="259951"/>
                    <a:pt x="592786" y="262429"/>
                    <a:pt x="589482" y="262532"/>
                  </a:cubicBezTo>
                  <a:cubicBezTo>
                    <a:pt x="585146" y="262635"/>
                    <a:pt x="583494" y="257886"/>
                    <a:pt x="584011" y="253654"/>
                  </a:cubicBezTo>
                  <a:cubicBezTo>
                    <a:pt x="585353" y="244466"/>
                    <a:pt x="581326" y="241162"/>
                    <a:pt x="573687" y="240955"/>
                  </a:cubicBezTo>
                  <a:lnTo>
                    <a:pt x="573687" y="240955"/>
                  </a:lnTo>
                  <a:cubicBezTo>
                    <a:pt x="569557" y="234658"/>
                    <a:pt x="564086" y="231561"/>
                    <a:pt x="557375" y="234968"/>
                  </a:cubicBezTo>
                  <a:cubicBezTo>
                    <a:pt x="551181" y="238168"/>
                    <a:pt x="547878" y="244878"/>
                    <a:pt x="547671" y="251692"/>
                  </a:cubicBezTo>
                  <a:cubicBezTo>
                    <a:pt x="547052" y="266352"/>
                    <a:pt x="555208" y="280495"/>
                    <a:pt x="550872" y="295671"/>
                  </a:cubicBezTo>
                  <a:cubicBezTo>
                    <a:pt x="531669" y="266248"/>
                    <a:pt x="531257" y="265423"/>
                    <a:pt x="500595" y="286276"/>
                  </a:cubicBezTo>
                  <a:cubicBezTo>
                    <a:pt x="485729" y="296394"/>
                    <a:pt x="471999" y="309195"/>
                    <a:pt x="459094" y="322203"/>
                  </a:cubicBezTo>
                  <a:cubicBezTo>
                    <a:pt x="449390" y="331907"/>
                    <a:pt x="446602" y="346670"/>
                    <a:pt x="446396" y="360091"/>
                  </a:cubicBezTo>
                  <a:cubicBezTo>
                    <a:pt x="446189" y="368246"/>
                    <a:pt x="444951" y="376505"/>
                    <a:pt x="445880" y="384558"/>
                  </a:cubicBezTo>
                  <a:cubicBezTo>
                    <a:pt x="446189" y="387861"/>
                    <a:pt x="449803" y="391165"/>
                    <a:pt x="452693" y="393333"/>
                  </a:cubicBezTo>
                  <a:cubicBezTo>
                    <a:pt x="453622" y="394056"/>
                    <a:pt x="457442" y="392404"/>
                    <a:pt x="458681" y="390649"/>
                  </a:cubicBezTo>
                  <a:cubicBezTo>
                    <a:pt x="464979" y="382080"/>
                    <a:pt x="470863" y="373099"/>
                    <a:pt x="477470" y="363291"/>
                  </a:cubicBezTo>
                  <a:cubicBezTo>
                    <a:pt x="480464" y="366801"/>
                    <a:pt x="483148" y="369382"/>
                    <a:pt x="485006" y="372479"/>
                  </a:cubicBezTo>
                  <a:cubicBezTo>
                    <a:pt x="489446" y="380222"/>
                    <a:pt x="499666" y="386519"/>
                    <a:pt x="493265" y="397669"/>
                  </a:cubicBezTo>
                  <a:cubicBezTo>
                    <a:pt x="487071" y="408302"/>
                    <a:pt x="479845" y="418213"/>
                    <a:pt x="465495" y="412019"/>
                  </a:cubicBezTo>
                  <a:cubicBezTo>
                    <a:pt x="454758" y="407373"/>
                    <a:pt x="452590" y="415942"/>
                    <a:pt x="451455" y="424820"/>
                  </a:cubicBezTo>
                  <a:cubicBezTo>
                    <a:pt x="450112" y="425956"/>
                    <a:pt x="448770" y="427091"/>
                    <a:pt x="447532" y="428227"/>
                  </a:cubicBezTo>
                  <a:cubicBezTo>
                    <a:pt x="444125" y="427608"/>
                    <a:pt x="441234" y="426059"/>
                    <a:pt x="438860" y="423375"/>
                  </a:cubicBezTo>
                  <a:cubicBezTo>
                    <a:pt x="434730" y="415426"/>
                    <a:pt x="429155" y="409128"/>
                    <a:pt x="420793" y="406444"/>
                  </a:cubicBezTo>
                  <a:cubicBezTo>
                    <a:pt x="418006" y="404586"/>
                    <a:pt x="415528" y="402315"/>
                    <a:pt x="413257" y="399837"/>
                  </a:cubicBezTo>
                  <a:lnTo>
                    <a:pt x="413257" y="399837"/>
                  </a:lnTo>
                  <a:cubicBezTo>
                    <a:pt x="413670" y="386416"/>
                    <a:pt x="411605" y="372789"/>
                    <a:pt x="425026" y="363498"/>
                  </a:cubicBezTo>
                  <a:cubicBezTo>
                    <a:pt x="440924" y="352348"/>
                    <a:pt x="435350" y="331391"/>
                    <a:pt x="440511" y="315286"/>
                  </a:cubicBezTo>
                  <a:cubicBezTo>
                    <a:pt x="440718" y="314667"/>
                    <a:pt x="437105" y="311569"/>
                    <a:pt x="435040" y="311363"/>
                  </a:cubicBezTo>
                  <a:cubicBezTo>
                    <a:pt x="432872" y="311053"/>
                    <a:pt x="429878" y="312086"/>
                    <a:pt x="428226" y="313634"/>
                  </a:cubicBezTo>
                  <a:cubicBezTo>
                    <a:pt x="418315" y="323648"/>
                    <a:pt x="409850" y="324061"/>
                    <a:pt x="399010" y="313737"/>
                  </a:cubicBezTo>
                  <a:cubicBezTo>
                    <a:pt x="385280" y="300626"/>
                    <a:pt x="383731" y="301246"/>
                    <a:pt x="375679" y="318590"/>
                  </a:cubicBezTo>
                  <a:cubicBezTo>
                    <a:pt x="372169" y="326332"/>
                    <a:pt x="368968" y="329636"/>
                    <a:pt x="362051" y="325300"/>
                  </a:cubicBezTo>
                  <a:cubicBezTo>
                    <a:pt x="353380" y="319828"/>
                    <a:pt x="345224" y="313634"/>
                    <a:pt x="336758" y="307853"/>
                  </a:cubicBezTo>
                  <a:cubicBezTo>
                    <a:pt x="304136" y="275849"/>
                    <a:pt x="268003" y="246324"/>
                    <a:pt x="269551" y="190782"/>
                  </a:cubicBezTo>
                  <a:cubicBezTo>
                    <a:pt x="270274" y="167244"/>
                    <a:pt x="251382" y="163528"/>
                    <a:pt x="237754" y="154546"/>
                  </a:cubicBezTo>
                  <a:cubicBezTo>
                    <a:pt x="237341" y="149178"/>
                    <a:pt x="231354" y="161153"/>
                    <a:pt x="234967" y="157230"/>
                  </a:cubicBezTo>
                  <a:cubicBezTo>
                    <a:pt x="237032" y="154959"/>
                    <a:pt x="237548" y="155785"/>
                    <a:pt x="238167" y="159398"/>
                  </a:cubicBezTo>
                  <a:cubicBezTo>
                    <a:pt x="242710" y="185311"/>
                    <a:pt x="227018" y="204100"/>
                    <a:pt x="218965" y="225470"/>
                  </a:cubicBezTo>
                  <a:cubicBezTo>
                    <a:pt x="210087" y="248905"/>
                    <a:pt x="195531" y="243846"/>
                    <a:pt x="178290" y="236516"/>
                  </a:cubicBezTo>
                  <a:cubicBezTo>
                    <a:pt x="156404" y="227225"/>
                    <a:pt x="166108" y="213598"/>
                    <a:pt x="171373" y="199867"/>
                  </a:cubicBezTo>
                  <a:cubicBezTo>
                    <a:pt x="173851" y="193467"/>
                    <a:pt x="176845" y="187272"/>
                    <a:pt x="176638" y="176226"/>
                  </a:cubicBezTo>
                  <a:cubicBezTo>
                    <a:pt x="162701" y="180562"/>
                    <a:pt x="141538" y="178704"/>
                    <a:pt x="141847" y="196977"/>
                  </a:cubicBezTo>
                  <a:cubicBezTo>
                    <a:pt x="142364" y="222889"/>
                    <a:pt x="157849" y="247769"/>
                    <a:pt x="179219" y="258815"/>
                  </a:cubicBezTo>
                  <a:cubicBezTo>
                    <a:pt x="202860" y="270997"/>
                    <a:pt x="201828" y="289993"/>
                    <a:pt x="200692" y="310331"/>
                  </a:cubicBezTo>
                  <a:cubicBezTo>
                    <a:pt x="200073" y="320964"/>
                    <a:pt x="191814" y="322203"/>
                    <a:pt x="183761" y="316318"/>
                  </a:cubicBezTo>
                  <a:lnTo>
                    <a:pt x="183761" y="316318"/>
                  </a:lnTo>
                  <a:cubicBezTo>
                    <a:pt x="154029" y="305272"/>
                    <a:pt x="121613" y="311879"/>
                    <a:pt x="92087" y="299491"/>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D44D43E4-E933-3163-E8C8-34A7AAB022FC}"/>
                </a:ext>
              </a:extLst>
            </p:cNvPr>
            <p:cNvSpPr/>
            <p:nvPr/>
          </p:nvSpPr>
          <p:spPr>
            <a:xfrm>
              <a:off x="6257607" y="1652731"/>
              <a:ext cx="76498" cy="83725"/>
            </a:xfrm>
            <a:custGeom>
              <a:avLst/>
              <a:gdLst>
                <a:gd name="connsiteX0" fmla="*/ 76499 w 76498"/>
                <a:gd name="connsiteY0" fmla="*/ 0 h 83725"/>
                <a:gd name="connsiteX1" fmla="*/ 76499 w 76498"/>
                <a:gd name="connsiteY1" fmla="*/ 16724 h 83725"/>
                <a:gd name="connsiteX2" fmla="*/ 17653 w 76498"/>
                <a:gd name="connsiteY2" fmla="*/ 80215 h 83725"/>
                <a:gd name="connsiteX3" fmla="*/ 15073 w 76498"/>
                <a:gd name="connsiteY3" fmla="*/ 83312 h 83725"/>
                <a:gd name="connsiteX4" fmla="*/ 0 w 76498"/>
                <a:gd name="connsiteY4" fmla="*/ 83725 h 83725"/>
                <a:gd name="connsiteX5" fmla="*/ 3820 w 76498"/>
                <a:gd name="connsiteY5" fmla="*/ 72369 h 83725"/>
                <a:gd name="connsiteX6" fmla="*/ 13524 w 76498"/>
                <a:gd name="connsiteY6" fmla="*/ 61219 h 83725"/>
                <a:gd name="connsiteX7" fmla="*/ 28080 w 76498"/>
                <a:gd name="connsiteY7" fmla="*/ 53477 h 83725"/>
                <a:gd name="connsiteX8" fmla="*/ 76499 w 76498"/>
                <a:gd name="connsiteY8" fmla="*/ 0 h 8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98" h="83725">
                  <a:moveTo>
                    <a:pt x="76499" y="0"/>
                  </a:moveTo>
                  <a:cubicBezTo>
                    <a:pt x="76499" y="5575"/>
                    <a:pt x="76499" y="11150"/>
                    <a:pt x="76499" y="16724"/>
                  </a:cubicBezTo>
                  <a:cubicBezTo>
                    <a:pt x="65555" y="47489"/>
                    <a:pt x="46560" y="69272"/>
                    <a:pt x="17653" y="80215"/>
                  </a:cubicBezTo>
                  <a:cubicBezTo>
                    <a:pt x="16621" y="80628"/>
                    <a:pt x="16002" y="82176"/>
                    <a:pt x="15073" y="83312"/>
                  </a:cubicBezTo>
                  <a:cubicBezTo>
                    <a:pt x="10014" y="83415"/>
                    <a:pt x="5059" y="83622"/>
                    <a:pt x="0" y="83725"/>
                  </a:cubicBezTo>
                  <a:cubicBezTo>
                    <a:pt x="1342" y="79905"/>
                    <a:pt x="3304" y="76292"/>
                    <a:pt x="3820" y="72369"/>
                  </a:cubicBezTo>
                  <a:cubicBezTo>
                    <a:pt x="4646" y="65865"/>
                    <a:pt x="3820" y="57916"/>
                    <a:pt x="13524" y="61219"/>
                  </a:cubicBezTo>
                  <a:cubicBezTo>
                    <a:pt x="21060" y="63800"/>
                    <a:pt x="26945" y="60187"/>
                    <a:pt x="28080" y="53477"/>
                  </a:cubicBezTo>
                  <a:cubicBezTo>
                    <a:pt x="33242" y="23228"/>
                    <a:pt x="50689" y="7227"/>
                    <a:pt x="76499" y="0"/>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21903824-D874-F0E6-1C63-9F77D26372C5}"/>
                </a:ext>
              </a:extLst>
            </p:cNvPr>
            <p:cNvSpPr/>
            <p:nvPr/>
          </p:nvSpPr>
          <p:spPr>
            <a:xfrm>
              <a:off x="5809147" y="1201277"/>
              <a:ext cx="27564" cy="32604"/>
            </a:xfrm>
            <a:custGeom>
              <a:avLst/>
              <a:gdLst>
                <a:gd name="connsiteX0" fmla="*/ 27564 w 27564"/>
                <a:gd name="connsiteY0" fmla="*/ 0 h 32604"/>
                <a:gd name="connsiteX1" fmla="*/ 26738 w 27564"/>
                <a:gd name="connsiteY1" fmla="*/ 20338 h 32604"/>
                <a:gd name="connsiteX2" fmla="*/ 10427 w 27564"/>
                <a:gd name="connsiteY2" fmla="*/ 32416 h 32604"/>
                <a:gd name="connsiteX3" fmla="*/ 1342 w 27564"/>
                <a:gd name="connsiteY3" fmla="*/ 26945 h 32604"/>
                <a:gd name="connsiteX4" fmla="*/ 2891 w 27564"/>
                <a:gd name="connsiteY4" fmla="*/ 15795 h 32604"/>
                <a:gd name="connsiteX5" fmla="*/ 27564 w 27564"/>
                <a:gd name="connsiteY5" fmla="*/ 0 h 32604"/>
                <a:gd name="connsiteX6" fmla="*/ 27564 w 27564"/>
                <a:gd name="connsiteY6" fmla="*/ 0 h 3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64" h="32604">
                  <a:moveTo>
                    <a:pt x="27564" y="0"/>
                  </a:moveTo>
                  <a:cubicBezTo>
                    <a:pt x="27358" y="6814"/>
                    <a:pt x="27667" y="13627"/>
                    <a:pt x="26738" y="20338"/>
                  </a:cubicBezTo>
                  <a:cubicBezTo>
                    <a:pt x="25396" y="30352"/>
                    <a:pt x="18583" y="33449"/>
                    <a:pt x="10427" y="32416"/>
                  </a:cubicBezTo>
                  <a:cubicBezTo>
                    <a:pt x="7227" y="32003"/>
                    <a:pt x="3510" y="29629"/>
                    <a:pt x="1342" y="26945"/>
                  </a:cubicBezTo>
                  <a:cubicBezTo>
                    <a:pt x="-1549" y="23331"/>
                    <a:pt x="826" y="19202"/>
                    <a:pt x="2891" y="15795"/>
                  </a:cubicBezTo>
                  <a:cubicBezTo>
                    <a:pt x="8878" y="6401"/>
                    <a:pt x="16621" y="103"/>
                    <a:pt x="27564" y="0"/>
                  </a:cubicBezTo>
                  <a:lnTo>
                    <a:pt x="27564" y="0"/>
                  </a:lnTo>
                  <a:close/>
                </a:path>
              </a:pathLst>
            </a:custGeom>
            <a:solidFill>
              <a:srgbClr val="9BD4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2B27F2C7-66C2-977C-EBB6-C3861D149299}"/>
                </a:ext>
              </a:extLst>
            </p:cNvPr>
            <p:cNvSpPr/>
            <p:nvPr/>
          </p:nvSpPr>
          <p:spPr>
            <a:xfrm>
              <a:off x="6125453" y="1256885"/>
              <a:ext cx="14876" cy="16865"/>
            </a:xfrm>
            <a:custGeom>
              <a:avLst/>
              <a:gdLst>
                <a:gd name="connsiteX0" fmla="*/ 14877 w 14876"/>
                <a:gd name="connsiteY0" fmla="*/ 7366 h 16865"/>
                <a:gd name="connsiteX1" fmla="*/ 3831 w 14876"/>
                <a:gd name="connsiteY1" fmla="*/ 16864 h 16865"/>
                <a:gd name="connsiteX2" fmla="*/ 11 w 14876"/>
                <a:gd name="connsiteY2" fmla="*/ 12528 h 16865"/>
                <a:gd name="connsiteX3" fmla="*/ 9612 w 14876"/>
                <a:gd name="connsiteY3" fmla="*/ 759 h 16865"/>
                <a:gd name="connsiteX4" fmla="*/ 12915 w 14876"/>
                <a:gd name="connsiteY4" fmla="*/ 139 h 16865"/>
                <a:gd name="connsiteX5" fmla="*/ 14877 w 14876"/>
                <a:gd name="connsiteY5" fmla="*/ 7366 h 1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6" h="16865">
                  <a:moveTo>
                    <a:pt x="14877" y="7366"/>
                  </a:moveTo>
                  <a:cubicBezTo>
                    <a:pt x="12399" y="12321"/>
                    <a:pt x="9199" y="16451"/>
                    <a:pt x="3831" y="16864"/>
                  </a:cubicBezTo>
                  <a:cubicBezTo>
                    <a:pt x="2592" y="16967"/>
                    <a:pt x="-196" y="12838"/>
                    <a:pt x="11" y="12528"/>
                  </a:cubicBezTo>
                  <a:cubicBezTo>
                    <a:pt x="3005" y="8398"/>
                    <a:pt x="6205" y="4475"/>
                    <a:pt x="9612" y="759"/>
                  </a:cubicBezTo>
                  <a:cubicBezTo>
                    <a:pt x="10335" y="36"/>
                    <a:pt x="12812" y="-170"/>
                    <a:pt x="12915" y="139"/>
                  </a:cubicBezTo>
                  <a:cubicBezTo>
                    <a:pt x="13845" y="2514"/>
                    <a:pt x="14258" y="4991"/>
                    <a:pt x="14877" y="736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7B38342F-6C7C-1AA6-5AD5-EF6A739E8348}"/>
                </a:ext>
              </a:extLst>
            </p:cNvPr>
            <p:cNvSpPr/>
            <p:nvPr/>
          </p:nvSpPr>
          <p:spPr>
            <a:xfrm>
              <a:off x="5792935" y="1312531"/>
              <a:ext cx="8165" cy="8823"/>
            </a:xfrm>
            <a:custGeom>
              <a:avLst/>
              <a:gdLst>
                <a:gd name="connsiteX0" fmla="*/ 3823 w 8165"/>
                <a:gd name="connsiteY0" fmla="*/ 35 h 8823"/>
                <a:gd name="connsiteX1" fmla="*/ 7850 w 8165"/>
                <a:gd name="connsiteY1" fmla="*/ 4268 h 8823"/>
                <a:gd name="connsiteX2" fmla="*/ 2378 w 8165"/>
                <a:gd name="connsiteY2" fmla="*/ 8810 h 8823"/>
                <a:gd name="connsiteX3" fmla="*/ 4 w 8165"/>
                <a:gd name="connsiteY3" fmla="*/ 6333 h 8823"/>
                <a:gd name="connsiteX4" fmla="*/ 3823 w 8165"/>
                <a:gd name="connsiteY4" fmla="*/ 35 h 8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5" h="8823">
                  <a:moveTo>
                    <a:pt x="3823" y="35"/>
                  </a:moveTo>
                  <a:cubicBezTo>
                    <a:pt x="6920" y="-274"/>
                    <a:pt x="8985" y="1481"/>
                    <a:pt x="7850" y="4268"/>
                  </a:cubicBezTo>
                  <a:cubicBezTo>
                    <a:pt x="7024" y="6333"/>
                    <a:pt x="4339" y="7572"/>
                    <a:pt x="2378" y="8810"/>
                  </a:cubicBezTo>
                  <a:cubicBezTo>
                    <a:pt x="2068" y="9017"/>
                    <a:pt x="-100" y="6642"/>
                    <a:pt x="4" y="6333"/>
                  </a:cubicBezTo>
                  <a:cubicBezTo>
                    <a:pt x="1139" y="4062"/>
                    <a:pt x="2584" y="2100"/>
                    <a:pt x="3823" y="35"/>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EEC42AE0-690D-C4DD-35F6-140CD3609096}"/>
                </a:ext>
              </a:extLst>
            </p:cNvPr>
            <p:cNvSpPr/>
            <p:nvPr/>
          </p:nvSpPr>
          <p:spPr>
            <a:xfrm>
              <a:off x="5920536" y="1694439"/>
              <a:ext cx="8055" cy="8900"/>
            </a:xfrm>
            <a:custGeom>
              <a:avLst/>
              <a:gdLst>
                <a:gd name="connsiteX0" fmla="*/ 416 w 8055"/>
                <a:gd name="connsiteY0" fmla="*/ 0 h 8900"/>
                <a:gd name="connsiteX1" fmla="*/ 8056 w 8055"/>
                <a:gd name="connsiteY1" fmla="*/ 0 h 8900"/>
                <a:gd name="connsiteX2" fmla="*/ 8056 w 8055"/>
                <a:gd name="connsiteY2" fmla="*/ 8362 h 8900"/>
                <a:gd name="connsiteX3" fmla="*/ 7953 w 8055"/>
                <a:gd name="connsiteY3" fmla="*/ 8465 h 8900"/>
                <a:gd name="connsiteX4" fmla="*/ 416 w 8055"/>
                <a:gd name="connsiteY4" fmla="*/ 0 h 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 h="8900">
                  <a:moveTo>
                    <a:pt x="416" y="0"/>
                  </a:moveTo>
                  <a:cubicBezTo>
                    <a:pt x="2997" y="0"/>
                    <a:pt x="5475" y="0"/>
                    <a:pt x="8056" y="0"/>
                  </a:cubicBezTo>
                  <a:cubicBezTo>
                    <a:pt x="8056" y="2787"/>
                    <a:pt x="8056" y="5575"/>
                    <a:pt x="8056" y="8362"/>
                  </a:cubicBezTo>
                  <a:lnTo>
                    <a:pt x="7953" y="8465"/>
                  </a:lnTo>
                  <a:cubicBezTo>
                    <a:pt x="1242" y="10117"/>
                    <a:pt x="-1029" y="7020"/>
                    <a:pt x="416" y="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D99751D3-4E38-55DB-DB00-D947DC322F09}"/>
                </a:ext>
              </a:extLst>
            </p:cNvPr>
            <p:cNvSpPr/>
            <p:nvPr/>
          </p:nvSpPr>
          <p:spPr>
            <a:xfrm>
              <a:off x="6047804" y="1510574"/>
              <a:ext cx="3226" cy="3306"/>
            </a:xfrm>
            <a:custGeom>
              <a:avLst/>
              <a:gdLst>
                <a:gd name="connsiteX0" fmla="*/ 3227 w 3226"/>
                <a:gd name="connsiteY0" fmla="*/ 0 h 3306"/>
                <a:gd name="connsiteX1" fmla="*/ 1575 w 3226"/>
                <a:gd name="connsiteY1" fmla="*/ 3304 h 3306"/>
                <a:gd name="connsiteX2" fmla="*/ 3227 w 3226"/>
                <a:gd name="connsiteY2" fmla="*/ 0 h 3306"/>
                <a:gd name="connsiteX3" fmla="*/ 3227 w 3226"/>
                <a:gd name="connsiteY3" fmla="*/ 0 h 3306"/>
              </a:gdLst>
              <a:ahLst/>
              <a:cxnLst>
                <a:cxn ang="0">
                  <a:pos x="connsiteX0" y="connsiteY0"/>
                </a:cxn>
                <a:cxn ang="0">
                  <a:pos x="connsiteX1" y="connsiteY1"/>
                </a:cxn>
                <a:cxn ang="0">
                  <a:pos x="connsiteX2" y="connsiteY2"/>
                </a:cxn>
                <a:cxn ang="0">
                  <a:pos x="connsiteX3" y="connsiteY3"/>
                </a:cxn>
              </a:cxnLst>
              <a:rect l="l" t="t" r="r" b="b"/>
              <a:pathLst>
                <a:path w="3226" h="3306">
                  <a:moveTo>
                    <a:pt x="3227" y="0"/>
                  </a:moveTo>
                  <a:cubicBezTo>
                    <a:pt x="2607" y="1136"/>
                    <a:pt x="1885" y="3407"/>
                    <a:pt x="1575" y="3304"/>
                  </a:cubicBezTo>
                  <a:cubicBezTo>
                    <a:pt x="-1006" y="2684"/>
                    <a:pt x="-387" y="1445"/>
                    <a:pt x="3227" y="0"/>
                  </a:cubicBezTo>
                  <a:lnTo>
                    <a:pt x="3227" y="0"/>
                  </a:ln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31426534-341E-B767-C397-0A7F9CCAC364}"/>
                </a:ext>
              </a:extLst>
            </p:cNvPr>
            <p:cNvSpPr/>
            <p:nvPr/>
          </p:nvSpPr>
          <p:spPr>
            <a:xfrm>
              <a:off x="6487309" y="1711163"/>
              <a:ext cx="7536" cy="8362"/>
            </a:xfrm>
            <a:custGeom>
              <a:avLst/>
              <a:gdLst>
                <a:gd name="connsiteX0" fmla="*/ 7536 w 7536"/>
                <a:gd name="connsiteY0" fmla="*/ 8362 h 8362"/>
                <a:gd name="connsiteX1" fmla="*/ 0 w 7536"/>
                <a:gd name="connsiteY1" fmla="*/ 0 h 8362"/>
                <a:gd name="connsiteX2" fmla="*/ 7536 w 7536"/>
                <a:gd name="connsiteY2" fmla="*/ 8362 h 8362"/>
              </a:gdLst>
              <a:ahLst/>
              <a:cxnLst>
                <a:cxn ang="0">
                  <a:pos x="connsiteX0" y="connsiteY0"/>
                </a:cxn>
                <a:cxn ang="0">
                  <a:pos x="connsiteX1" y="connsiteY1"/>
                </a:cxn>
                <a:cxn ang="0">
                  <a:pos x="connsiteX2" y="connsiteY2"/>
                </a:cxn>
              </a:cxnLst>
              <a:rect l="l" t="t" r="r" b="b"/>
              <a:pathLst>
                <a:path w="7536" h="8362">
                  <a:moveTo>
                    <a:pt x="7536" y="8362"/>
                  </a:moveTo>
                  <a:cubicBezTo>
                    <a:pt x="5059" y="5575"/>
                    <a:pt x="2478" y="2787"/>
                    <a:pt x="0" y="0"/>
                  </a:cubicBezTo>
                  <a:cubicBezTo>
                    <a:pt x="2478" y="2787"/>
                    <a:pt x="4955" y="5575"/>
                    <a:pt x="7536" y="8362"/>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68DD1BB4-7050-3156-ADAA-C19C6F4633EF}"/>
                </a:ext>
              </a:extLst>
            </p:cNvPr>
            <p:cNvSpPr/>
            <p:nvPr/>
          </p:nvSpPr>
          <p:spPr>
            <a:xfrm>
              <a:off x="5604401" y="1416767"/>
              <a:ext cx="209184" cy="183360"/>
            </a:xfrm>
            <a:custGeom>
              <a:avLst/>
              <a:gdLst>
                <a:gd name="connsiteX0" fmla="*/ 56291 w 209184"/>
                <a:gd name="connsiteY0" fmla="*/ 169067 h 183360"/>
                <a:gd name="connsiteX1" fmla="*/ 66615 w 209184"/>
                <a:gd name="connsiteY1" fmla="*/ 159982 h 183360"/>
                <a:gd name="connsiteX2" fmla="*/ 63930 w 209184"/>
                <a:gd name="connsiteY2" fmla="*/ 139438 h 183360"/>
                <a:gd name="connsiteX3" fmla="*/ 45245 w 209184"/>
                <a:gd name="connsiteY3" fmla="*/ 124572 h 183360"/>
                <a:gd name="connsiteX4" fmla="*/ 27488 w 209184"/>
                <a:gd name="connsiteY4" fmla="*/ 108054 h 183360"/>
                <a:gd name="connsiteX5" fmla="*/ 24494 w 209184"/>
                <a:gd name="connsiteY5" fmla="*/ 92879 h 183360"/>
                <a:gd name="connsiteX6" fmla="*/ 6944 w 209184"/>
                <a:gd name="connsiteY6" fmla="*/ 71096 h 183360"/>
                <a:gd name="connsiteX7" fmla="*/ 17061 w 209184"/>
                <a:gd name="connsiteY7" fmla="*/ 25671 h 183360"/>
                <a:gd name="connsiteX8" fmla="*/ 53297 w 209184"/>
                <a:gd name="connsiteY8" fmla="*/ 17206 h 183360"/>
                <a:gd name="connsiteX9" fmla="*/ 44935 w 209184"/>
                <a:gd name="connsiteY9" fmla="*/ 68928 h 183360"/>
                <a:gd name="connsiteX10" fmla="*/ 45864 w 209184"/>
                <a:gd name="connsiteY10" fmla="*/ 79355 h 183360"/>
                <a:gd name="connsiteX11" fmla="*/ 52678 w 209184"/>
                <a:gd name="connsiteY11" fmla="*/ 76774 h 183360"/>
                <a:gd name="connsiteX12" fmla="*/ 65582 w 209184"/>
                <a:gd name="connsiteY12" fmla="*/ 84620 h 183360"/>
                <a:gd name="connsiteX13" fmla="*/ 77145 w 209184"/>
                <a:gd name="connsiteY13" fmla="*/ 86478 h 183360"/>
                <a:gd name="connsiteX14" fmla="*/ 103057 w 209184"/>
                <a:gd name="connsiteY14" fmla="*/ 26910 h 183360"/>
                <a:gd name="connsiteX15" fmla="*/ 95418 w 209184"/>
                <a:gd name="connsiteY15" fmla="*/ 895 h 183360"/>
                <a:gd name="connsiteX16" fmla="*/ 131241 w 209184"/>
                <a:gd name="connsiteY16" fmla="*/ 6263 h 183360"/>
                <a:gd name="connsiteX17" fmla="*/ 141152 w 209184"/>
                <a:gd name="connsiteY17" fmla="*/ 16380 h 183360"/>
                <a:gd name="connsiteX18" fmla="*/ 154056 w 209184"/>
                <a:gd name="connsiteY18" fmla="*/ 30833 h 183360"/>
                <a:gd name="connsiteX19" fmla="*/ 150030 w 209184"/>
                <a:gd name="connsiteY19" fmla="*/ 48074 h 183360"/>
                <a:gd name="connsiteX20" fmla="*/ 145900 w 209184"/>
                <a:gd name="connsiteY20" fmla="*/ 68824 h 183360"/>
                <a:gd name="connsiteX21" fmla="*/ 196383 w 209184"/>
                <a:gd name="connsiteY21" fmla="*/ 145529 h 183360"/>
                <a:gd name="connsiteX22" fmla="*/ 209185 w 209184"/>
                <a:gd name="connsiteY22" fmla="*/ 160602 h 183360"/>
                <a:gd name="connsiteX23" fmla="*/ 184098 w 209184"/>
                <a:gd name="connsiteY23" fmla="*/ 168964 h 183360"/>
                <a:gd name="connsiteX24" fmla="*/ 133099 w 209184"/>
                <a:gd name="connsiteY24" fmla="*/ 180940 h 183360"/>
                <a:gd name="connsiteX25" fmla="*/ 115652 w 209184"/>
                <a:gd name="connsiteY25" fmla="*/ 178772 h 183360"/>
                <a:gd name="connsiteX26" fmla="*/ 87675 w 209184"/>
                <a:gd name="connsiteY26" fmla="*/ 175365 h 183360"/>
                <a:gd name="connsiteX27" fmla="*/ 56291 w 209184"/>
                <a:gd name="connsiteY27" fmla="*/ 169067 h 18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9184" h="183360">
                  <a:moveTo>
                    <a:pt x="56291" y="169067"/>
                  </a:moveTo>
                  <a:cubicBezTo>
                    <a:pt x="61453" y="168345"/>
                    <a:pt x="66821" y="167106"/>
                    <a:pt x="66615" y="159982"/>
                  </a:cubicBezTo>
                  <a:cubicBezTo>
                    <a:pt x="66408" y="153169"/>
                    <a:pt x="64756" y="146252"/>
                    <a:pt x="63930" y="139438"/>
                  </a:cubicBezTo>
                  <a:cubicBezTo>
                    <a:pt x="61866" y="122714"/>
                    <a:pt x="61866" y="122611"/>
                    <a:pt x="45245" y="124572"/>
                  </a:cubicBezTo>
                  <a:cubicBezTo>
                    <a:pt x="29346" y="126431"/>
                    <a:pt x="28107" y="125914"/>
                    <a:pt x="27488" y="108054"/>
                  </a:cubicBezTo>
                  <a:cubicBezTo>
                    <a:pt x="27281" y="102480"/>
                    <a:pt x="28623" y="97524"/>
                    <a:pt x="24494" y="92879"/>
                  </a:cubicBezTo>
                  <a:cubicBezTo>
                    <a:pt x="18300" y="85962"/>
                    <a:pt x="12931" y="78219"/>
                    <a:pt x="6944" y="71096"/>
                  </a:cubicBezTo>
                  <a:cubicBezTo>
                    <a:pt x="-5858" y="56023"/>
                    <a:pt x="-76" y="35376"/>
                    <a:pt x="17061" y="25671"/>
                  </a:cubicBezTo>
                  <a:cubicBezTo>
                    <a:pt x="29036" y="18961"/>
                    <a:pt x="42457" y="25671"/>
                    <a:pt x="53297" y="17206"/>
                  </a:cubicBezTo>
                  <a:cubicBezTo>
                    <a:pt x="63621" y="37027"/>
                    <a:pt x="54846" y="52926"/>
                    <a:pt x="44935" y="68928"/>
                  </a:cubicBezTo>
                  <a:cubicBezTo>
                    <a:pt x="42870" y="72334"/>
                    <a:pt x="41735" y="76877"/>
                    <a:pt x="45864" y="79355"/>
                  </a:cubicBezTo>
                  <a:cubicBezTo>
                    <a:pt x="47309" y="80180"/>
                    <a:pt x="50613" y="78219"/>
                    <a:pt x="52678" y="76774"/>
                  </a:cubicBezTo>
                  <a:cubicBezTo>
                    <a:pt x="61556" y="70683"/>
                    <a:pt x="62898" y="78425"/>
                    <a:pt x="65582" y="84620"/>
                  </a:cubicBezTo>
                  <a:cubicBezTo>
                    <a:pt x="68473" y="91227"/>
                    <a:pt x="74357" y="92362"/>
                    <a:pt x="77145" y="86478"/>
                  </a:cubicBezTo>
                  <a:cubicBezTo>
                    <a:pt x="86436" y="66966"/>
                    <a:pt x="94076" y="46628"/>
                    <a:pt x="103057" y="26910"/>
                  </a:cubicBezTo>
                  <a:cubicBezTo>
                    <a:pt x="107909" y="16277"/>
                    <a:pt x="101199" y="9154"/>
                    <a:pt x="95418" y="895"/>
                  </a:cubicBezTo>
                  <a:cubicBezTo>
                    <a:pt x="110077" y="-2719"/>
                    <a:pt x="120091" y="5747"/>
                    <a:pt x="131241" y="6263"/>
                  </a:cubicBezTo>
                  <a:cubicBezTo>
                    <a:pt x="137435" y="6573"/>
                    <a:pt x="139913" y="10496"/>
                    <a:pt x="141152" y="16380"/>
                  </a:cubicBezTo>
                  <a:cubicBezTo>
                    <a:pt x="142803" y="24020"/>
                    <a:pt x="149514" y="26291"/>
                    <a:pt x="154056" y="30833"/>
                  </a:cubicBezTo>
                  <a:cubicBezTo>
                    <a:pt x="162005" y="38782"/>
                    <a:pt x="161799" y="39092"/>
                    <a:pt x="150030" y="48074"/>
                  </a:cubicBezTo>
                  <a:cubicBezTo>
                    <a:pt x="142081" y="54062"/>
                    <a:pt x="139706" y="63250"/>
                    <a:pt x="145900" y="68824"/>
                  </a:cubicBezTo>
                  <a:cubicBezTo>
                    <a:pt x="169129" y="89575"/>
                    <a:pt x="183995" y="116313"/>
                    <a:pt x="196383" y="145529"/>
                  </a:cubicBezTo>
                  <a:cubicBezTo>
                    <a:pt x="198861" y="151414"/>
                    <a:pt x="204849" y="155647"/>
                    <a:pt x="209185" y="160602"/>
                  </a:cubicBezTo>
                  <a:cubicBezTo>
                    <a:pt x="201132" y="164525"/>
                    <a:pt x="193389" y="169687"/>
                    <a:pt x="184098" y="168964"/>
                  </a:cubicBezTo>
                  <a:cubicBezTo>
                    <a:pt x="165928" y="167519"/>
                    <a:pt x="148894" y="170719"/>
                    <a:pt x="133099" y="180940"/>
                  </a:cubicBezTo>
                  <a:cubicBezTo>
                    <a:pt x="127111" y="184863"/>
                    <a:pt x="120607" y="183933"/>
                    <a:pt x="115652" y="178772"/>
                  </a:cubicBezTo>
                  <a:cubicBezTo>
                    <a:pt x="106877" y="169893"/>
                    <a:pt x="98102" y="172061"/>
                    <a:pt x="87675" y="175365"/>
                  </a:cubicBezTo>
                  <a:cubicBezTo>
                    <a:pt x="77248" y="178875"/>
                    <a:pt x="65066" y="181043"/>
                    <a:pt x="56291" y="169067"/>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84CD1E22-5049-5424-3285-BCC87D3C6F69}"/>
                </a:ext>
              </a:extLst>
            </p:cNvPr>
            <p:cNvSpPr/>
            <p:nvPr/>
          </p:nvSpPr>
          <p:spPr>
            <a:xfrm>
              <a:off x="5569121" y="1558169"/>
              <a:ext cx="91674" cy="41054"/>
            </a:xfrm>
            <a:custGeom>
              <a:avLst/>
              <a:gdLst>
                <a:gd name="connsiteX0" fmla="*/ 0 w 91674"/>
                <a:gd name="connsiteY0" fmla="*/ 10838 h 41054"/>
                <a:gd name="connsiteX1" fmla="*/ 14660 w 91674"/>
                <a:gd name="connsiteY1" fmla="*/ 8876 h 41054"/>
                <a:gd name="connsiteX2" fmla="*/ 44185 w 91674"/>
                <a:gd name="connsiteY2" fmla="*/ 11354 h 41054"/>
                <a:gd name="connsiteX3" fmla="*/ 68033 w 91674"/>
                <a:gd name="connsiteY3" fmla="*/ 15483 h 41054"/>
                <a:gd name="connsiteX4" fmla="*/ 91674 w 91674"/>
                <a:gd name="connsiteY4" fmla="*/ 27665 h 41054"/>
                <a:gd name="connsiteX5" fmla="*/ 53477 w 91674"/>
                <a:gd name="connsiteY5" fmla="*/ 36131 h 41054"/>
                <a:gd name="connsiteX6" fmla="*/ 53477 w 91674"/>
                <a:gd name="connsiteY6" fmla="*/ 36131 h 41054"/>
                <a:gd name="connsiteX7" fmla="*/ 14969 w 91674"/>
                <a:gd name="connsiteY7" fmla="*/ 27665 h 41054"/>
                <a:gd name="connsiteX8" fmla="*/ 14969 w 91674"/>
                <a:gd name="connsiteY8" fmla="*/ 27665 h 41054"/>
                <a:gd name="connsiteX9" fmla="*/ 7330 w 91674"/>
                <a:gd name="connsiteY9" fmla="*/ 19406 h 41054"/>
                <a:gd name="connsiteX10" fmla="*/ 103 w 91674"/>
                <a:gd name="connsiteY10" fmla="*/ 18890 h 41054"/>
                <a:gd name="connsiteX11" fmla="*/ 0 w 91674"/>
                <a:gd name="connsiteY11" fmla="*/ 10838 h 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674" h="41054">
                  <a:moveTo>
                    <a:pt x="0" y="10838"/>
                  </a:moveTo>
                  <a:cubicBezTo>
                    <a:pt x="4955" y="10321"/>
                    <a:pt x="11459" y="11767"/>
                    <a:pt x="14660" y="8876"/>
                  </a:cubicBezTo>
                  <a:cubicBezTo>
                    <a:pt x="25809" y="-1241"/>
                    <a:pt x="34481" y="-5474"/>
                    <a:pt x="44185" y="11354"/>
                  </a:cubicBezTo>
                  <a:cubicBezTo>
                    <a:pt x="49450" y="20439"/>
                    <a:pt x="59155" y="19819"/>
                    <a:pt x="68033" y="15483"/>
                  </a:cubicBezTo>
                  <a:cubicBezTo>
                    <a:pt x="80318" y="9392"/>
                    <a:pt x="86719" y="16825"/>
                    <a:pt x="91674" y="27665"/>
                  </a:cubicBezTo>
                  <a:cubicBezTo>
                    <a:pt x="78770" y="29523"/>
                    <a:pt x="64110" y="22090"/>
                    <a:pt x="53477" y="36131"/>
                  </a:cubicBezTo>
                  <a:lnTo>
                    <a:pt x="53477" y="36131"/>
                  </a:lnTo>
                  <a:cubicBezTo>
                    <a:pt x="39023" y="42222"/>
                    <a:pt x="24983" y="45732"/>
                    <a:pt x="14969" y="27665"/>
                  </a:cubicBezTo>
                  <a:lnTo>
                    <a:pt x="14969" y="27665"/>
                  </a:lnTo>
                  <a:cubicBezTo>
                    <a:pt x="12698" y="24568"/>
                    <a:pt x="10117" y="21884"/>
                    <a:pt x="7330" y="19406"/>
                  </a:cubicBezTo>
                  <a:cubicBezTo>
                    <a:pt x="4852" y="19303"/>
                    <a:pt x="2478" y="19097"/>
                    <a:pt x="103" y="18890"/>
                  </a:cubicBezTo>
                  <a:cubicBezTo>
                    <a:pt x="0" y="16309"/>
                    <a:pt x="0" y="13522"/>
                    <a:pt x="0" y="10838"/>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3B9762B9-6342-EC8B-6567-DF3961104444}"/>
                </a:ext>
              </a:extLst>
            </p:cNvPr>
            <p:cNvSpPr/>
            <p:nvPr/>
          </p:nvSpPr>
          <p:spPr>
            <a:xfrm>
              <a:off x="6303548" y="1038003"/>
              <a:ext cx="175812" cy="121072"/>
            </a:xfrm>
            <a:custGeom>
              <a:avLst/>
              <a:gdLst>
                <a:gd name="connsiteX0" fmla="*/ 168069 w 175812"/>
                <a:gd name="connsiteY0" fmla="*/ 96170 h 121072"/>
                <a:gd name="connsiteX1" fmla="*/ 175812 w 175812"/>
                <a:gd name="connsiteY1" fmla="*/ 96273 h 121072"/>
                <a:gd name="connsiteX2" fmla="*/ 165489 w 175812"/>
                <a:gd name="connsiteY2" fmla="*/ 109694 h 121072"/>
                <a:gd name="connsiteX3" fmla="*/ 123161 w 175812"/>
                <a:gd name="connsiteY3" fmla="*/ 115062 h 121072"/>
                <a:gd name="connsiteX4" fmla="*/ 112631 w 175812"/>
                <a:gd name="connsiteY4" fmla="*/ 114546 h 121072"/>
                <a:gd name="connsiteX5" fmla="*/ 102514 w 175812"/>
                <a:gd name="connsiteY5" fmla="*/ 111139 h 121072"/>
                <a:gd name="connsiteX6" fmla="*/ 53580 w 175812"/>
                <a:gd name="connsiteY6" fmla="*/ 113100 h 121072"/>
                <a:gd name="connsiteX7" fmla="*/ 55438 w 175812"/>
                <a:gd name="connsiteY7" fmla="*/ 83781 h 121072"/>
                <a:gd name="connsiteX8" fmla="*/ 53477 w 175812"/>
                <a:gd name="connsiteY8" fmla="*/ 54565 h 121072"/>
                <a:gd name="connsiteX9" fmla="*/ 51825 w 175812"/>
                <a:gd name="connsiteY9" fmla="*/ 50952 h 121072"/>
                <a:gd name="connsiteX10" fmla="*/ 33036 w 175812"/>
                <a:gd name="connsiteY10" fmla="*/ 17193 h 121072"/>
                <a:gd name="connsiteX11" fmla="*/ 2478 w 175812"/>
                <a:gd name="connsiteY11" fmla="*/ 7386 h 121072"/>
                <a:gd name="connsiteX12" fmla="*/ 0 w 175812"/>
                <a:gd name="connsiteY12" fmla="*/ 4392 h 121072"/>
                <a:gd name="connsiteX13" fmla="*/ 26325 w 175812"/>
                <a:gd name="connsiteY13" fmla="*/ 1605 h 121072"/>
                <a:gd name="connsiteX14" fmla="*/ 47076 w 175812"/>
                <a:gd name="connsiteY14" fmla="*/ 10483 h 121072"/>
                <a:gd name="connsiteX15" fmla="*/ 80318 w 175812"/>
                <a:gd name="connsiteY15" fmla="*/ 69122 h 121072"/>
                <a:gd name="connsiteX16" fmla="*/ 91674 w 175812"/>
                <a:gd name="connsiteY16" fmla="*/ 79548 h 121072"/>
                <a:gd name="connsiteX17" fmla="*/ 91778 w 175812"/>
                <a:gd name="connsiteY17" fmla="*/ 79548 h 121072"/>
                <a:gd name="connsiteX18" fmla="*/ 160740 w 175812"/>
                <a:gd name="connsiteY18" fmla="*/ 96170 h 121072"/>
                <a:gd name="connsiteX19" fmla="*/ 168069 w 175812"/>
                <a:gd name="connsiteY19" fmla="*/ 96170 h 12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812" h="121072">
                  <a:moveTo>
                    <a:pt x="168069" y="96170"/>
                  </a:moveTo>
                  <a:cubicBezTo>
                    <a:pt x="170650" y="96170"/>
                    <a:pt x="173231" y="96273"/>
                    <a:pt x="175812" y="96273"/>
                  </a:cubicBezTo>
                  <a:cubicBezTo>
                    <a:pt x="174677" y="102983"/>
                    <a:pt x="173747" y="112378"/>
                    <a:pt x="165489" y="109694"/>
                  </a:cubicBezTo>
                  <a:cubicBezTo>
                    <a:pt x="150209" y="104738"/>
                    <a:pt x="136273" y="102157"/>
                    <a:pt x="123161" y="115062"/>
                  </a:cubicBezTo>
                  <a:cubicBezTo>
                    <a:pt x="119961" y="118262"/>
                    <a:pt x="116245" y="116198"/>
                    <a:pt x="112631" y="114546"/>
                  </a:cubicBezTo>
                  <a:cubicBezTo>
                    <a:pt x="109328" y="112894"/>
                    <a:pt x="103443" y="110003"/>
                    <a:pt x="102514" y="111139"/>
                  </a:cubicBezTo>
                  <a:cubicBezTo>
                    <a:pt x="86616" y="131580"/>
                    <a:pt x="69788" y="114339"/>
                    <a:pt x="53580" y="113100"/>
                  </a:cubicBezTo>
                  <a:cubicBezTo>
                    <a:pt x="47386" y="102777"/>
                    <a:pt x="49863" y="92763"/>
                    <a:pt x="55438" y="83781"/>
                  </a:cubicBezTo>
                  <a:cubicBezTo>
                    <a:pt x="62149" y="73045"/>
                    <a:pt x="58122" y="63960"/>
                    <a:pt x="53477" y="54565"/>
                  </a:cubicBezTo>
                  <a:cubicBezTo>
                    <a:pt x="52960" y="53326"/>
                    <a:pt x="52444" y="52088"/>
                    <a:pt x="51825" y="50952"/>
                  </a:cubicBezTo>
                  <a:cubicBezTo>
                    <a:pt x="45734" y="39596"/>
                    <a:pt x="40675" y="27104"/>
                    <a:pt x="33036" y="17193"/>
                  </a:cubicBezTo>
                  <a:cubicBezTo>
                    <a:pt x="25603" y="7696"/>
                    <a:pt x="11046" y="17193"/>
                    <a:pt x="2478" y="7386"/>
                  </a:cubicBezTo>
                  <a:cubicBezTo>
                    <a:pt x="1652" y="6457"/>
                    <a:pt x="826" y="5424"/>
                    <a:pt x="0" y="4392"/>
                  </a:cubicBezTo>
                  <a:cubicBezTo>
                    <a:pt x="8775" y="3566"/>
                    <a:pt x="18066" y="4289"/>
                    <a:pt x="26325" y="1605"/>
                  </a:cubicBezTo>
                  <a:cubicBezTo>
                    <a:pt x="36339" y="-1596"/>
                    <a:pt x="40779" y="-667"/>
                    <a:pt x="47076" y="10483"/>
                  </a:cubicBezTo>
                  <a:cubicBezTo>
                    <a:pt x="58019" y="30098"/>
                    <a:pt x="71750" y="47752"/>
                    <a:pt x="80318" y="69122"/>
                  </a:cubicBezTo>
                  <a:cubicBezTo>
                    <a:pt x="82073" y="73561"/>
                    <a:pt x="87854" y="76142"/>
                    <a:pt x="91674" y="79548"/>
                  </a:cubicBezTo>
                  <a:lnTo>
                    <a:pt x="91778" y="79548"/>
                  </a:lnTo>
                  <a:cubicBezTo>
                    <a:pt x="113148" y="93176"/>
                    <a:pt x="142880" y="65302"/>
                    <a:pt x="160740" y="96170"/>
                  </a:cubicBezTo>
                  <a:cubicBezTo>
                    <a:pt x="163114" y="96479"/>
                    <a:pt x="165592" y="96376"/>
                    <a:pt x="168069" y="96170"/>
                  </a:cubicBezTo>
                  <a:close/>
                </a:path>
              </a:pathLst>
            </a:custGeom>
            <a:solidFill>
              <a:srgbClr val="A5D7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54C68BC1-253B-22C0-73DC-7BE7BEF24AC5}"/>
                </a:ext>
              </a:extLst>
            </p:cNvPr>
            <p:cNvSpPr/>
            <p:nvPr/>
          </p:nvSpPr>
          <p:spPr>
            <a:xfrm>
              <a:off x="6058567" y="975402"/>
              <a:ext cx="145460" cy="50475"/>
            </a:xfrm>
            <a:custGeom>
              <a:avLst/>
              <a:gdLst>
                <a:gd name="connsiteX0" fmla="*/ 145461 w 145460"/>
                <a:gd name="connsiteY0" fmla="*/ 16923 h 50475"/>
                <a:gd name="connsiteX1" fmla="*/ 94152 w 145460"/>
                <a:gd name="connsiteY1" fmla="*/ 24253 h 50475"/>
                <a:gd name="connsiteX2" fmla="*/ 95391 w 145460"/>
                <a:gd name="connsiteY2" fmla="*/ 39739 h 50475"/>
                <a:gd name="connsiteX3" fmla="*/ 94462 w 145460"/>
                <a:gd name="connsiteY3" fmla="*/ 46346 h 50475"/>
                <a:gd name="connsiteX4" fmla="*/ 88061 w 145460"/>
                <a:gd name="connsiteY4" fmla="*/ 49237 h 50475"/>
                <a:gd name="connsiteX5" fmla="*/ 0 w 145460"/>
                <a:gd name="connsiteY5" fmla="*/ 50475 h 50475"/>
                <a:gd name="connsiteX6" fmla="*/ 23022 w 145460"/>
                <a:gd name="connsiteY6" fmla="*/ 8458 h 50475"/>
                <a:gd name="connsiteX7" fmla="*/ 38301 w 145460"/>
                <a:gd name="connsiteY7" fmla="*/ 8561 h 50475"/>
                <a:gd name="connsiteX8" fmla="*/ 44702 w 145460"/>
                <a:gd name="connsiteY8" fmla="*/ 18369 h 50475"/>
                <a:gd name="connsiteX9" fmla="*/ 59568 w 145460"/>
                <a:gd name="connsiteY9" fmla="*/ 16614 h 50475"/>
                <a:gd name="connsiteX10" fmla="*/ 85583 w 145460"/>
                <a:gd name="connsiteY10" fmla="*/ 715 h 50475"/>
                <a:gd name="connsiteX11" fmla="*/ 145461 w 145460"/>
                <a:gd name="connsiteY11" fmla="*/ 16923 h 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460" h="50475">
                  <a:moveTo>
                    <a:pt x="145461" y="16923"/>
                  </a:moveTo>
                  <a:cubicBezTo>
                    <a:pt x="128220" y="18162"/>
                    <a:pt x="110257" y="13310"/>
                    <a:pt x="94152" y="24253"/>
                  </a:cubicBezTo>
                  <a:cubicBezTo>
                    <a:pt x="85274" y="30344"/>
                    <a:pt x="83931" y="35506"/>
                    <a:pt x="95391" y="39739"/>
                  </a:cubicBezTo>
                  <a:cubicBezTo>
                    <a:pt x="95804" y="39945"/>
                    <a:pt x="95700" y="44901"/>
                    <a:pt x="94462" y="46346"/>
                  </a:cubicBezTo>
                  <a:cubicBezTo>
                    <a:pt x="93016" y="48101"/>
                    <a:pt x="89610" y="49959"/>
                    <a:pt x="88061" y="49237"/>
                  </a:cubicBezTo>
                  <a:cubicBezTo>
                    <a:pt x="58432" y="35403"/>
                    <a:pt x="29319" y="44901"/>
                    <a:pt x="0" y="50475"/>
                  </a:cubicBezTo>
                  <a:cubicBezTo>
                    <a:pt x="1239" y="32306"/>
                    <a:pt x="3613" y="14859"/>
                    <a:pt x="23022" y="8458"/>
                  </a:cubicBezTo>
                  <a:cubicBezTo>
                    <a:pt x="28080" y="8458"/>
                    <a:pt x="33139" y="8561"/>
                    <a:pt x="38301" y="8561"/>
                  </a:cubicBezTo>
                  <a:cubicBezTo>
                    <a:pt x="40366" y="11865"/>
                    <a:pt x="42017" y="15788"/>
                    <a:pt x="44702" y="18369"/>
                  </a:cubicBezTo>
                  <a:cubicBezTo>
                    <a:pt x="49967" y="23324"/>
                    <a:pt x="57296" y="25182"/>
                    <a:pt x="59568" y="16614"/>
                  </a:cubicBezTo>
                  <a:cubicBezTo>
                    <a:pt x="63800" y="1025"/>
                    <a:pt x="74124" y="-1556"/>
                    <a:pt x="85583" y="715"/>
                  </a:cubicBezTo>
                  <a:cubicBezTo>
                    <a:pt x="105921" y="4638"/>
                    <a:pt x="127188" y="4329"/>
                    <a:pt x="145461" y="16923"/>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F1ED1869-A33D-462B-9DAD-8E5C72563268}"/>
                </a:ext>
              </a:extLst>
            </p:cNvPr>
            <p:cNvSpPr/>
            <p:nvPr/>
          </p:nvSpPr>
          <p:spPr>
            <a:xfrm>
              <a:off x="5905363" y="1684219"/>
              <a:ext cx="53786" cy="77419"/>
            </a:xfrm>
            <a:custGeom>
              <a:avLst/>
              <a:gdLst>
                <a:gd name="connsiteX0" fmla="*/ 15589 w 53786"/>
                <a:gd name="connsiteY0" fmla="*/ 10220 h 77419"/>
                <a:gd name="connsiteX1" fmla="*/ 23125 w 53786"/>
                <a:gd name="connsiteY1" fmla="*/ 18686 h 77419"/>
                <a:gd name="connsiteX2" fmla="*/ 38920 w 53786"/>
                <a:gd name="connsiteY2" fmla="*/ 54819 h 77419"/>
                <a:gd name="connsiteX3" fmla="*/ 53786 w 53786"/>
                <a:gd name="connsiteY3" fmla="*/ 77221 h 77419"/>
                <a:gd name="connsiteX4" fmla="*/ 26945 w 53786"/>
                <a:gd name="connsiteY4" fmla="*/ 60084 h 77419"/>
                <a:gd name="connsiteX5" fmla="*/ 7227 w 53786"/>
                <a:gd name="connsiteY5" fmla="*/ 32210 h 77419"/>
                <a:gd name="connsiteX6" fmla="*/ 0 w 53786"/>
                <a:gd name="connsiteY6" fmla="*/ 2271 h 77419"/>
                <a:gd name="connsiteX7" fmla="*/ 4542 w 53786"/>
                <a:gd name="connsiteY7" fmla="*/ 0 h 77419"/>
                <a:gd name="connsiteX8" fmla="*/ 15589 w 53786"/>
                <a:gd name="connsiteY8" fmla="*/ 10220 h 77419"/>
                <a:gd name="connsiteX9" fmla="*/ 15589 w 53786"/>
                <a:gd name="connsiteY9" fmla="*/ 10220 h 7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86" h="77419">
                  <a:moveTo>
                    <a:pt x="15589" y="10220"/>
                  </a:moveTo>
                  <a:cubicBezTo>
                    <a:pt x="18066" y="13008"/>
                    <a:pt x="20647" y="15795"/>
                    <a:pt x="23125" y="18686"/>
                  </a:cubicBezTo>
                  <a:cubicBezTo>
                    <a:pt x="28287" y="30765"/>
                    <a:pt x="39849" y="39127"/>
                    <a:pt x="38920" y="54819"/>
                  </a:cubicBezTo>
                  <a:cubicBezTo>
                    <a:pt x="38301" y="65968"/>
                    <a:pt x="49760" y="68962"/>
                    <a:pt x="53786" y="77221"/>
                  </a:cubicBezTo>
                  <a:cubicBezTo>
                    <a:pt x="41088" y="78460"/>
                    <a:pt x="31694" y="74021"/>
                    <a:pt x="26945" y="60084"/>
                  </a:cubicBezTo>
                  <a:cubicBezTo>
                    <a:pt x="23125" y="48728"/>
                    <a:pt x="20234" y="37785"/>
                    <a:pt x="7227" y="32210"/>
                  </a:cubicBezTo>
                  <a:cubicBezTo>
                    <a:pt x="-3407" y="27564"/>
                    <a:pt x="1342" y="12801"/>
                    <a:pt x="0" y="2271"/>
                  </a:cubicBezTo>
                  <a:cubicBezTo>
                    <a:pt x="1549" y="1548"/>
                    <a:pt x="2994" y="723"/>
                    <a:pt x="4542" y="0"/>
                  </a:cubicBezTo>
                  <a:cubicBezTo>
                    <a:pt x="9808" y="1445"/>
                    <a:pt x="12388" y="6091"/>
                    <a:pt x="15589" y="10220"/>
                  </a:cubicBezTo>
                  <a:lnTo>
                    <a:pt x="15589" y="10220"/>
                  </a:ln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E885956E-1F75-E32F-7926-D138AF97BC5C}"/>
                </a:ext>
              </a:extLst>
            </p:cNvPr>
            <p:cNvSpPr/>
            <p:nvPr/>
          </p:nvSpPr>
          <p:spPr>
            <a:xfrm>
              <a:off x="5890291" y="1669456"/>
              <a:ext cx="16748" cy="16930"/>
            </a:xfrm>
            <a:custGeom>
              <a:avLst/>
              <a:gdLst>
                <a:gd name="connsiteX0" fmla="*/ 0 w 16748"/>
                <a:gd name="connsiteY0" fmla="*/ 0 h 16930"/>
                <a:gd name="connsiteX1" fmla="*/ 7640 w 16748"/>
                <a:gd name="connsiteY1" fmla="*/ 0 h 16930"/>
                <a:gd name="connsiteX2" fmla="*/ 15382 w 16748"/>
                <a:gd name="connsiteY2" fmla="*/ 16518 h 16930"/>
                <a:gd name="connsiteX3" fmla="*/ 14969 w 16748"/>
                <a:gd name="connsiteY3" fmla="*/ 16931 h 16930"/>
                <a:gd name="connsiteX4" fmla="*/ 0 w 16748"/>
                <a:gd name="connsiteY4" fmla="*/ 0 h 1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48" h="16930">
                  <a:moveTo>
                    <a:pt x="0" y="0"/>
                  </a:moveTo>
                  <a:cubicBezTo>
                    <a:pt x="2581" y="0"/>
                    <a:pt x="5162" y="0"/>
                    <a:pt x="7640" y="0"/>
                  </a:cubicBezTo>
                  <a:cubicBezTo>
                    <a:pt x="11666" y="4749"/>
                    <a:pt x="20028" y="7020"/>
                    <a:pt x="15382" y="16518"/>
                  </a:cubicBezTo>
                  <a:lnTo>
                    <a:pt x="14969" y="16931"/>
                  </a:lnTo>
                  <a:cubicBezTo>
                    <a:pt x="5368" y="16311"/>
                    <a:pt x="206" y="10737"/>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3CAEDAF8-4344-A80E-3E8D-7C4649EA6DEC}"/>
                </a:ext>
              </a:extLst>
            </p:cNvPr>
            <p:cNvSpPr/>
            <p:nvPr/>
          </p:nvSpPr>
          <p:spPr>
            <a:xfrm>
              <a:off x="6020369" y="978348"/>
              <a:ext cx="61322" cy="55685"/>
            </a:xfrm>
            <a:custGeom>
              <a:avLst/>
              <a:gdLst>
                <a:gd name="connsiteX0" fmla="*/ 61323 w 61322"/>
                <a:gd name="connsiteY0" fmla="*/ 5409 h 55685"/>
                <a:gd name="connsiteX1" fmla="*/ 38301 w 61322"/>
                <a:gd name="connsiteY1" fmla="*/ 47427 h 55685"/>
                <a:gd name="connsiteX2" fmla="*/ 38301 w 61322"/>
                <a:gd name="connsiteY2" fmla="*/ 47427 h 55685"/>
                <a:gd name="connsiteX3" fmla="*/ 7640 w 61322"/>
                <a:gd name="connsiteY3" fmla="*/ 55686 h 55685"/>
                <a:gd name="connsiteX4" fmla="*/ 7640 w 61322"/>
                <a:gd name="connsiteY4" fmla="*/ 55686 h 55685"/>
                <a:gd name="connsiteX5" fmla="*/ 0 w 61322"/>
                <a:gd name="connsiteY5" fmla="*/ 55686 h 55685"/>
                <a:gd name="connsiteX6" fmla="*/ 10014 w 61322"/>
                <a:gd name="connsiteY6" fmla="*/ 35348 h 55685"/>
                <a:gd name="connsiteX7" fmla="*/ 49244 w 61322"/>
                <a:gd name="connsiteY7" fmla="*/ 2622 h 55685"/>
                <a:gd name="connsiteX8" fmla="*/ 61323 w 61322"/>
                <a:gd name="connsiteY8" fmla="*/ 5409 h 5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22" h="55685">
                  <a:moveTo>
                    <a:pt x="61323" y="5409"/>
                  </a:moveTo>
                  <a:cubicBezTo>
                    <a:pt x="49244" y="16559"/>
                    <a:pt x="46044" y="33387"/>
                    <a:pt x="38301" y="47427"/>
                  </a:cubicBezTo>
                  <a:lnTo>
                    <a:pt x="38301" y="47427"/>
                  </a:lnTo>
                  <a:cubicBezTo>
                    <a:pt x="29423" y="55995"/>
                    <a:pt x="15795" y="43813"/>
                    <a:pt x="7640" y="55686"/>
                  </a:cubicBezTo>
                  <a:lnTo>
                    <a:pt x="7640" y="55686"/>
                  </a:lnTo>
                  <a:cubicBezTo>
                    <a:pt x="5059" y="55686"/>
                    <a:pt x="2478" y="55686"/>
                    <a:pt x="0" y="55686"/>
                  </a:cubicBezTo>
                  <a:cubicBezTo>
                    <a:pt x="516" y="47117"/>
                    <a:pt x="2478" y="36793"/>
                    <a:pt x="10014" y="35348"/>
                  </a:cubicBezTo>
                  <a:cubicBezTo>
                    <a:pt x="28803" y="31632"/>
                    <a:pt x="40985" y="21101"/>
                    <a:pt x="49244" y="2622"/>
                  </a:cubicBezTo>
                  <a:cubicBezTo>
                    <a:pt x="51412" y="-2437"/>
                    <a:pt x="57916" y="557"/>
                    <a:pt x="61323" y="5409"/>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A19C821A-B3BD-C1FF-92AF-5F31E53F1F99}"/>
                </a:ext>
              </a:extLst>
            </p:cNvPr>
            <p:cNvSpPr/>
            <p:nvPr/>
          </p:nvSpPr>
          <p:spPr>
            <a:xfrm>
              <a:off x="5967099" y="1059120"/>
              <a:ext cx="37887" cy="8981"/>
            </a:xfrm>
            <a:custGeom>
              <a:avLst/>
              <a:gdLst>
                <a:gd name="connsiteX0" fmla="*/ 0 w 37887"/>
                <a:gd name="connsiteY0" fmla="*/ 8982 h 8981"/>
                <a:gd name="connsiteX1" fmla="*/ 15589 w 37887"/>
                <a:gd name="connsiteY1" fmla="*/ 206 h 8981"/>
                <a:gd name="connsiteX2" fmla="*/ 37888 w 37887"/>
                <a:gd name="connsiteY2" fmla="*/ 0 h 8981"/>
                <a:gd name="connsiteX3" fmla="*/ 22093 w 37887"/>
                <a:gd name="connsiteY3" fmla="*/ 8362 h 8981"/>
                <a:gd name="connsiteX4" fmla="*/ 0 w 37887"/>
                <a:gd name="connsiteY4" fmla="*/ 8982 h 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87" h="8981">
                  <a:moveTo>
                    <a:pt x="0" y="8982"/>
                  </a:moveTo>
                  <a:cubicBezTo>
                    <a:pt x="3613" y="2684"/>
                    <a:pt x="9085" y="206"/>
                    <a:pt x="15589" y="206"/>
                  </a:cubicBezTo>
                  <a:cubicBezTo>
                    <a:pt x="23022" y="103"/>
                    <a:pt x="30455" y="103"/>
                    <a:pt x="37888" y="0"/>
                  </a:cubicBezTo>
                  <a:cubicBezTo>
                    <a:pt x="34068" y="5988"/>
                    <a:pt x="28597" y="8259"/>
                    <a:pt x="22093" y="8362"/>
                  </a:cubicBezTo>
                  <a:cubicBezTo>
                    <a:pt x="14763" y="8465"/>
                    <a:pt x="7330" y="8775"/>
                    <a:pt x="0" y="8982"/>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6B52C8DC-A489-61E4-4A2A-F5B31D064B57}"/>
                </a:ext>
              </a:extLst>
            </p:cNvPr>
            <p:cNvSpPr/>
            <p:nvPr/>
          </p:nvSpPr>
          <p:spPr>
            <a:xfrm>
              <a:off x="6341849" y="1661094"/>
              <a:ext cx="7639" cy="8362"/>
            </a:xfrm>
            <a:custGeom>
              <a:avLst/>
              <a:gdLst>
                <a:gd name="connsiteX0" fmla="*/ 0 w 7639"/>
                <a:gd name="connsiteY0" fmla="*/ 8362 h 8362"/>
                <a:gd name="connsiteX1" fmla="*/ 7640 w 7639"/>
                <a:gd name="connsiteY1" fmla="*/ 0 h 8362"/>
                <a:gd name="connsiteX2" fmla="*/ 0 w 7639"/>
                <a:gd name="connsiteY2" fmla="*/ 8362 h 8362"/>
              </a:gdLst>
              <a:ahLst/>
              <a:cxnLst>
                <a:cxn ang="0">
                  <a:pos x="connsiteX0" y="connsiteY0"/>
                </a:cxn>
                <a:cxn ang="0">
                  <a:pos x="connsiteX1" y="connsiteY1"/>
                </a:cxn>
                <a:cxn ang="0">
                  <a:pos x="connsiteX2" y="connsiteY2"/>
                </a:cxn>
              </a:cxnLst>
              <a:rect l="l" t="t" r="r" b="b"/>
              <a:pathLst>
                <a:path w="7639" h="8362">
                  <a:moveTo>
                    <a:pt x="0" y="8362"/>
                  </a:moveTo>
                  <a:cubicBezTo>
                    <a:pt x="2478" y="5575"/>
                    <a:pt x="5059" y="2787"/>
                    <a:pt x="7640" y="0"/>
                  </a:cubicBezTo>
                  <a:cubicBezTo>
                    <a:pt x="5059" y="2787"/>
                    <a:pt x="2478" y="5575"/>
                    <a:pt x="0" y="8362"/>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71FC427A-2F54-43DE-B0D3-D9CB35D86222}"/>
                </a:ext>
              </a:extLst>
            </p:cNvPr>
            <p:cNvSpPr/>
            <p:nvPr/>
          </p:nvSpPr>
          <p:spPr>
            <a:xfrm>
              <a:off x="5584116" y="1585937"/>
              <a:ext cx="38584" cy="22114"/>
            </a:xfrm>
            <a:custGeom>
              <a:avLst/>
              <a:gdLst>
                <a:gd name="connsiteX0" fmla="*/ 77 w 38584"/>
                <a:gd name="connsiteY0" fmla="*/ 0 h 22114"/>
                <a:gd name="connsiteX1" fmla="*/ 38585 w 38584"/>
                <a:gd name="connsiteY1" fmla="*/ 8465 h 22114"/>
                <a:gd name="connsiteX2" fmla="*/ 16492 w 38584"/>
                <a:gd name="connsiteY2" fmla="*/ 20028 h 22114"/>
                <a:gd name="connsiteX3" fmla="*/ 387 w 38584"/>
                <a:gd name="connsiteY3" fmla="*/ 7846 h 22114"/>
                <a:gd name="connsiteX4" fmla="*/ 77 w 38584"/>
                <a:gd name="connsiteY4" fmla="*/ 0 h 2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84" h="22114">
                  <a:moveTo>
                    <a:pt x="77" y="0"/>
                  </a:moveTo>
                  <a:cubicBezTo>
                    <a:pt x="12053" y="7743"/>
                    <a:pt x="25061" y="9085"/>
                    <a:pt x="38585" y="8465"/>
                  </a:cubicBezTo>
                  <a:cubicBezTo>
                    <a:pt x="33629" y="17757"/>
                    <a:pt x="24235" y="17241"/>
                    <a:pt x="16492" y="20028"/>
                  </a:cubicBezTo>
                  <a:cubicBezTo>
                    <a:pt x="4930" y="24261"/>
                    <a:pt x="3691" y="22919"/>
                    <a:pt x="387" y="7846"/>
                  </a:cubicBezTo>
                  <a:cubicBezTo>
                    <a:pt x="-232" y="5265"/>
                    <a:pt x="77" y="2581"/>
                    <a:pt x="77"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962838AF-4875-C777-2E35-0814E6338730}"/>
                </a:ext>
              </a:extLst>
            </p:cNvPr>
            <p:cNvSpPr/>
            <p:nvPr/>
          </p:nvSpPr>
          <p:spPr>
            <a:xfrm>
              <a:off x="5576451" y="1577678"/>
              <a:ext cx="7639" cy="8258"/>
            </a:xfrm>
            <a:custGeom>
              <a:avLst/>
              <a:gdLst>
                <a:gd name="connsiteX0" fmla="*/ 0 w 7639"/>
                <a:gd name="connsiteY0" fmla="*/ 0 h 8258"/>
                <a:gd name="connsiteX1" fmla="*/ 7640 w 7639"/>
                <a:gd name="connsiteY1" fmla="*/ 8259 h 8258"/>
                <a:gd name="connsiteX2" fmla="*/ 0 w 7639"/>
                <a:gd name="connsiteY2" fmla="*/ 0 h 8258"/>
              </a:gdLst>
              <a:ahLst/>
              <a:cxnLst>
                <a:cxn ang="0">
                  <a:pos x="connsiteX0" y="connsiteY0"/>
                </a:cxn>
                <a:cxn ang="0">
                  <a:pos x="connsiteX1" y="connsiteY1"/>
                </a:cxn>
                <a:cxn ang="0">
                  <a:pos x="connsiteX2" y="connsiteY2"/>
                </a:cxn>
              </a:cxnLst>
              <a:rect l="l" t="t" r="r" b="b"/>
              <a:pathLst>
                <a:path w="7639" h="8258">
                  <a:moveTo>
                    <a:pt x="0" y="0"/>
                  </a:moveTo>
                  <a:cubicBezTo>
                    <a:pt x="2581" y="2787"/>
                    <a:pt x="5162" y="5472"/>
                    <a:pt x="7640" y="8259"/>
                  </a:cubicBezTo>
                  <a:cubicBezTo>
                    <a:pt x="5059" y="5472"/>
                    <a:pt x="2581" y="2787"/>
                    <a:pt x="0" y="0"/>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367C2E43-B095-3970-C5BB-53ECBD20E8F4}"/>
                </a:ext>
              </a:extLst>
            </p:cNvPr>
            <p:cNvSpPr/>
            <p:nvPr/>
          </p:nvSpPr>
          <p:spPr>
            <a:xfrm>
              <a:off x="6395222" y="1110987"/>
              <a:ext cx="68962" cy="23496"/>
            </a:xfrm>
            <a:custGeom>
              <a:avLst/>
              <a:gdLst>
                <a:gd name="connsiteX0" fmla="*/ 68962 w 68962"/>
                <a:gd name="connsiteY0" fmla="*/ 23496 h 23496"/>
                <a:gd name="connsiteX1" fmla="*/ 16105 w 68962"/>
                <a:gd name="connsiteY1" fmla="*/ 14721 h 23496"/>
                <a:gd name="connsiteX2" fmla="*/ 0 w 68962"/>
                <a:gd name="connsiteY2" fmla="*/ 6875 h 23496"/>
                <a:gd name="connsiteX3" fmla="*/ 22506 w 68962"/>
                <a:gd name="connsiteY3" fmla="*/ 5223 h 23496"/>
                <a:gd name="connsiteX4" fmla="*/ 68962 w 68962"/>
                <a:gd name="connsiteY4" fmla="*/ 23496 h 23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2" h="23496">
                  <a:moveTo>
                    <a:pt x="68962" y="23496"/>
                  </a:moveTo>
                  <a:cubicBezTo>
                    <a:pt x="51825" y="16992"/>
                    <a:pt x="35204" y="8940"/>
                    <a:pt x="16105" y="14721"/>
                  </a:cubicBezTo>
                  <a:cubicBezTo>
                    <a:pt x="10014" y="16579"/>
                    <a:pt x="4026" y="12863"/>
                    <a:pt x="0" y="6875"/>
                  </a:cubicBezTo>
                  <a:cubicBezTo>
                    <a:pt x="7536" y="6462"/>
                    <a:pt x="16105" y="8423"/>
                    <a:pt x="22506" y="5223"/>
                  </a:cubicBezTo>
                  <a:cubicBezTo>
                    <a:pt x="44392" y="-6133"/>
                    <a:pt x="58742" y="1507"/>
                    <a:pt x="68962" y="2349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866D2391-A881-C17C-6E03-3034913DB695}"/>
                </a:ext>
              </a:extLst>
            </p:cNvPr>
            <p:cNvSpPr/>
            <p:nvPr/>
          </p:nvSpPr>
          <p:spPr>
            <a:xfrm>
              <a:off x="6540683" y="1101241"/>
              <a:ext cx="15382" cy="8052"/>
            </a:xfrm>
            <a:custGeom>
              <a:avLst/>
              <a:gdLst>
                <a:gd name="connsiteX0" fmla="*/ 15382 w 15382"/>
                <a:gd name="connsiteY0" fmla="*/ 0 h 8052"/>
                <a:gd name="connsiteX1" fmla="*/ 0 w 15382"/>
                <a:gd name="connsiteY1" fmla="*/ 8052 h 8052"/>
                <a:gd name="connsiteX2" fmla="*/ 15382 w 15382"/>
                <a:gd name="connsiteY2" fmla="*/ 0 h 8052"/>
              </a:gdLst>
              <a:ahLst/>
              <a:cxnLst>
                <a:cxn ang="0">
                  <a:pos x="connsiteX0" y="connsiteY0"/>
                </a:cxn>
                <a:cxn ang="0">
                  <a:pos x="connsiteX1" y="connsiteY1"/>
                </a:cxn>
                <a:cxn ang="0">
                  <a:pos x="connsiteX2" y="connsiteY2"/>
                </a:cxn>
              </a:cxnLst>
              <a:rect l="l" t="t" r="r" b="b"/>
              <a:pathLst>
                <a:path w="15382" h="8052">
                  <a:moveTo>
                    <a:pt x="15382" y="0"/>
                  </a:moveTo>
                  <a:cubicBezTo>
                    <a:pt x="11976" y="6607"/>
                    <a:pt x="6297" y="7949"/>
                    <a:pt x="0" y="8052"/>
                  </a:cubicBezTo>
                  <a:cubicBezTo>
                    <a:pt x="3407" y="1445"/>
                    <a:pt x="9085" y="0"/>
                    <a:pt x="15382"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D787C1E4-1FF6-F7A1-BDD3-1171255EB42A}"/>
                </a:ext>
              </a:extLst>
            </p:cNvPr>
            <p:cNvSpPr/>
            <p:nvPr/>
          </p:nvSpPr>
          <p:spPr>
            <a:xfrm>
              <a:off x="6517764" y="1100931"/>
              <a:ext cx="15279" cy="8362"/>
            </a:xfrm>
            <a:custGeom>
              <a:avLst/>
              <a:gdLst>
                <a:gd name="connsiteX0" fmla="*/ 15279 w 15279"/>
                <a:gd name="connsiteY0" fmla="*/ 8362 h 8362"/>
                <a:gd name="connsiteX1" fmla="*/ 0 w 15279"/>
                <a:gd name="connsiteY1" fmla="*/ 0 h 8362"/>
                <a:gd name="connsiteX2" fmla="*/ 15279 w 15279"/>
                <a:gd name="connsiteY2" fmla="*/ 8362 h 8362"/>
              </a:gdLst>
              <a:ahLst/>
              <a:cxnLst>
                <a:cxn ang="0">
                  <a:pos x="connsiteX0" y="connsiteY0"/>
                </a:cxn>
                <a:cxn ang="0">
                  <a:pos x="connsiteX1" y="connsiteY1"/>
                </a:cxn>
                <a:cxn ang="0">
                  <a:pos x="connsiteX2" y="connsiteY2"/>
                </a:cxn>
              </a:cxnLst>
              <a:rect l="l" t="t" r="r" b="b"/>
              <a:pathLst>
                <a:path w="15279" h="8362">
                  <a:moveTo>
                    <a:pt x="15279" y="8362"/>
                  </a:moveTo>
                  <a:cubicBezTo>
                    <a:pt x="8982" y="8259"/>
                    <a:pt x="3304" y="6814"/>
                    <a:pt x="0" y="0"/>
                  </a:cubicBezTo>
                  <a:cubicBezTo>
                    <a:pt x="6297" y="206"/>
                    <a:pt x="11975" y="1755"/>
                    <a:pt x="15279" y="8362"/>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FA9A5E3C-5C6B-7500-A4D1-6316C702ECCF}"/>
                </a:ext>
              </a:extLst>
            </p:cNvPr>
            <p:cNvSpPr/>
            <p:nvPr/>
          </p:nvSpPr>
          <p:spPr>
            <a:xfrm>
              <a:off x="6578984" y="1086232"/>
              <a:ext cx="15279" cy="6439"/>
            </a:xfrm>
            <a:custGeom>
              <a:avLst/>
              <a:gdLst>
                <a:gd name="connsiteX0" fmla="*/ 15279 w 15279"/>
                <a:gd name="connsiteY0" fmla="*/ 6439 h 6439"/>
                <a:gd name="connsiteX1" fmla="*/ 0 w 15279"/>
                <a:gd name="connsiteY1" fmla="*/ 6336 h 6439"/>
                <a:gd name="connsiteX2" fmla="*/ 15279 w 15279"/>
                <a:gd name="connsiteY2" fmla="*/ 6439 h 6439"/>
              </a:gdLst>
              <a:ahLst/>
              <a:cxnLst>
                <a:cxn ang="0">
                  <a:pos x="connsiteX0" y="connsiteY0"/>
                </a:cxn>
                <a:cxn ang="0">
                  <a:pos x="connsiteX1" y="connsiteY1"/>
                </a:cxn>
                <a:cxn ang="0">
                  <a:pos x="connsiteX2" y="connsiteY2"/>
                </a:cxn>
              </a:cxnLst>
              <a:rect l="l" t="t" r="r" b="b"/>
              <a:pathLst>
                <a:path w="15279" h="6439">
                  <a:moveTo>
                    <a:pt x="15279" y="6439"/>
                  </a:moveTo>
                  <a:cubicBezTo>
                    <a:pt x="10220" y="6439"/>
                    <a:pt x="5059" y="6439"/>
                    <a:pt x="0" y="6336"/>
                  </a:cubicBezTo>
                  <a:cubicBezTo>
                    <a:pt x="5059" y="-2129"/>
                    <a:pt x="10220" y="-2129"/>
                    <a:pt x="15279" y="643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158F1081-AC9F-ED2B-D50C-724334E47393}"/>
                </a:ext>
              </a:extLst>
            </p:cNvPr>
            <p:cNvSpPr/>
            <p:nvPr/>
          </p:nvSpPr>
          <p:spPr>
            <a:xfrm>
              <a:off x="6594263" y="1092672"/>
              <a:ext cx="7639" cy="4335"/>
            </a:xfrm>
            <a:custGeom>
              <a:avLst/>
              <a:gdLst>
                <a:gd name="connsiteX0" fmla="*/ 7640 w 7639"/>
                <a:gd name="connsiteY0" fmla="*/ 0 h 4335"/>
                <a:gd name="connsiteX1" fmla="*/ 0 w 7639"/>
                <a:gd name="connsiteY1" fmla="*/ 0 h 4335"/>
                <a:gd name="connsiteX2" fmla="*/ 7640 w 7639"/>
                <a:gd name="connsiteY2" fmla="*/ 0 h 4335"/>
              </a:gdLst>
              <a:ahLst/>
              <a:cxnLst>
                <a:cxn ang="0">
                  <a:pos x="connsiteX0" y="connsiteY0"/>
                </a:cxn>
                <a:cxn ang="0">
                  <a:pos x="connsiteX1" y="connsiteY1"/>
                </a:cxn>
                <a:cxn ang="0">
                  <a:pos x="connsiteX2" y="connsiteY2"/>
                </a:cxn>
              </a:cxnLst>
              <a:rect l="l" t="t" r="r" b="b"/>
              <a:pathLst>
                <a:path w="7639" h="4335">
                  <a:moveTo>
                    <a:pt x="7640" y="0"/>
                  </a:moveTo>
                  <a:cubicBezTo>
                    <a:pt x="5162" y="5781"/>
                    <a:pt x="2581" y="5781"/>
                    <a:pt x="0" y="0"/>
                  </a:cubicBezTo>
                  <a:cubicBezTo>
                    <a:pt x="2581" y="0"/>
                    <a:pt x="5059" y="0"/>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EA83FD17-82F1-01BF-A88F-874EF14D8021}"/>
                </a:ext>
              </a:extLst>
            </p:cNvPr>
            <p:cNvSpPr/>
            <p:nvPr/>
          </p:nvSpPr>
          <p:spPr>
            <a:xfrm>
              <a:off x="6601902" y="1084310"/>
              <a:ext cx="7639" cy="8362"/>
            </a:xfrm>
            <a:custGeom>
              <a:avLst/>
              <a:gdLst>
                <a:gd name="connsiteX0" fmla="*/ 7640 w 7639"/>
                <a:gd name="connsiteY0" fmla="*/ 0 h 8362"/>
                <a:gd name="connsiteX1" fmla="*/ 0 w 7639"/>
                <a:gd name="connsiteY1" fmla="*/ 8362 h 8362"/>
                <a:gd name="connsiteX2" fmla="*/ 7640 w 7639"/>
                <a:gd name="connsiteY2" fmla="*/ 0 h 8362"/>
              </a:gdLst>
              <a:ahLst/>
              <a:cxnLst>
                <a:cxn ang="0">
                  <a:pos x="connsiteX0" y="connsiteY0"/>
                </a:cxn>
                <a:cxn ang="0">
                  <a:pos x="connsiteX1" y="connsiteY1"/>
                </a:cxn>
                <a:cxn ang="0">
                  <a:pos x="connsiteX2" y="connsiteY2"/>
                </a:cxn>
              </a:cxnLst>
              <a:rect l="l" t="t" r="r" b="b"/>
              <a:pathLst>
                <a:path w="7639" h="8362">
                  <a:moveTo>
                    <a:pt x="7640" y="0"/>
                  </a:moveTo>
                  <a:cubicBezTo>
                    <a:pt x="5059" y="2787"/>
                    <a:pt x="2581" y="5575"/>
                    <a:pt x="0" y="8362"/>
                  </a:cubicBezTo>
                  <a:cubicBezTo>
                    <a:pt x="2581" y="5575"/>
                    <a:pt x="5059" y="2787"/>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C44D891E-282B-F79D-CEA5-1DB013022D01}"/>
                </a:ext>
              </a:extLst>
            </p:cNvPr>
            <p:cNvSpPr/>
            <p:nvPr/>
          </p:nvSpPr>
          <p:spPr>
            <a:xfrm>
              <a:off x="6556168" y="1092878"/>
              <a:ext cx="7639" cy="8155"/>
            </a:xfrm>
            <a:custGeom>
              <a:avLst/>
              <a:gdLst>
                <a:gd name="connsiteX0" fmla="*/ 7640 w 7639"/>
                <a:gd name="connsiteY0" fmla="*/ 0 h 8155"/>
                <a:gd name="connsiteX1" fmla="*/ 0 w 7639"/>
                <a:gd name="connsiteY1" fmla="*/ 8156 h 8155"/>
                <a:gd name="connsiteX2" fmla="*/ 7640 w 7639"/>
                <a:gd name="connsiteY2" fmla="*/ 0 h 8155"/>
              </a:gdLst>
              <a:ahLst/>
              <a:cxnLst>
                <a:cxn ang="0">
                  <a:pos x="connsiteX0" y="connsiteY0"/>
                </a:cxn>
                <a:cxn ang="0">
                  <a:pos x="connsiteX1" y="connsiteY1"/>
                </a:cxn>
                <a:cxn ang="0">
                  <a:pos x="connsiteX2" y="connsiteY2"/>
                </a:cxn>
              </a:cxnLst>
              <a:rect l="l" t="t" r="r" b="b"/>
              <a:pathLst>
                <a:path w="7639" h="8155">
                  <a:moveTo>
                    <a:pt x="7640" y="0"/>
                  </a:moveTo>
                  <a:cubicBezTo>
                    <a:pt x="5059" y="2684"/>
                    <a:pt x="2581" y="5472"/>
                    <a:pt x="0" y="8156"/>
                  </a:cubicBezTo>
                  <a:cubicBezTo>
                    <a:pt x="2581" y="5472"/>
                    <a:pt x="5059" y="2684"/>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A884947B-7740-005A-B6CB-DF1D0C3D26E6}"/>
                </a:ext>
              </a:extLst>
            </p:cNvPr>
            <p:cNvSpPr/>
            <p:nvPr/>
          </p:nvSpPr>
          <p:spPr>
            <a:xfrm>
              <a:off x="6571241" y="1092569"/>
              <a:ext cx="7639" cy="3652"/>
            </a:xfrm>
            <a:custGeom>
              <a:avLst/>
              <a:gdLst>
                <a:gd name="connsiteX0" fmla="*/ 7640 w 7639"/>
                <a:gd name="connsiteY0" fmla="*/ 0 h 3652"/>
                <a:gd name="connsiteX1" fmla="*/ 0 w 7639"/>
                <a:gd name="connsiteY1" fmla="*/ 103 h 3652"/>
                <a:gd name="connsiteX2" fmla="*/ 7640 w 7639"/>
                <a:gd name="connsiteY2" fmla="*/ 0 h 3652"/>
              </a:gdLst>
              <a:ahLst/>
              <a:cxnLst>
                <a:cxn ang="0">
                  <a:pos x="connsiteX0" y="connsiteY0"/>
                </a:cxn>
                <a:cxn ang="0">
                  <a:pos x="connsiteX1" y="connsiteY1"/>
                </a:cxn>
                <a:cxn ang="0">
                  <a:pos x="connsiteX2" y="connsiteY2"/>
                </a:cxn>
              </a:cxnLst>
              <a:rect l="l" t="t" r="r" b="b"/>
              <a:pathLst>
                <a:path w="7639" h="3652">
                  <a:moveTo>
                    <a:pt x="7640" y="0"/>
                  </a:moveTo>
                  <a:cubicBezTo>
                    <a:pt x="5162" y="4852"/>
                    <a:pt x="2581" y="4852"/>
                    <a:pt x="0" y="103"/>
                  </a:cubicBezTo>
                  <a:cubicBezTo>
                    <a:pt x="2581" y="103"/>
                    <a:pt x="5162" y="103"/>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DDBDDEA8-38C9-8DC4-5D27-3CC6B5B161D5}"/>
                </a:ext>
              </a:extLst>
            </p:cNvPr>
            <p:cNvSpPr/>
            <p:nvPr/>
          </p:nvSpPr>
          <p:spPr>
            <a:xfrm>
              <a:off x="6331695" y="1289769"/>
              <a:ext cx="62927" cy="95476"/>
            </a:xfrm>
            <a:custGeom>
              <a:avLst/>
              <a:gdLst>
                <a:gd name="connsiteX0" fmla="*/ 17690 w 62927"/>
                <a:gd name="connsiteY0" fmla="*/ 28579 h 95476"/>
                <a:gd name="connsiteX1" fmla="*/ 25639 w 62927"/>
                <a:gd name="connsiteY1" fmla="*/ 15365 h 95476"/>
                <a:gd name="connsiteX2" fmla="*/ 48661 w 62927"/>
                <a:gd name="connsiteY2" fmla="*/ 8345 h 95476"/>
                <a:gd name="connsiteX3" fmla="*/ 60533 w 62927"/>
                <a:gd name="connsiteY3" fmla="*/ 24036 h 95476"/>
                <a:gd name="connsiteX4" fmla="*/ 57642 w 62927"/>
                <a:gd name="connsiteY4" fmla="*/ 41896 h 95476"/>
                <a:gd name="connsiteX5" fmla="*/ 10050 w 62927"/>
                <a:gd name="connsiteY5" fmla="*/ 95476 h 95476"/>
                <a:gd name="connsiteX6" fmla="*/ 1894 w 62927"/>
                <a:gd name="connsiteY6" fmla="*/ 61718 h 95476"/>
                <a:gd name="connsiteX7" fmla="*/ 4062 w 62927"/>
                <a:gd name="connsiteY7" fmla="*/ 47781 h 95476"/>
                <a:gd name="connsiteX8" fmla="*/ 17690 w 62927"/>
                <a:gd name="connsiteY8" fmla="*/ 28579 h 9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27" h="95476">
                  <a:moveTo>
                    <a:pt x="17690" y="28579"/>
                  </a:moveTo>
                  <a:cubicBezTo>
                    <a:pt x="22232" y="25482"/>
                    <a:pt x="23677" y="20423"/>
                    <a:pt x="25639" y="15365"/>
                  </a:cubicBezTo>
                  <a:cubicBezTo>
                    <a:pt x="33072" y="-3115"/>
                    <a:pt x="37305" y="-4250"/>
                    <a:pt x="48661" y="8345"/>
                  </a:cubicBezTo>
                  <a:cubicBezTo>
                    <a:pt x="52997" y="13197"/>
                    <a:pt x="57333" y="18358"/>
                    <a:pt x="60533" y="24036"/>
                  </a:cubicBezTo>
                  <a:cubicBezTo>
                    <a:pt x="64146" y="30437"/>
                    <a:pt x="64043" y="39832"/>
                    <a:pt x="57642" y="41896"/>
                  </a:cubicBezTo>
                  <a:cubicBezTo>
                    <a:pt x="32040" y="50052"/>
                    <a:pt x="21406" y="72971"/>
                    <a:pt x="10050" y="95476"/>
                  </a:cubicBezTo>
                  <a:cubicBezTo>
                    <a:pt x="965" y="85979"/>
                    <a:pt x="8605" y="71732"/>
                    <a:pt x="1894" y="61718"/>
                  </a:cubicBezTo>
                  <a:cubicBezTo>
                    <a:pt x="-2029" y="55937"/>
                    <a:pt x="862" y="52117"/>
                    <a:pt x="4062" y="47781"/>
                  </a:cubicBezTo>
                  <a:cubicBezTo>
                    <a:pt x="8811" y="41484"/>
                    <a:pt x="13147" y="34980"/>
                    <a:pt x="17690" y="28579"/>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A6C77383-E8A2-F496-0849-47D4ADF5974F}"/>
                </a:ext>
              </a:extLst>
            </p:cNvPr>
            <p:cNvSpPr/>
            <p:nvPr/>
          </p:nvSpPr>
          <p:spPr>
            <a:xfrm>
              <a:off x="6288269" y="1493927"/>
              <a:ext cx="30558" cy="25009"/>
            </a:xfrm>
            <a:custGeom>
              <a:avLst/>
              <a:gdLst>
                <a:gd name="connsiteX0" fmla="*/ 30558 w 30558"/>
                <a:gd name="connsiteY0" fmla="*/ 8285 h 25009"/>
                <a:gd name="connsiteX1" fmla="*/ 15279 w 30558"/>
                <a:gd name="connsiteY1" fmla="*/ 25009 h 25009"/>
                <a:gd name="connsiteX2" fmla="*/ 0 w 30558"/>
                <a:gd name="connsiteY2" fmla="*/ 8285 h 25009"/>
                <a:gd name="connsiteX3" fmla="*/ 30558 w 30558"/>
                <a:gd name="connsiteY3" fmla="*/ 8285 h 25009"/>
              </a:gdLst>
              <a:ahLst/>
              <a:cxnLst>
                <a:cxn ang="0">
                  <a:pos x="connsiteX0" y="connsiteY0"/>
                </a:cxn>
                <a:cxn ang="0">
                  <a:pos x="connsiteX1" y="connsiteY1"/>
                </a:cxn>
                <a:cxn ang="0">
                  <a:pos x="connsiteX2" y="connsiteY2"/>
                </a:cxn>
                <a:cxn ang="0">
                  <a:pos x="connsiteX3" y="connsiteY3"/>
                </a:cxn>
              </a:cxnLst>
              <a:rect l="l" t="t" r="r" b="b"/>
              <a:pathLst>
                <a:path w="30558" h="25009">
                  <a:moveTo>
                    <a:pt x="30558" y="8285"/>
                  </a:moveTo>
                  <a:cubicBezTo>
                    <a:pt x="23228" y="11485"/>
                    <a:pt x="18170" y="17060"/>
                    <a:pt x="15279" y="25009"/>
                  </a:cubicBezTo>
                  <a:cubicBezTo>
                    <a:pt x="10220" y="19434"/>
                    <a:pt x="5059" y="13860"/>
                    <a:pt x="0" y="8285"/>
                  </a:cubicBezTo>
                  <a:cubicBezTo>
                    <a:pt x="14660" y="-2762"/>
                    <a:pt x="15795" y="-2762"/>
                    <a:pt x="30558" y="828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FD4B5244-2008-116B-AFD7-04905E896375}"/>
                </a:ext>
              </a:extLst>
            </p:cNvPr>
            <p:cNvSpPr/>
            <p:nvPr/>
          </p:nvSpPr>
          <p:spPr>
            <a:xfrm>
              <a:off x="6346288" y="1314837"/>
              <a:ext cx="3097" cy="3510"/>
            </a:xfrm>
            <a:custGeom>
              <a:avLst/>
              <a:gdLst>
                <a:gd name="connsiteX0" fmla="*/ 3097 w 3097"/>
                <a:gd name="connsiteY0" fmla="*/ 3510 h 3510"/>
                <a:gd name="connsiteX1" fmla="*/ 0 w 3097"/>
                <a:gd name="connsiteY1" fmla="*/ 1549 h 3510"/>
                <a:gd name="connsiteX2" fmla="*/ 1342 w 3097"/>
                <a:gd name="connsiteY2" fmla="*/ 0 h 3510"/>
              </a:gdLst>
              <a:ahLst/>
              <a:cxnLst>
                <a:cxn ang="0">
                  <a:pos x="connsiteX0" y="connsiteY0"/>
                </a:cxn>
                <a:cxn ang="0">
                  <a:pos x="connsiteX1" y="connsiteY1"/>
                </a:cxn>
                <a:cxn ang="0">
                  <a:pos x="connsiteX2" y="connsiteY2"/>
                </a:cxn>
              </a:cxnLst>
              <a:rect l="l" t="t" r="r" b="b"/>
              <a:pathLst>
                <a:path w="3097" h="3510">
                  <a:moveTo>
                    <a:pt x="3097" y="3510"/>
                  </a:moveTo>
                  <a:lnTo>
                    <a:pt x="0" y="1549"/>
                  </a:lnTo>
                  <a:lnTo>
                    <a:pt x="1342" y="0"/>
                  </a:ln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685281DD-5B87-28B2-F1F3-8C4EBF15E37F}"/>
                </a:ext>
              </a:extLst>
            </p:cNvPr>
            <p:cNvSpPr/>
            <p:nvPr/>
          </p:nvSpPr>
          <p:spPr>
            <a:xfrm>
              <a:off x="6028009" y="1022269"/>
              <a:ext cx="30661" cy="11904"/>
            </a:xfrm>
            <a:custGeom>
              <a:avLst/>
              <a:gdLst>
                <a:gd name="connsiteX0" fmla="*/ 0 w 30661"/>
                <a:gd name="connsiteY0" fmla="*/ 11868 h 11904"/>
                <a:gd name="connsiteX1" fmla="*/ 30661 w 30661"/>
                <a:gd name="connsiteY1" fmla="*/ 3609 h 11904"/>
                <a:gd name="connsiteX2" fmla="*/ 0 w 30661"/>
                <a:gd name="connsiteY2" fmla="*/ 11868 h 11904"/>
              </a:gdLst>
              <a:ahLst/>
              <a:cxnLst>
                <a:cxn ang="0">
                  <a:pos x="connsiteX0" y="connsiteY0"/>
                </a:cxn>
                <a:cxn ang="0">
                  <a:pos x="connsiteX1" y="connsiteY1"/>
                </a:cxn>
                <a:cxn ang="0">
                  <a:pos x="connsiteX2" y="connsiteY2"/>
                </a:cxn>
              </a:cxnLst>
              <a:rect l="l" t="t" r="r" b="b"/>
              <a:pathLst>
                <a:path w="30661" h="11904">
                  <a:moveTo>
                    <a:pt x="0" y="11868"/>
                  </a:moveTo>
                  <a:cubicBezTo>
                    <a:pt x="6194" y="-8676"/>
                    <a:pt x="19821" y="3712"/>
                    <a:pt x="30661" y="3609"/>
                  </a:cubicBezTo>
                  <a:cubicBezTo>
                    <a:pt x="22609" y="15688"/>
                    <a:pt x="10633" y="10629"/>
                    <a:pt x="0" y="11868"/>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41F6E775-A012-9ED9-7C82-2D8EA2FEC62B}"/>
                </a:ext>
              </a:extLst>
            </p:cNvPr>
            <p:cNvSpPr/>
            <p:nvPr/>
          </p:nvSpPr>
          <p:spPr>
            <a:xfrm>
              <a:off x="6249865" y="1159569"/>
              <a:ext cx="7742" cy="8362"/>
            </a:xfrm>
            <a:custGeom>
              <a:avLst/>
              <a:gdLst>
                <a:gd name="connsiteX0" fmla="*/ 7743 w 7742"/>
                <a:gd name="connsiteY0" fmla="*/ 8362 h 8362"/>
                <a:gd name="connsiteX1" fmla="*/ 0 w 7742"/>
                <a:gd name="connsiteY1" fmla="*/ 0 h 8362"/>
                <a:gd name="connsiteX2" fmla="*/ 7743 w 7742"/>
                <a:gd name="connsiteY2" fmla="*/ 8362 h 8362"/>
              </a:gdLst>
              <a:ahLst/>
              <a:cxnLst>
                <a:cxn ang="0">
                  <a:pos x="connsiteX0" y="connsiteY0"/>
                </a:cxn>
                <a:cxn ang="0">
                  <a:pos x="connsiteX1" y="connsiteY1"/>
                </a:cxn>
                <a:cxn ang="0">
                  <a:pos x="connsiteX2" y="connsiteY2"/>
                </a:cxn>
              </a:cxnLst>
              <a:rect l="l" t="t" r="r" b="b"/>
              <a:pathLst>
                <a:path w="7742" h="8362">
                  <a:moveTo>
                    <a:pt x="7743" y="8362"/>
                  </a:moveTo>
                  <a:cubicBezTo>
                    <a:pt x="5162" y="5575"/>
                    <a:pt x="2581" y="2787"/>
                    <a:pt x="0" y="0"/>
                  </a:cubicBezTo>
                  <a:cubicBezTo>
                    <a:pt x="2581" y="2787"/>
                    <a:pt x="5162" y="5575"/>
                    <a:pt x="7743" y="8362"/>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0C011D7C-AC78-4CC1-8F04-8C1A0D2DEA53}"/>
                </a:ext>
              </a:extLst>
            </p:cNvPr>
            <p:cNvSpPr/>
            <p:nvPr/>
          </p:nvSpPr>
          <p:spPr>
            <a:xfrm>
              <a:off x="6084854" y="1619726"/>
              <a:ext cx="108023" cy="52512"/>
            </a:xfrm>
            <a:custGeom>
              <a:avLst/>
              <a:gdLst>
                <a:gd name="connsiteX0" fmla="*/ 108024 w 108023"/>
                <a:gd name="connsiteY0" fmla="*/ 3067 h 52512"/>
                <a:gd name="connsiteX1" fmla="*/ 93055 w 108023"/>
                <a:gd name="connsiteY1" fmla="*/ 45600 h 52512"/>
                <a:gd name="connsiteX2" fmla="*/ 84796 w 108023"/>
                <a:gd name="connsiteY2" fmla="*/ 52414 h 52512"/>
                <a:gd name="connsiteX3" fmla="*/ 4994 w 108023"/>
                <a:gd name="connsiteY3" fmla="*/ 31044 h 52512"/>
                <a:gd name="connsiteX4" fmla="*/ 2000 w 108023"/>
                <a:gd name="connsiteY4" fmla="*/ 28566 h 52512"/>
                <a:gd name="connsiteX5" fmla="*/ 1793 w 108023"/>
                <a:gd name="connsiteY5" fmla="*/ 17313 h 52512"/>
                <a:gd name="connsiteX6" fmla="*/ 42881 w 108023"/>
                <a:gd name="connsiteY6" fmla="*/ 2241 h 52512"/>
                <a:gd name="connsiteX7" fmla="*/ 94397 w 108023"/>
                <a:gd name="connsiteY7" fmla="*/ 176 h 52512"/>
                <a:gd name="connsiteX8" fmla="*/ 108024 w 108023"/>
                <a:gd name="connsiteY8" fmla="*/ 3067 h 5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23" h="52512">
                  <a:moveTo>
                    <a:pt x="108024" y="3067"/>
                  </a:moveTo>
                  <a:cubicBezTo>
                    <a:pt x="97907" y="16281"/>
                    <a:pt x="96874" y="31353"/>
                    <a:pt x="93055" y="45600"/>
                  </a:cubicBezTo>
                  <a:cubicBezTo>
                    <a:pt x="92229" y="48697"/>
                    <a:pt x="86138" y="53240"/>
                    <a:pt x="84796" y="52414"/>
                  </a:cubicBezTo>
                  <a:cubicBezTo>
                    <a:pt x="59916" y="37238"/>
                    <a:pt x="30803" y="41677"/>
                    <a:pt x="4994" y="31044"/>
                  </a:cubicBezTo>
                  <a:cubicBezTo>
                    <a:pt x="3858" y="30528"/>
                    <a:pt x="2619" y="29702"/>
                    <a:pt x="2000" y="28566"/>
                  </a:cubicBezTo>
                  <a:cubicBezTo>
                    <a:pt x="38" y="24953"/>
                    <a:pt x="-1201" y="20307"/>
                    <a:pt x="1793" y="17313"/>
                  </a:cubicBezTo>
                  <a:cubicBezTo>
                    <a:pt x="13459" y="5647"/>
                    <a:pt x="29357" y="-2302"/>
                    <a:pt x="42881" y="2241"/>
                  </a:cubicBezTo>
                  <a:cubicBezTo>
                    <a:pt x="61464" y="8538"/>
                    <a:pt x="77363" y="4512"/>
                    <a:pt x="94397" y="176"/>
                  </a:cubicBezTo>
                  <a:cubicBezTo>
                    <a:pt x="97700" y="-650"/>
                    <a:pt x="101623" y="1621"/>
                    <a:pt x="108024" y="3067"/>
                  </a:cubicBezTo>
                  <a:close/>
                </a:path>
              </a:pathLst>
            </a:custGeom>
            <a:solidFill>
              <a:srgbClr val="7C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E8EFC87D-3893-4248-0A99-5ABE536E05BD}"/>
                </a:ext>
              </a:extLst>
            </p:cNvPr>
            <p:cNvSpPr/>
            <p:nvPr/>
          </p:nvSpPr>
          <p:spPr>
            <a:xfrm>
              <a:off x="5585325" y="1495593"/>
              <a:ext cx="21890" cy="31706"/>
            </a:xfrm>
            <a:custGeom>
              <a:avLst/>
              <a:gdLst>
                <a:gd name="connsiteX0" fmla="*/ 21890 w 21890"/>
                <a:gd name="connsiteY0" fmla="*/ 31706 h 31706"/>
                <a:gd name="connsiteX1" fmla="*/ 830 w 21890"/>
                <a:gd name="connsiteY1" fmla="*/ 17047 h 31706"/>
                <a:gd name="connsiteX2" fmla="*/ 7643 w 21890"/>
                <a:gd name="connsiteY2" fmla="*/ 425 h 31706"/>
                <a:gd name="connsiteX3" fmla="*/ 19825 w 21890"/>
                <a:gd name="connsiteY3" fmla="*/ 7033 h 31706"/>
                <a:gd name="connsiteX4" fmla="*/ 21890 w 21890"/>
                <a:gd name="connsiteY4" fmla="*/ 31706 h 31706"/>
                <a:gd name="connsiteX5" fmla="*/ 21890 w 21890"/>
                <a:gd name="connsiteY5" fmla="*/ 31706 h 3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90" h="31706">
                  <a:moveTo>
                    <a:pt x="21890" y="31706"/>
                  </a:moveTo>
                  <a:cubicBezTo>
                    <a:pt x="12392" y="31087"/>
                    <a:pt x="4753" y="27370"/>
                    <a:pt x="830" y="17047"/>
                  </a:cubicBezTo>
                  <a:cubicBezTo>
                    <a:pt x="-1648" y="10336"/>
                    <a:pt x="1656" y="2077"/>
                    <a:pt x="7643" y="425"/>
                  </a:cubicBezTo>
                  <a:cubicBezTo>
                    <a:pt x="13425" y="-1123"/>
                    <a:pt x="18587" y="1664"/>
                    <a:pt x="19825" y="7033"/>
                  </a:cubicBezTo>
                  <a:cubicBezTo>
                    <a:pt x="21684" y="14982"/>
                    <a:pt x="21271" y="23447"/>
                    <a:pt x="21890" y="31706"/>
                  </a:cubicBezTo>
                  <a:lnTo>
                    <a:pt x="21890" y="31706"/>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E7100F6C-848D-4310-C560-A0675EFD3901}"/>
                </a:ext>
              </a:extLst>
            </p:cNvPr>
            <p:cNvSpPr/>
            <p:nvPr/>
          </p:nvSpPr>
          <p:spPr>
            <a:xfrm>
              <a:off x="5898034" y="1669456"/>
              <a:ext cx="22918" cy="25086"/>
            </a:xfrm>
            <a:custGeom>
              <a:avLst/>
              <a:gdLst>
                <a:gd name="connsiteX0" fmla="*/ 7743 w 22918"/>
                <a:gd name="connsiteY0" fmla="*/ 16518 h 25086"/>
                <a:gd name="connsiteX1" fmla="*/ 0 w 22918"/>
                <a:gd name="connsiteY1" fmla="*/ 0 h 25086"/>
                <a:gd name="connsiteX2" fmla="*/ 22919 w 22918"/>
                <a:gd name="connsiteY2" fmla="*/ 25087 h 25086"/>
                <a:gd name="connsiteX3" fmla="*/ 7743 w 22918"/>
                <a:gd name="connsiteY3" fmla="*/ 16518 h 25086"/>
              </a:gdLst>
              <a:ahLst/>
              <a:cxnLst>
                <a:cxn ang="0">
                  <a:pos x="connsiteX0" y="connsiteY0"/>
                </a:cxn>
                <a:cxn ang="0">
                  <a:pos x="connsiteX1" y="connsiteY1"/>
                </a:cxn>
                <a:cxn ang="0">
                  <a:pos x="connsiteX2" y="connsiteY2"/>
                </a:cxn>
                <a:cxn ang="0">
                  <a:pos x="connsiteX3" y="connsiteY3"/>
                </a:cxn>
              </a:cxnLst>
              <a:rect l="l" t="t" r="r" b="b"/>
              <a:pathLst>
                <a:path w="22918" h="25086">
                  <a:moveTo>
                    <a:pt x="7743" y="16518"/>
                  </a:moveTo>
                  <a:cubicBezTo>
                    <a:pt x="5162" y="11046"/>
                    <a:pt x="2581" y="5472"/>
                    <a:pt x="0" y="0"/>
                  </a:cubicBezTo>
                  <a:cubicBezTo>
                    <a:pt x="14660" y="723"/>
                    <a:pt x="22299" y="9085"/>
                    <a:pt x="22919" y="25087"/>
                  </a:cubicBezTo>
                  <a:cubicBezTo>
                    <a:pt x="17860" y="22196"/>
                    <a:pt x="12801" y="19305"/>
                    <a:pt x="7743" y="16518"/>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179286C8-52B0-554A-FB76-DFB68D16DADC}"/>
                </a:ext>
              </a:extLst>
            </p:cNvPr>
            <p:cNvSpPr/>
            <p:nvPr/>
          </p:nvSpPr>
          <p:spPr>
            <a:xfrm>
              <a:off x="5655306" y="1335072"/>
              <a:ext cx="8796" cy="13940"/>
            </a:xfrm>
            <a:custGeom>
              <a:avLst/>
              <a:gdLst>
                <a:gd name="connsiteX0" fmla="*/ 5489 w 8796"/>
                <a:gd name="connsiteY0" fmla="*/ 0 h 13940"/>
                <a:gd name="connsiteX1" fmla="*/ 8173 w 8796"/>
                <a:gd name="connsiteY1" fmla="*/ 7640 h 13940"/>
                <a:gd name="connsiteX2" fmla="*/ 5696 w 8796"/>
                <a:gd name="connsiteY2" fmla="*/ 13937 h 13940"/>
                <a:gd name="connsiteX3" fmla="*/ 327 w 8796"/>
                <a:gd name="connsiteY3" fmla="*/ 9601 h 13940"/>
                <a:gd name="connsiteX4" fmla="*/ 5489 w 8796"/>
                <a:gd name="connsiteY4" fmla="*/ 0 h 13940"/>
                <a:gd name="connsiteX5" fmla="*/ 5489 w 8796"/>
                <a:gd name="connsiteY5" fmla="*/ 0 h 1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6" h="13940">
                  <a:moveTo>
                    <a:pt x="5489" y="0"/>
                  </a:moveTo>
                  <a:cubicBezTo>
                    <a:pt x="6418" y="2581"/>
                    <a:pt x="7244" y="5162"/>
                    <a:pt x="8173" y="7640"/>
                  </a:cubicBezTo>
                  <a:cubicBezTo>
                    <a:pt x="9515" y="10943"/>
                    <a:pt x="8690" y="13834"/>
                    <a:pt x="5696" y="13937"/>
                  </a:cubicBezTo>
                  <a:cubicBezTo>
                    <a:pt x="3837" y="14040"/>
                    <a:pt x="844" y="11563"/>
                    <a:pt x="327" y="9601"/>
                  </a:cubicBezTo>
                  <a:cubicBezTo>
                    <a:pt x="-1015" y="5059"/>
                    <a:pt x="1979" y="2065"/>
                    <a:pt x="5489" y="0"/>
                  </a:cubicBezTo>
                  <a:lnTo>
                    <a:pt x="5489" y="0"/>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10C442EF-DD21-7229-3C52-65079B58C8AB}"/>
                </a:ext>
              </a:extLst>
            </p:cNvPr>
            <p:cNvSpPr/>
            <p:nvPr/>
          </p:nvSpPr>
          <p:spPr>
            <a:xfrm>
              <a:off x="5680927" y="1345699"/>
              <a:ext cx="5678" cy="4032"/>
            </a:xfrm>
            <a:custGeom>
              <a:avLst/>
              <a:gdLst>
                <a:gd name="connsiteX0" fmla="*/ 2581 w 5678"/>
                <a:gd name="connsiteY0" fmla="*/ 4033 h 4032"/>
                <a:gd name="connsiteX1" fmla="*/ 0 w 5678"/>
                <a:gd name="connsiteY1" fmla="*/ 1658 h 4032"/>
                <a:gd name="connsiteX2" fmla="*/ 2994 w 5678"/>
                <a:gd name="connsiteY2" fmla="*/ 7 h 4032"/>
                <a:gd name="connsiteX3" fmla="*/ 5678 w 5678"/>
                <a:gd name="connsiteY3" fmla="*/ 2175 h 4032"/>
                <a:gd name="connsiteX4" fmla="*/ 2581 w 5678"/>
                <a:gd name="connsiteY4" fmla="*/ 4033 h 4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8" h="4032">
                  <a:moveTo>
                    <a:pt x="2581" y="4033"/>
                  </a:moveTo>
                  <a:cubicBezTo>
                    <a:pt x="1652" y="3207"/>
                    <a:pt x="826" y="2484"/>
                    <a:pt x="0" y="1658"/>
                  </a:cubicBezTo>
                  <a:cubicBezTo>
                    <a:pt x="1032" y="1039"/>
                    <a:pt x="2065" y="-97"/>
                    <a:pt x="2994" y="7"/>
                  </a:cubicBezTo>
                  <a:cubicBezTo>
                    <a:pt x="3923" y="110"/>
                    <a:pt x="4749" y="1452"/>
                    <a:pt x="5678" y="2175"/>
                  </a:cubicBezTo>
                  <a:cubicBezTo>
                    <a:pt x="4646" y="2794"/>
                    <a:pt x="3613" y="3413"/>
                    <a:pt x="2581" y="4033"/>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D988C98E-0BD0-6936-7D66-DD058DE7093C}"/>
                </a:ext>
              </a:extLst>
            </p:cNvPr>
            <p:cNvSpPr/>
            <p:nvPr/>
          </p:nvSpPr>
          <p:spPr>
            <a:xfrm>
              <a:off x="5607216" y="1527299"/>
              <a:ext cx="2997" cy="3538"/>
            </a:xfrm>
            <a:custGeom>
              <a:avLst/>
              <a:gdLst>
                <a:gd name="connsiteX0" fmla="*/ 0 w 2997"/>
                <a:gd name="connsiteY0" fmla="*/ 0 h 3538"/>
                <a:gd name="connsiteX1" fmla="*/ 2994 w 2997"/>
                <a:gd name="connsiteY1" fmla="*/ 1858 h 3538"/>
                <a:gd name="connsiteX2" fmla="*/ 0 w 2997"/>
                <a:gd name="connsiteY2" fmla="*/ 0 h 3538"/>
                <a:gd name="connsiteX3" fmla="*/ 0 w 2997"/>
                <a:gd name="connsiteY3" fmla="*/ 0 h 3538"/>
              </a:gdLst>
              <a:ahLst/>
              <a:cxnLst>
                <a:cxn ang="0">
                  <a:pos x="connsiteX0" y="connsiteY0"/>
                </a:cxn>
                <a:cxn ang="0">
                  <a:pos x="connsiteX1" y="connsiteY1"/>
                </a:cxn>
                <a:cxn ang="0">
                  <a:pos x="connsiteX2" y="connsiteY2"/>
                </a:cxn>
                <a:cxn ang="0">
                  <a:pos x="connsiteX3" y="connsiteY3"/>
                </a:cxn>
              </a:cxnLst>
              <a:rect l="l" t="t" r="r" b="b"/>
              <a:pathLst>
                <a:path w="2997" h="3538">
                  <a:moveTo>
                    <a:pt x="0" y="0"/>
                  </a:moveTo>
                  <a:cubicBezTo>
                    <a:pt x="1032" y="619"/>
                    <a:pt x="3097" y="1445"/>
                    <a:pt x="2994" y="1858"/>
                  </a:cubicBezTo>
                  <a:cubicBezTo>
                    <a:pt x="2478" y="4646"/>
                    <a:pt x="1239" y="3923"/>
                    <a:pt x="0" y="0"/>
                  </a:cubicBezTo>
                  <a:lnTo>
                    <a:pt x="0" y="0"/>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46" name="Picture 345">
            <a:extLst>
              <a:ext uri="{FF2B5EF4-FFF2-40B4-BE49-F238E27FC236}">
                <a16:creationId xmlns:a16="http://schemas.microsoft.com/office/drawing/2014/main" id="{9AB6E109-A1D0-F1E6-ADEC-16AA1E4313FD}"/>
              </a:ext>
            </a:extLst>
          </p:cNvPr>
          <p:cNvPicPr>
            <a:picLocks noChangeAspect="1"/>
          </p:cNvPicPr>
          <p:nvPr/>
        </p:nvPicPr>
        <p:blipFill rotWithShape="1">
          <a:blip r:embed="rId5">
            <a:extLst>
              <a:ext uri="{28A0092B-C50C-407E-A947-70E740481C1C}">
                <a14:useLocalDpi xmlns:a14="http://schemas.microsoft.com/office/drawing/2010/main" val="0"/>
              </a:ext>
            </a:extLst>
          </a:blip>
          <a:srcRect l="91117" b="8652"/>
          <a:stretch/>
        </p:blipFill>
        <p:spPr>
          <a:xfrm>
            <a:off x="19632" y="434379"/>
            <a:ext cx="1078753" cy="6264634"/>
          </a:xfrm>
          <a:prstGeom prst="rect">
            <a:avLst/>
          </a:prstGeom>
        </p:spPr>
      </p:pic>
      <p:pic>
        <p:nvPicPr>
          <p:cNvPr id="348" name="Picture 347" descr="A picture containing vector graphics&#10;&#10;Description automatically generated">
            <a:extLst>
              <a:ext uri="{FF2B5EF4-FFF2-40B4-BE49-F238E27FC236}">
                <a16:creationId xmlns:a16="http://schemas.microsoft.com/office/drawing/2014/main" id="{0D80C623-BECB-12B8-2EB6-ACE94BD505E4}"/>
              </a:ext>
            </a:extLst>
          </p:cNvPr>
          <p:cNvPicPr>
            <a:picLocks noChangeAspect="1"/>
          </p:cNvPicPr>
          <p:nvPr/>
        </p:nvPicPr>
        <p:blipFill rotWithShape="1">
          <a:blip r:embed="rId4">
            <a:extLst>
              <a:ext uri="{28A0092B-C50C-407E-A947-70E740481C1C}">
                <a14:useLocalDpi xmlns:a14="http://schemas.microsoft.com/office/drawing/2010/main" val="0"/>
              </a:ext>
            </a:extLst>
          </a:blip>
          <a:srcRect l="38447" t="43714" r="15684" b="-2223"/>
          <a:stretch/>
        </p:blipFill>
        <p:spPr>
          <a:xfrm rot="251952">
            <a:off x="6082264" y="3384967"/>
            <a:ext cx="5170644" cy="3574126"/>
          </a:xfrm>
          <a:prstGeom prst="rect">
            <a:avLst/>
          </a:prstGeom>
        </p:spPr>
      </p:pic>
      <p:grpSp>
        <p:nvGrpSpPr>
          <p:cNvPr id="349" name="Group 348">
            <a:extLst>
              <a:ext uri="{FF2B5EF4-FFF2-40B4-BE49-F238E27FC236}">
                <a16:creationId xmlns:a16="http://schemas.microsoft.com/office/drawing/2014/main" id="{49419DC3-B9C3-F50A-0CFD-6137F64F471B}"/>
              </a:ext>
            </a:extLst>
          </p:cNvPr>
          <p:cNvGrpSpPr/>
          <p:nvPr/>
        </p:nvGrpSpPr>
        <p:grpSpPr>
          <a:xfrm>
            <a:off x="2088330" y="2131004"/>
            <a:ext cx="7747799" cy="3083533"/>
            <a:chOff x="76504" y="514663"/>
            <a:chExt cx="7485060" cy="5687287"/>
          </a:xfrm>
          <a:solidFill>
            <a:schemeClr val="bg1"/>
          </a:solidFill>
        </p:grpSpPr>
        <p:sp>
          <p:nvSpPr>
            <p:cNvPr id="350" name="Rectangle: Rounded Corners 349">
              <a:extLst>
                <a:ext uri="{FF2B5EF4-FFF2-40B4-BE49-F238E27FC236}">
                  <a16:creationId xmlns:a16="http://schemas.microsoft.com/office/drawing/2014/main" id="{8A6439C9-B2A9-2F1B-2EDE-F7924C4F8141}"/>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1" name="Rectangle: Rounded Corners 350">
              <a:extLst>
                <a:ext uri="{FF2B5EF4-FFF2-40B4-BE49-F238E27FC236}">
                  <a16:creationId xmlns:a16="http://schemas.microsoft.com/office/drawing/2014/main" id="{08DB31DD-4ABB-759E-6F41-C2EE52E3FD6F}"/>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Rectangle: Rounded Corners 351">
              <a:extLst>
                <a:ext uri="{FF2B5EF4-FFF2-40B4-BE49-F238E27FC236}">
                  <a16:creationId xmlns:a16="http://schemas.microsoft.com/office/drawing/2014/main" id="{19655DCA-EAB6-FD3E-FE8B-ABEF3EFECAEE}"/>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3" name="Rectangle: Rounded Corners 352">
              <a:extLst>
                <a:ext uri="{FF2B5EF4-FFF2-40B4-BE49-F238E27FC236}">
                  <a16:creationId xmlns:a16="http://schemas.microsoft.com/office/drawing/2014/main" id="{48CAE567-F617-DF44-02D1-3FB0E0CDFCDF}"/>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59" name="TextBox 358">
            <a:extLst>
              <a:ext uri="{FF2B5EF4-FFF2-40B4-BE49-F238E27FC236}">
                <a16:creationId xmlns:a16="http://schemas.microsoft.com/office/drawing/2014/main" id="{55709E7F-98BD-C8B7-E87F-C357CABE015E}"/>
              </a:ext>
            </a:extLst>
          </p:cNvPr>
          <p:cNvSpPr txBox="1">
            <a:spLocks noChangeArrowheads="1"/>
          </p:cNvSpPr>
          <p:nvPr/>
        </p:nvSpPr>
        <p:spPr bwMode="auto">
          <a:xfrm>
            <a:off x="559008" y="2915484"/>
            <a:ext cx="11360728" cy="1334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377">
              <a:lnSpc>
                <a:spcPct val="150000"/>
              </a:lnSpc>
              <a:spcBef>
                <a:spcPct val="0"/>
              </a:spcBef>
              <a:buNone/>
            </a:pPr>
            <a:r>
              <a:rPr lang="en-US" altLang="en-US" sz="6000" b="1" dirty="0">
                <a:solidFill>
                  <a:srgbClr val="C00000"/>
                </a:solidFill>
                <a:cs typeface="Calibri" panose="020F0502020204030204" pitchFamily="34" charset="0"/>
                <a:sym typeface="Arial" panose="020B0604020202020204"/>
              </a:rPr>
              <a:t>KHỞI ĐỘNG</a:t>
            </a:r>
            <a:endParaRPr lang="en-US" altLang="en-US" sz="6000" b="1" dirty="0">
              <a:solidFill>
                <a:srgbClr val="FFC000">
                  <a:lumMod val="75000"/>
                </a:srgbClr>
              </a:solidFill>
              <a:cs typeface="Calibri" panose="020F0502020204030204" pitchFamily="34" charset="0"/>
              <a:sym typeface="Arial" panose="020B0604020202020204"/>
            </a:endParaRPr>
          </a:p>
        </p:txBody>
      </p:sp>
    </p:spTree>
    <p:custDataLst>
      <p:tags r:id="rId1"/>
    </p:custDataLst>
    <p:extLst>
      <p:ext uri="{BB962C8B-B14F-4D97-AF65-F5344CB8AC3E}">
        <p14:creationId xmlns:p14="http://schemas.microsoft.com/office/powerpoint/2010/main" val="2556363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path" presetSubtype="0" accel="50000" decel="50000" fill="hold" nodeType="withEffect">
                                  <p:stCondLst>
                                    <p:cond delay="0"/>
                                  </p:stCondLst>
                                  <p:childTnLst>
                                    <p:animMotion origin="layout" path="M 0.075 -0.00579 L 0.12682 -0.00579 C 0.15052 -0.00579 0.17734 -0.00648 0.20143 -0.00648 C 0.21927 -0.00648 0.25182 -0.00625 0.26693 -0.00625 C 0.28698 -0.00625 0.30755 -0.00625 0.34726 -0.00625 L 0.37383 -0.0125 L 0.40377 -0.00371 L 0.43932 -0.00579 L 0.46927 -0.00625 L 0.54049 -0.00579 C 0.57383 -0.00625 0.60013 -0.00648 0.63294 -0.00695 C 0.64505 -0.00695 0.67187 -0.00695 0.68984 -0.00695 C 0.70781 -0.00648 0.72239 -0.00625 0.72864 -0.00625 C 0.73763 -0.00579 0.75846 -0.00625 0.77031 -0.00625 L 0.78841 -0.00579 L 0.82161 -0.00579 " pathEditMode="relative" rAng="0" ptsTypes="AAAAAAAAAAAAAAAA">
                                      <p:cBhvr>
                                        <p:cTn id="6" dur="2000" fill="hold"/>
                                        <p:tgtEl>
                                          <p:spTgt spid="4"/>
                                        </p:tgtEl>
                                        <p:attrNameLst>
                                          <p:attrName>ppt_x</p:attrName>
                                          <p:attrName>ppt_y</p:attrName>
                                        </p:attrNameLst>
                                      </p:cBhvr>
                                      <p:rCtr x="37331" y="-231"/>
                                    </p:animMotion>
                                  </p:childTnLst>
                                </p:cTn>
                              </p:par>
                            </p:childTnLst>
                          </p:cTn>
                        </p:par>
                        <p:par>
                          <p:cTn id="7" fill="hold">
                            <p:stCondLst>
                              <p:cond delay="2000"/>
                            </p:stCondLst>
                            <p:childTnLst>
                              <p:par>
                                <p:cTn id="8" presetID="1" presetClass="entr" presetSubtype="0" fill="hold" nodeType="afterEffect">
                                  <p:stCondLst>
                                    <p:cond delay="0"/>
                                  </p:stCondLst>
                                  <p:childTnLst>
                                    <p:set>
                                      <p:cBhvr>
                                        <p:cTn id="9" dur="1" fill="hold">
                                          <p:stCondLst>
                                            <p:cond delay="199"/>
                                          </p:stCondLst>
                                        </p:cTn>
                                        <p:tgtEl>
                                          <p:spTgt spid="348"/>
                                        </p:tgtEl>
                                        <p:attrNameLst>
                                          <p:attrName>style.visibility</p:attrName>
                                        </p:attrNameLst>
                                      </p:cBhvr>
                                      <p:to>
                                        <p:strVal val="visible"/>
                                      </p:to>
                                    </p:set>
                                  </p:childTnLst>
                                </p:cTn>
                              </p:par>
                            </p:childTnLst>
                          </p:cTn>
                        </p:par>
                        <p:par>
                          <p:cTn id="10" fill="hold">
                            <p:stCondLst>
                              <p:cond delay="2200"/>
                            </p:stCondLst>
                            <p:childTnLst>
                              <p:par>
                                <p:cTn id="11" presetID="1" presetClass="exit" presetSubtype="0" fill="hold" nodeType="afterEffect">
                                  <p:stCondLst>
                                    <p:cond delay="100"/>
                                  </p:stCondLst>
                                  <p:childTnLst>
                                    <p:set>
                                      <p:cBhvr>
                                        <p:cTn id="12" dur="1" fill="hold">
                                          <p:stCondLst>
                                            <p:cond delay="0"/>
                                          </p:stCondLst>
                                        </p:cTn>
                                        <p:tgtEl>
                                          <p:spTgt spid="348"/>
                                        </p:tgtEl>
                                        <p:attrNameLst>
                                          <p:attrName>style.visibility</p:attrName>
                                        </p:attrNameLst>
                                      </p:cBhvr>
                                      <p:to>
                                        <p:strVal val="hidden"/>
                                      </p:to>
                                    </p:set>
                                  </p:childTnLst>
                                </p:cTn>
                              </p:par>
                            </p:childTnLst>
                          </p:cTn>
                        </p:par>
                        <p:par>
                          <p:cTn id="13" fill="hold">
                            <p:stCondLst>
                              <p:cond delay="2300"/>
                            </p:stCondLst>
                            <p:childTnLst>
                              <p:par>
                                <p:cTn id="14" presetID="53" presetClass="entr" presetSubtype="16" fill="hold" nodeType="afterEffect">
                                  <p:stCondLst>
                                    <p:cond delay="0"/>
                                  </p:stCondLst>
                                  <p:childTnLst>
                                    <p:set>
                                      <p:cBhvr>
                                        <p:cTn id="15" dur="1" fill="hold">
                                          <p:stCondLst>
                                            <p:cond delay="0"/>
                                          </p:stCondLst>
                                        </p:cTn>
                                        <p:tgtEl>
                                          <p:spTgt spid="349"/>
                                        </p:tgtEl>
                                        <p:attrNameLst>
                                          <p:attrName>style.visibility</p:attrName>
                                        </p:attrNameLst>
                                      </p:cBhvr>
                                      <p:to>
                                        <p:strVal val="visible"/>
                                      </p:to>
                                    </p:set>
                                    <p:anim calcmode="lin" valueType="num">
                                      <p:cBhvr>
                                        <p:cTn id="16" dur="500" fill="hold"/>
                                        <p:tgtEl>
                                          <p:spTgt spid="349"/>
                                        </p:tgtEl>
                                        <p:attrNameLst>
                                          <p:attrName>ppt_w</p:attrName>
                                        </p:attrNameLst>
                                      </p:cBhvr>
                                      <p:tavLst>
                                        <p:tav tm="0">
                                          <p:val>
                                            <p:fltVal val="0"/>
                                          </p:val>
                                        </p:tav>
                                        <p:tav tm="100000">
                                          <p:val>
                                            <p:strVal val="#ppt_w"/>
                                          </p:val>
                                        </p:tav>
                                      </p:tavLst>
                                    </p:anim>
                                    <p:anim calcmode="lin" valueType="num">
                                      <p:cBhvr>
                                        <p:cTn id="17" dur="500" fill="hold"/>
                                        <p:tgtEl>
                                          <p:spTgt spid="349"/>
                                        </p:tgtEl>
                                        <p:attrNameLst>
                                          <p:attrName>ppt_h</p:attrName>
                                        </p:attrNameLst>
                                      </p:cBhvr>
                                      <p:tavLst>
                                        <p:tav tm="0">
                                          <p:val>
                                            <p:fltVal val="0"/>
                                          </p:val>
                                        </p:tav>
                                        <p:tav tm="100000">
                                          <p:val>
                                            <p:strVal val="#ppt_h"/>
                                          </p:val>
                                        </p:tav>
                                      </p:tavLst>
                                    </p:anim>
                                    <p:animEffect transition="in" filter="fade">
                                      <p:cBhvr>
                                        <p:cTn id="18" dur="500"/>
                                        <p:tgtEl>
                                          <p:spTgt spid="34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9">
                                            <p:txEl>
                                              <p:pRg st="0" end="0"/>
                                            </p:txEl>
                                          </p:spTgt>
                                        </p:tgtEl>
                                        <p:attrNameLst>
                                          <p:attrName>style.visibility</p:attrName>
                                        </p:attrNameLst>
                                      </p:cBhvr>
                                      <p:to>
                                        <p:strVal val="visible"/>
                                      </p:to>
                                    </p:set>
                                    <p:anim calcmode="lin" valueType="num">
                                      <p:cBhvr additive="base">
                                        <p:cTn id="23" dur="500" fill="hold"/>
                                        <p:tgtEl>
                                          <p:spTgt spid="359">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5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122E1-7E16-44CD-839A-7BD1211C8E5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B44042A-DFC9-B1FE-5B33-7AC33E322C4A}"/>
              </a:ext>
            </a:extLst>
          </p:cNvPr>
          <p:cNvSpPr>
            <a:spLocks noGrp="1"/>
          </p:cNvSpPr>
          <p:nvPr>
            <p:ph idx="1"/>
          </p:nvPr>
        </p:nvSpPr>
        <p:spPr/>
        <p:txBody>
          <a:bodyPr/>
          <a:lstStyle/>
          <a:p>
            <a:endParaRPr lang="en-US" dirty="0"/>
          </a:p>
        </p:txBody>
      </p:sp>
      <p:pic>
        <p:nvPicPr>
          <p:cNvPr id="4" name="Picture 2" descr="Thẫn thờ">
            <a:extLst>
              <a:ext uri="{FF2B5EF4-FFF2-40B4-BE49-F238E27FC236}">
                <a16:creationId xmlns:a16="http://schemas.microsoft.com/office/drawing/2014/main" id="{347038ED-7858-30FF-0311-D660B27E85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907" y="497305"/>
            <a:ext cx="5967664" cy="49717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5AA6A80-6BCD-D342-9B79-47C3846702DB}"/>
              </a:ext>
            </a:extLst>
          </p:cNvPr>
          <p:cNvSpPr txBox="1"/>
          <p:nvPr/>
        </p:nvSpPr>
        <p:spPr>
          <a:xfrm>
            <a:off x="2114911" y="5597495"/>
            <a:ext cx="8232247" cy="7078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Ngẩn</a:t>
            </a:r>
            <a:r>
              <a:rPr kumimoji="0" lang="en-US" sz="4000" b="1"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ngơ</a:t>
            </a:r>
            <a:endParaRPr kumimoji="0" lang="en-US" sz="3600" b="1" i="0" u="none" strike="noStrike" kern="1200" cap="none" spc="0" normalizeH="0" baseline="0" noProof="0" dirty="0">
              <a:ln>
                <a:noFill/>
              </a:ln>
              <a:solidFill>
                <a:srgbClr val="FF0000"/>
              </a:solidFill>
              <a:effectLst/>
              <a:uLnTx/>
              <a:uFillTx/>
            </a:endParaRPr>
          </a:p>
        </p:txBody>
      </p:sp>
    </p:spTree>
    <p:custDataLst>
      <p:tags r:id="rId1"/>
    </p:custDataLst>
    <p:extLst>
      <p:ext uri="{BB962C8B-B14F-4D97-AF65-F5344CB8AC3E}">
        <p14:creationId xmlns:p14="http://schemas.microsoft.com/office/powerpoint/2010/main" val="21996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2037DC6-02DD-4E26-9741-73C90C0EF2F6}"/>
              </a:ext>
            </a:extLst>
          </p:cNvPr>
          <p:cNvGrpSpPr/>
          <p:nvPr/>
        </p:nvGrpSpPr>
        <p:grpSpPr>
          <a:xfrm>
            <a:off x="1063603" y="107676"/>
            <a:ext cx="10562340" cy="1077218"/>
            <a:chOff x="2662442" y="602169"/>
            <a:chExt cx="9317424" cy="1077218"/>
          </a:xfrm>
        </p:grpSpPr>
        <p:grpSp>
          <p:nvGrpSpPr>
            <p:cNvPr id="10" name="Group 9">
              <a:extLst>
                <a:ext uri="{FF2B5EF4-FFF2-40B4-BE49-F238E27FC236}">
                  <a16:creationId xmlns:a16="http://schemas.microsoft.com/office/drawing/2014/main" id="{592A7FD5-546B-42FD-B1B3-063175C81B76}"/>
                </a:ext>
              </a:extLst>
            </p:cNvPr>
            <p:cNvGrpSpPr/>
            <p:nvPr/>
          </p:nvGrpSpPr>
          <p:grpSpPr>
            <a:xfrm>
              <a:off x="2909046" y="602169"/>
              <a:ext cx="9070820" cy="1077218"/>
              <a:chOff x="2770094" y="1184124"/>
              <a:chExt cx="9070820" cy="1077218"/>
            </a:xfrm>
          </p:grpSpPr>
          <p:sp>
            <p:nvSpPr>
              <p:cNvPr id="11" name="Rectangle: Rounded Corners 10">
                <a:extLst>
                  <a:ext uri="{FF2B5EF4-FFF2-40B4-BE49-F238E27FC236}">
                    <a16:creationId xmlns:a16="http://schemas.microsoft.com/office/drawing/2014/main" id="{EF5B6D38-E2E1-4C66-9CA7-37E80FF8FFD2}"/>
                  </a:ext>
                </a:extLst>
              </p:cNvPr>
              <p:cNvSpPr/>
              <p:nvPr/>
            </p:nvSpPr>
            <p:spPr>
              <a:xfrm>
                <a:off x="2770094" y="1251073"/>
                <a:ext cx="9070820" cy="940635"/>
              </a:xfrm>
              <a:custGeom>
                <a:avLst/>
                <a:gdLst>
                  <a:gd name="connsiteX0" fmla="*/ 0 w 9070820"/>
                  <a:gd name="connsiteY0" fmla="*/ 156776 h 940635"/>
                  <a:gd name="connsiteX1" fmla="*/ 156776 w 9070820"/>
                  <a:gd name="connsiteY1" fmla="*/ 0 h 940635"/>
                  <a:gd name="connsiteX2" fmla="*/ 915739 w 9070820"/>
                  <a:gd name="connsiteY2" fmla="*/ 0 h 940635"/>
                  <a:gd name="connsiteX3" fmla="*/ 1324412 w 9070820"/>
                  <a:gd name="connsiteY3" fmla="*/ 0 h 940635"/>
                  <a:gd name="connsiteX4" fmla="*/ 1908230 w 9070820"/>
                  <a:gd name="connsiteY4" fmla="*/ 0 h 940635"/>
                  <a:gd name="connsiteX5" fmla="*/ 2579620 w 9070820"/>
                  <a:gd name="connsiteY5" fmla="*/ 0 h 940635"/>
                  <a:gd name="connsiteX6" fmla="*/ 2900720 w 9070820"/>
                  <a:gd name="connsiteY6" fmla="*/ 0 h 940635"/>
                  <a:gd name="connsiteX7" fmla="*/ 3484538 w 9070820"/>
                  <a:gd name="connsiteY7" fmla="*/ 0 h 940635"/>
                  <a:gd name="connsiteX8" fmla="*/ 4243501 w 9070820"/>
                  <a:gd name="connsiteY8" fmla="*/ 0 h 940635"/>
                  <a:gd name="connsiteX9" fmla="*/ 4564601 w 9070820"/>
                  <a:gd name="connsiteY9" fmla="*/ 0 h 940635"/>
                  <a:gd name="connsiteX10" fmla="*/ 5060846 w 9070820"/>
                  <a:gd name="connsiteY10" fmla="*/ 0 h 940635"/>
                  <a:gd name="connsiteX11" fmla="*/ 5381946 w 9070820"/>
                  <a:gd name="connsiteY11" fmla="*/ 0 h 940635"/>
                  <a:gd name="connsiteX12" fmla="*/ 5790618 w 9070820"/>
                  <a:gd name="connsiteY12" fmla="*/ 0 h 940635"/>
                  <a:gd name="connsiteX13" fmla="*/ 6549582 w 9070820"/>
                  <a:gd name="connsiteY13" fmla="*/ 0 h 940635"/>
                  <a:gd name="connsiteX14" fmla="*/ 6958254 w 9070820"/>
                  <a:gd name="connsiteY14" fmla="*/ 0 h 940635"/>
                  <a:gd name="connsiteX15" fmla="*/ 7629645 w 9070820"/>
                  <a:gd name="connsiteY15" fmla="*/ 0 h 940635"/>
                  <a:gd name="connsiteX16" fmla="*/ 7950745 w 9070820"/>
                  <a:gd name="connsiteY16" fmla="*/ 0 h 940635"/>
                  <a:gd name="connsiteX17" fmla="*/ 8914044 w 9070820"/>
                  <a:gd name="connsiteY17" fmla="*/ 0 h 940635"/>
                  <a:gd name="connsiteX18" fmla="*/ 9070820 w 9070820"/>
                  <a:gd name="connsiteY18" fmla="*/ 156776 h 940635"/>
                  <a:gd name="connsiteX19" fmla="*/ 9070820 w 9070820"/>
                  <a:gd name="connsiteY19" fmla="*/ 482859 h 940635"/>
                  <a:gd name="connsiteX20" fmla="*/ 9070820 w 9070820"/>
                  <a:gd name="connsiteY20" fmla="*/ 783859 h 940635"/>
                  <a:gd name="connsiteX21" fmla="*/ 8914044 w 9070820"/>
                  <a:gd name="connsiteY21" fmla="*/ 940635 h 940635"/>
                  <a:gd name="connsiteX22" fmla="*/ 8330226 w 9070820"/>
                  <a:gd name="connsiteY22" fmla="*/ 940635 h 940635"/>
                  <a:gd name="connsiteX23" fmla="*/ 8009126 w 9070820"/>
                  <a:gd name="connsiteY23" fmla="*/ 940635 h 940635"/>
                  <a:gd name="connsiteX24" fmla="*/ 7250163 w 9070820"/>
                  <a:gd name="connsiteY24" fmla="*/ 940635 h 940635"/>
                  <a:gd name="connsiteX25" fmla="*/ 6666345 w 9070820"/>
                  <a:gd name="connsiteY25" fmla="*/ 940635 h 940635"/>
                  <a:gd name="connsiteX26" fmla="*/ 6170100 w 9070820"/>
                  <a:gd name="connsiteY26" fmla="*/ 940635 h 940635"/>
                  <a:gd name="connsiteX27" fmla="*/ 5411137 w 9070820"/>
                  <a:gd name="connsiteY27" fmla="*/ 940635 h 940635"/>
                  <a:gd name="connsiteX28" fmla="*/ 4914892 w 9070820"/>
                  <a:gd name="connsiteY28" fmla="*/ 940635 h 940635"/>
                  <a:gd name="connsiteX29" fmla="*/ 4418646 w 9070820"/>
                  <a:gd name="connsiteY29" fmla="*/ 940635 h 940635"/>
                  <a:gd name="connsiteX30" fmla="*/ 3659683 w 9070820"/>
                  <a:gd name="connsiteY30" fmla="*/ 940635 h 940635"/>
                  <a:gd name="connsiteX31" fmla="*/ 3075865 w 9070820"/>
                  <a:gd name="connsiteY31" fmla="*/ 940635 h 940635"/>
                  <a:gd name="connsiteX32" fmla="*/ 2579620 w 9070820"/>
                  <a:gd name="connsiteY32" fmla="*/ 940635 h 940635"/>
                  <a:gd name="connsiteX33" fmla="*/ 1908230 w 9070820"/>
                  <a:gd name="connsiteY33" fmla="*/ 940635 h 940635"/>
                  <a:gd name="connsiteX34" fmla="*/ 1324412 w 9070820"/>
                  <a:gd name="connsiteY34" fmla="*/ 940635 h 940635"/>
                  <a:gd name="connsiteX35" fmla="*/ 915739 w 9070820"/>
                  <a:gd name="connsiteY35" fmla="*/ 940635 h 940635"/>
                  <a:gd name="connsiteX36" fmla="*/ 156776 w 9070820"/>
                  <a:gd name="connsiteY36" fmla="*/ 940635 h 940635"/>
                  <a:gd name="connsiteX37" fmla="*/ 0 w 9070820"/>
                  <a:gd name="connsiteY37" fmla="*/ 783859 h 940635"/>
                  <a:gd name="connsiteX38" fmla="*/ 0 w 9070820"/>
                  <a:gd name="connsiteY38" fmla="*/ 476588 h 940635"/>
                  <a:gd name="connsiteX39" fmla="*/ 0 w 9070820"/>
                  <a:gd name="connsiteY39"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070820" h="940635" fill="none" extrusionOk="0">
                    <a:moveTo>
                      <a:pt x="0" y="156776"/>
                    </a:moveTo>
                    <a:cubicBezTo>
                      <a:pt x="4282" y="69299"/>
                      <a:pt x="53111" y="-18821"/>
                      <a:pt x="156776" y="0"/>
                    </a:cubicBezTo>
                    <a:cubicBezTo>
                      <a:pt x="529369" y="-85577"/>
                      <a:pt x="614878" y="17118"/>
                      <a:pt x="915739" y="0"/>
                    </a:cubicBezTo>
                    <a:cubicBezTo>
                      <a:pt x="1216600" y="-17118"/>
                      <a:pt x="1229520" y="29325"/>
                      <a:pt x="1324412" y="0"/>
                    </a:cubicBezTo>
                    <a:cubicBezTo>
                      <a:pt x="1419304" y="-29325"/>
                      <a:pt x="1741989" y="50025"/>
                      <a:pt x="1908230" y="0"/>
                    </a:cubicBezTo>
                    <a:cubicBezTo>
                      <a:pt x="2074471" y="-50025"/>
                      <a:pt x="2326920" y="64835"/>
                      <a:pt x="2579620" y="0"/>
                    </a:cubicBezTo>
                    <a:cubicBezTo>
                      <a:pt x="2832320" y="-64835"/>
                      <a:pt x="2771392" y="29206"/>
                      <a:pt x="2900720" y="0"/>
                    </a:cubicBezTo>
                    <a:cubicBezTo>
                      <a:pt x="3030048" y="-29206"/>
                      <a:pt x="3196297" y="27203"/>
                      <a:pt x="3484538" y="0"/>
                    </a:cubicBezTo>
                    <a:cubicBezTo>
                      <a:pt x="3772779" y="-27203"/>
                      <a:pt x="4046703" y="86819"/>
                      <a:pt x="4243501" y="0"/>
                    </a:cubicBezTo>
                    <a:cubicBezTo>
                      <a:pt x="4440299" y="-86819"/>
                      <a:pt x="4428631" y="12770"/>
                      <a:pt x="4564601" y="0"/>
                    </a:cubicBezTo>
                    <a:cubicBezTo>
                      <a:pt x="4700571" y="-12770"/>
                      <a:pt x="4948681" y="47356"/>
                      <a:pt x="5060846" y="0"/>
                    </a:cubicBezTo>
                    <a:cubicBezTo>
                      <a:pt x="5173011" y="-47356"/>
                      <a:pt x="5315655" y="4349"/>
                      <a:pt x="5381946" y="0"/>
                    </a:cubicBezTo>
                    <a:cubicBezTo>
                      <a:pt x="5448237" y="-4349"/>
                      <a:pt x="5636910" y="42808"/>
                      <a:pt x="5790618" y="0"/>
                    </a:cubicBezTo>
                    <a:cubicBezTo>
                      <a:pt x="5944326" y="-42808"/>
                      <a:pt x="6321035" y="31228"/>
                      <a:pt x="6549582" y="0"/>
                    </a:cubicBezTo>
                    <a:cubicBezTo>
                      <a:pt x="6778129" y="-31228"/>
                      <a:pt x="6779756" y="4909"/>
                      <a:pt x="6958254" y="0"/>
                    </a:cubicBezTo>
                    <a:cubicBezTo>
                      <a:pt x="7136752" y="-4909"/>
                      <a:pt x="7408486" y="71012"/>
                      <a:pt x="7629645" y="0"/>
                    </a:cubicBezTo>
                    <a:cubicBezTo>
                      <a:pt x="7850804" y="-71012"/>
                      <a:pt x="7839693" y="14113"/>
                      <a:pt x="7950745" y="0"/>
                    </a:cubicBezTo>
                    <a:cubicBezTo>
                      <a:pt x="8061797" y="-14113"/>
                      <a:pt x="8645892" y="67450"/>
                      <a:pt x="8914044" y="0"/>
                    </a:cubicBezTo>
                    <a:cubicBezTo>
                      <a:pt x="9010657" y="-2995"/>
                      <a:pt x="9071220" y="80573"/>
                      <a:pt x="9070820" y="156776"/>
                    </a:cubicBezTo>
                    <a:cubicBezTo>
                      <a:pt x="9083731" y="237085"/>
                      <a:pt x="9057333" y="326346"/>
                      <a:pt x="9070820" y="482859"/>
                    </a:cubicBezTo>
                    <a:cubicBezTo>
                      <a:pt x="9084307" y="639372"/>
                      <a:pt x="9067007" y="672234"/>
                      <a:pt x="9070820" y="783859"/>
                    </a:cubicBezTo>
                    <a:cubicBezTo>
                      <a:pt x="9061348" y="882705"/>
                      <a:pt x="9006220" y="937040"/>
                      <a:pt x="8914044" y="940635"/>
                    </a:cubicBezTo>
                    <a:cubicBezTo>
                      <a:pt x="8659489" y="960801"/>
                      <a:pt x="8551972" y="915548"/>
                      <a:pt x="8330226" y="940635"/>
                    </a:cubicBezTo>
                    <a:cubicBezTo>
                      <a:pt x="8108480" y="965722"/>
                      <a:pt x="8081844" y="916595"/>
                      <a:pt x="8009126" y="940635"/>
                    </a:cubicBezTo>
                    <a:cubicBezTo>
                      <a:pt x="7936408" y="964675"/>
                      <a:pt x="7576816" y="850114"/>
                      <a:pt x="7250163" y="940635"/>
                    </a:cubicBezTo>
                    <a:cubicBezTo>
                      <a:pt x="6923510" y="1031156"/>
                      <a:pt x="6894112" y="871433"/>
                      <a:pt x="6666345" y="940635"/>
                    </a:cubicBezTo>
                    <a:cubicBezTo>
                      <a:pt x="6438578" y="1009837"/>
                      <a:pt x="6406234" y="903194"/>
                      <a:pt x="6170100" y="940635"/>
                    </a:cubicBezTo>
                    <a:cubicBezTo>
                      <a:pt x="5933967" y="978076"/>
                      <a:pt x="5612645" y="918186"/>
                      <a:pt x="5411137" y="940635"/>
                    </a:cubicBezTo>
                    <a:cubicBezTo>
                      <a:pt x="5209629" y="963084"/>
                      <a:pt x="5096102" y="912625"/>
                      <a:pt x="4914892" y="940635"/>
                    </a:cubicBezTo>
                    <a:cubicBezTo>
                      <a:pt x="4733682" y="968645"/>
                      <a:pt x="4652378" y="922881"/>
                      <a:pt x="4418646" y="940635"/>
                    </a:cubicBezTo>
                    <a:cubicBezTo>
                      <a:pt x="4184914" y="958389"/>
                      <a:pt x="3960088" y="911033"/>
                      <a:pt x="3659683" y="940635"/>
                    </a:cubicBezTo>
                    <a:cubicBezTo>
                      <a:pt x="3359278" y="970237"/>
                      <a:pt x="3329615" y="908055"/>
                      <a:pt x="3075865" y="940635"/>
                    </a:cubicBezTo>
                    <a:cubicBezTo>
                      <a:pt x="2822115" y="973215"/>
                      <a:pt x="2696358" y="884130"/>
                      <a:pt x="2579620" y="940635"/>
                    </a:cubicBezTo>
                    <a:cubicBezTo>
                      <a:pt x="2462882" y="997140"/>
                      <a:pt x="2140510" y="893311"/>
                      <a:pt x="1908230" y="940635"/>
                    </a:cubicBezTo>
                    <a:cubicBezTo>
                      <a:pt x="1675950" y="987959"/>
                      <a:pt x="1603493" y="935797"/>
                      <a:pt x="1324412" y="940635"/>
                    </a:cubicBezTo>
                    <a:cubicBezTo>
                      <a:pt x="1045331" y="945473"/>
                      <a:pt x="1079444" y="895203"/>
                      <a:pt x="915739" y="940635"/>
                    </a:cubicBezTo>
                    <a:cubicBezTo>
                      <a:pt x="752034" y="986067"/>
                      <a:pt x="421885" y="923241"/>
                      <a:pt x="156776" y="940635"/>
                    </a:cubicBezTo>
                    <a:cubicBezTo>
                      <a:pt x="77383" y="924634"/>
                      <a:pt x="-9430" y="866362"/>
                      <a:pt x="0" y="783859"/>
                    </a:cubicBezTo>
                    <a:cubicBezTo>
                      <a:pt x="-8215" y="670386"/>
                      <a:pt x="6129" y="596005"/>
                      <a:pt x="0" y="476588"/>
                    </a:cubicBezTo>
                    <a:cubicBezTo>
                      <a:pt x="-6129" y="357171"/>
                      <a:pt x="15707" y="239251"/>
                      <a:pt x="0" y="156776"/>
                    </a:cubicBezTo>
                    <a:close/>
                  </a:path>
                  <a:path w="9070820" h="940635" stroke="0" extrusionOk="0">
                    <a:moveTo>
                      <a:pt x="0" y="156776"/>
                    </a:moveTo>
                    <a:cubicBezTo>
                      <a:pt x="7846" y="76423"/>
                      <a:pt x="50705" y="7330"/>
                      <a:pt x="156776" y="0"/>
                    </a:cubicBezTo>
                    <a:cubicBezTo>
                      <a:pt x="346256" y="-34388"/>
                      <a:pt x="375784" y="13370"/>
                      <a:pt x="565449" y="0"/>
                    </a:cubicBezTo>
                    <a:cubicBezTo>
                      <a:pt x="755114" y="-13370"/>
                      <a:pt x="829264" y="28918"/>
                      <a:pt x="974121" y="0"/>
                    </a:cubicBezTo>
                    <a:cubicBezTo>
                      <a:pt x="1118978" y="-28918"/>
                      <a:pt x="1573281" y="79611"/>
                      <a:pt x="1733084" y="0"/>
                    </a:cubicBezTo>
                    <a:cubicBezTo>
                      <a:pt x="1892887" y="-79611"/>
                      <a:pt x="2090203" y="56267"/>
                      <a:pt x="2229329" y="0"/>
                    </a:cubicBezTo>
                    <a:cubicBezTo>
                      <a:pt x="2368455" y="-56267"/>
                      <a:pt x="2577302" y="17851"/>
                      <a:pt x="2725575" y="0"/>
                    </a:cubicBezTo>
                    <a:cubicBezTo>
                      <a:pt x="2873848" y="-17851"/>
                      <a:pt x="3029179" y="47530"/>
                      <a:pt x="3309392" y="0"/>
                    </a:cubicBezTo>
                    <a:cubicBezTo>
                      <a:pt x="3589605" y="-47530"/>
                      <a:pt x="3646873" y="5606"/>
                      <a:pt x="3893210" y="0"/>
                    </a:cubicBezTo>
                    <a:cubicBezTo>
                      <a:pt x="4139547" y="-5606"/>
                      <a:pt x="4279711" y="32458"/>
                      <a:pt x="4477028" y="0"/>
                    </a:cubicBezTo>
                    <a:cubicBezTo>
                      <a:pt x="4674345" y="-32458"/>
                      <a:pt x="4716803" y="30721"/>
                      <a:pt x="4885701" y="0"/>
                    </a:cubicBezTo>
                    <a:cubicBezTo>
                      <a:pt x="5054599" y="-30721"/>
                      <a:pt x="5301661" y="40469"/>
                      <a:pt x="5469519" y="0"/>
                    </a:cubicBezTo>
                    <a:cubicBezTo>
                      <a:pt x="5637377" y="-40469"/>
                      <a:pt x="5928329" y="59613"/>
                      <a:pt x="6140909" y="0"/>
                    </a:cubicBezTo>
                    <a:cubicBezTo>
                      <a:pt x="6353489" y="-59613"/>
                      <a:pt x="6554923" y="40620"/>
                      <a:pt x="6812300" y="0"/>
                    </a:cubicBezTo>
                    <a:cubicBezTo>
                      <a:pt x="7069677" y="-40620"/>
                      <a:pt x="7126609" y="28198"/>
                      <a:pt x="7308545" y="0"/>
                    </a:cubicBezTo>
                    <a:cubicBezTo>
                      <a:pt x="7490481" y="-28198"/>
                      <a:pt x="7606271" y="46798"/>
                      <a:pt x="7717217" y="0"/>
                    </a:cubicBezTo>
                    <a:cubicBezTo>
                      <a:pt x="7828163" y="-46798"/>
                      <a:pt x="8110503" y="1670"/>
                      <a:pt x="8213463" y="0"/>
                    </a:cubicBezTo>
                    <a:cubicBezTo>
                      <a:pt x="8316423" y="-1670"/>
                      <a:pt x="8618945" y="71723"/>
                      <a:pt x="8914044" y="0"/>
                    </a:cubicBezTo>
                    <a:cubicBezTo>
                      <a:pt x="9019307" y="6082"/>
                      <a:pt x="9046867" y="69333"/>
                      <a:pt x="9070820" y="156776"/>
                    </a:cubicBezTo>
                    <a:cubicBezTo>
                      <a:pt x="9080124" y="273071"/>
                      <a:pt x="9040505" y="387836"/>
                      <a:pt x="9070820" y="464047"/>
                    </a:cubicBezTo>
                    <a:cubicBezTo>
                      <a:pt x="9101135" y="540258"/>
                      <a:pt x="9033259" y="678403"/>
                      <a:pt x="9070820" y="783859"/>
                    </a:cubicBezTo>
                    <a:cubicBezTo>
                      <a:pt x="9054502" y="881026"/>
                      <a:pt x="9001152" y="938595"/>
                      <a:pt x="8914044" y="940635"/>
                    </a:cubicBezTo>
                    <a:cubicBezTo>
                      <a:pt x="8650316" y="955708"/>
                      <a:pt x="8569565" y="930903"/>
                      <a:pt x="8242653" y="940635"/>
                    </a:cubicBezTo>
                    <a:cubicBezTo>
                      <a:pt x="7915741" y="950367"/>
                      <a:pt x="8040052" y="921194"/>
                      <a:pt x="7921554" y="940635"/>
                    </a:cubicBezTo>
                    <a:cubicBezTo>
                      <a:pt x="7803056" y="960076"/>
                      <a:pt x="7622576" y="912867"/>
                      <a:pt x="7425308" y="940635"/>
                    </a:cubicBezTo>
                    <a:cubicBezTo>
                      <a:pt x="7228040" y="968403"/>
                      <a:pt x="6952704" y="883972"/>
                      <a:pt x="6666345" y="940635"/>
                    </a:cubicBezTo>
                    <a:cubicBezTo>
                      <a:pt x="6379986" y="997298"/>
                      <a:pt x="6172773" y="879749"/>
                      <a:pt x="5994955" y="940635"/>
                    </a:cubicBezTo>
                    <a:cubicBezTo>
                      <a:pt x="5817137" y="1001521"/>
                      <a:pt x="5658817" y="917686"/>
                      <a:pt x="5498709" y="940635"/>
                    </a:cubicBezTo>
                    <a:cubicBezTo>
                      <a:pt x="5338601" y="963584"/>
                      <a:pt x="5278947" y="930930"/>
                      <a:pt x="5090037" y="940635"/>
                    </a:cubicBezTo>
                    <a:cubicBezTo>
                      <a:pt x="4901127" y="950340"/>
                      <a:pt x="4804805" y="907648"/>
                      <a:pt x="4593792" y="940635"/>
                    </a:cubicBezTo>
                    <a:cubicBezTo>
                      <a:pt x="4382779" y="973622"/>
                      <a:pt x="4296462" y="923622"/>
                      <a:pt x="4097547" y="940635"/>
                    </a:cubicBezTo>
                    <a:cubicBezTo>
                      <a:pt x="3898633" y="957648"/>
                      <a:pt x="3871028" y="910686"/>
                      <a:pt x="3776447" y="940635"/>
                    </a:cubicBezTo>
                    <a:cubicBezTo>
                      <a:pt x="3681866" y="970584"/>
                      <a:pt x="3284357" y="906609"/>
                      <a:pt x="3105056" y="940635"/>
                    </a:cubicBezTo>
                    <a:cubicBezTo>
                      <a:pt x="2925755" y="974661"/>
                      <a:pt x="2741098" y="910110"/>
                      <a:pt x="2608811" y="940635"/>
                    </a:cubicBezTo>
                    <a:cubicBezTo>
                      <a:pt x="2476524" y="971160"/>
                      <a:pt x="2306960" y="915345"/>
                      <a:pt x="2200139" y="940635"/>
                    </a:cubicBezTo>
                    <a:cubicBezTo>
                      <a:pt x="2093318" y="965925"/>
                      <a:pt x="1686803" y="891159"/>
                      <a:pt x="1441175" y="940635"/>
                    </a:cubicBezTo>
                    <a:cubicBezTo>
                      <a:pt x="1195547" y="990111"/>
                      <a:pt x="1116745" y="898562"/>
                      <a:pt x="1032503" y="940635"/>
                    </a:cubicBezTo>
                    <a:cubicBezTo>
                      <a:pt x="948261" y="982708"/>
                      <a:pt x="579043" y="887377"/>
                      <a:pt x="156776" y="940635"/>
                    </a:cubicBezTo>
                    <a:cubicBezTo>
                      <a:pt x="90240" y="936864"/>
                      <a:pt x="17280" y="866774"/>
                      <a:pt x="0" y="783859"/>
                    </a:cubicBezTo>
                    <a:cubicBezTo>
                      <a:pt x="-11203" y="713487"/>
                      <a:pt x="1908" y="574646"/>
                      <a:pt x="0" y="464047"/>
                    </a:cubicBezTo>
                    <a:cubicBezTo>
                      <a:pt x="-1908" y="353448"/>
                      <a:pt x="20607" y="269840"/>
                      <a:pt x="0" y="156776"/>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2" name="TextBox 11">
                <a:extLst>
                  <a:ext uri="{FF2B5EF4-FFF2-40B4-BE49-F238E27FC236}">
                    <a16:creationId xmlns:a16="http://schemas.microsoft.com/office/drawing/2014/main" id="{3FFD8B24-1C2B-4EBE-9787-C9D29AE589E0}"/>
                  </a:ext>
                </a:extLst>
              </p:cNvPr>
              <p:cNvSpPr txBox="1"/>
              <p:nvPr/>
            </p:nvSpPr>
            <p:spPr>
              <a:xfrm>
                <a:off x="2987520" y="1184124"/>
                <a:ext cx="8574916" cy="107721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Hình ảnh quê hương hiện lên trong tâm trí của bạn nhỏ như thế nào trước ngày xa quê?</a:t>
                </a:r>
                <a:endParaRPr kumimoji="0" lang="en-US" sz="3000" b="1" i="0" u="none" strike="noStrike" kern="1200" cap="none" spc="0" normalizeH="0" baseline="0" noProof="0" dirty="0">
                  <a:ln>
                    <a:noFill/>
                  </a:ln>
                  <a:solidFill>
                    <a:srgbClr val="C5358E"/>
                  </a:solidFill>
                  <a:effectLst/>
                  <a:uLnTx/>
                  <a:uFillTx/>
                </a:endParaRPr>
              </a:p>
            </p:txBody>
          </p:sp>
        </p:grpSp>
        <p:grpSp>
          <p:nvGrpSpPr>
            <p:cNvPr id="16" name="Graphic 14">
              <a:extLst>
                <a:ext uri="{FF2B5EF4-FFF2-40B4-BE49-F238E27FC236}">
                  <a16:creationId xmlns:a16="http://schemas.microsoft.com/office/drawing/2014/main" id="{DBC290B8-6093-4309-939B-8D402C38A4DE}"/>
                </a:ext>
              </a:extLst>
            </p:cNvPr>
            <p:cNvGrpSpPr/>
            <p:nvPr/>
          </p:nvGrpSpPr>
          <p:grpSpPr>
            <a:xfrm>
              <a:off x="2662442" y="802947"/>
              <a:ext cx="427921" cy="653544"/>
              <a:chOff x="2662442" y="309760"/>
              <a:chExt cx="427921" cy="653544"/>
            </a:xfrm>
          </p:grpSpPr>
          <p:sp>
            <p:nvSpPr>
              <p:cNvPr id="17" name="Freeform: Shape 16">
                <a:extLst>
                  <a:ext uri="{FF2B5EF4-FFF2-40B4-BE49-F238E27FC236}">
                    <a16:creationId xmlns:a16="http://schemas.microsoft.com/office/drawing/2014/main" id="{76E68534-3293-4CF6-B3EA-578B9CDA3BF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18" name="Graphic 14">
                <a:extLst>
                  <a:ext uri="{FF2B5EF4-FFF2-40B4-BE49-F238E27FC236}">
                    <a16:creationId xmlns:a16="http://schemas.microsoft.com/office/drawing/2014/main" id="{5F56FF9F-EA60-407A-A06F-FD65D28DDBCD}"/>
                  </a:ext>
                </a:extLst>
              </p:cNvPr>
              <p:cNvGrpSpPr/>
              <p:nvPr/>
            </p:nvGrpSpPr>
            <p:grpSpPr>
              <a:xfrm>
                <a:off x="2771478" y="909608"/>
                <a:ext cx="209309" cy="53696"/>
                <a:chOff x="2771478" y="909608"/>
                <a:chExt cx="209309" cy="53696"/>
              </a:xfrm>
              <a:solidFill>
                <a:srgbClr val="434040"/>
              </a:solidFill>
            </p:grpSpPr>
            <p:sp>
              <p:nvSpPr>
                <p:cNvPr id="19" name="Freeform: Shape 18">
                  <a:extLst>
                    <a:ext uri="{FF2B5EF4-FFF2-40B4-BE49-F238E27FC236}">
                      <a16:creationId xmlns:a16="http://schemas.microsoft.com/office/drawing/2014/main" id="{086AA6E3-196D-4EB2-8847-55DB92D04085}"/>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 name="Freeform: Shape 19">
                  <a:extLst>
                    <a:ext uri="{FF2B5EF4-FFF2-40B4-BE49-F238E27FC236}">
                      <a16:creationId xmlns:a16="http://schemas.microsoft.com/office/drawing/2014/main" id="{A54DCE3D-F3C6-4D98-A518-9937FE81849C}"/>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1" name="Freeform: Shape 20">
                  <a:extLst>
                    <a:ext uri="{FF2B5EF4-FFF2-40B4-BE49-F238E27FC236}">
                      <a16:creationId xmlns:a16="http://schemas.microsoft.com/office/drawing/2014/main" id="{EE9CE668-9A24-4201-9B2B-D810A6E735D6}"/>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grpSp>
            <p:nvGrpSpPr>
              <p:cNvPr id="22" name="Graphic 14">
                <a:extLst>
                  <a:ext uri="{FF2B5EF4-FFF2-40B4-BE49-F238E27FC236}">
                    <a16:creationId xmlns:a16="http://schemas.microsoft.com/office/drawing/2014/main" id="{D38929B3-9E82-4A01-9A05-AD3C7587291C}"/>
                  </a:ext>
                </a:extLst>
              </p:cNvPr>
              <p:cNvGrpSpPr/>
              <p:nvPr/>
            </p:nvGrpSpPr>
            <p:grpSpPr>
              <a:xfrm>
                <a:off x="2662442" y="309760"/>
                <a:ext cx="427921" cy="612916"/>
                <a:chOff x="2662442" y="309760"/>
                <a:chExt cx="427921" cy="612916"/>
              </a:xfrm>
            </p:grpSpPr>
            <p:sp>
              <p:nvSpPr>
                <p:cNvPr id="23" name="Freeform: Shape 22">
                  <a:extLst>
                    <a:ext uri="{FF2B5EF4-FFF2-40B4-BE49-F238E27FC236}">
                      <a16:creationId xmlns:a16="http://schemas.microsoft.com/office/drawing/2014/main" id="{1F6EF31C-0F50-4BFC-9611-683A3D665ABA}"/>
                    </a:ext>
                  </a:extLst>
                </p:cNvPr>
                <p:cNvSpPr/>
                <p:nvPr/>
              </p:nvSpPr>
              <p:spPr>
                <a:xfrm>
                  <a:off x="2662442" y="688873"/>
                  <a:ext cx="377086" cy="233803"/>
                </a:xfrm>
                <a:custGeom>
                  <a:avLst/>
                  <a:gdLst>
                    <a:gd name="connsiteX0" fmla="*/ 377087 w 377086"/>
                    <a:gd name="connsiteY0" fmla="*/ 170702 h 233803"/>
                    <a:gd name="connsiteX1" fmla="*/ 222951 w 377086"/>
                    <a:gd name="connsiteY1" fmla="*/ 233760 h 233803"/>
                    <a:gd name="connsiteX2" fmla="*/ 13032 w 377086"/>
                    <a:gd name="connsiteY2" fmla="*/ 26863 h 233803"/>
                    <a:gd name="connsiteX3" fmla="*/ 169421 w 377086"/>
                    <a:gd name="connsiteY3" fmla="*/ 35520 h 233803"/>
                    <a:gd name="connsiteX4" fmla="*/ 169216 w 377086"/>
                    <a:gd name="connsiteY4" fmla="*/ 36800 h 233803"/>
                    <a:gd name="connsiteX5" fmla="*/ 165272 w 377086"/>
                    <a:gd name="connsiteY5" fmla="*/ 83569 h 233803"/>
                    <a:gd name="connsiteX6" fmla="*/ 218290 w 377086"/>
                    <a:gd name="connsiteY6" fmla="*/ 80905 h 233803"/>
                    <a:gd name="connsiteX7" fmla="*/ 222951 w 377086"/>
                    <a:gd name="connsiteY7" fmla="*/ 140582 h 233803"/>
                    <a:gd name="connsiteX8" fmla="*/ 290517 w 377086"/>
                    <a:gd name="connsiteY8" fmla="*/ 121577 h 233803"/>
                    <a:gd name="connsiteX9" fmla="*/ 301889 w 377086"/>
                    <a:gd name="connsiteY9" fmla="*/ 187657 h 233803"/>
                    <a:gd name="connsiteX10" fmla="*/ 376830 w 377086"/>
                    <a:gd name="connsiteY10" fmla="*/ 170446 h 233803"/>
                    <a:gd name="connsiteX11" fmla="*/ 377087 w 377086"/>
                    <a:gd name="connsiteY11" fmla="*/ 170702 h 23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086" h="233803">
                      <a:moveTo>
                        <a:pt x="377087" y="170702"/>
                      </a:moveTo>
                      <a:cubicBezTo>
                        <a:pt x="343790" y="207533"/>
                        <a:pt x="293180" y="232377"/>
                        <a:pt x="222951" y="233760"/>
                      </a:cubicBezTo>
                      <a:cubicBezTo>
                        <a:pt x="70711" y="236782"/>
                        <a:pt x="-38807" y="84132"/>
                        <a:pt x="13032" y="26863"/>
                      </a:cubicBezTo>
                      <a:cubicBezTo>
                        <a:pt x="67177" y="-33019"/>
                        <a:pt x="89357" y="24302"/>
                        <a:pt x="169421" y="35520"/>
                      </a:cubicBezTo>
                      <a:lnTo>
                        <a:pt x="169216" y="36800"/>
                      </a:lnTo>
                      <a:cubicBezTo>
                        <a:pt x="169216" y="36800"/>
                        <a:pt x="148675" y="61644"/>
                        <a:pt x="165272" y="83569"/>
                      </a:cubicBezTo>
                      <a:cubicBezTo>
                        <a:pt x="182535" y="106364"/>
                        <a:pt x="218290" y="80905"/>
                        <a:pt x="218290" y="80905"/>
                      </a:cubicBezTo>
                      <a:cubicBezTo>
                        <a:pt x="218290" y="80905"/>
                        <a:pt x="202205" y="123114"/>
                        <a:pt x="222951" y="140582"/>
                      </a:cubicBezTo>
                      <a:cubicBezTo>
                        <a:pt x="253840" y="166655"/>
                        <a:pt x="288468" y="124087"/>
                        <a:pt x="290517" y="121577"/>
                      </a:cubicBezTo>
                      <a:cubicBezTo>
                        <a:pt x="289082" y="125009"/>
                        <a:pt x="269361" y="173417"/>
                        <a:pt x="301889" y="187657"/>
                      </a:cubicBezTo>
                      <a:cubicBezTo>
                        <a:pt x="342663" y="205586"/>
                        <a:pt x="376830" y="170446"/>
                        <a:pt x="376830" y="170446"/>
                      </a:cubicBezTo>
                      <a:lnTo>
                        <a:pt x="377087" y="170702"/>
                      </a:lnTo>
                      <a:close/>
                    </a:path>
                  </a:pathLst>
                </a:custGeom>
                <a:solidFill>
                  <a:srgbClr val="83087D"/>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4" name="Freeform: Shape 23">
                  <a:extLst>
                    <a:ext uri="{FF2B5EF4-FFF2-40B4-BE49-F238E27FC236}">
                      <a16:creationId xmlns:a16="http://schemas.microsoft.com/office/drawing/2014/main" id="{7D039FCC-A5C4-4EF6-B5A0-12D5F696A0F1}"/>
                    </a:ext>
                  </a:extLst>
                </p:cNvPr>
                <p:cNvSpPr/>
                <p:nvPr/>
              </p:nvSpPr>
              <p:spPr>
                <a:xfrm>
                  <a:off x="2821238" y="718553"/>
                  <a:ext cx="253943" cy="163072"/>
                </a:xfrm>
                <a:custGeom>
                  <a:avLst/>
                  <a:gdLst>
                    <a:gd name="connsiteX0" fmla="*/ 64821 w 253943"/>
                    <a:gd name="connsiteY0" fmla="*/ 820 h 163072"/>
                    <a:gd name="connsiteX1" fmla="*/ 86694 w 253943"/>
                    <a:gd name="connsiteY1" fmla="*/ 45897 h 163072"/>
                    <a:gd name="connsiteX2" fmla="*/ 137048 w 253943"/>
                    <a:gd name="connsiteY2" fmla="*/ 23461 h 163072"/>
                    <a:gd name="connsiteX3" fmla="*/ 159024 w 253943"/>
                    <a:gd name="connsiteY3" fmla="*/ 75095 h 163072"/>
                    <a:gd name="connsiteX4" fmla="*/ 202770 w 253943"/>
                    <a:gd name="connsiteY4" fmla="*/ 40621 h 163072"/>
                    <a:gd name="connsiteX5" fmla="*/ 253943 w 253943"/>
                    <a:gd name="connsiteY5" fmla="*/ 82984 h 163072"/>
                    <a:gd name="connsiteX6" fmla="*/ 218291 w 253943"/>
                    <a:gd name="connsiteY6" fmla="*/ 141022 h 163072"/>
                    <a:gd name="connsiteX7" fmla="*/ 218035 w 253943"/>
                    <a:gd name="connsiteY7" fmla="*/ 140766 h 163072"/>
                    <a:gd name="connsiteX8" fmla="*/ 143093 w 253943"/>
                    <a:gd name="connsiteY8" fmla="*/ 157977 h 163072"/>
                    <a:gd name="connsiteX9" fmla="*/ 131721 w 253943"/>
                    <a:gd name="connsiteY9" fmla="*/ 91897 h 163072"/>
                    <a:gd name="connsiteX10" fmla="*/ 64155 w 253943"/>
                    <a:gd name="connsiteY10" fmla="*/ 110902 h 163072"/>
                    <a:gd name="connsiteX11" fmla="*/ 59494 w 253943"/>
                    <a:gd name="connsiteY11" fmla="*/ 51225 h 163072"/>
                    <a:gd name="connsiteX12" fmla="*/ 6476 w 253943"/>
                    <a:gd name="connsiteY12" fmla="*/ 53888 h 163072"/>
                    <a:gd name="connsiteX13" fmla="*/ 10421 w 253943"/>
                    <a:gd name="connsiteY13" fmla="*/ 7120 h 163072"/>
                    <a:gd name="connsiteX14" fmla="*/ 10626 w 253943"/>
                    <a:gd name="connsiteY14" fmla="*/ 5840 h 163072"/>
                    <a:gd name="connsiteX15" fmla="*/ 22356 w 253943"/>
                    <a:gd name="connsiteY15" fmla="*/ 7120 h 163072"/>
                    <a:gd name="connsiteX16" fmla="*/ 64412 w 253943"/>
                    <a:gd name="connsiteY16" fmla="*/ 0 h 163072"/>
                    <a:gd name="connsiteX17" fmla="*/ 64821 w 253943"/>
                    <a:gd name="connsiteY17" fmla="*/ 820 h 16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943" h="163072">
                      <a:moveTo>
                        <a:pt x="64821" y="820"/>
                      </a:moveTo>
                      <a:cubicBezTo>
                        <a:pt x="64821" y="820"/>
                        <a:pt x="57394" y="34013"/>
                        <a:pt x="86694" y="45897"/>
                      </a:cubicBezTo>
                      <a:cubicBezTo>
                        <a:pt x="110411" y="55528"/>
                        <a:pt x="135358" y="25510"/>
                        <a:pt x="137048" y="23461"/>
                      </a:cubicBezTo>
                      <a:cubicBezTo>
                        <a:pt x="136536" y="25612"/>
                        <a:pt x="126547" y="68231"/>
                        <a:pt x="159024" y="75095"/>
                      </a:cubicBezTo>
                      <a:cubicBezTo>
                        <a:pt x="190168" y="81703"/>
                        <a:pt x="202770" y="40621"/>
                        <a:pt x="202770" y="40621"/>
                      </a:cubicBezTo>
                      <a:cubicBezTo>
                        <a:pt x="202770" y="40621"/>
                        <a:pt x="207995" y="105779"/>
                        <a:pt x="253943" y="82984"/>
                      </a:cubicBezTo>
                      <a:cubicBezTo>
                        <a:pt x="245645" y="104140"/>
                        <a:pt x="233863" y="123861"/>
                        <a:pt x="218291" y="141022"/>
                      </a:cubicBezTo>
                      <a:lnTo>
                        <a:pt x="218035" y="140766"/>
                      </a:lnTo>
                      <a:cubicBezTo>
                        <a:pt x="218035" y="140766"/>
                        <a:pt x="183868" y="175906"/>
                        <a:pt x="143093" y="157977"/>
                      </a:cubicBezTo>
                      <a:cubicBezTo>
                        <a:pt x="110565" y="143737"/>
                        <a:pt x="130287" y="95329"/>
                        <a:pt x="131721" y="91897"/>
                      </a:cubicBezTo>
                      <a:cubicBezTo>
                        <a:pt x="129672" y="94407"/>
                        <a:pt x="95044" y="136975"/>
                        <a:pt x="64155" y="110902"/>
                      </a:cubicBezTo>
                      <a:cubicBezTo>
                        <a:pt x="43409" y="93434"/>
                        <a:pt x="59494" y="51225"/>
                        <a:pt x="59494" y="51225"/>
                      </a:cubicBezTo>
                      <a:cubicBezTo>
                        <a:pt x="59494" y="51225"/>
                        <a:pt x="23739" y="76683"/>
                        <a:pt x="6476" y="53888"/>
                      </a:cubicBezTo>
                      <a:cubicBezTo>
                        <a:pt x="-10120" y="31964"/>
                        <a:pt x="10421" y="7120"/>
                        <a:pt x="10421" y="7120"/>
                      </a:cubicBezTo>
                      <a:lnTo>
                        <a:pt x="10626" y="5840"/>
                      </a:lnTo>
                      <a:cubicBezTo>
                        <a:pt x="14416" y="6403"/>
                        <a:pt x="18309" y="6813"/>
                        <a:pt x="22356" y="7120"/>
                      </a:cubicBezTo>
                      <a:cubicBezTo>
                        <a:pt x="39158" y="8401"/>
                        <a:pt x="53091" y="5583"/>
                        <a:pt x="64412" y="0"/>
                      </a:cubicBezTo>
                      <a:lnTo>
                        <a:pt x="64821" y="820"/>
                      </a:lnTo>
                      <a:close/>
                    </a:path>
                  </a:pathLst>
                </a:custGeom>
                <a:solidFill>
                  <a:srgbClr val="A0229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5" name="Freeform: Shape 24">
                  <a:extLst>
                    <a:ext uri="{FF2B5EF4-FFF2-40B4-BE49-F238E27FC236}">
                      <a16:creationId xmlns:a16="http://schemas.microsoft.com/office/drawing/2014/main" id="{5664FA24-F53A-4F9A-943E-47382D0796AF}"/>
                    </a:ext>
                  </a:extLst>
                </p:cNvPr>
                <p:cNvSpPr/>
                <p:nvPr/>
              </p:nvSpPr>
              <p:spPr>
                <a:xfrm>
                  <a:off x="2885219" y="670709"/>
                  <a:ext cx="205145" cy="135665"/>
                </a:xfrm>
                <a:custGeom>
                  <a:avLst/>
                  <a:gdLst>
                    <a:gd name="connsiteX0" fmla="*/ 200207 w 205145"/>
                    <a:gd name="connsiteY0" fmla="*/ 0 h 135665"/>
                    <a:gd name="connsiteX1" fmla="*/ 204459 w 205145"/>
                    <a:gd name="connsiteY1" fmla="*/ 29403 h 135665"/>
                    <a:gd name="connsiteX2" fmla="*/ 189962 w 205145"/>
                    <a:gd name="connsiteY2" fmla="*/ 130828 h 135665"/>
                    <a:gd name="connsiteX3" fmla="*/ 138789 w 205145"/>
                    <a:gd name="connsiteY3" fmla="*/ 88465 h 135665"/>
                    <a:gd name="connsiteX4" fmla="*/ 95043 w 205145"/>
                    <a:gd name="connsiteY4" fmla="*/ 122939 h 135665"/>
                    <a:gd name="connsiteX5" fmla="*/ 73068 w 205145"/>
                    <a:gd name="connsiteY5" fmla="*/ 71305 h 135665"/>
                    <a:gd name="connsiteX6" fmla="*/ 22714 w 205145"/>
                    <a:gd name="connsiteY6" fmla="*/ 93741 h 135665"/>
                    <a:gd name="connsiteX7" fmla="*/ 841 w 205145"/>
                    <a:gd name="connsiteY7" fmla="*/ 48664 h 135665"/>
                    <a:gd name="connsiteX8" fmla="*/ 431 w 205145"/>
                    <a:gd name="connsiteY8" fmla="*/ 47844 h 135665"/>
                    <a:gd name="connsiteX9" fmla="*/ 31012 w 205145"/>
                    <a:gd name="connsiteY9" fmla="*/ 16546 h 135665"/>
                    <a:gd name="connsiteX10" fmla="*/ 52578 w 205145"/>
                    <a:gd name="connsiteY10" fmla="*/ 42670 h 135665"/>
                    <a:gd name="connsiteX11" fmla="*/ 78446 w 205145"/>
                    <a:gd name="connsiteY11" fmla="*/ 7530 h 135665"/>
                    <a:gd name="connsiteX12" fmla="*/ 111589 w 205145"/>
                    <a:gd name="connsiteY12" fmla="*/ 44002 h 135665"/>
                    <a:gd name="connsiteX13" fmla="*/ 138123 w 205145"/>
                    <a:gd name="connsiteY13" fmla="*/ 6198 h 135665"/>
                    <a:gd name="connsiteX14" fmla="*/ 173314 w 205145"/>
                    <a:gd name="connsiteY14" fmla="*/ 42004 h 135665"/>
                    <a:gd name="connsiteX15" fmla="*/ 199183 w 205145"/>
                    <a:gd name="connsiteY15" fmla="*/ 256 h 135665"/>
                    <a:gd name="connsiteX16" fmla="*/ 200207 w 205145"/>
                    <a:gd name="connsiteY16" fmla="*/ 0 h 13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145" h="135665">
                      <a:moveTo>
                        <a:pt x="200207" y="0"/>
                      </a:moveTo>
                      <a:cubicBezTo>
                        <a:pt x="202205" y="9272"/>
                        <a:pt x="203691" y="19056"/>
                        <a:pt x="204459" y="29403"/>
                      </a:cubicBezTo>
                      <a:cubicBezTo>
                        <a:pt x="207020" y="63775"/>
                        <a:pt x="202461" y="98915"/>
                        <a:pt x="189962" y="130828"/>
                      </a:cubicBezTo>
                      <a:cubicBezTo>
                        <a:pt x="144014" y="153623"/>
                        <a:pt x="138789" y="88465"/>
                        <a:pt x="138789" y="88465"/>
                      </a:cubicBezTo>
                      <a:cubicBezTo>
                        <a:pt x="138789" y="88465"/>
                        <a:pt x="126188" y="129547"/>
                        <a:pt x="95043" y="122939"/>
                      </a:cubicBezTo>
                      <a:cubicBezTo>
                        <a:pt x="62567" y="116075"/>
                        <a:pt x="72555" y="73456"/>
                        <a:pt x="73068" y="71305"/>
                      </a:cubicBezTo>
                      <a:cubicBezTo>
                        <a:pt x="71377" y="73354"/>
                        <a:pt x="46431" y="103372"/>
                        <a:pt x="22714" y="93741"/>
                      </a:cubicBezTo>
                      <a:cubicBezTo>
                        <a:pt x="-6587" y="81857"/>
                        <a:pt x="841" y="48664"/>
                        <a:pt x="841" y="48664"/>
                      </a:cubicBezTo>
                      <a:lnTo>
                        <a:pt x="431" y="47844"/>
                      </a:lnTo>
                      <a:cubicBezTo>
                        <a:pt x="14620" y="40877"/>
                        <a:pt x="24660" y="29608"/>
                        <a:pt x="31012" y="16546"/>
                      </a:cubicBezTo>
                      <a:cubicBezTo>
                        <a:pt x="32344" y="21258"/>
                        <a:pt x="38645" y="40365"/>
                        <a:pt x="52578" y="42670"/>
                      </a:cubicBezTo>
                      <a:cubicBezTo>
                        <a:pt x="68509" y="45334"/>
                        <a:pt x="78446" y="7530"/>
                        <a:pt x="78446" y="7530"/>
                      </a:cubicBezTo>
                      <a:cubicBezTo>
                        <a:pt x="78446" y="7530"/>
                        <a:pt x="88384" y="44668"/>
                        <a:pt x="111589" y="44002"/>
                      </a:cubicBezTo>
                      <a:cubicBezTo>
                        <a:pt x="133718" y="43387"/>
                        <a:pt x="138123" y="6198"/>
                        <a:pt x="138123" y="6198"/>
                      </a:cubicBezTo>
                      <a:cubicBezTo>
                        <a:pt x="138123" y="6198"/>
                        <a:pt x="150724" y="43336"/>
                        <a:pt x="173314" y="42004"/>
                      </a:cubicBezTo>
                      <a:cubicBezTo>
                        <a:pt x="196570" y="40672"/>
                        <a:pt x="199183" y="256"/>
                        <a:pt x="199183" y="256"/>
                      </a:cubicBezTo>
                      <a:lnTo>
                        <a:pt x="200207" y="0"/>
                      </a:lnTo>
                      <a:close/>
                    </a:path>
                  </a:pathLst>
                </a:custGeom>
                <a:solidFill>
                  <a:srgbClr val="C12786"/>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6" name="Freeform: Shape 25">
                  <a:extLst>
                    <a:ext uri="{FF2B5EF4-FFF2-40B4-BE49-F238E27FC236}">
                      <a16:creationId xmlns:a16="http://schemas.microsoft.com/office/drawing/2014/main" id="{F8A3A65D-9ECD-486A-B50A-9CC52EBA5886}"/>
                    </a:ext>
                  </a:extLst>
                </p:cNvPr>
                <p:cNvSpPr/>
                <p:nvPr/>
              </p:nvSpPr>
              <p:spPr>
                <a:xfrm>
                  <a:off x="2916231" y="597970"/>
                  <a:ext cx="169195" cy="116750"/>
                </a:xfrm>
                <a:custGeom>
                  <a:avLst/>
                  <a:gdLst>
                    <a:gd name="connsiteX0" fmla="*/ 146298 w 169195"/>
                    <a:gd name="connsiteY0" fmla="*/ 13523 h 116750"/>
                    <a:gd name="connsiteX1" fmla="*/ 169195 w 169195"/>
                    <a:gd name="connsiteY1" fmla="*/ 72739 h 116750"/>
                    <a:gd name="connsiteX2" fmla="*/ 168171 w 169195"/>
                    <a:gd name="connsiteY2" fmla="*/ 72995 h 116750"/>
                    <a:gd name="connsiteX3" fmla="*/ 142302 w 169195"/>
                    <a:gd name="connsiteY3" fmla="*/ 114744 h 116750"/>
                    <a:gd name="connsiteX4" fmla="*/ 107111 w 169195"/>
                    <a:gd name="connsiteY4" fmla="*/ 78937 h 116750"/>
                    <a:gd name="connsiteX5" fmla="*/ 80577 w 169195"/>
                    <a:gd name="connsiteY5" fmla="*/ 116741 h 116750"/>
                    <a:gd name="connsiteX6" fmla="*/ 47434 w 169195"/>
                    <a:gd name="connsiteY6" fmla="*/ 80269 h 116750"/>
                    <a:gd name="connsiteX7" fmla="*/ 21566 w 169195"/>
                    <a:gd name="connsiteY7" fmla="*/ 115409 h 116750"/>
                    <a:gd name="connsiteX8" fmla="*/ 0 w 169195"/>
                    <a:gd name="connsiteY8" fmla="*/ 89285 h 116750"/>
                    <a:gd name="connsiteX9" fmla="*/ 5276 w 169195"/>
                    <a:gd name="connsiteY9" fmla="*/ 26586 h 116750"/>
                    <a:gd name="connsiteX10" fmla="*/ 34167 w 169195"/>
                    <a:gd name="connsiteY10" fmla="*/ 41134 h 116750"/>
                    <a:gd name="connsiteX11" fmla="*/ 54042 w 169195"/>
                    <a:gd name="connsiteY11" fmla="*/ 8657 h 116750"/>
                    <a:gd name="connsiteX12" fmla="*/ 88568 w 169195"/>
                    <a:gd name="connsiteY12" fmla="*/ 34526 h 116750"/>
                    <a:gd name="connsiteX13" fmla="*/ 104499 w 169195"/>
                    <a:gd name="connsiteY13" fmla="*/ 0 h 116750"/>
                    <a:gd name="connsiteX14" fmla="*/ 145581 w 169195"/>
                    <a:gd name="connsiteY14" fmla="*/ 13933 h 116750"/>
                    <a:gd name="connsiteX15" fmla="*/ 146298 w 169195"/>
                    <a:gd name="connsiteY15" fmla="*/ 13523 h 11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195" h="116750">
                      <a:moveTo>
                        <a:pt x="146298" y="13523"/>
                      </a:moveTo>
                      <a:cubicBezTo>
                        <a:pt x="155877" y="30018"/>
                        <a:pt x="164227" y="49688"/>
                        <a:pt x="169195" y="72739"/>
                      </a:cubicBezTo>
                      <a:lnTo>
                        <a:pt x="168171" y="72995"/>
                      </a:lnTo>
                      <a:cubicBezTo>
                        <a:pt x="168171" y="72995"/>
                        <a:pt x="165558" y="113412"/>
                        <a:pt x="142302" y="114744"/>
                      </a:cubicBezTo>
                      <a:cubicBezTo>
                        <a:pt x="119712" y="116075"/>
                        <a:pt x="107111" y="78937"/>
                        <a:pt x="107111" y="78937"/>
                      </a:cubicBezTo>
                      <a:cubicBezTo>
                        <a:pt x="107111" y="78937"/>
                        <a:pt x="102706" y="116127"/>
                        <a:pt x="80577" y="116741"/>
                      </a:cubicBezTo>
                      <a:cubicBezTo>
                        <a:pt x="57372" y="117407"/>
                        <a:pt x="47434" y="80269"/>
                        <a:pt x="47434" y="80269"/>
                      </a:cubicBezTo>
                      <a:cubicBezTo>
                        <a:pt x="47434" y="80269"/>
                        <a:pt x="37497" y="118073"/>
                        <a:pt x="21566" y="115409"/>
                      </a:cubicBezTo>
                      <a:cubicBezTo>
                        <a:pt x="7632" y="113104"/>
                        <a:pt x="1332" y="93997"/>
                        <a:pt x="0" y="89285"/>
                      </a:cubicBezTo>
                      <a:cubicBezTo>
                        <a:pt x="9784" y="69410"/>
                        <a:pt x="11013" y="45488"/>
                        <a:pt x="5276" y="26586"/>
                      </a:cubicBezTo>
                      <a:cubicBezTo>
                        <a:pt x="7325" y="29096"/>
                        <a:pt x="20080" y="43644"/>
                        <a:pt x="34167" y="41134"/>
                      </a:cubicBezTo>
                      <a:cubicBezTo>
                        <a:pt x="52762" y="37804"/>
                        <a:pt x="54042" y="8657"/>
                        <a:pt x="54042" y="8657"/>
                      </a:cubicBezTo>
                      <a:cubicBezTo>
                        <a:pt x="54042" y="8657"/>
                        <a:pt x="68641" y="39802"/>
                        <a:pt x="88568" y="34526"/>
                      </a:cubicBezTo>
                      <a:cubicBezTo>
                        <a:pt x="108443" y="29198"/>
                        <a:pt x="104499" y="0"/>
                        <a:pt x="104499" y="0"/>
                      </a:cubicBezTo>
                      <a:cubicBezTo>
                        <a:pt x="104499" y="0"/>
                        <a:pt x="130982" y="29864"/>
                        <a:pt x="145581" y="13933"/>
                      </a:cubicBezTo>
                      <a:lnTo>
                        <a:pt x="146298" y="13523"/>
                      </a:lnTo>
                      <a:close/>
                    </a:path>
                  </a:pathLst>
                </a:custGeom>
                <a:solidFill>
                  <a:srgbClr val="D05E9A"/>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7" name="Freeform: Shape 26">
                  <a:extLst>
                    <a:ext uri="{FF2B5EF4-FFF2-40B4-BE49-F238E27FC236}">
                      <a16:creationId xmlns:a16="http://schemas.microsoft.com/office/drawing/2014/main" id="{B5839C11-825F-44FC-9AB4-1726F188551E}"/>
                    </a:ext>
                  </a:extLst>
                </p:cNvPr>
                <p:cNvSpPr/>
                <p:nvPr/>
              </p:nvSpPr>
              <p:spPr>
                <a:xfrm>
                  <a:off x="2807742" y="517393"/>
                  <a:ext cx="254786" cy="121999"/>
                </a:xfrm>
                <a:custGeom>
                  <a:avLst/>
                  <a:gdLst>
                    <a:gd name="connsiteX0" fmla="*/ 254787 w 254786"/>
                    <a:gd name="connsiteY0" fmla="*/ 94100 h 121999"/>
                    <a:gd name="connsiteX1" fmla="*/ 254070 w 254786"/>
                    <a:gd name="connsiteY1" fmla="*/ 94510 h 121999"/>
                    <a:gd name="connsiteX2" fmla="*/ 212988 w 254786"/>
                    <a:gd name="connsiteY2" fmla="*/ 80577 h 121999"/>
                    <a:gd name="connsiteX3" fmla="*/ 197057 w 254786"/>
                    <a:gd name="connsiteY3" fmla="*/ 115102 h 121999"/>
                    <a:gd name="connsiteX4" fmla="*/ 162531 w 254786"/>
                    <a:gd name="connsiteY4" fmla="*/ 89234 h 121999"/>
                    <a:gd name="connsiteX5" fmla="*/ 142656 w 254786"/>
                    <a:gd name="connsiteY5" fmla="*/ 121710 h 121999"/>
                    <a:gd name="connsiteX6" fmla="*/ 113765 w 254786"/>
                    <a:gd name="connsiteY6" fmla="*/ 107162 h 121999"/>
                    <a:gd name="connsiteX7" fmla="*/ 107516 w 254786"/>
                    <a:gd name="connsiteY7" fmla="*/ 92871 h 121999"/>
                    <a:gd name="connsiteX8" fmla="*/ 46 w 254786"/>
                    <a:gd name="connsiteY8" fmla="*/ 28174 h 121999"/>
                    <a:gd name="connsiteX9" fmla="*/ 19716 w 254786"/>
                    <a:gd name="connsiteY9" fmla="*/ 0 h 121999"/>
                    <a:gd name="connsiteX10" fmla="*/ 20639 w 254786"/>
                    <a:gd name="connsiteY10" fmla="*/ 1690 h 121999"/>
                    <a:gd name="connsiteX11" fmla="*/ 42512 w 254786"/>
                    <a:gd name="connsiteY11" fmla="*/ 36165 h 121999"/>
                    <a:gd name="connsiteX12" fmla="*/ 77652 w 254786"/>
                    <a:gd name="connsiteY12" fmla="*/ 8964 h 121999"/>
                    <a:gd name="connsiteX13" fmla="*/ 104852 w 254786"/>
                    <a:gd name="connsiteY13" fmla="*/ 43439 h 121999"/>
                    <a:gd name="connsiteX14" fmla="*/ 136663 w 254786"/>
                    <a:gd name="connsiteY14" fmla="*/ 12960 h 121999"/>
                    <a:gd name="connsiteX15" fmla="*/ 165810 w 254786"/>
                    <a:gd name="connsiteY15" fmla="*/ 49227 h 121999"/>
                    <a:gd name="connsiteX16" fmla="*/ 194034 w 254786"/>
                    <a:gd name="connsiteY16" fmla="*/ 28174 h 121999"/>
                    <a:gd name="connsiteX17" fmla="*/ 254787 w 254786"/>
                    <a:gd name="connsiteY17" fmla="*/ 94100 h 12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786" h="121999">
                      <a:moveTo>
                        <a:pt x="254787" y="94100"/>
                      </a:moveTo>
                      <a:lnTo>
                        <a:pt x="254070" y="94510"/>
                      </a:lnTo>
                      <a:cubicBezTo>
                        <a:pt x="239471" y="110441"/>
                        <a:pt x="212988" y="80577"/>
                        <a:pt x="212988" y="80577"/>
                      </a:cubicBezTo>
                      <a:cubicBezTo>
                        <a:pt x="212988" y="80577"/>
                        <a:pt x="216932" y="109775"/>
                        <a:pt x="197057" y="115102"/>
                      </a:cubicBezTo>
                      <a:cubicBezTo>
                        <a:pt x="177130" y="120378"/>
                        <a:pt x="162531" y="89234"/>
                        <a:pt x="162531" y="89234"/>
                      </a:cubicBezTo>
                      <a:cubicBezTo>
                        <a:pt x="162531" y="89234"/>
                        <a:pt x="161251" y="118380"/>
                        <a:pt x="142656" y="121710"/>
                      </a:cubicBezTo>
                      <a:cubicBezTo>
                        <a:pt x="128569" y="124220"/>
                        <a:pt x="115814" y="109672"/>
                        <a:pt x="113765" y="107162"/>
                      </a:cubicBezTo>
                      <a:cubicBezTo>
                        <a:pt x="112228" y="101937"/>
                        <a:pt x="110128" y="97122"/>
                        <a:pt x="107516" y="92871"/>
                      </a:cubicBezTo>
                      <a:cubicBezTo>
                        <a:pt x="74681" y="39136"/>
                        <a:pt x="2044" y="63006"/>
                        <a:pt x="46" y="28174"/>
                      </a:cubicBezTo>
                      <a:cubicBezTo>
                        <a:pt x="-722" y="14343"/>
                        <a:pt x="8191" y="6198"/>
                        <a:pt x="19716" y="0"/>
                      </a:cubicBezTo>
                      <a:lnTo>
                        <a:pt x="20639" y="1690"/>
                      </a:lnTo>
                      <a:cubicBezTo>
                        <a:pt x="20639" y="1690"/>
                        <a:pt x="21458" y="30889"/>
                        <a:pt x="42512" y="36165"/>
                      </a:cubicBezTo>
                      <a:cubicBezTo>
                        <a:pt x="63565" y="41390"/>
                        <a:pt x="77652" y="8964"/>
                        <a:pt x="77652" y="8964"/>
                      </a:cubicBezTo>
                      <a:cubicBezTo>
                        <a:pt x="77652" y="8964"/>
                        <a:pt x="83543" y="42158"/>
                        <a:pt x="104852" y="43439"/>
                      </a:cubicBezTo>
                      <a:cubicBezTo>
                        <a:pt x="126162" y="44719"/>
                        <a:pt x="136663" y="12960"/>
                        <a:pt x="136663" y="12960"/>
                      </a:cubicBezTo>
                      <a:cubicBezTo>
                        <a:pt x="136663" y="12960"/>
                        <a:pt x="146498" y="48049"/>
                        <a:pt x="165810" y="49227"/>
                      </a:cubicBezTo>
                      <a:cubicBezTo>
                        <a:pt x="185121" y="50354"/>
                        <a:pt x="194034" y="28174"/>
                        <a:pt x="194034" y="28174"/>
                      </a:cubicBezTo>
                      <a:cubicBezTo>
                        <a:pt x="194034" y="28174"/>
                        <a:pt x="228867" y="49278"/>
                        <a:pt x="254787" y="94100"/>
                      </a:cubicBezTo>
                      <a:close/>
                    </a:path>
                  </a:pathLst>
                </a:custGeom>
                <a:solidFill>
                  <a:srgbClr val="DB7FB3"/>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8" name="Freeform: Shape 27">
                  <a:extLst>
                    <a:ext uri="{FF2B5EF4-FFF2-40B4-BE49-F238E27FC236}">
                      <a16:creationId xmlns:a16="http://schemas.microsoft.com/office/drawing/2014/main" id="{4BC235E3-E87F-45E6-9DA4-657398E80D47}"/>
                    </a:ext>
                  </a:extLst>
                </p:cNvPr>
                <p:cNvSpPr/>
                <p:nvPr/>
              </p:nvSpPr>
              <p:spPr>
                <a:xfrm>
                  <a:off x="2827458" y="434768"/>
                  <a:ext cx="218811" cy="131894"/>
                </a:xfrm>
                <a:custGeom>
                  <a:avLst/>
                  <a:gdLst>
                    <a:gd name="connsiteX0" fmla="*/ 217552 w 218811"/>
                    <a:gd name="connsiteY0" fmla="*/ 0 h 131894"/>
                    <a:gd name="connsiteX1" fmla="*/ 174318 w 218811"/>
                    <a:gd name="connsiteY1" fmla="*/ 110799 h 131894"/>
                    <a:gd name="connsiteX2" fmla="*/ 146093 w 218811"/>
                    <a:gd name="connsiteY2" fmla="*/ 131853 h 131894"/>
                    <a:gd name="connsiteX3" fmla="*/ 116946 w 218811"/>
                    <a:gd name="connsiteY3" fmla="*/ 95585 h 131894"/>
                    <a:gd name="connsiteX4" fmla="*/ 85136 w 218811"/>
                    <a:gd name="connsiteY4" fmla="*/ 126064 h 131894"/>
                    <a:gd name="connsiteX5" fmla="*/ 57935 w 218811"/>
                    <a:gd name="connsiteY5" fmla="*/ 91590 h 131894"/>
                    <a:gd name="connsiteX6" fmla="*/ 22795 w 218811"/>
                    <a:gd name="connsiteY6" fmla="*/ 118790 h 131894"/>
                    <a:gd name="connsiteX7" fmla="*/ 922 w 218811"/>
                    <a:gd name="connsiteY7" fmla="*/ 84316 h 131894"/>
                    <a:gd name="connsiteX8" fmla="*/ 0 w 218811"/>
                    <a:gd name="connsiteY8" fmla="*/ 82626 h 131894"/>
                    <a:gd name="connsiteX9" fmla="*/ 46205 w 218811"/>
                    <a:gd name="connsiteY9" fmla="*/ 42926 h 131894"/>
                    <a:gd name="connsiteX10" fmla="*/ 72534 w 218811"/>
                    <a:gd name="connsiteY10" fmla="*/ 59062 h 131894"/>
                    <a:gd name="connsiteX11" fmla="*/ 95073 w 218811"/>
                    <a:gd name="connsiteY11" fmla="*/ 27918 h 131894"/>
                    <a:gd name="connsiteX12" fmla="*/ 124271 w 218811"/>
                    <a:gd name="connsiteY12" fmla="*/ 51122 h 131894"/>
                    <a:gd name="connsiteX13" fmla="*/ 149474 w 218811"/>
                    <a:gd name="connsiteY13" fmla="*/ 15982 h 131894"/>
                    <a:gd name="connsiteX14" fmla="*/ 185280 w 218811"/>
                    <a:gd name="connsiteY14" fmla="*/ 43182 h 131894"/>
                    <a:gd name="connsiteX15" fmla="*/ 217142 w 218811"/>
                    <a:gd name="connsiteY15" fmla="*/ 51 h 131894"/>
                    <a:gd name="connsiteX16" fmla="*/ 217552 w 218811"/>
                    <a:gd name="connsiteY16" fmla="*/ 0 h 13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811" h="131894">
                      <a:moveTo>
                        <a:pt x="217552" y="0"/>
                      </a:moveTo>
                      <a:cubicBezTo>
                        <a:pt x="227592" y="66131"/>
                        <a:pt x="174318" y="110799"/>
                        <a:pt x="174318" y="110799"/>
                      </a:cubicBezTo>
                      <a:cubicBezTo>
                        <a:pt x="174318" y="110799"/>
                        <a:pt x="165405" y="132980"/>
                        <a:pt x="146093" y="131853"/>
                      </a:cubicBezTo>
                      <a:cubicBezTo>
                        <a:pt x="126781" y="130674"/>
                        <a:pt x="116946" y="95585"/>
                        <a:pt x="116946" y="95585"/>
                      </a:cubicBezTo>
                      <a:cubicBezTo>
                        <a:pt x="116946" y="95585"/>
                        <a:pt x="106445" y="127345"/>
                        <a:pt x="85136" y="126064"/>
                      </a:cubicBezTo>
                      <a:cubicBezTo>
                        <a:pt x="63826" y="124784"/>
                        <a:pt x="57935" y="91590"/>
                        <a:pt x="57935" y="91590"/>
                      </a:cubicBezTo>
                      <a:cubicBezTo>
                        <a:pt x="57935" y="91590"/>
                        <a:pt x="43848" y="124015"/>
                        <a:pt x="22795" y="118790"/>
                      </a:cubicBezTo>
                      <a:cubicBezTo>
                        <a:pt x="1742" y="113514"/>
                        <a:pt x="922" y="84316"/>
                        <a:pt x="922" y="84316"/>
                      </a:cubicBezTo>
                      <a:lnTo>
                        <a:pt x="0" y="82626"/>
                      </a:lnTo>
                      <a:cubicBezTo>
                        <a:pt x="21463" y="71049"/>
                        <a:pt x="51993" y="66080"/>
                        <a:pt x="46205" y="42926"/>
                      </a:cubicBezTo>
                      <a:cubicBezTo>
                        <a:pt x="50149" y="50815"/>
                        <a:pt x="58396" y="62187"/>
                        <a:pt x="72534" y="59062"/>
                      </a:cubicBezTo>
                      <a:cubicBezTo>
                        <a:pt x="93741" y="54452"/>
                        <a:pt x="95073" y="27918"/>
                        <a:pt x="95073" y="27918"/>
                      </a:cubicBezTo>
                      <a:cubicBezTo>
                        <a:pt x="95073" y="27918"/>
                        <a:pt x="104345" y="55118"/>
                        <a:pt x="124271" y="51122"/>
                      </a:cubicBezTo>
                      <a:cubicBezTo>
                        <a:pt x="144146" y="47127"/>
                        <a:pt x="149474" y="15982"/>
                        <a:pt x="149474" y="15982"/>
                      </a:cubicBezTo>
                      <a:cubicBezTo>
                        <a:pt x="149474" y="15982"/>
                        <a:pt x="163766" y="44668"/>
                        <a:pt x="185280" y="43182"/>
                      </a:cubicBezTo>
                      <a:cubicBezTo>
                        <a:pt x="213812" y="41185"/>
                        <a:pt x="217142" y="51"/>
                        <a:pt x="217142" y="51"/>
                      </a:cubicBezTo>
                      <a:lnTo>
                        <a:pt x="217552" y="0"/>
                      </a:lnTo>
                      <a:close/>
                    </a:path>
                  </a:pathLst>
                </a:custGeom>
                <a:solidFill>
                  <a:srgbClr val="E5A1CF"/>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9" name="Freeform: Shape 28">
                  <a:extLst>
                    <a:ext uri="{FF2B5EF4-FFF2-40B4-BE49-F238E27FC236}">
                      <a16:creationId xmlns:a16="http://schemas.microsoft.com/office/drawing/2014/main" id="{C3D7F686-1C2D-445F-B12D-9FD2759A6042}"/>
                    </a:ext>
                  </a:extLst>
                </p:cNvPr>
                <p:cNvSpPr/>
                <p:nvPr/>
              </p:nvSpPr>
              <p:spPr>
                <a:xfrm>
                  <a:off x="2717778" y="309760"/>
                  <a:ext cx="327231" cy="184600"/>
                </a:xfrm>
                <a:custGeom>
                  <a:avLst/>
                  <a:gdLst>
                    <a:gd name="connsiteX0" fmla="*/ 327232 w 327231"/>
                    <a:gd name="connsiteY0" fmla="*/ 125008 h 184600"/>
                    <a:gd name="connsiteX1" fmla="*/ 326822 w 327231"/>
                    <a:gd name="connsiteY1" fmla="*/ 125059 h 184600"/>
                    <a:gd name="connsiteX2" fmla="*/ 294960 w 327231"/>
                    <a:gd name="connsiteY2" fmla="*/ 168190 h 184600"/>
                    <a:gd name="connsiteX3" fmla="*/ 259154 w 327231"/>
                    <a:gd name="connsiteY3" fmla="*/ 140990 h 184600"/>
                    <a:gd name="connsiteX4" fmla="*/ 233951 w 327231"/>
                    <a:gd name="connsiteY4" fmla="*/ 176130 h 184600"/>
                    <a:gd name="connsiteX5" fmla="*/ 204753 w 327231"/>
                    <a:gd name="connsiteY5" fmla="*/ 152925 h 184600"/>
                    <a:gd name="connsiteX6" fmla="*/ 182214 w 327231"/>
                    <a:gd name="connsiteY6" fmla="*/ 184070 h 184600"/>
                    <a:gd name="connsiteX7" fmla="*/ 155885 w 327231"/>
                    <a:gd name="connsiteY7" fmla="*/ 167934 h 184600"/>
                    <a:gd name="connsiteX8" fmla="*/ 155680 w 327231"/>
                    <a:gd name="connsiteY8" fmla="*/ 167166 h 184600"/>
                    <a:gd name="connsiteX9" fmla="*/ 469 w 327231"/>
                    <a:gd name="connsiteY9" fmla="*/ 100522 h 184600"/>
                    <a:gd name="connsiteX10" fmla="*/ 139749 w 327231"/>
                    <a:gd name="connsiteY10" fmla="*/ 19 h 184600"/>
                    <a:gd name="connsiteX11" fmla="*/ 323800 w 327231"/>
                    <a:gd name="connsiteY11" fmla="*/ 109487 h 184600"/>
                    <a:gd name="connsiteX12" fmla="*/ 327232 w 327231"/>
                    <a:gd name="connsiteY12" fmla="*/ 125008 h 1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231" h="184600">
                      <a:moveTo>
                        <a:pt x="327232" y="125008"/>
                      </a:moveTo>
                      <a:lnTo>
                        <a:pt x="326822" y="125059"/>
                      </a:lnTo>
                      <a:cubicBezTo>
                        <a:pt x="326822" y="125059"/>
                        <a:pt x="323492" y="166192"/>
                        <a:pt x="294960" y="168190"/>
                      </a:cubicBezTo>
                      <a:cubicBezTo>
                        <a:pt x="273446" y="169676"/>
                        <a:pt x="259154" y="140990"/>
                        <a:pt x="259154" y="140990"/>
                      </a:cubicBezTo>
                      <a:cubicBezTo>
                        <a:pt x="259154" y="140990"/>
                        <a:pt x="253827" y="172135"/>
                        <a:pt x="233951" y="176130"/>
                      </a:cubicBezTo>
                      <a:cubicBezTo>
                        <a:pt x="214025" y="180126"/>
                        <a:pt x="204753" y="152925"/>
                        <a:pt x="204753" y="152925"/>
                      </a:cubicBezTo>
                      <a:cubicBezTo>
                        <a:pt x="204753" y="152925"/>
                        <a:pt x="203421" y="179460"/>
                        <a:pt x="182214" y="184070"/>
                      </a:cubicBezTo>
                      <a:cubicBezTo>
                        <a:pt x="168076" y="187195"/>
                        <a:pt x="159829" y="175823"/>
                        <a:pt x="155885" y="167934"/>
                      </a:cubicBezTo>
                      <a:cubicBezTo>
                        <a:pt x="155834" y="167678"/>
                        <a:pt x="155731" y="167422"/>
                        <a:pt x="155680" y="167166"/>
                      </a:cubicBezTo>
                      <a:cubicBezTo>
                        <a:pt x="137751" y="103493"/>
                        <a:pt x="7435" y="164195"/>
                        <a:pt x="469" y="100522"/>
                      </a:cubicBezTo>
                      <a:cubicBezTo>
                        <a:pt x="-7164" y="30447"/>
                        <a:pt x="80072" y="1044"/>
                        <a:pt x="139749" y="19"/>
                      </a:cubicBezTo>
                      <a:cubicBezTo>
                        <a:pt x="199477" y="-954"/>
                        <a:pt x="301927" y="34852"/>
                        <a:pt x="323800" y="109487"/>
                      </a:cubicBezTo>
                      <a:cubicBezTo>
                        <a:pt x="325388" y="114763"/>
                        <a:pt x="326514" y="119936"/>
                        <a:pt x="327232" y="125008"/>
                      </a:cubicBezTo>
                      <a:close/>
                    </a:path>
                  </a:pathLst>
                </a:custGeom>
                <a:solidFill>
                  <a:srgbClr val="B997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sp>
            <p:nvSpPr>
              <p:cNvPr id="30" name="Freeform: Shape 29">
                <a:extLst>
                  <a:ext uri="{FF2B5EF4-FFF2-40B4-BE49-F238E27FC236}">
                    <a16:creationId xmlns:a16="http://schemas.microsoft.com/office/drawing/2014/main" id="{149FEE40-8E7F-4195-ABBD-447EA1B76D1A}"/>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1" name="Freeform: Shape 30">
                <a:extLst>
                  <a:ext uri="{FF2B5EF4-FFF2-40B4-BE49-F238E27FC236}">
                    <a16:creationId xmlns:a16="http://schemas.microsoft.com/office/drawing/2014/main" id="{8469256A-012E-432C-AA9F-3001ABE5B39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2" name="Freeform: Shape 31">
                <a:extLst>
                  <a:ext uri="{FF2B5EF4-FFF2-40B4-BE49-F238E27FC236}">
                    <a16:creationId xmlns:a16="http://schemas.microsoft.com/office/drawing/2014/main" id="{C00FA8EF-862B-4ADF-9FD3-D81774823807}"/>
                  </a:ext>
                </a:extLst>
              </p:cNvPr>
              <p:cNvSpPr/>
              <p:nvPr/>
            </p:nvSpPr>
            <p:spPr>
              <a:xfrm>
                <a:off x="2832611" y="395888"/>
                <a:ext cx="41435" cy="43636"/>
              </a:xfrm>
              <a:custGeom>
                <a:avLst/>
                <a:gdLst>
                  <a:gd name="connsiteX0" fmla="*/ 41360 w 41435"/>
                  <a:gd name="connsiteY0" fmla="*/ 973 h 43636"/>
                  <a:gd name="connsiteX1" fmla="*/ 36903 w 41435"/>
                  <a:gd name="connsiteY1" fmla="*/ 37292 h 43636"/>
                  <a:gd name="connsiteX2" fmla="*/ 6066 w 41435"/>
                  <a:gd name="connsiteY2" fmla="*/ 37292 h 43636"/>
                  <a:gd name="connsiteX3" fmla="*/ 585 w 41435"/>
                  <a:gd name="connsiteY3" fmla="*/ 0 h 43636"/>
                  <a:gd name="connsiteX4" fmla="*/ 41360 w 41435"/>
                  <a:gd name="connsiteY4" fmla="*/ 973 h 4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5" h="43636">
                    <a:moveTo>
                      <a:pt x="41360" y="973"/>
                    </a:moveTo>
                    <a:cubicBezTo>
                      <a:pt x="41360" y="973"/>
                      <a:pt x="42384" y="28327"/>
                      <a:pt x="36903" y="37292"/>
                    </a:cubicBezTo>
                    <a:cubicBezTo>
                      <a:pt x="31422" y="46256"/>
                      <a:pt x="14006" y="45231"/>
                      <a:pt x="6066" y="37292"/>
                    </a:cubicBezTo>
                    <a:cubicBezTo>
                      <a:pt x="-2642" y="28583"/>
                      <a:pt x="585" y="0"/>
                      <a:pt x="585" y="0"/>
                    </a:cubicBezTo>
                    <a:cubicBezTo>
                      <a:pt x="585" y="0"/>
                      <a:pt x="31883" y="4303"/>
                      <a:pt x="41360" y="973"/>
                    </a:cubicBezTo>
                    <a:close/>
                  </a:path>
                </a:pathLst>
              </a:custGeom>
              <a:solidFill>
                <a:srgbClr val="E9A8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3" name="Freeform: Shape 32">
                <a:extLst>
                  <a:ext uri="{FF2B5EF4-FFF2-40B4-BE49-F238E27FC236}">
                    <a16:creationId xmlns:a16="http://schemas.microsoft.com/office/drawing/2014/main" id="{27BCCFFE-532F-4976-99C0-193889D065CB}"/>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34" name="Graphic 14">
                <a:extLst>
                  <a:ext uri="{FF2B5EF4-FFF2-40B4-BE49-F238E27FC236}">
                    <a16:creationId xmlns:a16="http://schemas.microsoft.com/office/drawing/2014/main" id="{95FC5E84-8FC5-4286-BC4E-15FE435517CC}"/>
                  </a:ext>
                </a:extLst>
              </p:cNvPr>
              <p:cNvGrpSpPr/>
              <p:nvPr/>
            </p:nvGrpSpPr>
            <p:grpSpPr>
              <a:xfrm>
                <a:off x="2782474" y="368097"/>
                <a:ext cx="137739" cy="37574"/>
                <a:chOff x="2782474" y="368097"/>
                <a:chExt cx="137739" cy="37574"/>
              </a:xfrm>
              <a:solidFill>
                <a:srgbClr val="434040"/>
              </a:solidFill>
            </p:grpSpPr>
            <p:sp>
              <p:nvSpPr>
                <p:cNvPr id="35" name="Freeform: Shape 34">
                  <a:extLst>
                    <a:ext uri="{FF2B5EF4-FFF2-40B4-BE49-F238E27FC236}">
                      <a16:creationId xmlns:a16="http://schemas.microsoft.com/office/drawing/2014/main" id="{40B57C22-B22D-40C7-943A-4C891B43400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6" name="Freeform: Shape 35">
                  <a:extLst>
                    <a:ext uri="{FF2B5EF4-FFF2-40B4-BE49-F238E27FC236}">
                      <a16:creationId xmlns:a16="http://schemas.microsoft.com/office/drawing/2014/main" id="{4A4924D6-7751-4E2C-A64A-FD48414AE934}"/>
                    </a:ext>
                  </a:extLst>
                </p:cNvPr>
                <p:cNvSpPr/>
                <p:nvPr/>
              </p:nvSpPr>
              <p:spPr>
                <a:xfrm>
                  <a:off x="2789304" y="380887"/>
                  <a:ext cx="122958" cy="18842"/>
                </a:xfrm>
                <a:custGeom>
                  <a:avLst/>
                  <a:gdLst>
                    <a:gd name="connsiteX0" fmla="*/ 78059 w 122958"/>
                    <a:gd name="connsiteY0" fmla="*/ 18843 h 18842"/>
                    <a:gd name="connsiteX1" fmla="*/ 1682 w 122958"/>
                    <a:gd name="connsiteY1" fmla="*/ 4961 h 18842"/>
                    <a:gd name="connsiteX2" fmla="*/ 146 w 122958"/>
                    <a:gd name="connsiteY2" fmla="*/ 1682 h 18842"/>
                    <a:gd name="connsiteX3" fmla="*/ 3424 w 122958"/>
                    <a:gd name="connsiteY3" fmla="*/ 146 h 18842"/>
                    <a:gd name="connsiteX4" fmla="*/ 119448 w 122958"/>
                    <a:gd name="connsiteY4" fmla="*/ 6651 h 18842"/>
                    <a:gd name="connsiteX5" fmla="*/ 122778 w 122958"/>
                    <a:gd name="connsiteY5" fmla="*/ 8086 h 18842"/>
                    <a:gd name="connsiteX6" fmla="*/ 121395 w 122958"/>
                    <a:gd name="connsiteY6" fmla="*/ 11415 h 18842"/>
                    <a:gd name="connsiteX7" fmla="*/ 78059 w 122958"/>
                    <a:gd name="connsiteY7" fmla="*/ 18843 h 1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58" h="18842">
                      <a:moveTo>
                        <a:pt x="78059" y="18843"/>
                      </a:moveTo>
                      <a:cubicBezTo>
                        <a:pt x="39999" y="18843"/>
                        <a:pt x="3783" y="5729"/>
                        <a:pt x="1682" y="4961"/>
                      </a:cubicBezTo>
                      <a:cubicBezTo>
                        <a:pt x="351" y="4449"/>
                        <a:pt x="-315" y="3014"/>
                        <a:pt x="146" y="1682"/>
                      </a:cubicBezTo>
                      <a:cubicBezTo>
                        <a:pt x="658" y="351"/>
                        <a:pt x="2143" y="-315"/>
                        <a:pt x="3424" y="146"/>
                      </a:cubicBezTo>
                      <a:cubicBezTo>
                        <a:pt x="4141" y="402"/>
                        <a:pt x="73192" y="25451"/>
                        <a:pt x="119448" y="6651"/>
                      </a:cubicBezTo>
                      <a:cubicBezTo>
                        <a:pt x="120780" y="6139"/>
                        <a:pt x="122266" y="6754"/>
                        <a:pt x="122778" y="8086"/>
                      </a:cubicBezTo>
                      <a:cubicBezTo>
                        <a:pt x="123290" y="9417"/>
                        <a:pt x="122675" y="10903"/>
                        <a:pt x="121395" y="11415"/>
                      </a:cubicBezTo>
                      <a:cubicBezTo>
                        <a:pt x="107974" y="16896"/>
                        <a:pt x="92862" y="18843"/>
                        <a:pt x="78059" y="18843"/>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7" name="Freeform: Shape 36">
                  <a:extLst>
                    <a:ext uri="{FF2B5EF4-FFF2-40B4-BE49-F238E27FC236}">
                      <a16:creationId xmlns:a16="http://schemas.microsoft.com/office/drawing/2014/main" id="{80E27357-0A09-4021-8509-638BF8FABAB0}"/>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grpSp>
      </p:grpSp>
      <p:pic>
        <p:nvPicPr>
          <p:cNvPr id="38" name="Picture 37" descr="A picture containing text, cake, birthday, decorated&#10;&#10;Description automatically generated">
            <a:extLst>
              <a:ext uri="{FF2B5EF4-FFF2-40B4-BE49-F238E27FC236}">
                <a16:creationId xmlns:a16="http://schemas.microsoft.com/office/drawing/2014/main" id="{0CC94A63-5C3C-4757-915A-F06334697F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2075" y="4693467"/>
            <a:ext cx="4066176" cy="2293034"/>
          </a:xfrm>
          <a:prstGeom prst="rect">
            <a:avLst/>
          </a:prstGeom>
        </p:spPr>
      </p:pic>
      <p:sp>
        <p:nvSpPr>
          <p:cNvPr id="9" name="Rectangle: Rounded Corners 8">
            <a:extLst>
              <a:ext uri="{FF2B5EF4-FFF2-40B4-BE49-F238E27FC236}">
                <a16:creationId xmlns:a16="http://schemas.microsoft.com/office/drawing/2014/main" id="{5AE7BEB4-F46D-C82C-2A67-DF30DC5CE718}"/>
              </a:ext>
            </a:extLst>
          </p:cNvPr>
          <p:cNvSpPr/>
          <p:nvPr/>
        </p:nvSpPr>
        <p:spPr>
          <a:xfrm>
            <a:off x="455563" y="1728035"/>
            <a:ext cx="11385706" cy="2563586"/>
          </a:xfrm>
          <a:custGeom>
            <a:avLst/>
            <a:gdLst>
              <a:gd name="connsiteX0" fmla="*/ 0 w 11385706"/>
              <a:gd name="connsiteY0" fmla="*/ 263665 h 2563586"/>
              <a:gd name="connsiteX1" fmla="*/ 263665 w 11385706"/>
              <a:gd name="connsiteY1" fmla="*/ 0 h 2563586"/>
              <a:gd name="connsiteX2" fmla="*/ 942314 w 11385706"/>
              <a:gd name="connsiteY2" fmla="*/ 0 h 2563586"/>
              <a:gd name="connsiteX3" fmla="*/ 1403794 w 11385706"/>
              <a:gd name="connsiteY3" fmla="*/ 0 h 2563586"/>
              <a:gd name="connsiteX4" fmla="*/ 2191027 w 11385706"/>
              <a:gd name="connsiteY4" fmla="*/ 0 h 2563586"/>
              <a:gd name="connsiteX5" fmla="*/ 2978259 w 11385706"/>
              <a:gd name="connsiteY5" fmla="*/ 0 h 2563586"/>
              <a:gd name="connsiteX6" fmla="*/ 3765491 w 11385706"/>
              <a:gd name="connsiteY6" fmla="*/ 0 h 2563586"/>
              <a:gd name="connsiteX7" fmla="*/ 4118388 w 11385706"/>
              <a:gd name="connsiteY7" fmla="*/ 0 h 2563586"/>
              <a:gd name="connsiteX8" fmla="*/ 4471286 w 11385706"/>
              <a:gd name="connsiteY8" fmla="*/ 0 h 2563586"/>
              <a:gd name="connsiteX9" fmla="*/ 5149934 w 11385706"/>
              <a:gd name="connsiteY9" fmla="*/ 0 h 2563586"/>
              <a:gd name="connsiteX10" fmla="*/ 5937166 w 11385706"/>
              <a:gd name="connsiteY10" fmla="*/ 0 h 2563586"/>
              <a:gd name="connsiteX11" fmla="*/ 6290064 w 11385706"/>
              <a:gd name="connsiteY11" fmla="*/ 0 h 2563586"/>
              <a:gd name="connsiteX12" fmla="*/ 7185880 w 11385706"/>
              <a:gd name="connsiteY12" fmla="*/ 0 h 2563586"/>
              <a:gd name="connsiteX13" fmla="*/ 7755944 w 11385706"/>
              <a:gd name="connsiteY13" fmla="*/ 0 h 2563586"/>
              <a:gd name="connsiteX14" fmla="*/ 8326009 w 11385706"/>
              <a:gd name="connsiteY14" fmla="*/ 0 h 2563586"/>
              <a:gd name="connsiteX15" fmla="*/ 8678906 w 11385706"/>
              <a:gd name="connsiteY15" fmla="*/ 0 h 2563586"/>
              <a:gd name="connsiteX16" fmla="*/ 9466139 w 11385706"/>
              <a:gd name="connsiteY16" fmla="*/ 0 h 2563586"/>
              <a:gd name="connsiteX17" fmla="*/ 10361955 w 11385706"/>
              <a:gd name="connsiteY17" fmla="*/ 0 h 2563586"/>
              <a:gd name="connsiteX18" fmla="*/ 11122041 w 11385706"/>
              <a:gd name="connsiteY18" fmla="*/ 0 h 2563586"/>
              <a:gd name="connsiteX19" fmla="*/ 11385706 w 11385706"/>
              <a:gd name="connsiteY19" fmla="*/ 263665 h 2563586"/>
              <a:gd name="connsiteX20" fmla="*/ 11385706 w 11385706"/>
              <a:gd name="connsiteY20" fmla="*/ 983142 h 2563586"/>
              <a:gd name="connsiteX21" fmla="*/ 11385706 w 11385706"/>
              <a:gd name="connsiteY21" fmla="*/ 1600806 h 2563586"/>
              <a:gd name="connsiteX22" fmla="*/ 11385706 w 11385706"/>
              <a:gd name="connsiteY22" fmla="*/ 2299921 h 2563586"/>
              <a:gd name="connsiteX23" fmla="*/ 11122041 w 11385706"/>
              <a:gd name="connsiteY23" fmla="*/ 2563586 h 2563586"/>
              <a:gd name="connsiteX24" fmla="*/ 10551976 w 11385706"/>
              <a:gd name="connsiteY24" fmla="*/ 2563586 h 2563586"/>
              <a:gd name="connsiteX25" fmla="*/ 9981912 w 11385706"/>
              <a:gd name="connsiteY25" fmla="*/ 2563586 h 2563586"/>
              <a:gd name="connsiteX26" fmla="*/ 9303263 w 11385706"/>
              <a:gd name="connsiteY26" fmla="*/ 2563586 h 2563586"/>
              <a:gd name="connsiteX27" fmla="*/ 8841782 w 11385706"/>
              <a:gd name="connsiteY27" fmla="*/ 2563586 h 2563586"/>
              <a:gd name="connsiteX28" fmla="*/ 8380301 w 11385706"/>
              <a:gd name="connsiteY28" fmla="*/ 2563586 h 2563586"/>
              <a:gd name="connsiteX29" fmla="*/ 8027404 w 11385706"/>
              <a:gd name="connsiteY29" fmla="*/ 2563586 h 2563586"/>
              <a:gd name="connsiteX30" fmla="*/ 7457339 w 11385706"/>
              <a:gd name="connsiteY30" fmla="*/ 2563586 h 2563586"/>
              <a:gd name="connsiteX31" fmla="*/ 6670107 w 11385706"/>
              <a:gd name="connsiteY31" fmla="*/ 2563586 h 2563586"/>
              <a:gd name="connsiteX32" fmla="*/ 5991458 w 11385706"/>
              <a:gd name="connsiteY32" fmla="*/ 2563586 h 2563586"/>
              <a:gd name="connsiteX33" fmla="*/ 5529977 w 11385706"/>
              <a:gd name="connsiteY33" fmla="*/ 2563586 h 2563586"/>
              <a:gd name="connsiteX34" fmla="*/ 5177080 w 11385706"/>
              <a:gd name="connsiteY34" fmla="*/ 2563586 h 2563586"/>
              <a:gd name="connsiteX35" fmla="*/ 4281264 w 11385706"/>
              <a:gd name="connsiteY35" fmla="*/ 2563586 h 2563586"/>
              <a:gd name="connsiteX36" fmla="*/ 3711199 w 11385706"/>
              <a:gd name="connsiteY36" fmla="*/ 2563586 h 2563586"/>
              <a:gd name="connsiteX37" fmla="*/ 2923967 w 11385706"/>
              <a:gd name="connsiteY37" fmla="*/ 2563586 h 2563586"/>
              <a:gd name="connsiteX38" fmla="*/ 2571070 w 11385706"/>
              <a:gd name="connsiteY38" fmla="*/ 2563586 h 2563586"/>
              <a:gd name="connsiteX39" fmla="*/ 2109589 w 11385706"/>
              <a:gd name="connsiteY39" fmla="*/ 2563586 h 2563586"/>
              <a:gd name="connsiteX40" fmla="*/ 1322357 w 11385706"/>
              <a:gd name="connsiteY40" fmla="*/ 2563586 h 2563586"/>
              <a:gd name="connsiteX41" fmla="*/ 860876 w 11385706"/>
              <a:gd name="connsiteY41" fmla="*/ 2563586 h 2563586"/>
              <a:gd name="connsiteX42" fmla="*/ 263665 w 11385706"/>
              <a:gd name="connsiteY42" fmla="*/ 2563586 h 2563586"/>
              <a:gd name="connsiteX43" fmla="*/ 0 w 11385706"/>
              <a:gd name="connsiteY43" fmla="*/ 2299921 h 2563586"/>
              <a:gd name="connsiteX44" fmla="*/ 0 w 11385706"/>
              <a:gd name="connsiteY44" fmla="*/ 1621169 h 2563586"/>
              <a:gd name="connsiteX45" fmla="*/ 0 w 11385706"/>
              <a:gd name="connsiteY45" fmla="*/ 983142 h 2563586"/>
              <a:gd name="connsiteX46" fmla="*/ 0 w 11385706"/>
              <a:gd name="connsiteY46" fmla="*/ 263665 h 256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385706" h="2563586" fill="none" extrusionOk="0">
                <a:moveTo>
                  <a:pt x="0" y="263665"/>
                </a:moveTo>
                <a:cubicBezTo>
                  <a:pt x="-9068" y="116009"/>
                  <a:pt x="126714" y="7269"/>
                  <a:pt x="263665" y="0"/>
                </a:cubicBezTo>
                <a:cubicBezTo>
                  <a:pt x="584196" y="-4005"/>
                  <a:pt x="678247" y="1166"/>
                  <a:pt x="942314" y="0"/>
                </a:cubicBezTo>
                <a:cubicBezTo>
                  <a:pt x="1206381" y="-1166"/>
                  <a:pt x="1261891" y="20524"/>
                  <a:pt x="1403794" y="0"/>
                </a:cubicBezTo>
                <a:cubicBezTo>
                  <a:pt x="1545697" y="-20524"/>
                  <a:pt x="2012009" y="11468"/>
                  <a:pt x="2191027" y="0"/>
                </a:cubicBezTo>
                <a:cubicBezTo>
                  <a:pt x="2370045" y="-11468"/>
                  <a:pt x="2806521" y="26427"/>
                  <a:pt x="2978259" y="0"/>
                </a:cubicBezTo>
                <a:cubicBezTo>
                  <a:pt x="3149997" y="-26427"/>
                  <a:pt x="3585146" y="12403"/>
                  <a:pt x="3765491" y="0"/>
                </a:cubicBezTo>
                <a:cubicBezTo>
                  <a:pt x="3945836" y="-12403"/>
                  <a:pt x="4008269" y="11731"/>
                  <a:pt x="4118388" y="0"/>
                </a:cubicBezTo>
                <a:cubicBezTo>
                  <a:pt x="4228507" y="-11731"/>
                  <a:pt x="4321461" y="10524"/>
                  <a:pt x="4471286" y="0"/>
                </a:cubicBezTo>
                <a:cubicBezTo>
                  <a:pt x="4621111" y="-10524"/>
                  <a:pt x="4960666" y="23776"/>
                  <a:pt x="5149934" y="0"/>
                </a:cubicBezTo>
                <a:cubicBezTo>
                  <a:pt x="5339202" y="-23776"/>
                  <a:pt x="5711461" y="-13723"/>
                  <a:pt x="5937166" y="0"/>
                </a:cubicBezTo>
                <a:cubicBezTo>
                  <a:pt x="6162871" y="13723"/>
                  <a:pt x="6145210" y="913"/>
                  <a:pt x="6290064" y="0"/>
                </a:cubicBezTo>
                <a:cubicBezTo>
                  <a:pt x="6434918" y="-913"/>
                  <a:pt x="6763552" y="40632"/>
                  <a:pt x="7185880" y="0"/>
                </a:cubicBezTo>
                <a:cubicBezTo>
                  <a:pt x="7608208" y="-40632"/>
                  <a:pt x="7521433" y="10157"/>
                  <a:pt x="7755944" y="0"/>
                </a:cubicBezTo>
                <a:cubicBezTo>
                  <a:pt x="7990455" y="-10157"/>
                  <a:pt x="8087368" y="-21318"/>
                  <a:pt x="8326009" y="0"/>
                </a:cubicBezTo>
                <a:cubicBezTo>
                  <a:pt x="8564651" y="21318"/>
                  <a:pt x="8556326" y="-15631"/>
                  <a:pt x="8678906" y="0"/>
                </a:cubicBezTo>
                <a:cubicBezTo>
                  <a:pt x="8801486" y="15631"/>
                  <a:pt x="9250331" y="24496"/>
                  <a:pt x="9466139" y="0"/>
                </a:cubicBezTo>
                <a:cubicBezTo>
                  <a:pt x="9681947" y="-24496"/>
                  <a:pt x="9959878" y="4412"/>
                  <a:pt x="10361955" y="0"/>
                </a:cubicBezTo>
                <a:cubicBezTo>
                  <a:pt x="10764032" y="-4412"/>
                  <a:pt x="10939654" y="-19003"/>
                  <a:pt x="11122041" y="0"/>
                </a:cubicBezTo>
                <a:cubicBezTo>
                  <a:pt x="11261209" y="2057"/>
                  <a:pt x="11399503" y="139878"/>
                  <a:pt x="11385706" y="263665"/>
                </a:cubicBezTo>
                <a:cubicBezTo>
                  <a:pt x="11395580" y="488496"/>
                  <a:pt x="11367576" y="738830"/>
                  <a:pt x="11385706" y="983142"/>
                </a:cubicBezTo>
                <a:cubicBezTo>
                  <a:pt x="11403836" y="1227454"/>
                  <a:pt x="11359322" y="1468838"/>
                  <a:pt x="11385706" y="1600806"/>
                </a:cubicBezTo>
                <a:cubicBezTo>
                  <a:pt x="11412090" y="1732774"/>
                  <a:pt x="11353077" y="1959851"/>
                  <a:pt x="11385706" y="2299921"/>
                </a:cubicBezTo>
                <a:cubicBezTo>
                  <a:pt x="11365746" y="2420640"/>
                  <a:pt x="11257688" y="2564289"/>
                  <a:pt x="11122041" y="2563586"/>
                </a:cubicBezTo>
                <a:cubicBezTo>
                  <a:pt x="10851525" y="2559034"/>
                  <a:pt x="10817821" y="2571642"/>
                  <a:pt x="10551976" y="2563586"/>
                </a:cubicBezTo>
                <a:cubicBezTo>
                  <a:pt x="10286132" y="2555530"/>
                  <a:pt x="10155263" y="2568545"/>
                  <a:pt x="9981912" y="2563586"/>
                </a:cubicBezTo>
                <a:cubicBezTo>
                  <a:pt x="9808561" y="2558627"/>
                  <a:pt x="9611238" y="2581187"/>
                  <a:pt x="9303263" y="2563586"/>
                </a:cubicBezTo>
                <a:cubicBezTo>
                  <a:pt x="8995288" y="2545985"/>
                  <a:pt x="8942967" y="2541899"/>
                  <a:pt x="8841782" y="2563586"/>
                </a:cubicBezTo>
                <a:cubicBezTo>
                  <a:pt x="8740597" y="2585273"/>
                  <a:pt x="8605506" y="2563862"/>
                  <a:pt x="8380301" y="2563586"/>
                </a:cubicBezTo>
                <a:cubicBezTo>
                  <a:pt x="8155096" y="2563310"/>
                  <a:pt x="8129372" y="2572675"/>
                  <a:pt x="8027404" y="2563586"/>
                </a:cubicBezTo>
                <a:cubicBezTo>
                  <a:pt x="7925436" y="2554497"/>
                  <a:pt x="7651392" y="2569604"/>
                  <a:pt x="7457339" y="2563586"/>
                </a:cubicBezTo>
                <a:cubicBezTo>
                  <a:pt x="7263286" y="2557568"/>
                  <a:pt x="6992800" y="2554224"/>
                  <a:pt x="6670107" y="2563586"/>
                </a:cubicBezTo>
                <a:cubicBezTo>
                  <a:pt x="6347414" y="2572948"/>
                  <a:pt x="6189211" y="2579131"/>
                  <a:pt x="5991458" y="2563586"/>
                </a:cubicBezTo>
                <a:cubicBezTo>
                  <a:pt x="5793705" y="2548041"/>
                  <a:pt x="5707951" y="2565542"/>
                  <a:pt x="5529977" y="2563586"/>
                </a:cubicBezTo>
                <a:cubicBezTo>
                  <a:pt x="5352003" y="2561630"/>
                  <a:pt x="5290602" y="2547861"/>
                  <a:pt x="5177080" y="2563586"/>
                </a:cubicBezTo>
                <a:cubicBezTo>
                  <a:pt x="5063558" y="2579311"/>
                  <a:pt x="4691567" y="2541305"/>
                  <a:pt x="4281264" y="2563586"/>
                </a:cubicBezTo>
                <a:cubicBezTo>
                  <a:pt x="3870961" y="2585867"/>
                  <a:pt x="3904433" y="2550689"/>
                  <a:pt x="3711199" y="2563586"/>
                </a:cubicBezTo>
                <a:cubicBezTo>
                  <a:pt x="3517965" y="2576483"/>
                  <a:pt x="3302844" y="2590218"/>
                  <a:pt x="2923967" y="2563586"/>
                </a:cubicBezTo>
                <a:cubicBezTo>
                  <a:pt x="2545090" y="2536954"/>
                  <a:pt x="2715609" y="2568596"/>
                  <a:pt x="2571070" y="2563586"/>
                </a:cubicBezTo>
                <a:cubicBezTo>
                  <a:pt x="2426531" y="2558576"/>
                  <a:pt x="2316976" y="2572420"/>
                  <a:pt x="2109589" y="2563586"/>
                </a:cubicBezTo>
                <a:cubicBezTo>
                  <a:pt x="1902202" y="2554752"/>
                  <a:pt x="1631765" y="2577107"/>
                  <a:pt x="1322357" y="2563586"/>
                </a:cubicBezTo>
                <a:cubicBezTo>
                  <a:pt x="1012949" y="2550065"/>
                  <a:pt x="1072739" y="2552301"/>
                  <a:pt x="860876" y="2563586"/>
                </a:cubicBezTo>
                <a:cubicBezTo>
                  <a:pt x="649013" y="2574871"/>
                  <a:pt x="525834" y="2565061"/>
                  <a:pt x="263665" y="2563586"/>
                </a:cubicBezTo>
                <a:cubicBezTo>
                  <a:pt x="91593" y="2560064"/>
                  <a:pt x="-17592" y="2477190"/>
                  <a:pt x="0" y="2299921"/>
                </a:cubicBezTo>
                <a:cubicBezTo>
                  <a:pt x="-23242" y="2039112"/>
                  <a:pt x="9230" y="1858414"/>
                  <a:pt x="0" y="1621169"/>
                </a:cubicBezTo>
                <a:cubicBezTo>
                  <a:pt x="-9230" y="1383924"/>
                  <a:pt x="18897" y="1265747"/>
                  <a:pt x="0" y="983142"/>
                </a:cubicBezTo>
                <a:cubicBezTo>
                  <a:pt x="-18897" y="700537"/>
                  <a:pt x="22699" y="432193"/>
                  <a:pt x="0" y="263665"/>
                </a:cubicBezTo>
                <a:close/>
              </a:path>
              <a:path w="11385706" h="2563586" stroke="0" extrusionOk="0">
                <a:moveTo>
                  <a:pt x="0" y="263665"/>
                </a:moveTo>
                <a:cubicBezTo>
                  <a:pt x="-8145" y="114516"/>
                  <a:pt x="119022" y="24988"/>
                  <a:pt x="263665" y="0"/>
                </a:cubicBezTo>
                <a:cubicBezTo>
                  <a:pt x="511148" y="22733"/>
                  <a:pt x="598014" y="19841"/>
                  <a:pt x="833730" y="0"/>
                </a:cubicBezTo>
                <a:cubicBezTo>
                  <a:pt x="1069446" y="-19841"/>
                  <a:pt x="1310430" y="24076"/>
                  <a:pt x="1620962" y="0"/>
                </a:cubicBezTo>
                <a:cubicBezTo>
                  <a:pt x="1931494" y="-24076"/>
                  <a:pt x="1808642" y="-9456"/>
                  <a:pt x="1973859" y="0"/>
                </a:cubicBezTo>
                <a:cubicBezTo>
                  <a:pt x="2139076" y="9456"/>
                  <a:pt x="2549640" y="8892"/>
                  <a:pt x="2761091" y="0"/>
                </a:cubicBezTo>
                <a:cubicBezTo>
                  <a:pt x="2972542" y="-8892"/>
                  <a:pt x="2945957" y="-8166"/>
                  <a:pt x="3113989" y="0"/>
                </a:cubicBezTo>
                <a:cubicBezTo>
                  <a:pt x="3282021" y="8166"/>
                  <a:pt x="3607380" y="-22422"/>
                  <a:pt x="3901221" y="0"/>
                </a:cubicBezTo>
                <a:cubicBezTo>
                  <a:pt x="4195062" y="22422"/>
                  <a:pt x="4245592" y="-26708"/>
                  <a:pt x="4579869" y="0"/>
                </a:cubicBezTo>
                <a:cubicBezTo>
                  <a:pt x="4914146" y="26708"/>
                  <a:pt x="4917688" y="-2156"/>
                  <a:pt x="5149934" y="0"/>
                </a:cubicBezTo>
                <a:cubicBezTo>
                  <a:pt x="5382180" y="2156"/>
                  <a:pt x="5504620" y="12553"/>
                  <a:pt x="5828583" y="0"/>
                </a:cubicBezTo>
                <a:cubicBezTo>
                  <a:pt x="6152546" y="-12553"/>
                  <a:pt x="6376294" y="31070"/>
                  <a:pt x="6615815" y="0"/>
                </a:cubicBezTo>
                <a:cubicBezTo>
                  <a:pt x="6855336" y="-31070"/>
                  <a:pt x="6993593" y="11523"/>
                  <a:pt x="7294463" y="0"/>
                </a:cubicBezTo>
                <a:cubicBezTo>
                  <a:pt x="7595333" y="-11523"/>
                  <a:pt x="7653802" y="-1644"/>
                  <a:pt x="7755944" y="0"/>
                </a:cubicBezTo>
                <a:cubicBezTo>
                  <a:pt x="7858086" y="1644"/>
                  <a:pt x="8008672" y="4431"/>
                  <a:pt x="8217425" y="0"/>
                </a:cubicBezTo>
                <a:cubicBezTo>
                  <a:pt x="8426178" y="-4431"/>
                  <a:pt x="8512647" y="15969"/>
                  <a:pt x="8678906" y="0"/>
                </a:cubicBezTo>
                <a:cubicBezTo>
                  <a:pt x="8845165" y="-15969"/>
                  <a:pt x="8917553" y="16091"/>
                  <a:pt x="9140387" y="0"/>
                </a:cubicBezTo>
                <a:cubicBezTo>
                  <a:pt x="9363221" y="-16091"/>
                  <a:pt x="9583031" y="-25117"/>
                  <a:pt x="9927620" y="0"/>
                </a:cubicBezTo>
                <a:cubicBezTo>
                  <a:pt x="10272209" y="25117"/>
                  <a:pt x="10166237" y="-5814"/>
                  <a:pt x="10389101" y="0"/>
                </a:cubicBezTo>
                <a:cubicBezTo>
                  <a:pt x="10611965" y="5814"/>
                  <a:pt x="10776917" y="35488"/>
                  <a:pt x="11122041" y="0"/>
                </a:cubicBezTo>
                <a:cubicBezTo>
                  <a:pt x="11262962" y="22840"/>
                  <a:pt x="11394445" y="98937"/>
                  <a:pt x="11385706" y="263665"/>
                </a:cubicBezTo>
                <a:cubicBezTo>
                  <a:pt x="11362406" y="454092"/>
                  <a:pt x="11409167" y="737885"/>
                  <a:pt x="11385706" y="962780"/>
                </a:cubicBezTo>
                <a:cubicBezTo>
                  <a:pt x="11362245" y="1187676"/>
                  <a:pt x="11365609" y="1430358"/>
                  <a:pt x="11385706" y="1661894"/>
                </a:cubicBezTo>
                <a:cubicBezTo>
                  <a:pt x="11405803" y="1893430"/>
                  <a:pt x="11392832" y="2143809"/>
                  <a:pt x="11385706" y="2299921"/>
                </a:cubicBezTo>
                <a:cubicBezTo>
                  <a:pt x="11383799" y="2470079"/>
                  <a:pt x="11268982" y="2575983"/>
                  <a:pt x="11122041" y="2563586"/>
                </a:cubicBezTo>
                <a:cubicBezTo>
                  <a:pt x="10911828" y="2545140"/>
                  <a:pt x="10678437" y="2571971"/>
                  <a:pt x="10443393" y="2563586"/>
                </a:cubicBezTo>
                <a:cubicBezTo>
                  <a:pt x="10208349" y="2555201"/>
                  <a:pt x="10080514" y="2567536"/>
                  <a:pt x="9873328" y="2563586"/>
                </a:cubicBezTo>
                <a:cubicBezTo>
                  <a:pt x="9666142" y="2559636"/>
                  <a:pt x="9634390" y="2554524"/>
                  <a:pt x="9520431" y="2563586"/>
                </a:cubicBezTo>
                <a:cubicBezTo>
                  <a:pt x="9406472" y="2572648"/>
                  <a:pt x="9337877" y="2561783"/>
                  <a:pt x="9167533" y="2563586"/>
                </a:cubicBezTo>
                <a:cubicBezTo>
                  <a:pt x="8997189" y="2565389"/>
                  <a:pt x="8888597" y="2571067"/>
                  <a:pt x="8814636" y="2563586"/>
                </a:cubicBezTo>
                <a:cubicBezTo>
                  <a:pt x="8740675" y="2556105"/>
                  <a:pt x="8441800" y="2573483"/>
                  <a:pt x="8244571" y="2563586"/>
                </a:cubicBezTo>
                <a:cubicBezTo>
                  <a:pt x="8047342" y="2553689"/>
                  <a:pt x="7892268" y="2546496"/>
                  <a:pt x="7565923" y="2563586"/>
                </a:cubicBezTo>
                <a:cubicBezTo>
                  <a:pt x="7239578" y="2580676"/>
                  <a:pt x="6856493" y="2566924"/>
                  <a:pt x="6670107" y="2563586"/>
                </a:cubicBezTo>
                <a:cubicBezTo>
                  <a:pt x="6483721" y="2560248"/>
                  <a:pt x="6285027" y="2596807"/>
                  <a:pt x="5991458" y="2563586"/>
                </a:cubicBezTo>
                <a:cubicBezTo>
                  <a:pt x="5697889" y="2530365"/>
                  <a:pt x="5809810" y="2571218"/>
                  <a:pt x="5638561" y="2563586"/>
                </a:cubicBezTo>
                <a:cubicBezTo>
                  <a:pt x="5467312" y="2555954"/>
                  <a:pt x="5124960" y="2543045"/>
                  <a:pt x="4851329" y="2563586"/>
                </a:cubicBezTo>
                <a:cubicBezTo>
                  <a:pt x="4577698" y="2584127"/>
                  <a:pt x="4615046" y="2547847"/>
                  <a:pt x="4389848" y="2563586"/>
                </a:cubicBezTo>
                <a:cubicBezTo>
                  <a:pt x="4164650" y="2579325"/>
                  <a:pt x="3835917" y="2582433"/>
                  <a:pt x="3602616" y="2563586"/>
                </a:cubicBezTo>
                <a:cubicBezTo>
                  <a:pt x="3369315" y="2544739"/>
                  <a:pt x="3115368" y="2574224"/>
                  <a:pt x="2923967" y="2563586"/>
                </a:cubicBezTo>
                <a:cubicBezTo>
                  <a:pt x="2732566" y="2552948"/>
                  <a:pt x="2680716" y="2541142"/>
                  <a:pt x="2462486" y="2563586"/>
                </a:cubicBezTo>
                <a:cubicBezTo>
                  <a:pt x="2244256" y="2586030"/>
                  <a:pt x="1898881" y="2589275"/>
                  <a:pt x="1566670" y="2563586"/>
                </a:cubicBezTo>
                <a:cubicBezTo>
                  <a:pt x="1234459" y="2537897"/>
                  <a:pt x="1212131" y="2542322"/>
                  <a:pt x="996605" y="2563586"/>
                </a:cubicBezTo>
                <a:cubicBezTo>
                  <a:pt x="781079" y="2584850"/>
                  <a:pt x="551080" y="2564626"/>
                  <a:pt x="263665" y="2563586"/>
                </a:cubicBezTo>
                <a:cubicBezTo>
                  <a:pt x="115126" y="2573278"/>
                  <a:pt x="-2145" y="2468597"/>
                  <a:pt x="0" y="2299921"/>
                </a:cubicBezTo>
                <a:cubicBezTo>
                  <a:pt x="6034" y="2104130"/>
                  <a:pt x="-23246" y="1913456"/>
                  <a:pt x="0" y="1682257"/>
                </a:cubicBezTo>
                <a:cubicBezTo>
                  <a:pt x="23246" y="1451058"/>
                  <a:pt x="-117" y="1137635"/>
                  <a:pt x="0" y="983142"/>
                </a:cubicBezTo>
                <a:cubicBezTo>
                  <a:pt x="117" y="828650"/>
                  <a:pt x="-93" y="459980"/>
                  <a:pt x="0" y="263665"/>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4400" dirty="0">
                <a:solidFill>
                  <a:srgbClr val="FF0000"/>
                </a:solidFill>
                <a:latin typeface="Calibri" panose="020F0502020204030204" pitchFamily="34" charset="0"/>
                <a:cs typeface="Calibri" panose="020F0502020204030204" pitchFamily="34" charset="0"/>
              </a:rPr>
              <a:t>Con đường làng gồ ghề, vàng óng rơm mùa gặt, những lùm cây dấu đầy quả ổi, quả mâm xôi chín mọng.</a:t>
            </a:r>
          </a:p>
        </p:txBody>
      </p:sp>
    </p:spTree>
    <p:extLst>
      <p:ext uri="{BB962C8B-B14F-4D97-AF65-F5344CB8AC3E}">
        <p14:creationId xmlns:p14="http://schemas.microsoft.com/office/powerpoint/2010/main" val="163494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xit" presetSubtype="0" fill="hold" nodeType="withEffect">
                                  <p:stCondLst>
                                    <p:cond delay="0"/>
                                  </p:stCondLst>
                                  <p:childTnLst>
                                    <p:animEffect transition="out" filter="fade">
                                      <p:cBhvr>
                                        <p:cTn id="9" dur="500"/>
                                        <p:tgtEl>
                                          <p:spTgt spid="38"/>
                                        </p:tgtEl>
                                      </p:cBhvr>
                                    </p:animEffect>
                                    <p:set>
                                      <p:cBhvr>
                                        <p:cTn id="10" dur="1" fill="hold">
                                          <p:stCondLst>
                                            <p:cond delay="499"/>
                                          </p:stCondLst>
                                        </p:cTn>
                                        <p:tgtEl>
                                          <p:spTgt spid="3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313500-6D63-4E75-9EAE-B56D67E1FC76}"/>
              </a:ext>
            </a:extLst>
          </p:cNvPr>
          <p:cNvPicPr>
            <a:picLocks noChangeAspect="1"/>
          </p:cNvPicPr>
          <p:nvPr/>
        </p:nvPicPr>
        <p:blipFill>
          <a:blip r:embed="rId2">
            <a:extLst>
              <a:ext uri="{BEBA8EAE-BF5A-486C-A8C5-ECC9F3942E4B}">
                <a14:imgProps xmlns:a14="http://schemas.microsoft.com/office/drawing/2010/main">
                  <a14:imgLayer r:embed="rId3">
                    <a14:imgEffect>
                      <a14:artisticFilmGrain/>
                    </a14:imgEffect>
                  </a14:imgLayer>
                </a14:imgProps>
              </a:ext>
            </a:extLst>
          </a:blip>
          <a:stretch>
            <a:fillRect/>
          </a:stretch>
        </p:blipFill>
        <p:spPr>
          <a:xfrm>
            <a:off x="687589" y="897689"/>
            <a:ext cx="11504411" cy="5621487"/>
          </a:xfrm>
          <a:prstGeom prst="rect">
            <a:avLst/>
          </a:prstGeom>
        </p:spPr>
      </p:pic>
      <p:grpSp>
        <p:nvGrpSpPr>
          <p:cNvPr id="3" name="Group 2">
            <a:extLst>
              <a:ext uri="{FF2B5EF4-FFF2-40B4-BE49-F238E27FC236}">
                <a16:creationId xmlns:a16="http://schemas.microsoft.com/office/drawing/2014/main" id="{42037DC6-02DD-4E26-9741-73C90C0EF2F6}"/>
              </a:ext>
            </a:extLst>
          </p:cNvPr>
          <p:cNvGrpSpPr/>
          <p:nvPr/>
        </p:nvGrpSpPr>
        <p:grpSpPr>
          <a:xfrm>
            <a:off x="2166921" y="107676"/>
            <a:ext cx="7930257" cy="1200329"/>
            <a:chOff x="2771478" y="602169"/>
            <a:chExt cx="6995568" cy="1200329"/>
          </a:xfrm>
        </p:grpSpPr>
        <p:grpSp>
          <p:nvGrpSpPr>
            <p:cNvPr id="10" name="Group 9">
              <a:extLst>
                <a:ext uri="{FF2B5EF4-FFF2-40B4-BE49-F238E27FC236}">
                  <a16:creationId xmlns:a16="http://schemas.microsoft.com/office/drawing/2014/main" id="{592A7FD5-546B-42FD-B1B3-063175C81B76}"/>
                </a:ext>
              </a:extLst>
            </p:cNvPr>
            <p:cNvGrpSpPr/>
            <p:nvPr/>
          </p:nvGrpSpPr>
          <p:grpSpPr>
            <a:xfrm>
              <a:off x="2909046" y="602169"/>
              <a:ext cx="6858000" cy="1200329"/>
              <a:chOff x="2770094" y="1184124"/>
              <a:chExt cx="6858000" cy="1200329"/>
            </a:xfrm>
          </p:grpSpPr>
          <p:sp>
            <p:nvSpPr>
              <p:cNvPr id="11" name="Rectangle: Rounded Corners 10">
                <a:extLst>
                  <a:ext uri="{FF2B5EF4-FFF2-40B4-BE49-F238E27FC236}">
                    <a16:creationId xmlns:a16="http://schemas.microsoft.com/office/drawing/2014/main" id="{EF5B6D38-E2E1-4C66-9CA7-37E80FF8FFD2}"/>
                  </a:ext>
                </a:extLst>
              </p:cNvPr>
              <p:cNvSpPr/>
              <p:nvPr/>
            </p:nvSpPr>
            <p:spPr>
              <a:xfrm>
                <a:off x="2770094" y="1251073"/>
                <a:ext cx="6858000" cy="1120775"/>
              </a:xfrm>
              <a:custGeom>
                <a:avLst/>
                <a:gdLst>
                  <a:gd name="connsiteX0" fmla="*/ 0 w 6858000"/>
                  <a:gd name="connsiteY0" fmla="*/ 186800 h 1120775"/>
                  <a:gd name="connsiteX1" fmla="*/ 186800 w 6858000"/>
                  <a:gd name="connsiteY1" fmla="*/ 0 h 1120775"/>
                  <a:gd name="connsiteX2" fmla="*/ 776291 w 6858000"/>
                  <a:gd name="connsiteY2" fmla="*/ 0 h 1120775"/>
                  <a:gd name="connsiteX3" fmla="*/ 1495470 w 6858000"/>
                  <a:gd name="connsiteY3" fmla="*/ 0 h 1120775"/>
                  <a:gd name="connsiteX4" fmla="*/ 1955273 w 6858000"/>
                  <a:gd name="connsiteY4" fmla="*/ 0 h 1120775"/>
                  <a:gd name="connsiteX5" fmla="*/ 2544764 w 6858000"/>
                  <a:gd name="connsiteY5" fmla="*/ 0 h 1120775"/>
                  <a:gd name="connsiteX6" fmla="*/ 3069411 w 6858000"/>
                  <a:gd name="connsiteY6" fmla="*/ 0 h 1120775"/>
                  <a:gd name="connsiteX7" fmla="*/ 3788589 w 6858000"/>
                  <a:gd name="connsiteY7" fmla="*/ 0 h 1120775"/>
                  <a:gd name="connsiteX8" fmla="*/ 4248392 w 6858000"/>
                  <a:gd name="connsiteY8" fmla="*/ 0 h 1120775"/>
                  <a:gd name="connsiteX9" fmla="*/ 4837883 w 6858000"/>
                  <a:gd name="connsiteY9" fmla="*/ 0 h 1120775"/>
                  <a:gd name="connsiteX10" fmla="*/ 5557062 w 6858000"/>
                  <a:gd name="connsiteY10" fmla="*/ 0 h 1120775"/>
                  <a:gd name="connsiteX11" fmla="*/ 6016865 w 6858000"/>
                  <a:gd name="connsiteY11" fmla="*/ 0 h 1120775"/>
                  <a:gd name="connsiteX12" fmla="*/ 6671200 w 6858000"/>
                  <a:gd name="connsiteY12" fmla="*/ 0 h 1120775"/>
                  <a:gd name="connsiteX13" fmla="*/ 6858000 w 6858000"/>
                  <a:gd name="connsiteY13" fmla="*/ 186800 h 1120775"/>
                  <a:gd name="connsiteX14" fmla="*/ 6858000 w 6858000"/>
                  <a:gd name="connsiteY14" fmla="*/ 552916 h 1120775"/>
                  <a:gd name="connsiteX15" fmla="*/ 6858000 w 6858000"/>
                  <a:gd name="connsiteY15" fmla="*/ 933975 h 1120775"/>
                  <a:gd name="connsiteX16" fmla="*/ 6671200 w 6858000"/>
                  <a:gd name="connsiteY16" fmla="*/ 1120775 h 1120775"/>
                  <a:gd name="connsiteX17" fmla="*/ 5952021 w 6858000"/>
                  <a:gd name="connsiteY17" fmla="*/ 1120775 h 1120775"/>
                  <a:gd name="connsiteX18" fmla="*/ 5427374 w 6858000"/>
                  <a:gd name="connsiteY18" fmla="*/ 1120775 h 1120775"/>
                  <a:gd name="connsiteX19" fmla="*/ 5032415 w 6858000"/>
                  <a:gd name="connsiteY19" fmla="*/ 1120775 h 1120775"/>
                  <a:gd name="connsiteX20" fmla="*/ 4572612 w 6858000"/>
                  <a:gd name="connsiteY20" fmla="*/ 1120775 h 1120775"/>
                  <a:gd name="connsiteX21" fmla="*/ 3853433 w 6858000"/>
                  <a:gd name="connsiteY21" fmla="*/ 1120775 h 1120775"/>
                  <a:gd name="connsiteX22" fmla="*/ 3393631 w 6858000"/>
                  <a:gd name="connsiteY22" fmla="*/ 1120775 h 1120775"/>
                  <a:gd name="connsiteX23" fmla="*/ 2739296 w 6858000"/>
                  <a:gd name="connsiteY23" fmla="*/ 1120775 h 1120775"/>
                  <a:gd name="connsiteX24" fmla="*/ 2344337 w 6858000"/>
                  <a:gd name="connsiteY24" fmla="*/ 1120775 h 1120775"/>
                  <a:gd name="connsiteX25" fmla="*/ 1754846 w 6858000"/>
                  <a:gd name="connsiteY25" fmla="*/ 1120775 h 1120775"/>
                  <a:gd name="connsiteX26" fmla="*/ 1035667 w 6858000"/>
                  <a:gd name="connsiteY26" fmla="*/ 1120775 h 1120775"/>
                  <a:gd name="connsiteX27" fmla="*/ 186800 w 6858000"/>
                  <a:gd name="connsiteY27" fmla="*/ 1120775 h 1120775"/>
                  <a:gd name="connsiteX28" fmla="*/ 0 w 6858000"/>
                  <a:gd name="connsiteY28" fmla="*/ 933975 h 1120775"/>
                  <a:gd name="connsiteX29" fmla="*/ 0 w 6858000"/>
                  <a:gd name="connsiteY29" fmla="*/ 575331 h 1120775"/>
                  <a:gd name="connsiteX30" fmla="*/ 0 w 6858000"/>
                  <a:gd name="connsiteY30" fmla="*/ 186800 h 112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1120775" fill="none" extrusionOk="0">
                    <a:moveTo>
                      <a:pt x="0" y="186800"/>
                    </a:moveTo>
                    <a:cubicBezTo>
                      <a:pt x="2623" y="82708"/>
                      <a:pt x="100523" y="-24928"/>
                      <a:pt x="186800" y="0"/>
                    </a:cubicBezTo>
                    <a:cubicBezTo>
                      <a:pt x="447710" y="-22640"/>
                      <a:pt x="490054" y="27234"/>
                      <a:pt x="776291" y="0"/>
                    </a:cubicBezTo>
                    <a:cubicBezTo>
                      <a:pt x="1062528" y="-27234"/>
                      <a:pt x="1233950" y="62342"/>
                      <a:pt x="1495470" y="0"/>
                    </a:cubicBezTo>
                    <a:cubicBezTo>
                      <a:pt x="1756990" y="-62342"/>
                      <a:pt x="1766222" y="11838"/>
                      <a:pt x="1955273" y="0"/>
                    </a:cubicBezTo>
                    <a:cubicBezTo>
                      <a:pt x="2144324" y="-11838"/>
                      <a:pt x="2384270" y="21575"/>
                      <a:pt x="2544764" y="0"/>
                    </a:cubicBezTo>
                    <a:cubicBezTo>
                      <a:pt x="2705258" y="-21575"/>
                      <a:pt x="2917376" y="15861"/>
                      <a:pt x="3069411" y="0"/>
                    </a:cubicBezTo>
                    <a:cubicBezTo>
                      <a:pt x="3221446" y="-15861"/>
                      <a:pt x="3429379" y="85253"/>
                      <a:pt x="3788589" y="0"/>
                    </a:cubicBezTo>
                    <a:cubicBezTo>
                      <a:pt x="4147799" y="-85253"/>
                      <a:pt x="4038296" y="46509"/>
                      <a:pt x="4248392" y="0"/>
                    </a:cubicBezTo>
                    <a:cubicBezTo>
                      <a:pt x="4458488" y="-46509"/>
                      <a:pt x="4674396" y="25314"/>
                      <a:pt x="4837883" y="0"/>
                    </a:cubicBezTo>
                    <a:cubicBezTo>
                      <a:pt x="5001370" y="-25314"/>
                      <a:pt x="5276750" y="83418"/>
                      <a:pt x="5557062" y="0"/>
                    </a:cubicBezTo>
                    <a:cubicBezTo>
                      <a:pt x="5837374" y="-83418"/>
                      <a:pt x="5804489" y="51880"/>
                      <a:pt x="6016865" y="0"/>
                    </a:cubicBezTo>
                    <a:cubicBezTo>
                      <a:pt x="6229241" y="-51880"/>
                      <a:pt x="6410213" y="64571"/>
                      <a:pt x="6671200" y="0"/>
                    </a:cubicBezTo>
                    <a:cubicBezTo>
                      <a:pt x="6787923" y="-12687"/>
                      <a:pt x="6850158" y="102235"/>
                      <a:pt x="6858000" y="186800"/>
                    </a:cubicBezTo>
                    <a:cubicBezTo>
                      <a:pt x="6878189" y="266855"/>
                      <a:pt x="6832323" y="393884"/>
                      <a:pt x="6858000" y="552916"/>
                    </a:cubicBezTo>
                    <a:cubicBezTo>
                      <a:pt x="6883677" y="711948"/>
                      <a:pt x="6827790" y="775781"/>
                      <a:pt x="6858000" y="933975"/>
                    </a:cubicBezTo>
                    <a:cubicBezTo>
                      <a:pt x="6874579" y="1042560"/>
                      <a:pt x="6770044" y="1101566"/>
                      <a:pt x="6671200" y="1120775"/>
                    </a:cubicBezTo>
                    <a:cubicBezTo>
                      <a:pt x="6500708" y="1154218"/>
                      <a:pt x="6304340" y="1059286"/>
                      <a:pt x="5952021" y="1120775"/>
                    </a:cubicBezTo>
                    <a:cubicBezTo>
                      <a:pt x="5599702" y="1182264"/>
                      <a:pt x="5560672" y="1083656"/>
                      <a:pt x="5427374" y="1120775"/>
                    </a:cubicBezTo>
                    <a:cubicBezTo>
                      <a:pt x="5294076" y="1157894"/>
                      <a:pt x="5169212" y="1081834"/>
                      <a:pt x="5032415" y="1120775"/>
                    </a:cubicBezTo>
                    <a:cubicBezTo>
                      <a:pt x="4895618" y="1159716"/>
                      <a:pt x="4791038" y="1102853"/>
                      <a:pt x="4572612" y="1120775"/>
                    </a:cubicBezTo>
                    <a:cubicBezTo>
                      <a:pt x="4354186" y="1138697"/>
                      <a:pt x="4094493" y="1035383"/>
                      <a:pt x="3853433" y="1120775"/>
                    </a:cubicBezTo>
                    <a:cubicBezTo>
                      <a:pt x="3612373" y="1206167"/>
                      <a:pt x="3492487" y="1072589"/>
                      <a:pt x="3393631" y="1120775"/>
                    </a:cubicBezTo>
                    <a:cubicBezTo>
                      <a:pt x="3294775" y="1168961"/>
                      <a:pt x="2986097" y="1082304"/>
                      <a:pt x="2739296" y="1120775"/>
                    </a:cubicBezTo>
                    <a:cubicBezTo>
                      <a:pt x="2492496" y="1159246"/>
                      <a:pt x="2477542" y="1082795"/>
                      <a:pt x="2344337" y="1120775"/>
                    </a:cubicBezTo>
                    <a:cubicBezTo>
                      <a:pt x="2211132" y="1158755"/>
                      <a:pt x="1902033" y="1087211"/>
                      <a:pt x="1754846" y="1120775"/>
                    </a:cubicBezTo>
                    <a:cubicBezTo>
                      <a:pt x="1607659" y="1154339"/>
                      <a:pt x="1393605" y="1035480"/>
                      <a:pt x="1035667" y="1120775"/>
                    </a:cubicBezTo>
                    <a:cubicBezTo>
                      <a:pt x="677729" y="1206070"/>
                      <a:pt x="529526" y="1094070"/>
                      <a:pt x="186800" y="1120775"/>
                    </a:cubicBezTo>
                    <a:cubicBezTo>
                      <a:pt x="74253" y="1125086"/>
                      <a:pt x="5587" y="1039295"/>
                      <a:pt x="0" y="933975"/>
                    </a:cubicBezTo>
                    <a:cubicBezTo>
                      <a:pt x="-439" y="770214"/>
                      <a:pt x="38981" y="690997"/>
                      <a:pt x="0" y="575331"/>
                    </a:cubicBezTo>
                    <a:cubicBezTo>
                      <a:pt x="-38981" y="459665"/>
                      <a:pt x="46363" y="346588"/>
                      <a:pt x="0" y="186800"/>
                    </a:cubicBezTo>
                    <a:close/>
                  </a:path>
                  <a:path w="6858000" h="1120775" stroke="0" extrusionOk="0">
                    <a:moveTo>
                      <a:pt x="0" y="186800"/>
                    </a:moveTo>
                    <a:cubicBezTo>
                      <a:pt x="22672" y="101641"/>
                      <a:pt x="60716" y="8621"/>
                      <a:pt x="186800" y="0"/>
                    </a:cubicBezTo>
                    <a:cubicBezTo>
                      <a:pt x="352160" y="-31359"/>
                      <a:pt x="524257" y="49152"/>
                      <a:pt x="646603" y="0"/>
                    </a:cubicBezTo>
                    <a:cubicBezTo>
                      <a:pt x="768949" y="-49152"/>
                      <a:pt x="990482" y="5777"/>
                      <a:pt x="1106406" y="0"/>
                    </a:cubicBezTo>
                    <a:cubicBezTo>
                      <a:pt x="1222330" y="-5777"/>
                      <a:pt x="1479074" y="56239"/>
                      <a:pt x="1825585" y="0"/>
                    </a:cubicBezTo>
                    <a:cubicBezTo>
                      <a:pt x="2172096" y="-56239"/>
                      <a:pt x="2201298" y="19933"/>
                      <a:pt x="2350232" y="0"/>
                    </a:cubicBezTo>
                    <a:cubicBezTo>
                      <a:pt x="2499166" y="-19933"/>
                      <a:pt x="2697555" y="5929"/>
                      <a:pt x="2874879" y="0"/>
                    </a:cubicBezTo>
                    <a:cubicBezTo>
                      <a:pt x="3052203" y="-5929"/>
                      <a:pt x="3232227" y="66948"/>
                      <a:pt x="3464369" y="0"/>
                    </a:cubicBezTo>
                    <a:cubicBezTo>
                      <a:pt x="3696511" y="-66948"/>
                      <a:pt x="3925043" y="15300"/>
                      <a:pt x="4053860" y="0"/>
                    </a:cubicBezTo>
                    <a:cubicBezTo>
                      <a:pt x="4182677" y="-15300"/>
                      <a:pt x="4472965" y="68443"/>
                      <a:pt x="4643351" y="0"/>
                    </a:cubicBezTo>
                    <a:cubicBezTo>
                      <a:pt x="4813737" y="-68443"/>
                      <a:pt x="4990880" y="469"/>
                      <a:pt x="5103154" y="0"/>
                    </a:cubicBezTo>
                    <a:cubicBezTo>
                      <a:pt x="5215428" y="-469"/>
                      <a:pt x="5402340" y="59650"/>
                      <a:pt x="5692645" y="0"/>
                    </a:cubicBezTo>
                    <a:cubicBezTo>
                      <a:pt x="5982950" y="-59650"/>
                      <a:pt x="6316230" y="101675"/>
                      <a:pt x="6671200" y="0"/>
                    </a:cubicBezTo>
                    <a:cubicBezTo>
                      <a:pt x="6771947" y="13038"/>
                      <a:pt x="6881935" y="74732"/>
                      <a:pt x="6858000" y="186800"/>
                    </a:cubicBezTo>
                    <a:cubicBezTo>
                      <a:pt x="6875109" y="300086"/>
                      <a:pt x="6849581" y="381006"/>
                      <a:pt x="6858000" y="560388"/>
                    </a:cubicBezTo>
                    <a:cubicBezTo>
                      <a:pt x="6866419" y="739770"/>
                      <a:pt x="6844305" y="844725"/>
                      <a:pt x="6858000" y="933975"/>
                    </a:cubicBezTo>
                    <a:cubicBezTo>
                      <a:pt x="6854810" y="1057810"/>
                      <a:pt x="6755232" y="1124594"/>
                      <a:pt x="6671200" y="1120775"/>
                    </a:cubicBezTo>
                    <a:cubicBezTo>
                      <a:pt x="6484927" y="1166977"/>
                      <a:pt x="6330559" y="1077336"/>
                      <a:pt x="6211397" y="1120775"/>
                    </a:cubicBezTo>
                    <a:cubicBezTo>
                      <a:pt x="6092235" y="1164214"/>
                      <a:pt x="5825975" y="1057985"/>
                      <a:pt x="5621906" y="1120775"/>
                    </a:cubicBezTo>
                    <a:cubicBezTo>
                      <a:pt x="5417837" y="1183565"/>
                      <a:pt x="5193284" y="1058092"/>
                      <a:pt x="4967571" y="1120775"/>
                    </a:cubicBezTo>
                    <a:cubicBezTo>
                      <a:pt x="4741858" y="1183458"/>
                      <a:pt x="4646541" y="1105498"/>
                      <a:pt x="4378080" y="1120775"/>
                    </a:cubicBezTo>
                    <a:cubicBezTo>
                      <a:pt x="4109619" y="1136052"/>
                      <a:pt x="3941815" y="1079958"/>
                      <a:pt x="3723745" y="1120775"/>
                    </a:cubicBezTo>
                    <a:cubicBezTo>
                      <a:pt x="3505675" y="1161592"/>
                      <a:pt x="3382038" y="1065268"/>
                      <a:pt x="3199099" y="1120775"/>
                    </a:cubicBezTo>
                    <a:cubicBezTo>
                      <a:pt x="3016160" y="1176282"/>
                      <a:pt x="2894189" y="1082218"/>
                      <a:pt x="2804140" y="1120775"/>
                    </a:cubicBezTo>
                    <a:cubicBezTo>
                      <a:pt x="2714091" y="1159332"/>
                      <a:pt x="2525592" y="1086225"/>
                      <a:pt x="2279493" y="1120775"/>
                    </a:cubicBezTo>
                    <a:cubicBezTo>
                      <a:pt x="2033394" y="1155325"/>
                      <a:pt x="1864089" y="1087053"/>
                      <a:pt x="1560314" y="1120775"/>
                    </a:cubicBezTo>
                    <a:cubicBezTo>
                      <a:pt x="1256539" y="1154497"/>
                      <a:pt x="1160618" y="1105470"/>
                      <a:pt x="905979" y="1120775"/>
                    </a:cubicBezTo>
                    <a:cubicBezTo>
                      <a:pt x="651341" y="1136080"/>
                      <a:pt x="498083" y="1088591"/>
                      <a:pt x="186800" y="1120775"/>
                    </a:cubicBezTo>
                    <a:cubicBezTo>
                      <a:pt x="86079" y="1119605"/>
                      <a:pt x="-152" y="1048847"/>
                      <a:pt x="0" y="933975"/>
                    </a:cubicBezTo>
                    <a:cubicBezTo>
                      <a:pt x="-16326" y="781302"/>
                      <a:pt x="16869" y="687383"/>
                      <a:pt x="0" y="575331"/>
                    </a:cubicBezTo>
                    <a:cubicBezTo>
                      <a:pt x="-16869" y="463279"/>
                      <a:pt x="41123" y="268421"/>
                      <a:pt x="0" y="186800"/>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2" name="TextBox 11">
                <a:extLst>
                  <a:ext uri="{FF2B5EF4-FFF2-40B4-BE49-F238E27FC236}">
                    <a16:creationId xmlns:a16="http://schemas.microsoft.com/office/drawing/2014/main" id="{3FFD8B24-1C2B-4EBE-9787-C9D29AE589E0}"/>
                  </a:ext>
                </a:extLst>
              </p:cNvPr>
              <p:cNvSpPr txBox="1"/>
              <p:nvPr/>
            </p:nvSpPr>
            <p:spPr>
              <a:xfrm>
                <a:off x="2987520" y="1184124"/>
                <a:ext cx="6341145" cy="120032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Nếu được dự buổi chia tay, em sẽ nói gì với bạn nhỏ?</a:t>
                </a:r>
                <a:endParaRPr kumimoji="0" lang="en-US" sz="3200" b="1" i="0" u="none" strike="noStrike" kern="1200" cap="none" spc="0" normalizeH="0" baseline="0" noProof="0" dirty="0">
                  <a:ln>
                    <a:noFill/>
                  </a:ln>
                  <a:solidFill>
                    <a:srgbClr val="C5358E"/>
                  </a:solidFill>
                  <a:effectLst/>
                  <a:uLnTx/>
                  <a:uFillTx/>
                  <a:ea typeface="+mn-ea"/>
                  <a:cs typeface="+mn-cs"/>
                </a:endParaRPr>
              </a:p>
            </p:txBody>
          </p:sp>
        </p:grpSp>
        <p:grpSp>
          <p:nvGrpSpPr>
            <p:cNvPr id="16" name="Graphic 14">
              <a:extLst>
                <a:ext uri="{FF2B5EF4-FFF2-40B4-BE49-F238E27FC236}">
                  <a16:creationId xmlns:a16="http://schemas.microsoft.com/office/drawing/2014/main" id="{DBC290B8-6093-4309-939B-8D402C38A4DE}"/>
                </a:ext>
              </a:extLst>
            </p:cNvPr>
            <p:cNvGrpSpPr/>
            <p:nvPr/>
          </p:nvGrpSpPr>
          <p:grpSpPr>
            <a:xfrm>
              <a:off x="2771478" y="850168"/>
              <a:ext cx="209309" cy="606323"/>
              <a:chOff x="2771478" y="356981"/>
              <a:chExt cx="209309" cy="606323"/>
            </a:xfrm>
          </p:grpSpPr>
          <p:sp>
            <p:nvSpPr>
              <p:cNvPr id="17" name="Freeform: Shape 16">
                <a:extLst>
                  <a:ext uri="{FF2B5EF4-FFF2-40B4-BE49-F238E27FC236}">
                    <a16:creationId xmlns:a16="http://schemas.microsoft.com/office/drawing/2014/main" id="{76E68534-3293-4CF6-B3EA-578B9CDA3BF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18" name="Graphic 14">
                <a:extLst>
                  <a:ext uri="{FF2B5EF4-FFF2-40B4-BE49-F238E27FC236}">
                    <a16:creationId xmlns:a16="http://schemas.microsoft.com/office/drawing/2014/main" id="{5F56FF9F-EA60-407A-A06F-FD65D28DDBCD}"/>
                  </a:ext>
                </a:extLst>
              </p:cNvPr>
              <p:cNvGrpSpPr/>
              <p:nvPr/>
            </p:nvGrpSpPr>
            <p:grpSpPr>
              <a:xfrm>
                <a:off x="2771478" y="909608"/>
                <a:ext cx="209309" cy="53696"/>
                <a:chOff x="2771478" y="909608"/>
                <a:chExt cx="209309" cy="53696"/>
              </a:xfrm>
              <a:solidFill>
                <a:srgbClr val="434040"/>
              </a:solidFill>
            </p:grpSpPr>
            <p:sp>
              <p:nvSpPr>
                <p:cNvPr id="19" name="Freeform: Shape 18">
                  <a:extLst>
                    <a:ext uri="{FF2B5EF4-FFF2-40B4-BE49-F238E27FC236}">
                      <a16:creationId xmlns:a16="http://schemas.microsoft.com/office/drawing/2014/main" id="{086AA6E3-196D-4EB2-8847-55DB92D04085}"/>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 name="Freeform: Shape 19">
                  <a:extLst>
                    <a:ext uri="{FF2B5EF4-FFF2-40B4-BE49-F238E27FC236}">
                      <a16:creationId xmlns:a16="http://schemas.microsoft.com/office/drawing/2014/main" id="{A54DCE3D-F3C6-4D98-A518-9937FE81849C}"/>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1" name="Freeform: Shape 20">
                  <a:extLst>
                    <a:ext uri="{FF2B5EF4-FFF2-40B4-BE49-F238E27FC236}">
                      <a16:creationId xmlns:a16="http://schemas.microsoft.com/office/drawing/2014/main" id="{EE9CE668-9A24-4201-9B2B-D810A6E735D6}"/>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sp>
            <p:nvSpPr>
              <p:cNvPr id="30" name="Freeform: Shape 29">
                <a:extLst>
                  <a:ext uri="{FF2B5EF4-FFF2-40B4-BE49-F238E27FC236}">
                    <a16:creationId xmlns:a16="http://schemas.microsoft.com/office/drawing/2014/main" id="{149FEE40-8E7F-4195-ABBD-447EA1B76D1A}"/>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1" name="Freeform: Shape 30">
                <a:extLst>
                  <a:ext uri="{FF2B5EF4-FFF2-40B4-BE49-F238E27FC236}">
                    <a16:creationId xmlns:a16="http://schemas.microsoft.com/office/drawing/2014/main" id="{8469256A-012E-432C-AA9F-3001ABE5B39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3" name="Freeform: Shape 32">
                <a:extLst>
                  <a:ext uri="{FF2B5EF4-FFF2-40B4-BE49-F238E27FC236}">
                    <a16:creationId xmlns:a16="http://schemas.microsoft.com/office/drawing/2014/main" id="{27BCCFFE-532F-4976-99C0-193889D065CB}"/>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34" name="Graphic 14">
                <a:extLst>
                  <a:ext uri="{FF2B5EF4-FFF2-40B4-BE49-F238E27FC236}">
                    <a16:creationId xmlns:a16="http://schemas.microsoft.com/office/drawing/2014/main" id="{95FC5E84-8FC5-4286-BC4E-15FE435517CC}"/>
                  </a:ext>
                </a:extLst>
              </p:cNvPr>
              <p:cNvGrpSpPr/>
              <p:nvPr/>
            </p:nvGrpSpPr>
            <p:grpSpPr>
              <a:xfrm>
                <a:off x="2782474" y="368097"/>
                <a:ext cx="137739" cy="37574"/>
                <a:chOff x="2782474" y="368097"/>
                <a:chExt cx="137739" cy="37574"/>
              </a:xfrm>
              <a:solidFill>
                <a:srgbClr val="434040"/>
              </a:solidFill>
            </p:grpSpPr>
            <p:sp>
              <p:nvSpPr>
                <p:cNvPr id="35" name="Freeform: Shape 34">
                  <a:extLst>
                    <a:ext uri="{FF2B5EF4-FFF2-40B4-BE49-F238E27FC236}">
                      <a16:creationId xmlns:a16="http://schemas.microsoft.com/office/drawing/2014/main" id="{40B57C22-B22D-40C7-943A-4C891B43400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7" name="Freeform: Shape 36">
                  <a:extLst>
                    <a:ext uri="{FF2B5EF4-FFF2-40B4-BE49-F238E27FC236}">
                      <a16:creationId xmlns:a16="http://schemas.microsoft.com/office/drawing/2014/main" id="{80E27357-0A09-4021-8509-638BF8FABAB0}"/>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grpSp>
      </p:grpSp>
      <p:sp>
        <p:nvSpPr>
          <p:cNvPr id="2" name="TextBox 1">
            <a:extLst>
              <a:ext uri="{FF2B5EF4-FFF2-40B4-BE49-F238E27FC236}">
                <a16:creationId xmlns:a16="http://schemas.microsoft.com/office/drawing/2014/main" id="{A3B08F9D-1C0C-49F1-884D-6358AE049EB4}"/>
              </a:ext>
            </a:extLst>
          </p:cNvPr>
          <p:cNvSpPr txBox="1"/>
          <p:nvPr/>
        </p:nvSpPr>
        <p:spPr>
          <a:xfrm>
            <a:off x="2917587" y="1849210"/>
            <a:ext cx="7179592" cy="2554545"/>
          </a:xfrm>
          <a:prstGeom prst="rect">
            <a:avLst/>
          </a:prstGeom>
          <a:noFill/>
        </p:spPr>
        <p:txBody>
          <a:bodyPr wrap="square" rtlCol="0">
            <a:spAutoFit/>
          </a:bodyPr>
          <a:lstStyle/>
          <a:p>
            <a:pPr lvl="0" algn="just">
              <a:defRPr/>
            </a:pPr>
            <a:r>
              <a:rPr lang="vi-VN" sz="3200" dirty="0">
                <a:solidFill>
                  <a:srgbClr val="FF0000"/>
                </a:solidFill>
                <a:ea typeface="Arial-Rounded" panose="020B0500000000000000" pitchFamily="34" charset="0"/>
                <a:cs typeface="Arial-Rounded" panose="020B0500000000000000" pitchFamily="34" charset="0"/>
              </a:rPr>
              <a:t>Chúng ta có thể chúc bạn (mạnh khỏe, học giỏi, chăm ngoan,…) mong muốn bạn (đừng buồn, đừng quên mình,…) nói về cảm xúc của mình (sẽ nhớ bạn nhiều, sẽ không quên bạn, …)</a:t>
            </a:r>
            <a:endParaRPr kumimoji="0" lang="vi-VN" sz="32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endParaRPr>
          </a:p>
        </p:txBody>
      </p:sp>
      <p:pic>
        <p:nvPicPr>
          <p:cNvPr id="38" name="Picture 37" descr="A picture containing text, cake, birthday, decorated&#10;&#10;Description automatically generated">
            <a:extLst>
              <a:ext uri="{FF2B5EF4-FFF2-40B4-BE49-F238E27FC236}">
                <a16:creationId xmlns:a16="http://schemas.microsoft.com/office/drawing/2014/main" id="{0CC94A63-5C3C-4757-915A-F06334697F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
        <p:nvSpPr>
          <p:cNvPr id="4" name="TextBox 3">
            <a:extLst>
              <a:ext uri="{FF2B5EF4-FFF2-40B4-BE49-F238E27FC236}">
                <a16:creationId xmlns:a16="http://schemas.microsoft.com/office/drawing/2014/main" id="{9DC402BC-FD9A-480A-A746-AAF097EB8807}"/>
              </a:ext>
            </a:extLst>
          </p:cNvPr>
          <p:cNvSpPr txBox="1"/>
          <p:nvPr/>
        </p:nvSpPr>
        <p:spPr>
          <a:xfrm>
            <a:off x="1643743" y="104495"/>
            <a:ext cx="147440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0000"/>
                </a:solidFill>
                <a:effectLst/>
                <a:uLnTx/>
                <a:uFillTx/>
                <a:ea typeface="+mn-ea"/>
                <a:cs typeface="+mn-cs"/>
              </a:rPr>
              <a:t>4</a:t>
            </a:r>
          </a:p>
        </p:txBody>
      </p:sp>
    </p:spTree>
    <p:extLst>
      <p:ext uri="{BB962C8B-B14F-4D97-AF65-F5344CB8AC3E}">
        <p14:creationId xmlns:p14="http://schemas.microsoft.com/office/powerpoint/2010/main" val="413264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313500-6D63-4E75-9EAE-B56D67E1FC76}"/>
              </a:ext>
            </a:extLst>
          </p:cNvPr>
          <p:cNvPicPr>
            <a:picLocks noChangeAspect="1"/>
          </p:cNvPicPr>
          <p:nvPr/>
        </p:nvPicPr>
        <p:blipFill>
          <a:blip r:embed="rId2">
            <a:extLst>
              <a:ext uri="{BEBA8EAE-BF5A-486C-A8C5-ECC9F3942E4B}">
                <a14:imgProps xmlns:a14="http://schemas.microsoft.com/office/drawing/2010/main">
                  <a14:imgLayer r:embed="rId3">
                    <a14:imgEffect>
                      <a14:artisticFilmGrain/>
                    </a14:imgEffect>
                  </a14:imgLayer>
                </a14:imgProps>
              </a:ext>
            </a:extLst>
          </a:blip>
          <a:stretch>
            <a:fillRect/>
          </a:stretch>
        </p:blipFill>
        <p:spPr>
          <a:xfrm>
            <a:off x="194682" y="897689"/>
            <a:ext cx="12215031" cy="5862340"/>
          </a:xfrm>
          <a:prstGeom prst="rect">
            <a:avLst/>
          </a:prstGeom>
        </p:spPr>
      </p:pic>
      <p:grpSp>
        <p:nvGrpSpPr>
          <p:cNvPr id="3" name="Group 2">
            <a:extLst>
              <a:ext uri="{FF2B5EF4-FFF2-40B4-BE49-F238E27FC236}">
                <a16:creationId xmlns:a16="http://schemas.microsoft.com/office/drawing/2014/main" id="{42037DC6-02DD-4E26-9741-73C90C0EF2F6}"/>
              </a:ext>
            </a:extLst>
          </p:cNvPr>
          <p:cNvGrpSpPr/>
          <p:nvPr/>
        </p:nvGrpSpPr>
        <p:grpSpPr>
          <a:xfrm>
            <a:off x="2166921" y="107676"/>
            <a:ext cx="7930257" cy="1200329"/>
            <a:chOff x="2771478" y="602169"/>
            <a:chExt cx="6995568" cy="1200329"/>
          </a:xfrm>
        </p:grpSpPr>
        <p:grpSp>
          <p:nvGrpSpPr>
            <p:cNvPr id="10" name="Group 9">
              <a:extLst>
                <a:ext uri="{FF2B5EF4-FFF2-40B4-BE49-F238E27FC236}">
                  <a16:creationId xmlns:a16="http://schemas.microsoft.com/office/drawing/2014/main" id="{592A7FD5-546B-42FD-B1B3-063175C81B76}"/>
                </a:ext>
              </a:extLst>
            </p:cNvPr>
            <p:cNvGrpSpPr/>
            <p:nvPr/>
          </p:nvGrpSpPr>
          <p:grpSpPr>
            <a:xfrm>
              <a:off x="2909046" y="602169"/>
              <a:ext cx="6858000" cy="1200329"/>
              <a:chOff x="2770094" y="1184124"/>
              <a:chExt cx="6858000" cy="1200329"/>
            </a:xfrm>
          </p:grpSpPr>
          <p:sp>
            <p:nvSpPr>
              <p:cNvPr id="11" name="Rectangle: Rounded Corners 10">
                <a:extLst>
                  <a:ext uri="{FF2B5EF4-FFF2-40B4-BE49-F238E27FC236}">
                    <a16:creationId xmlns:a16="http://schemas.microsoft.com/office/drawing/2014/main" id="{EF5B6D38-E2E1-4C66-9CA7-37E80FF8FFD2}"/>
                  </a:ext>
                </a:extLst>
              </p:cNvPr>
              <p:cNvSpPr/>
              <p:nvPr/>
            </p:nvSpPr>
            <p:spPr>
              <a:xfrm>
                <a:off x="2770094" y="1251073"/>
                <a:ext cx="6858000" cy="1120775"/>
              </a:xfrm>
              <a:custGeom>
                <a:avLst/>
                <a:gdLst>
                  <a:gd name="connsiteX0" fmla="*/ 0 w 6858000"/>
                  <a:gd name="connsiteY0" fmla="*/ 186800 h 1120775"/>
                  <a:gd name="connsiteX1" fmla="*/ 186800 w 6858000"/>
                  <a:gd name="connsiteY1" fmla="*/ 0 h 1120775"/>
                  <a:gd name="connsiteX2" fmla="*/ 776291 w 6858000"/>
                  <a:gd name="connsiteY2" fmla="*/ 0 h 1120775"/>
                  <a:gd name="connsiteX3" fmla="*/ 1495470 w 6858000"/>
                  <a:gd name="connsiteY3" fmla="*/ 0 h 1120775"/>
                  <a:gd name="connsiteX4" fmla="*/ 1955273 w 6858000"/>
                  <a:gd name="connsiteY4" fmla="*/ 0 h 1120775"/>
                  <a:gd name="connsiteX5" fmla="*/ 2544764 w 6858000"/>
                  <a:gd name="connsiteY5" fmla="*/ 0 h 1120775"/>
                  <a:gd name="connsiteX6" fmla="*/ 3069411 w 6858000"/>
                  <a:gd name="connsiteY6" fmla="*/ 0 h 1120775"/>
                  <a:gd name="connsiteX7" fmla="*/ 3788589 w 6858000"/>
                  <a:gd name="connsiteY7" fmla="*/ 0 h 1120775"/>
                  <a:gd name="connsiteX8" fmla="*/ 4248392 w 6858000"/>
                  <a:gd name="connsiteY8" fmla="*/ 0 h 1120775"/>
                  <a:gd name="connsiteX9" fmla="*/ 4837883 w 6858000"/>
                  <a:gd name="connsiteY9" fmla="*/ 0 h 1120775"/>
                  <a:gd name="connsiteX10" fmla="*/ 5557062 w 6858000"/>
                  <a:gd name="connsiteY10" fmla="*/ 0 h 1120775"/>
                  <a:gd name="connsiteX11" fmla="*/ 6016865 w 6858000"/>
                  <a:gd name="connsiteY11" fmla="*/ 0 h 1120775"/>
                  <a:gd name="connsiteX12" fmla="*/ 6671200 w 6858000"/>
                  <a:gd name="connsiteY12" fmla="*/ 0 h 1120775"/>
                  <a:gd name="connsiteX13" fmla="*/ 6858000 w 6858000"/>
                  <a:gd name="connsiteY13" fmla="*/ 186800 h 1120775"/>
                  <a:gd name="connsiteX14" fmla="*/ 6858000 w 6858000"/>
                  <a:gd name="connsiteY14" fmla="*/ 552916 h 1120775"/>
                  <a:gd name="connsiteX15" fmla="*/ 6858000 w 6858000"/>
                  <a:gd name="connsiteY15" fmla="*/ 933975 h 1120775"/>
                  <a:gd name="connsiteX16" fmla="*/ 6671200 w 6858000"/>
                  <a:gd name="connsiteY16" fmla="*/ 1120775 h 1120775"/>
                  <a:gd name="connsiteX17" fmla="*/ 5952021 w 6858000"/>
                  <a:gd name="connsiteY17" fmla="*/ 1120775 h 1120775"/>
                  <a:gd name="connsiteX18" fmla="*/ 5427374 w 6858000"/>
                  <a:gd name="connsiteY18" fmla="*/ 1120775 h 1120775"/>
                  <a:gd name="connsiteX19" fmla="*/ 5032415 w 6858000"/>
                  <a:gd name="connsiteY19" fmla="*/ 1120775 h 1120775"/>
                  <a:gd name="connsiteX20" fmla="*/ 4572612 w 6858000"/>
                  <a:gd name="connsiteY20" fmla="*/ 1120775 h 1120775"/>
                  <a:gd name="connsiteX21" fmla="*/ 3853433 w 6858000"/>
                  <a:gd name="connsiteY21" fmla="*/ 1120775 h 1120775"/>
                  <a:gd name="connsiteX22" fmla="*/ 3393631 w 6858000"/>
                  <a:gd name="connsiteY22" fmla="*/ 1120775 h 1120775"/>
                  <a:gd name="connsiteX23" fmla="*/ 2739296 w 6858000"/>
                  <a:gd name="connsiteY23" fmla="*/ 1120775 h 1120775"/>
                  <a:gd name="connsiteX24" fmla="*/ 2344337 w 6858000"/>
                  <a:gd name="connsiteY24" fmla="*/ 1120775 h 1120775"/>
                  <a:gd name="connsiteX25" fmla="*/ 1754846 w 6858000"/>
                  <a:gd name="connsiteY25" fmla="*/ 1120775 h 1120775"/>
                  <a:gd name="connsiteX26" fmla="*/ 1035667 w 6858000"/>
                  <a:gd name="connsiteY26" fmla="*/ 1120775 h 1120775"/>
                  <a:gd name="connsiteX27" fmla="*/ 186800 w 6858000"/>
                  <a:gd name="connsiteY27" fmla="*/ 1120775 h 1120775"/>
                  <a:gd name="connsiteX28" fmla="*/ 0 w 6858000"/>
                  <a:gd name="connsiteY28" fmla="*/ 933975 h 1120775"/>
                  <a:gd name="connsiteX29" fmla="*/ 0 w 6858000"/>
                  <a:gd name="connsiteY29" fmla="*/ 575331 h 1120775"/>
                  <a:gd name="connsiteX30" fmla="*/ 0 w 6858000"/>
                  <a:gd name="connsiteY30" fmla="*/ 186800 h 112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1120775" fill="none" extrusionOk="0">
                    <a:moveTo>
                      <a:pt x="0" y="186800"/>
                    </a:moveTo>
                    <a:cubicBezTo>
                      <a:pt x="2623" y="82708"/>
                      <a:pt x="100523" y="-24928"/>
                      <a:pt x="186800" y="0"/>
                    </a:cubicBezTo>
                    <a:cubicBezTo>
                      <a:pt x="447710" y="-22640"/>
                      <a:pt x="490054" y="27234"/>
                      <a:pt x="776291" y="0"/>
                    </a:cubicBezTo>
                    <a:cubicBezTo>
                      <a:pt x="1062528" y="-27234"/>
                      <a:pt x="1233950" y="62342"/>
                      <a:pt x="1495470" y="0"/>
                    </a:cubicBezTo>
                    <a:cubicBezTo>
                      <a:pt x="1756990" y="-62342"/>
                      <a:pt x="1766222" y="11838"/>
                      <a:pt x="1955273" y="0"/>
                    </a:cubicBezTo>
                    <a:cubicBezTo>
                      <a:pt x="2144324" y="-11838"/>
                      <a:pt x="2384270" y="21575"/>
                      <a:pt x="2544764" y="0"/>
                    </a:cubicBezTo>
                    <a:cubicBezTo>
                      <a:pt x="2705258" y="-21575"/>
                      <a:pt x="2917376" y="15861"/>
                      <a:pt x="3069411" y="0"/>
                    </a:cubicBezTo>
                    <a:cubicBezTo>
                      <a:pt x="3221446" y="-15861"/>
                      <a:pt x="3429379" y="85253"/>
                      <a:pt x="3788589" y="0"/>
                    </a:cubicBezTo>
                    <a:cubicBezTo>
                      <a:pt x="4147799" y="-85253"/>
                      <a:pt x="4038296" y="46509"/>
                      <a:pt x="4248392" y="0"/>
                    </a:cubicBezTo>
                    <a:cubicBezTo>
                      <a:pt x="4458488" y="-46509"/>
                      <a:pt x="4674396" y="25314"/>
                      <a:pt x="4837883" y="0"/>
                    </a:cubicBezTo>
                    <a:cubicBezTo>
                      <a:pt x="5001370" y="-25314"/>
                      <a:pt x="5276750" y="83418"/>
                      <a:pt x="5557062" y="0"/>
                    </a:cubicBezTo>
                    <a:cubicBezTo>
                      <a:pt x="5837374" y="-83418"/>
                      <a:pt x="5804489" y="51880"/>
                      <a:pt x="6016865" y="0"/>
                    </a:cubicBezTo>
                    <a:cubicBezTo>
                      <a:pt x="6229241" y="-51880"/>
                      <a:pt x="6410213" y="64571"/>
                      <a:pt x="6671200" y="0"/>
                    </a:cubicBezTo>
                    <a:cubicBezTo>
                      <a:pt x="6787923" y="-12687"/>
                      <a:pt x="6850158" y="102235"/>
                      <a:pt x="6858000" y="186800"/>
                    </a:cubicBezTo>
                    <a:cubicBezTo>
                      <a:pt x="6878189" y="266855"/>
                      <a:pt x="6832323" y="393884"/>
                      <a:pt x="6858000" y="552916"/>
                    </a:cubicBezTo>
                    <a:cubicBezTo>
                      <a:pt x="6883677" y="711948"/>
                      <a:pt x="6827790" y="775781"/>
                      <a:pt x="6858000" y="933975"/>
                    </a:cubicBezTo>
                    <a:cubicBezTo>
                      <a:pt x="6874579" y="1042560"/>
                      <a:pt x="6770044" y="1101566"/>
                      <a:pt x="6671200" y="1120775"/>
                    </a:cubicBezTo>
                    <a:cubicBezTo>
                      <a:pt x="6500708" y="1154218"/>
                      <a:pt x="6304340" y="1059286"/>
                      <a:pt x="5952021" y="1120775"/>
                    </a:cubicBezTo>
                    <a:cubicBezTo>
                      <a:pt x="5599702" y="1182264"/>
                      <a:pt x="5560672" y="1083656"/>
                      <a:pt x="5427374" y="1120775"/>
                    </a:cubicBezTo>
                    <a:cubicBezTo>
                      <a:pt x="5294076" y="1157894"/>
                      <a:pt x="5169212" y="1081834"/>
                      <a:pt x="5032415" y="1120775"/>
                    </a:cubicBezTo>
                    <a:cubicBezTo>
                      <a:pt x="4895618" y="1159716"/>
                      <a:pt x="4791038" y="1102853"/>
                      <a:pt x="4572612" y="1120775"/>
                    </a:cubicBezTo>
                    <a:cubicBezTo>
                      <a:pt x="4354186" y="1138697"/>
                      <a:pt x="4094493" y="1035383"/>
                      <a:pt x="3853433" y="1120775"/>
                    </a:cubicBezTo>
                    <a:cubicBezTo>
                      <a:pt x="3612373" y="1206167"/>
                      <a:pt x="3492487" y="1072589"/>
                      <a:pt x="3393631" y="1120775"/>
                    </a:cubicBezTo>
                    <a:cubicBezTo>
                      <a:pt x="3294775" y="1168961"/>
                      <a:pt x="2986097" y="1082304"/>
                      <a:pt x="2739296" y="1120775"/>
                    </a:cubicBezTo>
                    <a:cubicBezTo>
                      <a:pt x="2492496" y="1159246"/>
                      <a:pt x="2477542" y="1082795"/>
                      <a:pt x="2344337" y="1120775"/>
                    </a:cubicBezTo>
                    <a:cubicBezTo>
                      <a:pt x="2211132" y="1158755"/>
                      <a:pt x="1902033" y="1087211"/>
                      <a:pt x="1754846" y="1120775"/>
                    </a:cubicBezTo>
                    <a:cubicBezTo>
                      <a:pt x="1607659" y="1154339"/>
                      <a:pt x="1393605" y="1035480"/>
                      <a:pt x="1035667" y="1120775"/>
                    </a:cubicBezTo>
                    <a:cubicBezTo>
                      <a:pt x="677729" y="1206070"/>
                      <a:pt x="529526" y="1094070"/>
                      <a:pt x="186800" y="1120775"/>
                    </a:cubicBezTo>
                    <a:cubicBezTo>
                      <a:pt x="74253" y="1125086"/>
                      <a:pt x="5587" y="1039295"/>
                      <a:pt x="0" y="933975"/>
                    </a:cubicBezTo>
                    <a:cubicBezTo>
                      <a:pt x="-439" y="770214"/>
                      <a:pt x="38981" y="690997"/>
                      <a:pt x="0" y="575331"/>
                    </a:cubicBezTo>
                    <a:cubicBezTo>
                      <a:pt x="-38981" y="459665"/>
                      <a:pt x="46363" y="346588"/>
                      <a:pt x="0" y="186800"/>
                    </a:cubicBezTo>
                    <a:close/>
                  </a:path>
                  <a:path w="6858000" h="1120775" stroke="0" extrusionOk="0">
                    <a:moveTo>
                      <a:pt x="0" y="186800"/>
                    </a:moveTo>
                    <a:cubicBezTo>
                      <a:pt x="22672" y="101641"/>
                      <a:pt x="60716" y="8621"/>
                      <a:pt x="186800" y="0"/>
                    </a:cubicBezTo>
                    <a:cubicBezTo>
                      <a:pt x="352160" y="-31359"/>
                      <a:pt x="524257" y="49152"/>
                      <a:pt x="646603" y="0"/>
                    </a:cubicBezTo>
                    <a:cubicBezTo>
                      <a:pt x="768949" y="-49152"/>
                      <a:pt x="990482" y="5777"/>
                      <a:pt x="1106406" y="0"/>
                    </a:cubicBezTo>
                    <a:cubicBezTo>
                      <a:pt x="1222330" y="-5777"/>
                      <a:pt x="1479074" y="56239"/>
                      <a:pt x="1825585" y="0"/>
                    </a:cubicBezTo>
                    <a:cubicBezTo>
                      <a:pt x="2172096" y="-56239"/>
                      <a:pt x="2201298" y="19933"/>
                      <a:pt x="2350232" y="0"/>
                    </a:cubicBezTo>
                    <a:cubicBezTo>
                      <a:pt x="2499166" y="-19933"/>
                      <a:pt x="2697555" y="5929"/>
                      <a:pt x="2874879" y="0"/>
                    </a:cubicBezTo>
                    <a:cubicBezTo>
                      <a:pt x="3052203" y="-5929"/>
                      <a:pt x="3232227" y="66948"/>
                      <a:pt x="3464369" y="0"/>
                    </a:cubicBezTo>
                    <a:cubicBezTo>
                      <a:pt x="3696511" y="-66948"/>
                      <a:pt x="3925043" y="15300"/>
                      <a:pt x="4053860" y="0"/>
                    </a:cubicBezTo>
                    <a:cubicBezTo>
                      <a:pt x="4182677" y="-15300"/>
                      <a:pt x="4472965" y="68443"/>
                      <a:pt x="4643351" y="0"/>
                    </a:cubicBezTo>
                    <a:cubicBezTo>
                      <a:pt x="4813737" y="-68443"/>
                      <a:pt x="4990880" y="469"/>
                      <a:pt x="5103154" y="0"/>
                    </a:cubicBezTo>
                    <a:cubicBezTo>
                      <a:pt x="5215428" y="-469"/>
                      <a:pt x="5402340" y="59650"/>
                      <a:pt x="5692645" y="0"/>
                    </a:cubicBezTo>
                    <a:cubicBezTo>
                      <a:pt x="5982950" y="-59650"/>
                      <a:pt x="6316230" y="101675"/>
                      <a:pt x="6671200" y="0"/>
                    </a:cubicBezTo>
                    <a:cubicBezTo>
                      <a:pt x="6771947" y="13038"/>
                      <a:pt x="6881935" y="74732"/>
                      <a:pt x="6858000" y="186800"/>
                    </a:cubicBezTo>
                    <a:cubicBezTo>
                      <a:pt x="6875109" y="300086"/>
                      <a:pt x="6849581" y="381006"/>
                      <a:pt x="6858000" y="560388"/>
                    </a:cubicBezTo>
                    <a:cubicBezTo>
                      <a:pt x="6866419" y="739770"/>
                      <a:pt x="6844305" y="844725"/>
                      <a:pt x="6858000" y="933975"/>
                    </a:cubicBezTo>
                    <a:cubicBezTo>
                      <a:pt x="6854810" y="1057810"/>
                      <a:pt x="6755232" y="1124594"/>
                      <a:pt x="6671200" y="1120775"/>
                    </a:cubicBezTo>
                    <a:cubicBezTo>
                      <a:pt x="6484927" y="1166977"/>
                      <a:pt x="6330559" y="1077336"/>
                      <a:pt x="6211397" y="1120775"/>
                    </a:cubicBezTo>
                    <a:cubicBezTo>
                      <a:pt x="6092235" y="1164214"/>
                      <a:pt x="5825975" y="1057985"/>
                      <a:pt x="5621906" y="1120775"/>
                    </a:cubicBezTo>
                    <a:cubicBezTo>
                      <a:pt x="5417837" y="1183565"/>
                      <a:pt x="5193284" y="1058092"/>
                      <a:pt x="4967571" y="1120775"/>
                    </a:cubicBezTo>
                    <a:cubicBezTo>
                      <a:pt x="4741858" y="1183458"/>
                      <a:pt x="4646541" y="1105498"/>
                      <a:pt x="4378080" y="1120775"/>
                    </a:cubicBezTo>
                    <a:cubicBezTo>
                      <a:pt x="4109619" y="1136052"/>
                      <a:pt x="3941815" y="1079958"/>
                      <a:pt x="3723745" y="1120775"/>
                    </a:cubicBezTo>
                    <a:cubicBezTo>
                      <a:pt x="3505675" y="1161592"/>
                      <a:pt x="3382038" y="1065268"/>
                      <a:pt x="3199099" y="1120775"/>
                    </a:cubicBezTo>
                    <a:cubicBezTo>
                      <a:pt x="3016160" y="1176282"/>
                      <a:pt x="2894189" y="1082218"/>
                      <a:pt x="2804140" y="1120775"/>
                    </a:cubicBezTo>
                    <a:cubicBezTo>
                      <a:pt x="2714091" y="1159332"/>
                      <a:pt x="2525592" y="1086225"/>
                      <a:pt x="2279493" y="1120775"/>
                    </a:cubicBezTo>
                    <a:cubicBezTo>
                      <a:pt x="2033394" y="1155325"/>
                      <a:pt x="1864089" y="1087053"/>
                      <a:pt x="1560314" y="1120775"/>
                    </a:cubicBezTo>
                    <a:cubicBezTo>
                      <a:pt x="1256539" y="1154497"/>
                      <a:pt x="1160618" y="1105470"/>
                      <a:pt x="905979" y="1120775"/>
                    </a:cubicBezTo>
                    <a:cubicBezTo>
                      <a:pt x="651341" y="1136080"/>
                      <a:pt x="498083" y="1088591"/>
                      <a:pt x="186800" y="1120775"/>
                    </a:cubicBezTo>
                    <a:cubicBezTo>
                      <a:pt x="86079" y="1119605"/>
                      <a:pt x="-152" y="1048847"/>
                      <a:pt x="0" y="933975"/>
                    </a:cubicBezTo>
                    <a:cubicBezTo>
                      <a:pt x="-16326" y="781302"/>
                      <a:pt x="16869" y="687383"/>
                      <a:pt x="0" y="575331"/>
                    </a:cubicBezTo>
                    <a:cubicBezTo>
                      <a:pt x="-16869" y="463279"/>
                      <a:pt x="41123" y="268421"/>
                      <a:pt x="0" y="186800"/>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FFD8B24-1C2B-4EBE-9787-C9D29AE589E0}"/>
                  </a:ext>
                </a:extLst>
              </p:cNvPr>
              <p:cNvSpPr txBox="1"/>
              <p:nvPr/>
            </p:nvSpPr>
            <p:spPr>
              <a:xfrm>
                <a:off x="2987520" y="1184124"/>
                <a:ext cx="6341145" cy="120032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Theo em, tác giả muốn nói điều gì qua câu chuyện trên?</a:t>
                </a:r>
                <a:endParaRPr kumimoji="0" lang="en-US" sz="3200" b="1" i="0" u="none" strike="noStrike" kern="1200" cap="none" spc="0" normalizeH="0" baseline="0" noProof="0" dirty="0">
                  <a:ln>
                    <a:noFill/>
                  </a:ln>
                  <a:solidFill>
                    <a:srgbClr val="C5358E"/>
                  </a:solidFill>
                  <a:effectLst/>
                  <a:uLnTx/>
                  <a:uFillTx/>
                  <a:latin typeface="Calibri" panose="020F0502020204030204"/>
                  <a:ea typeface="+mn-ea"/>
                  <a:cs typeface="+mn-cs"/>
                </a:endParaRPr>
              </a:p>
            </p:txBody>
          </p:sp>
        </p:grpSp>
        <p:grpSp>
          <p:nvGrpSpPr>
            <p:cNvPr id="16" name="Graphic 14">
              <a:extLst>
                <a:ext uri="{FF2B5EF4-FFF2-40B4-BE49-F238E27FC236}">
                  <a16:creationId xmlns:a16="http://schemas.microsoft.com/office/drawing/2014/main" id="{DBC290B8-6093-4309-939B-8D402C38A4DE}"/>
                </a:ext>
              </a:extLst>
            </p:cNvPr>
            <p:cNvGrpSpPr/>
            <p:nvPr/>
          </p:nvGrpSpPr>
          <p:grpSpPr>
            <a:xfrm>
              <a:off x="2771478" y="850168"/>
              <a:ext cx="209309" cy="606323"/>
              <a:chOff x="2771478" y="356981"/>
              <a:chExt cx="209309" cy="606323"/>
            </a:xfrm>
          </p:grpSpPr>
          <p:sp>
            <p:nvSpPr>
              <p:cNvPr id="17" name="Freeform: Shape 16">
                <a:extLst>
                  <a:ext uri="{FF2B5EF4-FFF2-40B4-BE49-F238E27FC236}">
                    <a16:creationId xmlns:a16="http://schemas.microsoft.com/office/drawing/2014/main" id="{76E68534-3293-4CF6-B3EA-578B9CDA3BF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aphic 14">
                <a:extLst>
                  <a:ext uri="{FF2B5EF4-FFF2-40B4-BE49-F238E27FC236}">
                    <a16:creationId xmlns:a16="http://schemas.microsoft.com/office/drawing/2014/main" id="{5F56FF9F-EA60-407A-A06F-FD65D28DDBCD}"/>
                  </a:ext>
                </a:extLst>
              </p:cNvPr>
              <p:cNvGrpSpPr/>
              <p:nvPr/>
            </p:nvGrpSpPr>
            <p:grpSpPr>
              <a:xfrm>
                <a:off x="2771478" y="909608"/>
                <a:ext cx="209309" cy="53696"/>
                <a:chOff x="2771478" y="909608"/>
                <a:chExt cx="209309" cy="53696"/>
              </a:xfrm>
              <a:solidFill>
                <a:srgbClr val="434040"/>
              </a:solidFill>
            </p:grpSpPr>
            <p:sp>
              <p:nvSpPr>
                <p:cNvPr id="19" name="Freeform: Shape 18">
                  <a:extLst>
                    <a:ext uri="{FF2B5EF4-FFF2-40B4-BE49-F238E27FC236}">
                      <a16:creationId xmlns:a16="http://schemas.microsoft.com/office/drawing/2014/main" id="{086AA6E3-196D-4EB2-8847-55DB92D04085}"/>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A54DCE3D-F3C6-4D98-A518-9937FE81849C}"/>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E9CE668-9A24-4201-9B2B-D810A6E735D6}"/>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Freeform: Shape 29">
                <a:extLst>
                  <a:ext uri="{FF2B5EF4-FFF2-40B4-BE49-F238E27FC236}">
                    <a16:creationId xmlns:a16="http://schemas.microsoft.com/office/drawing/2014/main" id="{149FEE40-8E7F-4195-ABBD-447EA1B76D1A}"/>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8469256A-012E-432C-AA9F-3001ABE5B39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27BCCFFE-532F-4976-99C0-193889D065CB}"/>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 name="Graphic 14">
                <a:extLst>
                  <a:ext uri="{FF2B5EF4-FFF2-40B4-BE49-F238E27FC236}">
                    <a16:creationId xmlns:a16="http://schemas.microsoft.com/office/drawing/2014/main" id="{95FC5E84-8FC5-4286-BC4E-15FE435517CC}"/>
                  </a:ext>
                </a:extLst>
              </p:cNvPr>
              <p:cNvGrpSpPr/>
              <p:nvPr/>
            </p:nvGrpSpPr>
            <p:grpSpPr>
              <a:xfrm>
                <a:off x="2782474" y="368097"/>
                <a:ext cx="137739" cy="37574"/>
                <a:chOff x="2782474" y="368097"/>
                <a:chExt cx="137739" cy="37574"/>
              </a:xfrm>
              <a:solidFill>
                <a:srgbClr val="434040"/>
              </a:solidFill>
            </p:grpSpPr>
            <p:sp>
              <p:nvSpPr>
                <p:cNvPr id="35" name="Freeform: Shape 34">
                  <a:extLst>
                    <a:ext uri="{FF2B5EF4-FFF2-40B4-BE49-F238E27FC236}">
                      <a16:creationId xmlns:a16="http://schemas.microsoft.com/office/drawing/2014/main" id="{40B57C22-B22D-40C7-943A-4C891B43400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80E27357-0A09-4021-8509-638BF8FABAB0}"/>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pic>
        <p:nvPicPr>
          <p:cNvPr id="38" name="Picture 37" descr="A picture containing text, cake, birthday, decorated&#10;&#10;Description automatically generated">
            <a:extLst>
              <a:ext uri="{FF2B5EF4-FFF2-40B4-BE49-F238E27FC236}">
                <a16:creationId xmlns:a16="http://schemas.microsoft.com/office/drawing/2014/main" id="{0CC94A63-5C3C-4757-915A-F06334697F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
        <p:nvSpPr>
          <p:cNvPr id="4" name="TextBox 3">
            <a:extLst>
              <a:ext uri="{FF2B5EF4-FFF2-40B4-BE49-F238E27FC236}">
                <a16:creationId xmlns:a16="http://schemas.microsoft.com/office/drawing/2014/main" id="{9DC402BC-FD9A-480A-A746-AAF097EB8807}"/>
              </a:ext>
            </a:extLst>
          </p:cNvPr>
          <p:cNvSpPr txBox="1"/>
          <p:nvPr/>
        </p:nvSpPr>
        <p:spPr>
          <a:xfrm>
            <a:off x="1643743" y="104495"/>
            <a:ext cx="147440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Tree>
    <p:extLst>
      <p:ext uri="{BB962C8B-B14F-4D97-AF65-F5344CB8AC3E}">
        <p14:creationId xmlns:p14="http://schemas.microsoft.com/office/powerpoint/2010/main" val="423876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DDAE0-9B25-8068-E8A9-C1B3A045A95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3F725CD-216D-9F33-020C-E833DFF29FD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011BC59-BD74-BC48-3542-8230363AA27F}"/>
              </a:ext>
            </a:extLst>
          </p:cNvPr>
          <p:cNvPicPr>
            <a:picLocks noChangeAspect="1"/>
          </p:cNvPicPr>
          <p:nvPr/>
        </p:nvPicPr>
        <p:blipFill>
          <a:blip r:embed="rId3">
            <a:extLst/>
          </a:blip>
          <a:stretch>
            <a:fillRect/>
          </a:stretch>
        </p:blipFill>
        <p:spPr>
          <a:xfrm>
            <a:off x="-469505" y="993941"/>
            <a:ext cx="13532063" cy="5862340"/>
          </a:xfrm>
          <a:prstGeom prst="rect">
            <a:avLst/>
          </a:prstGeom>
        </p:spPr>
      </p:pic>
      <p:sp>
        <p:nvSpPr>
          <p:cNvPr id="21" name="TextBox 20">
            <a:extLst>
              <a:ext uri="{FF2B5EF4-FFF2-40B4-BE49-F238E27FC236}">
                <a16:creationId xmlns:a16="http://schemas.microsoft.com/office/drawing/2014/main" id="{7E70F549-1637-F607-3A38-F3D23879DB86}"/>
              </a:ext>
            </a:extLst>
          </p:cNvPr>
          <p:cNvSpPr txBox="1"/>
          <p:nvPr/>
        </p:nvSpPr>
        <p:spPr>
          <a:xfrm>
            <a:off x="2819616" y="1573631"/>
            <a:ext cx="7391184" cy="3170099"/>
          </a:xfrm>
          <a:prstGeom prst="rect">
            <a:avLst/>
          </a:prstGeom>
          <a:noFill/>
        </p:spPr>
        <p:txBody>
          <a:bodyPr wrap="square" rtlCol="0">
            <a:spAutoFit/>
          </a:bodyPr>
          <a:lstStyle/>
          <a:p>
            <a:pPr lvl="0" algn="just">
              <a:defRPr/>
            </a:pPr>
            <a:r>
              <a:rPr lang="vi-VN" sz="4000" b="1" dirty="0">
                <a:solidFill>
                  <a:srgbClr val="FF0000"/>
                </a:solidFill>
                <a:latin typeface="+mj-lt"/>
                <a:ea typeface="Arial-Rounded" panose="020B0500000000000000" pitchFamily="34" charset="0"/>
                <a:cs typeface="Arial-Rounded" panose="020B0500000000000000" pitchFamily="34" charset="0"/>
              </a:rPr>
              <a:t>Quê hương là nơi mỗi người sinh ra và lớn lên</a:t>
            </a:r>
            <a:r>
              <a:rPr lang="en-US" sz="4000" b="1" dirty="0">
                <a:solidFill>
                  <a:srgbClr val="FF0000"/>
                </a:solidFill>
                <a:latin typeface="+mj-lt"/>
                <a:ea typeface="Arial-Rounded" panose="020B0500000000000000" pitchFamily="34" charset="0"/>
                <a:cs typeface="Arial-Rounded" panose="020B0500000000000000" pitchFamily="34" charset="0"/>
              </a:rPr>
              <a:t>, </a:t>
            </a:r>
            <a:r>
              <a:rPr lang="vi-VN" sz="4000" b="1" dirty="0">
                <a:solidFill>
                  <a:srgbClr val="FF0000"/>
                </a:solidFill>
                <a:latin typeface="+mj-lt"/>
                <a:ea typeface="Arial-Rounded" panose="020B0500000000000000" pitchFamily="34" charset="0"/>
                <a:cs typeface="Arial-Rounded" panose="020B0500000000000000" pitchFamily="34" charset="0"/>
              </a:rPr>
              <a:t>là nơi mà người ta gắn bó máu thịt. </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Ai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ai</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cũng</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yêu</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quê</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hương</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a:solidFill>
                  <a:srgbClr val="FF0000"/>
                </a:solidFill>
                <a:latin typeface="+mj-lt"/>
                <a:ea typeface="Arial-Rounded" panose="020B0500000000000000" pitchFamily="34" charset="0"/>
                <a:cs typeface="Arial-Rounded" panose="020B0500000000000000" pitchFamily="34" charset="0"/>
              </a:rPr>
              <a:t>N</a:t>
            </a:r>
            <a:r>
              <a:rPr lang="vi-VN" sz="4000" b="1" dirty="0">
                <a:solidFill>
                  <a:srgbClr val="FF0000"/>
                </a:solidFill>
                <a:latin typeface="+mj-lt"/>
                <a:ea typeface="Arial-Rounded" panose="020B0500000000000000" pitchFamily="34" charset="0"/>
                <a:cs typeface="Arial-Rounded" panose="020B0500000000000000" pitchFamily="34" charset="0"/>
              </a:rPr>
              <a:t>ếu phải xa quê,</a:t>
            </a:r>
            <a:r>
              <a:rPr lang="en-US" sz="4000" b="1" dirty="0">
                <a:solidFill>
                  <a:srgbClr val="FF0000"/>
                </a:solidFill>
                <a:latin typeface="+mj-lt"/>
                <a:ea typeface="Arial-Rounded" panose="020B0500000000000000" pitchFamily="34" charset="0"/>
                <a:cs typeface="Arial-Rounded" panose="020B0500000000000000" pitchFamily="34" charset="0"/>
              </a:rPr>
              <a:t> ai </a:t>
            </a:r>
            <a:r>
              <a:rPr lang="vi-VN" sz="4000" b="1" dirty="0">
                <a:solidFill>
                  <a:srgbClr val="FF0000"/>
                </a:solidFill>
                <a:latin typeface="+mj-lt"/>
                <a:ea typeface="Arial-Rounded" panose="020B0500000000000000" pitchFamily="34" charset="0"/>
                <a:cs typeface="Arial-Rounded" panose="020B0500000000000000" pitchFamily="34" charset="0"/>
              </a:rPr>
              <a:t>cũng thấy nhớ</a:t>
            </a:r>
            <a:r>
              <a:rPr lang="en-US" sz="4000" b="1" dirty="0">
                <a:solidFill>
                  <a:srgbClr val="FF0000"/>
                </a:solidFill>
                <a:latin typeface="+mj-lt"/>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pic>
        <p:nvPicPr>
          <p:cNvPr id="22" name="Picture 21" descr="A picture containing text, cake, birthday, decorated&#10;&#10;Description automatically generated">
            <a:extLst>
              <a:ext uri="{FF2B5EF4-FFF2-40B4-BE49-F238E27FC236}">
                <a16:creationId xmlns:a16="http://schemas.microsoft.com/office/drawing/2014/main" id="{FA285F81-6DD1-E0F2-8134-3B88B5C017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Tree>
    <p:custDataLst>
      <p:tags r:id="rId1"/>
    </p:custDataLst>
    <p:extLst>
      <p:ext uri="{BB962C8B-B14F-4D97-AF65-F5344CB8AC3E}">
        <p14:creationId xmlns:p14="http://schemas.microsoft.com/office/powerpoint/2010/main" val="271415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ppt_h*1.125000"/>
                                          </p:val>
                                        </p:tav>
                                        <p:tav tm="100000">
                                          <p:val>
                                            <p:strVal val="#ppt_y"/>
                                          </p:val>
                                        </p:tav>
                                      </p:tavLst>
                                    </p:anim>
                                    <p:animEffect transition="in" filter="wipe(down)">
                                      <p:cBhvr>
                                        <p:cTn id="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9457B90-F80E-4B34-9286-64C8833E22EE}"/>
              </a:ext>
            </a:extLst>
          </p:cNvPr>
          <p:cNvGrpSpPr/>
          <p:nvPr/>
        </p:nvGrpSpPr>
        <p:grpSpPr>
          <a:xfrm>
            <a:off x="1198047" y="601216"/>
            <a:ext cx="9832223" cy="5822192"/>
            <a:chOff x="838200" y="1027906"/>
            <a:chExt cx="7025640" cy="5085511"/>
          </a:xfrm>
        </p:grpSpPr>
        <p:sp>
          <p:nvSpPr>
            <p:cNvPr id="7" name="Rectangle: Rounded Corners 6">
              <a:extLst>
                <a:ext uri="{FF2B5EF4-FFF2-40B4-BE49-F238E27FC236}">
                  <a16:creationId xmlns:a16="http://schemas.microsoft.com/office/drawing/2014/main" id="{EDFB3FA0-B9EA-4DFB-AEF4-E0070CA3305B}"/>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ea typeface="+mn-ea"/>
                <a:cs typeface="+mn-cs"/>
              </a:endParaRPr>
            </a:p>
          </p:txBody>
        </p:sp>
        <p:sp>
          <p:nvSpPr>
            <p:cNvPr id="8" name="Rectangle: Rounded Corners 7">
              <a:extLst>
                <a:ext uri="{FF2B5EF4-FFF2-40B4-BE49-F238E27FC236}">
                  <a16:creationId xmlns:a16="http://schemas.microsoft.com/office/drawing/2014/main" id="{631F3431-24C0-4C93-8069-43B05186F733}"/>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ea typeface="+mn-ea"/>
                <a:cs typeface="+mn-cs"/>
              </a:endParaRPr>
            </a:p>
          </p:txBody>
        </p:sp>
      </p:grpSp>
      <p:sp>
        <p:nvSpPr>
          <p:cNvPr id="9" name="Title 1">
            <a:extLst>
              <a:ext uri="{FF2B5EF4-FFF2-40B4-BE49-F238E27FC236}">
                <a16:creationId xmlns:a16="http://schemas.microsoft.com/office/drawing/2014/main" id="{C981B363-F385-4EF5-B36F-833424499C0F}"/>
              </a:ext>
            </a:extLst>
          </p:cNvPr>
          <p:cNvSpPr>
            <a:spLocks noGrp="1"/>
          </p:cNvSpPr>
          <p:nvPr>
            <p:ph type="title"/>
          </p:nvPr>
        </p:nvSpPr>
        <p:spPr>
          <a:xfrm>
            <a:off x="1435570" y="2353302"/>
            <a:ext cx="9120016" cy="1006389"/>
          </a:xfrm>
        </p:spPr>
        <p:txBody>
          <a:bodyPr>
            <a:noAutofit/>
          </a:bodyPr>
          <a:lstStyle/>
          <a:p>
            <a:pPr algn="ctr"/>
            <a:r>
              <a:rPr lang="en-US" sz="7200" b="1" dirty="0" err="1">
                <a:solidFill>
                  <a:srgbClr val="EC623C"/>
                </a:solidFill>
                <a:latin typeface="+mn-lt"/>
                <a:ea typeface="Arial-Rounded" panose="020B0500000000000000" pitchFamily="34" charset="0"/>
                <a:cs typeface="Arial-Rounded" panose="020B0500000000000000" pitchFamily="34" charset="0"/>
              </a:rPr>
              <a:t>Vận</a:t>
            </a:r>
            <a:r>
              <a:rPr lang="en-US" sz="7200" b="1" dirty="0">
                <a:solidFill>
                  <a:srgbClr val="EC623C"/>
                </a:solidFill>
                <a:latin typeface="+mn-lt"/>
                <a:ea typeface="Arial-Rounded" panose="020B0500000000000000" pitchFamily="34" charset="0"/>
                <a:cs typeface="Arial-Rounded" panose="020B0500000000000000" pitchFamily="34" charset="0"/>
              </a:rPr>
              <a:t> </a:t>
            </a:r>
            <a:r>
              <a:rPr lang="en-US" sz="7200" b="1" dirty="0" err="1">
                <a:solidFill>
                  <a:srgbClr val="EC623C"/>
                </a:solidFill>
                <a:latin typeface="+mn-lt"/>
                <a:ea typeface="Arial-Rounded" panose="020B0500000000000000" pitchFamily="34" charset="0"/>
                <a:cs typeface="Arial-Rounded" panose="020B0500000000000000" pitchFamily="34" charset="0"/>
              </a:rPr>
              <a:t>dụng</a:t>
            </a:r>
            <a:endParaRPr lang="en-US" sz="7200" b="1" dirty="0">
              <a:solidFill>
                <a:srgbClr val="EC623C"/>
              </a:solidFill>
              <a:latin typeface="+mn-lt"/>
              <a:ea typeface="Arial-Rounded" panose="020B0500000000000000" pitchFamily="34" charset="0"/>
              <a:cs typeface="Arial-Rounded" panose="020B0500000000000000" pitchFamily="34" charset="0"/>
            </a:endParaRPr>
          </a:p>
        </p:txBody>
      </p:sp>
      <p:pic>
        <p:nvPicPr>
          <p:cNvPr id="10" name="Picture 9" descr="A picture containing text&#10;&#10;Description automatically generated">
            <a:extLst>
              <a:ext uri="{FF2B5EF4-FFF2-40B4-BE49-F238E27FC236}">
                <a16:creationId xmlns:a16="http://schemas.microsoft.com/office/drawing/2014/main" id="{5E59A036-AAA5-4A2B-A99E-6406D0CC774C}"/>
              </a:ext>
            </a:extLst>
          </p:cNvPr>
          <p:cNvPicPr>
            <a:picLocks noChangeAspect="1"/>
          </p:cNvPicPr>
          <p:nvPr/>
        </p:nvPicPr>
        <p:blipFill rotWithShape="1">
          <a:blip r:embed="rId3">
            <a:extLst>
              <a:ext uri="{28A0092B-C50C-407E-A947-70E740481C1C}">
                <a14:useLocalDpi xmlns:a14="http://schemas.microsoft.com/office/drawing/2010/main" val="0"/>
              </a:ext>
            </a:extLst>
          </a:blip>
          <a:srcRect l="32328" t="4352" r="21503" b="6908"/>
          <a:stretch/>
        </p:blipFill>
        <p:spPr>
          <a:xfrm rot="19566215">
            <a:off x="-8852" y="3638003"/>
            <a:ext cx="2888845" cy="3082834"/>
          </a:xfrm>
          <a:prstGeom prst="rect">
            <a:avLst/>
          </a:prstGeom>
        </p:spPr>
      </p:pic>
      <p:grpSp>
        <p:nvGrpSpPr>
          <p:cNvPr id="4" name="Group 3">
            <a:extLst>
              <a:ext uri="{FF2B5EF4-FFF2-40B4-BE49-F238E27FC236}">
                <a16:creationId xmlns:a16="http://schemas.microsoft.com/office/drawing/2014/main" id="{B3232987-673F-4D26-9122-CBEDB9443BA8}"/>
              </a:ext>
            </a:extLst>
          </p:cNvPr>
          <p:cNvGrpSpPr/>
          <p:nvPr/>
        </p:nvGrpSpPr>
        <p:grpSpPr>
          <a:xfrm>
            <a:off x="8301519" y="4736387"/>
            <a:ext cx="3890482" cy="2088369"/>
            <a:chOff x="7394713" y="4119427"/>
            <a:chExt cx="4797288" cy="2705329"/>
          </a:xfrm>
        </p:grpSpPr>
        <p:pic>
          <p:nvPicPr>
            <p:cNvPr id="12" name="Picture 11" descr="A picture containing text, cake, birthday, decorated&#10;&#10;Description automatically generated">
              <a:extLst>
                <a:ext uri="{FF2B5EF4-FFF2-40B4-BE49-F238E27FC236}">
                  <a16:creationId xmlns:a16="http://schemas.microsoft.com/office/drawing/2014/main" id="{3096AAA2-5760-40EB-9C6D-655EEB55BD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4713" y="4119427"/>
              <a:ext cx="4797288" cy="2705329"/>
            </a:xfrm>
            <a:prstGeom prst="rect">
              <a:avLst/>
            </a:prstGeom>
          </p:spPr>
        </p:pic>
        <p:pic>
          <p:nvPicPr>
            <p:cNvPr id="3" name="Picture 2" descr="A toy figurine of a child&#10;&#10;Description automatically generated with low confidence">
              <a:extLst>
                <a:ext uri="{FF2B5EF4-FFF2-40B4-BE49-F238E27FC236}">
                  <a16:creationId xmlns:a16="http://schemas.microsoft.com/office/drawing/2014/main" id="{87F7DB74-2B0A-4D83-9F8C-CA152D56C7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25194" y="5237713"/>
              <a:ext cx="942430" cy="1265913"/>
            </a:xfrm>
            <a:prstGeom prst="rect">
              <a:avLst/>
            </a:prstGeom>
          </p:spPr>
        </p:pic>
      </p:grpSp>
      <p:pic>
        <p:nvPicPr>
          <p:cNvPr id="14" name="Picture 13">
            <a:extLst>
              <a:ext uri="{FF2B5EF4-FFF2-40B4-BE49-F238E27FC236}">
                <a16:creationId xmlns:a16="http://schemas.microsoft.com/office/drawing/2014/main" id="{53C208BC-6E0A-4EF3-A2A2-D965BCA72EE4}"/>
              </a:ext>
            </a:extLst>
          </p:cNvPr>
          <p:cNvPicPr>
            <a:picLocks noChangeAspect="1"/>
          </p:cNvPicPr>
          <p:nvPr/>
        </p:nvPicPr>
        <p:blipFill>
          <a:blip r:embed="rId6">
            <a:extLst>
              <a:ext uri="{BEBA8EAE-BF5A-486C-A8C5-ECC9F3942E4B}">
                <a14:imgProps xmlns:a14="http://schemas.microsoft.com/office/drawing/2010/main">
                  <a14:imgLayer r:embed="rId7">
                    <a14:imgEffect>
                      <a14:artisticCrisscrossEtching/>
                    </a14:imgEffect>
                  </a14:imgLayer>
                </a14:imgProps>
              </a:ext>
            </a:extLst>
          </a:blip>
          <a:stretch>
            <a:fillRect/>
          </a:stretch>
        </p:blipFill>
        <p:spPr>
          <a:xfrm>
            <a:off x="1200551" y="1967604"/>
            <a:ext cx="1724728" cy="1233232"/>
          </a:xfrm>
          <a:prstGeom prst="rect">
            <a:avLst/>
          </a:prstGeom>
        </p:spPr>
      </p:pic>
    </p:spTree>
    <p:custDataLst>
      <p:tags r:id="rId1"/>
    </p:custDataLst>
    <p:extLst>
      <p:ext uri="{BB962C8B-B14F-4D97-AF65-F5344CB8AC3E}">
        <p14:creationId xmlns:p14="http://schemas.microsoft.com/office/powerpoint/2010/main" val="109399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3.33333E-6 4.81481E-6 L 3.33333E-6 -0.07223 " pathEditMode="relative" rAng="0" ptsTypes="AA">
                                      <p:cBhvr>
                                        <p:cTn id="9" dur="100" accel="50000" decel="50000" autoRev="1" fill="hold">
                                          <p:stCondLst>
                                            <p:cond delay="0"/>
                                          </p:stCondLst>
                                        </p:cTn>
                                        <p:tgtEl>
                                          <p:spTgt spid="9"/>
                                        </p:tgtEl>
                                        <p:attrNameLst>
                                          <p:attrName>ppt_x</p:attrName>
                                          <p:attrName>ppt_y</p:attrName>
                                        </p:attrNameLst>
                                      </p:cBhvr>
                                      <p:rCtr x="0" y="-3611"/>
                                    </p:animMotion>
                                    <p:animRot by="1500000">
                                      <p:cBhvr>
                                        <p:cTn id="10" dur="50" fill="hold">
                                          <p:stCondLst>
                                            <p:cond delay="0"/>
                                          </p:stCondLst>
                                        </p:cTn>
                                        <p:tgtEl>
                                          <p:spTgt spid="9"/>
                                        </p:tgtEl>
                                        <p:attrNameLst>
                                          <p:attrName>r</p:attrName>
                                        </p:attrNameLst>
                                      </p:cBhvr>
                                    </p:animRot>
                                    <p:animRot by="-1500000">
                                      <p:cBhvr>
                                        <p:cTn id="11" dur="50" fill="hold">
                                          <p:stCondLst>
                                            <p:cond delay="50"/>
                                          </p:stCondLst>
                                        </p:cTn>
                                        <p:tgtEl>
                                          <p:spTgt spid="9"/>
                                        </p:tgtEl>
                                        <p:attrNameLst>
                                          <p:attrName>r</p:attrName>
                                        </p:attrNameLst>
                                      </p:cBhvr>
                                    </p:animRot>
                                    <p:animRot by="-1500000">
                                      <p:cBhvr>
                                        <p:cTn id="12" dur="50" fill="hold">
                                          <p:stCondLst>
                                            <p:cond delay="100"/>
                                          </p:stCondLst>
                                        </p:cTn>
                                        <p:tgtEl>
                                          <p:spTgt spid="9"/>
                                        </p:tgtEl>
                                        <p:attrNameLst>
                                          <p:attrName>r</p:attrName>
                                        </p:attrNameLst>
                                      </p:cBhvr>
                                    </p:animRot>
                                    <p:animRot by="1500000">
                                      <p:cBhvr>
                                        <p:cTn id="13" dur="50" fill="hold">
                                          <p:stCondLst>
                                            <p:cond delay="150"/>
                                          </p:stCondLst>
                                        </p:cTn>
                                        <p:tgtEl>
                                          <p:spTgt spid="9"/>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0"/>
                            </p:stCondLst>
                            <p:childTnLst>
                              <p:par>
                                <p:cTn id="19" presetID="26" presetClass="emph" presetSubtype="0" fill="hold" nodeType="afterEffect">
                                  <p:stCondLst>
                                    <p:cond delay="0"/>
                                  </p:stCondLst>
                                  <p:childTnLst>
                                    <p:animEffect transition="out" filter="fade">
                                      <p:cBhvr>
                                        <p:cTn id="20" dur="500" tmFilter="0, 0; .2, .5; .8, .5; 1, 0"/>
                                        <p:tgtEl>
                                          <p:spTgt spid="14"/>
                                        </p:tgtEl>
                                      </p:cBhvr>
                                    </p:animEffect>
                                    <p:animScale>
                                      <p:cBhvr>
                                        <p:cTn id="21"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5ABFA-54DD-D460-CBBA-E02049B5A6FF}"/>
              </a:ext>
            </a:extLst>
          </p:cNvPr>
          <p:cNvSpPr>
            <a:spLocks noGrp="1"/>
          </p:cNvSpPr>
          <p:nvPr>
            <p:ph type="title"/>
          </p:nvPr>
        </p:nvSpPr>
        <p:spPr/>
        <p:txBody>
          <a:bodyPr/>
          <a:lstStyle/>
          <a:p>
            <a:endParaRPr lang="en-US"/>
          </a:p>
        </p:txBody>
      </p:sp>
      <p:pic>
        <p:nvPicPr>
          <p:cNvPr id="4" name="[KARAOKE] QUÊ HƯƠNG TƯƠI ĐẸP - CD CHUẨN BGD - ÂM NHẠC LỚP 1">
            <a:hlinkClick r:id="" action="ppaction://media"/>
            <a:extLst>
              <a:ext uri="{FF2B5EF4-FFF2-40B4-BE49-F238E27FC236}">
                <a16:creationId xmlns:a16="http://schemas.microsoft.com/office/drawing/2014/main" id="{98DAC49B-5748-B806-DFEE-01FEDC45B1D8}"/>
              </a:ext>
            </a:extLst>
          </p:cNvPr>
          <p:cNvPicPr>
            <a:picLocks noGrp="1" noChangeAspect="1"/>
          </p:cNvPicPr>
          <p:nvPr>
            <p:ph idx="1"/>
            <a:videoFile r:link="rId3"/>
            <p:extLst>
              <p:ext uri="{DAA4B4D4-6D71-4841-9C94-3DE7FCFB9230}">
                <p14:media xmlns:p14="http://schemas.microsoft.com/office/powerpoint/2010/main" r:embed="rId2"/>
              </p:ext>
            </p:extLst>
          </p:nvPr>
        </p:nvPicPr>
        <p:blipFill>
          <a:blip r:embed="rId5"/>
          <a:stretch>
            <a:fillRect/>
          </a:stretch>
        </p:blipFill>
        <p:spPr>
          <a:xfrm>
            <a:off x="320843" y="164796"/>
            <a:ext cx="11454062" cy="5984458"/>
          </a:xfrm>
        </p:spPr>
      </p:pic>
    </p:spTree>
    <p:custDataLst>
      <p:tags r:id="rId1"/>
    </p:custDataLst>
    <p:extLst>
      <p:ext uri="{BB962C8B-B14F-4D97-AF65-F5344CB8AC3E}">
        <p14:creationId xmlns:p14="http://schemas.microsoft.com/office/powerpoint/2010/main" val="132158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8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9457B90-F80E-4B34-9286-64C8833E22EE}"/>
              </a:ext>
            </a:extLst>
          </p:cNvPr>
          <p:cNvGrpSpPr/>
          <p:nvPr/>
        </p:nvGrpSpPr>
        <p:grpSpPr>
          <a:xfrm>
            <a:off x="1198047" y="601216"/>
            <a:ext cx="9832223" cy="5822192"/>
            <a:chOff x="838200" y="1027906"/>
            <a:chExt cx="7025640" cy="5085511"/>
          </a:xfrm>
        </p:grpSpPr>
        <p:sp>
          <p:nvSpPr>
            <p:cNvPr id="7" name="Rectangle: Rounded Corners 6">
              <a:extLst>
                <a:ext uri="{FF2B5EF4-FFF2-40B4-BE49-F238E27FC236}">
                  <a16:creationId xmlns:a16="http://schemas.microsoft.com/office/drawing/2014/main" id="{EDFB3FA0-B9EA-4DFB-AEF4-E0070CA3305B}"/>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ea typeface="+mn-ea"/>
                <a:cs typeface="+mn-cs"/>
              </a:endParaRPr>
            </a:p>
          </p:txBody>
        </p:sp>
        <p:sp>
          <p:nvSpPr>
            <p:cNvPr id="8" name="Rectangle: Rounded Corners 7">
              <a:extLst>
                <a:ext uri="{FF2B5EF4-FFF2-40B4-BE49-F238E27FC236}">
                  <a16:creationId xmlns:a16="http://schemas.microsoft.com/office/drawing/2014/main" id="{631F3431-24C0-4C93-8069-43B05186F733}"/>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ea typeface="+mn-ea"/>
                <a:cs typeface="+mn-cs"/>
              </a:endParaRPr>
            </a:p>
          </p:txBody>
        </p:sp>
      </p:grpSp>
      <p:pic>
        <p:nvPicPr>
          <p:cNvPr id="10" name="Picture 9" descr="A picture containing text&#10;&#10;Description automatically generated">
            <a:extLst>
              <a:ext uri="{FF2B5EF4-FFF2-40B4-BE49-F238E27FC236}">
                <a16:creationId xmlns:a16="http://schemas.microsoft.com/office/drawing/2014/main" id="{5E59A036-AAA5-4A2B-A99E-6406D0CC774C}"/>
              </a:ext>
            </a:extLst>
          </p:cNvPr>
          <p:cNvPicPr>
            <a:picLocks noChangeAspect="1"/>
          </p:cNvPicPr>
          <p:nvPr/>
        </p:nvPicPr>
        <p:blipFill rotWithShape="1">
          <a:blip r:embed="rId3">
            <a:extLst>
              <a:ext uri="{28A0092B-C50C-407E-A947-70E740481C1C}">
                <a14:useLocalDpi xmlns:a14="http://schemas.microsoft.com/office/drawing/2010/main" val="0"/>
              </a:ext>
            </a:extLst>
          </a:blip>
          <a:srcRect l="32328" t="4352" r="21503" b="6908"/>
          <a:stretch/>
        </p:blipFill>
        <p:spPr>
          <a:xfrm rot="19566215">
            <a:off x="-24993" y="3309055"/>
            <a:ext cx="3553804" cy="3792446"/>
          </a:xfrm>
          <a:prstGeom prst="rect">
            <a:avLst/>
          </a:prstGeom>
        </p:spPr>
      </p:pic>
      <p:grpSp>
        <p:nvGrpSpPr>
          <p:cNvPr id="4" name="Group 3">
            <a:extLst>
              <a:ext uri="{FF2B5EF4-FFF2-40B4-BE49-F238E27FC236}">
                <a16:creationId xmlns:a16="http://schemas.microsoft.com/office/drawing/2014/main" id="{B3232987-673F-4D26-9122-CBEDB9443BA8}"/>
              </a:ext>
            </a:extLst>
          </p:cNvPr>
          <p:cNvGrpSpPr/>
          <p:nvPr/>
        </p:nvGrpSpPr>
        <p:grpSpPr>
          <a:xfrm>
            <a:off x="7370618" y="3094427"/>
            <a:ext cx="4821383" cy="3730330"/>
            <a:chOff x="7394713" y="4119427"/>
            <a:chExt cx="4797288" cy="2705329"/>
          </a:xfrm>
        </p:grpSpPr>
        <p:pic>
          <p:nvPicPr>
            <p:cNvPr id="12" name="Picture 11" descr="A picture containing text, cake, birthday, decorated&#10;&#10;Description automatically generated">
              <a:extLst>
                <a:ext uri="{FF2B5EF4-FFF2-40B4-BE49-F238E27FC236}">
                  <a16:creationId xmlns:a16="http://schemas.microsoft.com/office/drawing/2014/main" id="{3096AAA2-5760-40EB-9C6D-655EEB55BD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4713" y="4119427"/>
              <a:ext cx="4797288" cy="2705329"/>
            </a:xfrm>
            <a:prstGeom prst="rect">
              <a:avLst/>
            </a:prstGeom>
          </p:spPr>
        </p:pic>
        <p:pic>
          <p:nvPicPr>
            <p:cNvPr id="3" name="Picture 2" descr="A toy figurine of a child&#10;&#10;Description automatically generated with low confidence">
              <a:extLst>
                <a:ext uri="{FF2B5EF4-FFF2-40B4-BE49-F238E27FC236}">
                  <a16:creationId xmlns:a16="http://schemas.microsoft.com/office/drawing/2014/main" id="{87F7DB74-2B0A-4D83-9F8C-CA152D56C7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25194" y="5237713"/>
              <a:ext cx="942430" cy="1265913"/>
            </a:xfrm>
            <a:prstGeom prst="rect">
              <a:avLst/>
            </a:prstGeom>
          </p:spPr>
        </p:pic>
      </p:grpSp>
      <p:pic>
        <p:nvPicPr>
          <p:cNvPr id="14" name="Picture 13">
            <a:extLst>
              <a:ext uri="{FF2B5EF4-FFF2-40B4-BE49-F238E27FC236}">
                <a16:creationId xmlns:a16="http://schemas.microsoft.com/office/drawing/2014/main" id="{53C208BC-6E0A-4EF3-A2A2-D965BCA72EE4}"/>
              </a:ext>
            </a:extLst>
          </p:cNvPr>
          <p:cNvPicPr>
            <a:picLocks noChangeAspect="1"/>
          </p:cNvPicPr>
          <p:nvPr/>
        </p:nvPicPr>
        <p:blipFill>
          <a:blip r:embed="rId6">
            <a:extLst>
              <a:ext uri="{BEBA8EAE-BF5A-486C-A8C5-ECC9F3942E4B}">
                <a14:imgProps xmlns:a14="http://schemas.microsoft.com/office/drawing/2010/main">
                  <a14:imgLayer r:embed="rId7">
                    <a14:imgEffect>
                      <a14:artisticCrisscrossEtching/>
                    </a14:imgEffect>
                  </a14:imgLayer>
                </a14:imgProps>
              </a:ext>
            </a:extLst>
          </a:blip>
          <a:stretch>
            <a:fillRect/>
          </a:stretch>
        </p:blipFill>
        <p:spPr>
          <a:xfrm>
            <a:off x="620180" y="760071"/>
            <a:ext cx="1724728" cy="1233232"/>
          </a:xfrm>
          <a:prstGeom prst="rect">
            <a:avLst/>
          </a:prstGeom>
        </p:spPr>
      </p:pic>
      <p:sp>
        <p:nvSpPr>
          <p:cNvPr id="2" name="Text Box 17">
            <a:extLst>
              <a:ext uri="{FF2B5EF4-FFF2-40B4-BE49-F238E27FC236}">
                <a16:creationId xmlns:a16="http://schemas.microsoft.com/office/drawing/2014/main" id="{872E85C9-B5C9-2D2E-E688-AE5E711D3EBE}"/>
              </a:ext>
            </a:extLst>
          </p:cNvPr>
          <p:cNvSpPr txBox="1">
            <a:spLocks noChangeArrowheads="1"/>
          </p:cNvSpPr>
          <p:nvPr/>
        </p:nvSpPr>
        <p:spPr bwMode="auto">
          <a:xfrm>
            <a:off x="1113398" y="1948006"/>
            <a:ext cx="9965203" cy="149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494" b="1" dirty="0">
                <a:solidFill>
                  <a:srgbClr val="0000CC"/>
                </a:solidFill>
                <a:effectLst>
                  <a:outerShdw blurRad="38100" dist="38100" dir="2700000" algn="tl">
                    <a:srgbClr val="000000">
                      <a:alpha val="43137"/>
                    </a:srgbClr>
                  </a:outerShdw>
                </a:effectLst>
                <a:latin typeface="Times New Roman" pitchFamily="18" charset="0"/>
              </a:rPr>
              <a:t>CẢM ƠN CÁC THẦY CÔ GIÁO VÀ CÁC EM HỌC SINH!</a:t>
            </a:r>
          </a:p>
        </p:txBody>
      </p:sp>
    </p:spTree>
    <p:custDataLst>
      <p:tags r:id="rId1"/>
    </p:custDataLst>
    <p:extLst>
      <p:ext uri="{BB962C8B-B14F-4D97-AF65-F5344CB8AC3E}">
        <p14:creationId xmlns:p14="http://schemas.microsoft.com/office/powerpoint/2010/main" val="245315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nodeType="afterEffect">
                                  <p:stCondLst>
                                    <p:cond delay="0"/>
                                  </p:stCondLst>
                                  <p:childTnLst>
                                    <p:animEffect transition="out" filter="fade">
                                      <p:cBhvr>
                                        <p:cTn id="9" dur="500" tmFilter="0, 0; .2, .5; .8, .5; 1, 0"/>
                                        <p:tgtEl>
                                          <p:spTgt spid="14"/>
                                        </p:tgtEl>
                                      </p:cBhvr>
                                    </p:animEffect>
                                    <p:animScale>
                                      <p:cBhvr>
                                        <p:cTn id="10" dur="250" autoRev="1" fill="hold"/>
                                        <p:tgtEl>
                                          <p:spTgt spid="14"/>
                                        </p:tgtEl>
                                      </p:cBhvr>
                                      <p:by x="105000" y="105000"/>
                                    </p:animScale>
                                  </p:childTnLst>
                                </p:cTn>
                              </p:par>
                              <p:par>
                                <p:cTn id="11" presetID="3" presetClass="emph" presetSubtype="2" repeatCount="1000000" accel="36000" decel="20000" fill="hold" grpId="0" nodeType="withEffect">
                                  <p:stCondLst>
                                    <p:cond delay="0"/>
                                  </p:stCondLst>
                                  <p:childTnLst>
                                    <p:animClr clrSpc="rgb" dir="cw">
                                      <p:cBhvr override="childStyle">
                                        <p:cTn id="12" dur="4750" fill="hold"/>
                                        <p:tgtEl>
                                          <p:spTgt spid="2"/>
                                        </p:tgtEl>
                                        <p:attrNameLst>
                                          <p:attrName>style.color</p:attrName>
                                        </p:attrNameLst>
                                      </p:cBhvr>
                                      <p:to>
                                        <a:srgbClr val="0000FF"/>
                                      </p:to>
                                    </p:animClr>
                                  </p:childTnLst>
                                </p:cTn>
                              </p:par>
                              <p:par>
                                <p:cTn id="13" presetID="21" presetClass="emph" presetSubtype="0" repeatCount="200000" fill="hold" grpId="1" nodeType="withEffect">
                                  <p:stCondLst>
                                    <p:cond delay="0"/>
                                  </p:stCondLst>
                                  <p:childTnLst>
                                    <p:animClr clrSpc="hsl" dir="cw">
                                      <p:cBhvr override="childStyle">
                                        <p:cTn id="14" dur="2000" fill="hold"/>
                                        <p:tgtEl>
                                          <p:spTgt spid="2"/>
                                        </p:tgtEl>
                                        <p:attrNameLst>
                                          <p:attrName>style.color</p:attrName>
                                        </p:attrNameLst>
                                      </p:cBhvr>
                                      <p:by>
                                        <p:hsl h="7200000" s="0" l="0"/>
                                      </p:by>
                                    </p:animClr>
                                    <p:animClr clrSpc="hsl" dir="cw">
                                      <p:cBhvr>
                                        <p:cTn id="15" dur="2000" fill="hold"/>
                                        <p:tgtEl>
                                          <p:spTgt spid="2"/>
                                        </p:tgtEl>
                                        <p:attrNameLst>
                                          <p:attrName>fillcolor</p:attrName>
                                        </p:attrNameLst>
                                      </p:cBhvr>
                                      <p:by>
                                        <p:hsl h="7200000" s="0" l="0"/>
                                      </p:by>
                                    </p:animClr>
                                    <p:animClr clrSpc="hsl" dir="cw">
                                      <p:cBhvr>
                                        <p:cTn id="16" dur="2000" fill="hold"/>
                                        <p:tgtEl>
                                          <p:spTgt spid="2"/>
                                        </p:tgtEl>
                                        <p:attrNameLst>
                                          <p:attrName>stroke.color</p:attrName>
                                        </p:attrNameLst>
                                      </p:cBhvr>
                                      <p:by>
                                        <p:hsl h="7200000" s="0" l="0"/>
                                      </p:by>
                                    </p:animClr>
                                    <p:set>
                                      <p:cBhvr>
                                        <p:cTn id="17" dur="2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378AD-44A6-E208-399F-2E894784B07A}"/>
              </a:ext>
            </a:extLst>
          </p:cNvPr>
          <p:cNvSpPr>
            <a:spLocks noGrp="1"/>
          </p:cNvSpPr>
          <p:nvPr>
            <p:ph type="title"/>
          </p:nvPr>
        </p:nvSpPr>
        <p:spPr/>
        <p:txBody>
          <a:bodyPr/>
          <a:lstStyle/>
          <a:p>
            <a:endParaRPr lang="en-US"/>
          </a:p>
        </p:txBody>
      </p:sp>
      <p:pic>
        <p:nvPicPr>
          <p:cNvPr id="5" name="Lời chào của em - Phương Huyền">
            <a:hlinkClick r:id="" action="ppaction://media"/>
            <a:extLst>
              <a:ext uri="{FF2B5EF4-FFF2-40B4-BE49-F238E27FC236}">
                <a16:creationId xmlns:a16="http://schemas.microsoft.com/office/drawing/2014/main" id="{566A3D16-AA99-8841-B3C5-757CE1FD7590}"/>
              </a:ext>
            </a:extLst>
          </p:cNvPr>
          <p:cNvPicPr>
            <a:picLocks noGrp="1" noChangeAspect="1"/>
          </p:cNvPicPr>
          <p:nvPr>
            <p:ph idx="1"/>
            <a:videoFile r:link="rId2"/>
            <p:extLst>
              <p:ext uri="{DAA4B4D4-6D71-4841-9C94-3DE7FCFB9230}">
                <p14:media xmlns:p14="http://schemas.microsoft.com/office/powerpoint/2010/main" r:embed="rId3">
                  <p14:trim end="113396"/>
                </p14:media>
              </p:ext>
            </p:extLst>
          </p:nvPr>
        </p:nvPicPr>
        <p:blipFill>
          <a:blip r:embed="rId5"/>
          <a:stretch>
            <a:fillRect/>
          </a:stretch>
        </p:blipFill>
        <p:spPr>
          <a:xfrm>
            <a:off x="320842" y="153129"/>
            <a:ext cx="11566357" cy="5968416"/>
          </a:xfrm>
        </p:spPr>
      </p:pic>
    </p:spTree>
    <p:custDataLst>
      <p:tags r:id="rId1"/>
    </p:custDataLst>
    <p:extLst>
      <p:ext uri="{BB962C8B-B14F-4D97-AF65-F5344CB8AC3E}">
        <p14:creationId xmlns:p14="http://schemas.microsoft.com/office/powerpoint/2010/main" val="163936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457200" y="815925"/>
            <a:ext cx="11410949" cy="5819402"/>
          </a:xfrm>
          <a:custGeom>
            <a:avLst/>
            <a:gdLst>
              <a:gd name="connsiteX0" fmla="*/ 0 w 11410949"/>
              <a:gd name="connsiteY0" fmla="*/ 969920 h 5819402"/>
              <a:gd name="connsiteX1" fmla="*/ 969920 w 11410949"/>
              <a:gd name="connsiteY1" fmla="*/ 0 h 5819402"/>
              <a:gd name="connsiteX2" fmla="*/ 1646428 w 11410949"/>
              <a:gd name="connsiteY2" fmla="*/ 0 h 5819402"/>
              <a:gd name="connsiteX3" fmla="*/ 2133513 w 11410949"/>
              <a:gd name="connsiteY3" fmla="*/ 0 h 5819402"/>
              <a:gd name="connsiteX4" fmla="*/ 2999443 w 11410949"/>
              <a:gd name="connsiteY4" fmla="*/ 0 h 5819402"/>
              <a:gd name="connsiteX5" fmla="*/ 3391818 w 11410949"/>
              <a:gd name="connsiteY5" fmla="*/ 0 h 5819402"/>
              <a:gd name="connsiteX6" fmla="*/ 3973615 w 11410949"/>
              <a:gd name="connsiteY6" fmla="*/ 0 h 5819402"/>
              <a:gd name="connsiteX7" fmla="*/ 4555411 w 11410949"/>
              <a:gd name="connsiteY7" fmla="*/ 0 h 5819402"/>
              <a:gd name="connsiteX8" fmla="*/ 5421341 w 11410949"/>
              <a:gd name="connsiteY8" fmla="*/ 0 h 5819402"/>
              <a:gd name="connsiteX9" fmla="*/ 6097849 w 11410949"/>
              <a:gd name="connsiteY9" fmla="*/ 0 h 5819402"/>
              <a:gd name="connsiteX10" fmla="*/ 6963779 w 11410949"/>
              <a:gd name="connsiteY10" fmla="*/ 0 h 5819402"/>
              <a:gd name="connsiteX11" fmla="*/ 7829709 w 11410949"/>
              <a:gd name="connsiteY11" fmla="*/ 0 h 5819402"/>
              <a:gd name="connsiteX12" fmla="*/ 8600928 w 11410949"/>
              <a:gd name="connsiteY12" fmla="*/ 0 h 5819402"/>
              <a:gd name="connsiteX13" fmla="*/ 9372147 w 11410949"/>
              <a:gd name="connsiteY13" fmla="*/ 0 h 5819402"/>
              <a:gd name="connsiteX14" fmla="*/ 9764521 w 11410949"/>
              <a:gd name="connsiteY14" fmla="*/ 0 h 5819402"/>
              <a:gd name="connsiteX15" fmla="*/ 10441029 w 11410949"/>
              <a:gd name="connsiteY15" fmla="*/ 0 h 5819402"/>
              <a:gd name="connsiteX16" fmla="*/ 11410949 w 11410949"/>
              <a:gd name="connsiteY16" fmla="*/ 969920 h 5819402"/>
              <a:gd name="connsiteX17" fmla="*/ 11410949 w 11410949"/>
              <a:gd name="connsiteY17" fmla="*/ 1538922 h 5819402"/>
              <a:gd name="connsiteX18" fmla="*/ 11410949 w 11410949"/>
              <a:gd name="connsiteY18" fmla="*/ 2263107 h 5819402"/>
              <a:gd name="connsiteX19" fmla="*/ 11410949 w 11410949"/>
              <a:gd name="connsiteY19" fmla="*/ 2987292 h 5819402"/>
              <a:gd name="connsiteX20" fmla="*/ 11410949 w 11410949"/>
              <a:gd name="connsiteY20" fmla="*/ 3633886 h 5819402"/>
              <a:gd name="connsiteX21" fmla="*/ 11410949 w 11410949"/>
              <a:gd name="connsiteY21" fmla="*/ 4280480 h 5819402"/>
              <a:gd name="connsiteX22" fmla="*/ 11410949 w 11410949"/>
              <a:gd name="connsiteY22" fmla="*/ 4849482 h 5819402"/>
              <a:gd name="connsiteX23" fmla="*/ 10441029 w 11410949"/>
              <a:gd name="connsiteY23" fmla="*/ 5819402 h 5819402"/>
              <a:gd name="connsiteX24" fmla="*/ 9859232 w 11410949"/>
              <a:gd name="connsiteY24" fmla="*/ 5819402 h 5819402"/>
              <a:gd name="connsiteX25" fmla="*/ 9466858 w 11410949"/>
              <a:gd name="connsiteY25" fmla="*/ 5819402 h 5819402"/>
              <a:gd name="connsiteX26" fmla="*/ 8600928 w 11410949"/>
              <a:gd name="connsiteY26" fmla="*/ 5819402 h 5819402"/>
              <a:gd name="connsiteX27" fmla="*/ 8019131 w 11410949"/>
              <a:gd name="connsiteY27" fmla="*/ 5819402 h 5819402"/>
              <a:gd name="connsiteX28" fmla="*/ 7437334 w 11410949"/>
              <a:gd name="connsiteY28" fmla="*/ 5819402 h 5819402"/>
              <a:gd name="connsiteX29" fmla="*/ 6760827 w 11410949"/>
              <a:gd name="connsiteY29" fmla="*/ 5819402 h 5819402"/>
              <a:gd name="connsiteX30" fmla="*/ 6368452 w 11410949"/>
              <a:gd name="connsiteY30" fmla="*/ 5819402 h 5819402"/>
              <a:gd name="connsiteX31" fmla="*/ 5597233 w 11410949"/>
              <a:gd name="connsiteY31" fmla="*/ 5819402 h 5819402"/>
              <a:gd name="connsiteX32" fmla="*/ 4731303 w 11410949"/>
              <a:gd name="connsiteY32" fmla="*/ 5819402 h 5819402"/>
              <a:gd name="connsiteX33" fmla="*/ 4054796 w 11410949"/>
              <a:gd name="connsiteY33" fmla="*/ 5819402 h 5819402"/>
              <a:gd name="connsiteX34" fmla="*/ 3283577 w 11410949"/>
              <a:gd name="connsiteY34" fmla="*/ 5819402 h 5819402"/>
              <a:gd name="connsiteX35" fmla="*/ 2607069 w 11410949"/>
              <a:gd name="connsiteY35" fmla="*/ 5819402 h 5819402"/>
              <a:gd name="connsiteX36" fmla="*/ 1741139 w 11410949"/>
              <a:gd name="connsiteY36" fmla="*/ 5819402 h 5819402"/>
              <a:gd name="connsiteX37" fmla="*/ 969920 w 11410949"/>
              <a:gd name="connsiteY37" fmla="*/ 5819402 h 5819402"/>
              <a:gd name="connsiteX38" fmla="*/ 0 w 11410949"/>
              <a:gd name="connsiteY38" fmla="*/ 4849482 h 5819402"/>
              <a:gd name="connsiteX39" fmla="*/ 0 w 11410949"/>
              <a:gd name="connsiteY39" fmla="*/ 4319275 h 5819402"/>
              <a:gd name="connsiteX40" fmla="*/ 0 w 11410949"/>
              <a:gd name="connsiteY40" fmla="*/ 3595090 h 5819402"/>
              <a:gd name="connsiteX41" fmla="*/ 0 w 11410949"/>
              <a:gd name="connsiteY41" fmla="*/ 3064883 h 5819402"/>
              <a:gd name="connsiteX42" fmla="*/ 0 w 11410949"/>
              <a:gd name="connsiteY42" fmla="*/ 2534677 h 5819402"/>
              <a:gd name="connsiteX43" fmla="*/ 0 w 11410949"/>
              <a:gd name="connsiteY43" fmla="*/ 1888083 h 5819402"/>
              <a:gd name="connsiteX44" fmla="*/ 0 w 11410949"/>
              <a:gd name="connsiteY44" fmla="*/ 969920 h 581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10949" h="5819402" fill="none" extrusionOk="0">
                <a:moveTo>
                  <a:pt x="0" y="969920"/>
                </a:moveTo>
                <a:cubicBezTo>
                  <a:pt x="-105648" y="418598"/>
                  <a:pt x="405194" y="-42700"/>
                  <a:pt x="969920" y="0"/>
                </a:cubicBezTo>
                <a:cubicBezTo>
                  <a:pt x="1138245" y="-1686"/>
                  <a:pt x="1469028" y="22045"/>
                  <a:pt x="1646428" y="0"/>
                </a:cubicBezTo>
                <a:cubicBezTo>
                  <a:pt x="1823828" y="-22045"/>
                  <a:pt x="1957765" y="-18127"/>
                  <a:pt x="2133513" y="0"/>
                </a:cubicBezTo>
                <a:cubicBezTo>
                  <a:pt x="2309261" y="18127"/>
                  <a:pt x="2780810" y="-20906"/>
                  <a:pt x="2999443" y="0"/>
                </a:cubicBezTo>
                <a:cubicBezTo>
                  <a:pt x="3218076" y="20906"/>
                  <a:pt x="3228425" y="8742"/>
                  <a:pt x="3391818" y="0"/>
                </a:cubicBezTo>
                <a:cubicBezTo>
                  <a:pt x="3555212" y="-8742"/>
                  <a:pt x="3753687" y="20758"/>
                  <a:pt x="3973615" y="0"/>
                </a:cubicBezTo>
                <a:cubicBezTo>
                  <a:pt x="4193543" y="-20758"/>
                  <a:pt x="4281499" y="-6791"/>
                  <a:pt x="4555411" y="0"/>
                </a:cubicBezTo>
                <a:cubicBezTo>
                  <a:pt x="4829323" y="6791"/>
                  <a:pt x="5162099" y="13456"/>
                  <a:pt x="5421341" y="0"/>
                </a:cubicBezTo>
                <a:cubicBezTo>
                  <a:pt x="5680583" y="-13456"/>
                  <a:pt x="5866414" y="-16685"/>
                  <a:pt x="6097849" y="0"/>
                </a:cubicBezTo>
                <a:cubicBezTo>
                  <a:pt x="6329284" y="16685"/>
                  <a:pt x="6773381" y="-17487"/>
                  <a:pt x="6963779" y="0"/>
                </a:cubicBezTo>
                <a:cubicBezTo>
                  <a:pt x="7154177" y="17487"/>
                  <a:pt x="7399185" y="-34495"/>
                  <a:pt x="7829709" y="0"/>
                </a:cubicBezTo>
                <a:cubicBezTo>
                  <a:pt x="8260233" y="34495"/>
                  <a:pt x="8321137" y="-15043"/>
                  <a:pt x="8600928" y="0"/>
                </a:cubicBezTo>
                <a:cubicBezTo>
                  <a:pt x="8880719" y="15043"/>
                  <a:pt x="9106213" y="1"/>
                  <a:pt x="9372147" y="0"/>
                </a:cubicBezTo>
                <a:cubicBezTo>
                  <a:pt x="9638081" y="-1"/>
                  <a:pt x="9662069" y="-16566"/>
                  <a:pt x="9764521" y="0"/>
                </a:cubicBezTo>
                <a:cubicBezTo>
                  <a:pt x="9866973" y="16566"/>
                  <a:pt x="10220683" y="20808"/>
                  <a:pt x="10441029" y="0"/>
                </a:cubicBezTo>
                <a:cubicBezTo>
                  <a:pt x="10949764" y="27346"/>
                  <a:pt x="11450450" y="408845"/>
                  <a:pt x="11410949" y="969920"/>
                </a:cubicBezTo>
                <a:cubicBezTo>
                  <a:pt x="11389988" y="1166339"/>
                  <a:pt x="11382819" y="1297749"/>
                  <a:pt x="11410949" y="1538922"/>
                </a:cubicBezTo>
                <a:cubicBezTo>
                  <a:pt x="11439079" y="1780095"/>
                  <a:pt x="11382699" y="2074538"/>
                  <a:pt x="11410949" y="2263107"/>
                </a:cubicBezTo>
                <a:cubicBezTo>
                  <a:pt x="11439199" y="2451676"/>
                  <a:pt x="11421675" y="2665650"/>
                  <a:pt x="11410949" y="2987292"/>
                </a:cubicBezTo>
                <a:cubicBezTo>
                  <a:pt x="11400223" y="3308934"/>
                  <a:pt x="11398714" y="3333920"/>
                  <a:pt x="11410949" y="3633886"/>
                </a:cubicBezTo>
                <a:cubicBezTo>
                  <a:pt x="11423184" y="3933852"/>
                  <a:pt x="11442148" y="4112476"/>
                  <a:pt x="11410949" y="4280480"/>
                </a:cubicBezTo>
                <a:cubicBezTo>
                  <a:pt x="11379750" y="4448484"/>
                  <a:pt x="11393849" y="4629797"/>
                  <a:pt x="11410949" y="4849482"/>
                </a:cubicBezTo>
                <a:cubicBezTo>
                  <a:pt x="11368322" y="5506172"/>
                  <a:pt x="10945340" y="5714545"/>
                  <a:pt x="10441029" y="5819402"/>
                </a:cubicBezTo>
                <a:cubicBezTo>
                  <a:pt x="10207967" y="5832614"/>
                  <a:pt x="10021862" y="5847467"/>
                  <a:pt x="9859232" y="5819402"/>
                </a:cubicBezTo>
                <a:cubicBezTo>
                  <a:pt x="9696602" y="5791337"/>
                  <a:pt x="9619237" y="5828395"/>
                  <a:pt x="9466858" y="5819402"/>
                </a:cubicBezTo>
                <a:cubicBezTo>
                  <a:pt x="9314479" y="5810409"/>
                  <a:pt x="8974363" y="5843041"/>
                  <a:pt x="8600928" y="5819402"/>
                </a:cubicBezTo>
                <a:cubicBezTo>
                  <a:pt x="8227493" y="5795764"/>
                  <a:pt x="8151547" y="5824038"/>
                  <a:pt x="8019131" y="5819402"/>
                </a:cubicBezTo>
                <a:cubicBezTo>
                  <a:pt x="7886715" y="5814766"/>
                  <a:pt x="7599009" y="5814132"/>
                  <a:pt x="7437334" y="5819402"/>
                </a:cubicBezTo>
                <a:cubicBezTo>
                  <a:pt x="7275659" y="5824672"/>
                  <a:pt x="7015029" y="5800822"/>
                  <a:pt x="6760827" y="5819402"/>
                </a:cubicBezTo>
                <a:cubicBezTo>
                  <a:pt x="6506625" y="5837982"/>
                  <a:pt x="6516040" y="5801402"/>
                  <a:pt x="6368452" y="5819402"/>
                </a:cubicBezTo>
                <a:cubicBezTo>
                  <a:pt x="6220865" y="5837402"/>
                  <a:pt x="5915011" y="5782701"/>
                  <a:pt x="5597233" y="5819402"/>
                </a:cubicBezTo>
                <a:cubicBezTo>
                  <a:pt x="5279455" y="5856103"/>
                  <a:pt x="5001404" y="5847521"/>
                  <a:pt x="4731303" y="5819402"/>
                </a:cubicBezTo>
                <a:cubicBezTo>
                  <a:pt x="4461202" y="5791284"/>
                  <a:pt x="4266086" y="5818666"/>
                  <a:pt x="4054796" y="5819402"/>
                </a:cubicBezTo>
                <a:cubicBezTo>
                  <a:pt x="3843506" y="5820138"/>
                  <a:pt x="3516907" y="5790958"/>
                  <a:pt x="3283577" y="5819402"/>
                </a:cubicBezTo>
                <a:cubicBezTo>
                  <a:pt x="3050247" y="5847846"/>
                  <a:pt x="2818905" y="5826961"/>
                  <a:pt x="2607069" y="5819402"/>
                </a:cubicBezTo>
                <a:cubicBezTo>
                  <a:pt x="2395233" y="5811843"/>
                  <a:pt x="2106344" y="5824187"/>
                  <a:pt x="1741139" y="5819402"/>
                </a:cubicBezTo>
                <a:cubicBezTo>
                  <a:pt x="1375934" y="5814618"/>
                  <a:pt x="1141086" y="5850439"/>
                  <a:pt x="969920" y="5819402"/>
                </a:cubicBezTo>
                <a:cubicBezTo>
                  <a:pt x="546220" y="5776923"/>
                  <a:pt x="-12464" y="5354044"/>
                  <a:pt x="0" y="4849482"/>
                </a:cubicBezTo>
                <a:cubicBezTo>
                  <a:pt x="-9542" y="4656598"/>
                  <a:pt x="10247" y="4439377"/>
                  <a:pt x="0" y="4319275"/>
                </a:cubicBezTo>
                <a:cubicBezTo>
                  <a:pt x="-10247" y="4199173"/>
                  <a:pt x="-9635" y="3882698"/>
                  <a:pt x="0" y="3595090"/>
                </a:cubicBezTo>
                <a:cubicBezTo>
                  <a:pt x="9635" y="3307482"/>
                  <a:pt x="-6189" y="3214870"/>
                  <a:pt x="0" y="3064883"/>
                </a:cubicBezTo>
                <a:cubicBezTo>
                  <a:pt x="6189" y="2914896"/>
                  <a:pt x="-14497" y="2717388"/>
                  <a:pt x="0" y="2534677"/>
                </a:cubicBezTo>
                <a:cubicBezTo>
                  <a:pt x="14497" y="2351966"/>
                  <a:pt x="-18197" y="2021618"/>
                  <a:pt x="0" y="1888083"/>
                </a:cubicBezTo>
                <a:cubicBezTo>
                  <a:pt x="18197" y="1754548"/>
                  <a:pt x="11783" y="1331007"/>
                  <a:pt x="0" y="969920"/>
                </a:cubicBezTo>
                <a:close/>
              </a:path>
              <a:path w="11410949" h="5819402" stroke="0" extrusionOk="0">
                <a:moveTo>
                  <a:pt x="0" y="969920"/>
                </a:moveTo>
                <a:cubicBezTo>
                  <a:pt x="-12911" y="357591"/>
                  <a:pt x="335937" y="53867"/>
                  <a:pt x="969920" y="0"/>
                </a:cubicBezTo>
                <a:cubicBezTo>
                  <a:pt x="1260571" y="-13878"/>
                  <a:pt x="1322832" y="-10549"/>
                  <a:pt x="1646428" y="0"/>
                </a:cubicBezTo>
                <a:cubicBezTo>
                  <a:pt x="1970024" y="10549"/>
                  <a:pt x="1968260" y="3958"/>
                  <a:pt x="2133513" y="0"/>
                </a:cubicBezTo>
                <a:cubicBezTo>
                  <a:pt x="2298766" y="-3958"/>
                  <a:pt x="2366650" y="-2512"/>
                  <a:pt x="2525888" y="0"/>
                </a:cubicBezTo>
                <a:cubicBezTo>
                  <a:pt x="2685127" y="2512"/>
                  <a:pt x="3139262" y="13935"/>
                  <a:pt x="3297107" y="0"/>
                </a:cubicBezTo>
                <a:cubicBezTo>
                  <a:pt x="3454952" y="-13935"/>
                  <a:pt x="3709538" y="-22164"/>
                  <a:pt x="4068326" y="0"/>
                </a:cubicBezTo>
                <a:cubicBezTo>
                  <a:pt x="4427114" y="22164"/>
                  <a:pt x="4540515" y="-31518"/>
                  <a:pt x="4744833" y="0"/>
                </a:cubicBezTo>
                <a:cubicBezTo>
                  <a:pt x="4949151" y="31518"/>
                  <a:pt x="5126178" y="-28271"/>
                  <a:pt x="5326630" y="0"/>
                </a:cubicBezTo>
                <a:cubicBezTo>
                  <a:pt x="5527082" y="28271"/>
                  <a:pt x="5671030" y="13838"/>
                  <a:pt x="5908427" y="0"/>
                </a:cubicBezTo>
                <a:cubicBezTo>
                  <a:pt x="6145824" y="-13838"/>
                  <a:pt x="6171538" y="6195"/>
                  <a:pt x="6300801" y="0"/>
                </a:cubicBezTo>
                <a:cubicBezTo>
                  <a:pt x="6430064" y="-6195"/>
                  <a:pt x="6713854" y="3000"/>
                  <a:pt x="7072020" y="0"/>
                </a:cubicBezTo>
                <a:cubicBezTo>
                  <a:pt x="7430186" y="-3000"/>
                  <a:pt x="7491269" y="25016"/>
                  <a:pt x="7653817" y="0"/>
                </a:cubicBezTo>
                <a:cubicBezTo>
                  <a:pt x="7816365" y="-25016"/>
                  <a:pt x="8205887" y="-19769"/>
                  <a:pt x="8519747" y="0"/>
                </a:cubicBezTo>
                <a:cubicBezTo>
                  <a:pt x="8833607" y="19769"/>
                  <a:pt x="8737902" y="-10393"/>
                  <a:pt x="8912121" y="0"/>
                </a:cubicBezTo>
                <a:cubicBezTo>
                  <a:pt x="9086340" y="10393"/>
                  <a:pt x="9563844" y="-33543"/>
                  <a:pt x="9778051" y="0"/>
                </a:cubicBezTo>
                <a:cubicBezTo>
                  <a:pt x="9992258" y="33543"/>
                  <a:pt x="10170736" y="-7782"/>
                  <a:pt x="10441029" y="0"/>
                </a:cubicBezTo>
                <a:cubicBezTo>
                  <a:pt x="10943849" y="-65031"/>
                  <a:pt x="11403164" y="476152"/>
                  <a:pt x="11410949" y="969920"/>
                </a:cubicBezTo>
                <a:cubicBezTo>
                  <a:pt x="11405473" y="1154259"/>
                  <a:pt x="11394192" y="1387757"/>
                  <a:pt x="11410949" y="1655309"/>
                </a:cubicBezTo>
                <a:cubicBezTo>
                  <a:pt x="11427706" y="1922861"/>
                  <a:pt x="11436162" y="2100067"/>
                  <a:pt x="11410949" y="2263107"/>
                </a:cubicBezTo>
                <a:cubicBezTo>
                  <a:pt x="11385736" y="2426147"/>
                  <a:pt x="11401031" y="2663028"/>
                  <a:pt x="11410949" y="2793314"/>
                </a:cubicBezTo>
                <a:cubicBezTo>
                  <a:pt x="11420867" y="2923600"/>
                  <a:pt x="11407682" y="3122293"/>
                  <a:pt x="11410949" y="3439908"/>
                </a:cubicBezTo>
                <a:cubicBezTo>
                  <a:pt x="11414216" y="3757523"/>
                  <a:pt x="11425905" y="3801333"/>
                  <a:pt x="11410949" y="3970115"/>
                </a:cubicBezTo>
                <a:cubicBezTo>
                  <a:pt x="11395993" y="4138897"/>
                  <a:pt x="11428344" y="4594678"/>
                  <a:pt x="11410949" y="4849482"/>
                </a:cubicBezTo>
                <a:cubicBezTo>
                  <a:pt x="11509179" y="5465638"/>
                  <a:pt x="11035277" y="5903682"/>
                  <a:pt x="10441029" y="5819402"/>
                </a:cubicBezTo>
                <a:cubicBezTo>
                  <a:pt x="10155292" y="5845788"/>
                  <a:pt x="9847131" y="5824774"/>
                  <a:pt x="9575099" y="5819402"/>
                </a:cubicBezTo>
                <a:cubicBezTo>
                  <a:pt x="9303067" y="5814031"/>
                  <a:pt x="9279918" y="5805969"/>
                  <a:pt x="9182725" y="5819402"/>
                </a:cubicBezTo>
                <a:cubicBezTo>
                  <a:pt x="9085532" y="5832835"/>
                  <a:pt x="8911039" y="5829530"/>
                  <a:pt x="8695639" y="5819402"/>
                </a:cubicBezTo>
                <a:cubicBezTo>
                  <a:pt x="8480239" y="5809274"/>
                  <a:pt x="8160668" y="5823450"/>
                  <a:pt x="7829709" y="5819402"/>
                </a:cubicBezTo>
                <a:cubicBezTo>
                  <a:pt x="7498750" y="5815355"/>
                  <a:pt x="7439749" y="5816040"/>
                  <a:pt x="7058490" y="5819402"/>
                </a:cubicBezTo>
                <a:cubicBezTo>
                  <a:pt x="6677231" y="5822764"/>
                  <a:pt x="6498212" y="5862036"/>
                  <a:pt x="6192560" y="5819402"/>
                </a:cubicBezTo>
                <a:cubicBezTo>
                  <a:pt x="5886908" y="5776769"/>
                  <a:pt x="5828602" y="5841192"/>
                  <a:pt x="5705475" y="5819402"/>
                </a:cubicBezTo>
                <a:cubicBezTo>
                  <a:pt x="5582348" y="5797612"/>
                  <a:pt x="5228774" y="5855657"/>
                  <a:pt x="4934256" y="5819402"/>
                </a:cubicBezTo>
                <a:cubicBezTo>
                  <a:pt x="4639738" y="5783147"/>
                  <a:pt x="4543322" y="5787660"/>
                  <a:pt x="4257748" y="5819402"/>
                </a:cubicBezTo>
                <a:cubicBezTo>
                  <a:pt x="3972174" y="5851144"/>
                  <a:pt x="3801248" y="5832394"/>
                  <a:pt x="3675951" y="5819402"/>
                </a:cubicBezTo>
                <a:cubicBezTo>
                  <a:pt x="3550654" y="5806410"/>
                  <a:pt x="3362493" y="5813562"/>
                  <a:pt x="3094154" y="5819402"/>
                </a:cubicBezTo>
                <a:cubicBezTo>
                  <a:pt x="2825815" y="5825242"/>
                  <a:pt x="2733051" y="5801806"/>
                  <a:pt x="2607069" y="5819402"/>
                </a:cubicBezTo>
                <a:cubicBezTo>
                  <a:pt x="2481088" y="5836998"/>
                  <a:pt x="2104867" y="5799435"/>
                  <a:pt x="1835850" y="5819402"/>
                </a:cubicBezTo>
                <a:cubicBezTo>
                  <a:pt x="1566833" y="5839369"/>
                  <a:pt x="1373904" y="5794257"/>
                  <a:pt x="969920" y="5819402"/>
                </a:cubicBezTo>
                <a:cubicBezTo>
                  <a:pt x="350598" y="5732427"/>
                  <a:pt x="-48829" y="5319346"/>
                  <a:pt x="0" y="4849482"/>
                </a:cubicBezTo>
                <a:cubicBezTo>
                  <a:pt x="-19953" y="4673883"/>
                  <a:pt x="24020" y="4509170"/>
                  <a:pt x="0" y="4319275"/>
                </a:cubicBezTo>
                <a:cubicBezTo>
                  <a:pt x="-24020" y="4129380"/>
                  <a:pt x="-4733" y="3938295"/>
                  <a:pt x="0" y="3750273"/>
                </a:cubicBezTo>
                <a:cubicBezTo>
                  <a:pt x="4733" y="3562251"/>
                  <a:pt x="-19900" y="3234501"/>
                  <a:pt x="0" y="3026088"/>
                </a:cubicBezTo>
                <a:cubicBezTo>
                  <a:pt x="19900" y="2817676"/>
                  <a:pt x="-10792" y="2588698"/>
                  <a:pt x="0" y="2418290"/>
                </a:cubicBezTo>
                <a:cubicBezTo>
                  <a:pt x="10792" y="2247882"/>
                  <a:pt x="-30601" y="2017200"/>
                  <a:pt x="0" y="1694105"/>
                </a:cubicBezTo>
                <a:cubicBezTo>
                  <a:pt x="30601" y="1371010"/>
                  <a:pt x="-16220" y="1150794"/>
                  <a:pt x="0" y="969920"/>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91460FA-D4DD-A058-229A-2D155EAC42E0}"/>
              </a:ext>
            </a:extLst>
          </p:cNvPr>
          <p:cNvPicPr>
            <a:picLocks noChangeAspect="1"/>
          </p:cNvPicPr>
          <p:nvPr/>
        </p:nvPicPr>
        <p:blipFill>
          <a:blip r:embed="rId3"/>
          <a:stretch>
            <a:fillRect/>
          </a:stretch>
        </p:blipFill>
        <p:spPr>
          <a:xfrm>
            <a:off x="3828432" y="0"/>
            <a:ext cx="5468586" cy="859611"/>
          </a:xfrm>
          <a:prstGeom prst="rect">
            <a:avLst/>
          </a:prstGeom>
        </p:spPr>
      </p:pic>
      <p:pic>
        <p:nvPicPr>
          <p:cNvPr id="15" name="Picture 14">
            <a:extLst>
              <a:ext uri="{FF2B5EF4-FFF2-40B4-BE49-F238E27FC236}">
                <a16:creationId xmlns:a16="http://schemas.microsoft.com/office/drawing/2014/main" id="{1E0D3AAF-992A-FFEB-9F44-82B0ABA48A27}"/>
              </a:ext>
            </a:extLst>
          </p:cNvPr>
          <p:cNvPicPr>
            <a:picLocks noChangeAspect="1"/>
          </p:cNvPicPr>
          <p:nvPr/>
        </p:nvPicPr>
        <p:blipFill>
          <a:blip r:embed="rId4"/>
          <a:stretch>
            <a:fillRect/>
          </a:stretch>
        </p:blipFill>
        <p:spPr>
          <a:xfrm>
            <a:off x="6334125" y="4884099"/>
            <a:ext cx="6000750" cy="2088201"/>
          </a:xfrm>
          <a:prstGeom prst="rect">
            <a:avLst/>
          </a:prstGeom>
          <a:ln>
            <a:noFill/>
          </a:ln>
          <a:effectLst>
            <a:softEdge rad="112500"/>
          </a:effectLst>
        </p:spPr>
      </p:pic>
      <p:sp>
        <p:nvSpPr>
          <p:cNvPr id="17" name="TextBox 16">
            <a:extLst>
              <a:ext uri="{FF2B5EF4-FFF2-40B4-BE49-F238E27FC236}">
                <a16:creationId xmlns:a16="http://schemas.microsoft.com/office/drawing/2014/main" id="{0D952CFD-69F5-7BD2-607E-66DFF85162BE}"/>
              </a:ext>
            </a:extLst>
          </p:cNvPr>
          <p:cNvSpPr txBox="1"/>
          <p:nvPr/>
        </p:nvSpPr>
        <p:spPr>
          <a:xfrm>
            <a:off x="857251" y="1114425"/>
            <a:ext cx="11049000" cy="4893647"/>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Bố quyết định cho tôi lên thành phố học. Nghe bố nói, tôi và khóc như khi bị đòn oan. Tôi không muốn đi nhưng vẫn phải chuẩn bị lên đường.</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Chiều trước ngày xa quê, các bạn đến chơi tiễn tôi, cả thầy giáo của tôi nữa. Khác hẳn mọi khi, chúng tôi chẳng mấy đứa cười đùa, kẹo cũng chẳng ăn. Trong khi thầy giáo ngồi nói chuyện với bố mẹ tôi, chúng tôi thầm nhắc lại những trò nghịch ngợm vừa qua và ngẩn ngơ hỏi nhau thành phố nơi tôi sắp đến như thế nào, có giống quê mình không... </a:t>
            </a:r>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Tôi biết nơi đó có những chiếc xe sang trọng phóng vun vút trên đường nhựa phẳng lì. Nhưng nơi ấy thật xa lạ. Quê tôi ở đây, con đường làng gỗ ghề, vàng óng rơm mùa gặt, những lùm cây giấu đầy quả ổi, quả mâm xôi chín mọng. Nước mắt tôi ứa ra. Không, tôi không thích đi. Tôi chỉ muốn được ở đây giữa các bạn và thầy giáo. Như đoán được ý nghĩ của tôi, thầy đến bên lau nước mắt cho tôi, xoa đầu tôi và cúi xuống nắm lấy hai bàn tay tôi:</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 Bao giờ nghỉ hè, em sẽ lại được về đây chơi với thầy và các bạn.</a:t>
            </a:r>
          </a:p>
        </p:txBody>
      </p:sp>
    </p:spTree>
    <p:extLst>
      <p:ext uri="{BB962C8B-B14F-4D97-AF65-F5344CB8AC3E}">
        <p14:creationId xmlns:p14="http://schemas.microsoft.com/office/powerpoint/2010/main" val="228716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457200" y="238125"/>
            <a:ext cx="11410949" cy="6397202"/>
          </a:xfrm>
          <a:custGeom>
            <a:avLst/>
            <a:gdLst>
              <a:gd name="connsiteX0" fmla="*/ 0 w 11410949"/>
              <a:gd name="connsiteY0" fmla="*/ 1066222 h 6397202"/>
              <a:gd name="connsiteX1" fmla="*/ 1066222 w 11410949"/>
              <a:gd name="connsiteY1" fmla="*/ 0 h 6397202"/>
              <a:gd name="connsiteX2" fmla="*/ 1543402 w 11410949"/>
              <a:gd name="connsiteY2" fmla="*/ 0 h 6397202"/>
              <a:gd name="connsiteX3" fmla="*/ 1927797 w 11410949"/>
              <a:gd name="connsiteY3" fmla="*/ 0 h 6397202"/>
              <a:gd name="connsiteX4" fmla="*/ 2497763 w 11410949"/>
              <a:gd name="connsiteY4" fmla="*/ 0 h 6397202"/>
              <a:gd name="connsiteX5" fmla="*/ 3067728 w 11410949"/>
              <a:gd name="connsiteY5" fmla="*/ 0 h 6397202"/>
              <a:gd name="connsiteX6" fmla="*/ 3916049 w 11410949"/>
              <a:gd name="connsiteY6" fmla="*/ 0 h 6397202"/>
              <a:gd name="connsiteX7" fmla="*/ 4578799 w 11410949"/>
              <a:gd name="connsiteY7" fmla="*/ 0 h 6397202"/>
              <a:gd name="connsiteX8" fmla="*/ 5427119 w 11410949"/>
              <a:gd name="connsiteY8" fmla="*/ 0 h 6397202"/>
              <a:gd name="connsiteX9" fmla="*/ 6275440 w 11410949"/>
              <a:gd name="connsiteY9" fmla="*/ 0 h 6397202"/>
              <a:gd name="connsiteX10" fmla="*/ 7030975 w 11410949"/>
              <a:gd name="connsiteY10" fmla="*/ 0 h 6397202"/>
              <a:gd name="connsiteX11" fmla="*/ 7786511 w 11410949"/>
              <a:gd name="connsiteY11" fmla="*/ 0 h 6397202"/>
              <a:gd name="connsiteX12" fmla="*/ 8170906 w 11410949"/>
              <a:gd name="connsiteY12" fmla="*/ 0 h 6397202"/>
              <a:gd name="connsiteX13" fmla="*/ 8740871 w 11410949"/>
              <a:gd name="connsiteY13" fmla="*/ 0 h 6397202"/>
              <a:gd name="connsiteX14" fmla="*/ 9218051 w 11410949"/>
              <a:gd name="connsiteY14" fmla="*/ 0 h 6397202"/>
              <a:gd name="connsiteX15" fmla="*/ 10344727 w 11410949"/>
              <a:gd name="connsiteY15" fmla="*/ 0 h 6397202"/>
              <a:gd name="connsiteX16" fmla="*/ 11410949 w 11410949"/>
              <a:gd name="connsiteY16" fmla="*/ 1066222 h 6397202"/>
              <a:gd name="connsiteX17" fmla="*/ 11410949 w 11410949"/>
              <a:gd name="connsiteY17" fmla="*/ 1675473 h 6397202"/>
              <a:gd name="connsiteX18" fmla="*/ 11410949 w 11410949"/>
              <a:gd name="connsiteY18" fmla="*/ 2284724 h 6397202"/>
              <a:gd name="connsiteX19" fmla="*/ 11410949 w 11410949"/>
              <a:gd name="connsiteY19" fmla="*/ 2893975 h 6397202"/>
              <a:gd name="connsiteX20" fmla="*/ 11410949 w 11410949"/>
              <a:gd name="connsiteY20" fmla="*/ 3545874 h 6397202"/>
              <a:gd name="connsiteX21" fmla="*/ 11410949 w 11410949"/>
              <a:gd name="connsiteY21" fmla="*/ 4069830 h 6397202"/>
              <a:gd name="connsiteX22" fmla="*/ 11410949 w 11410949"/>
              <a:gd name="connsiteY22" fmla="*/ 4551139 h 6397202"/>
              <a:gd name="connsiteX23" fmla="*/ 11410949 w 11410949"/>
              <a:gd name="connsiteY23" fmla="*/ 5330980 h 6397202"/>
              <a:gd name="connsiteX24" fmla="*/ 10344727 w 11410949"/>
              <a:gd name="connsiteY24" fmla="*/ 6397202 h 6397202"/>
              <a:gd name="connsiteX25" fmla="*/ 9589192 w 11410949"/>
              <a:gd name="connsiteY25" fmla="*/ 6397202 h 6397202"/>
              <a:gd name="connsiteX26" fmla="*/ 9019226 w 11410949"/>
              <a:gd name="connsiteY26" fmla="*/ 6397202 h 6397202"/>
              <a:gd name="connsiteX27" fmla="*/ 8356476 w 11410949"/>
              <a:gd name="connsiteY27" fmla="*/ 6397202 h 6397202"/>
              <a:gd name="connsiteX28" fmla="*/ 7972081 w 11410949"/>
              <a:gd name="connsiteY28" fmla="*/ 6397202 h 6397202"/>
              <a:gd name="connsiteX29" fmla="*/ 7216545 w 11410949"/>
              <a:gd name="connsiteY29" fmla="*/ 6397202 h 6397202"/>
              <a:gd name="connsiteX30" fmla="*/ 6368225 w 11410949"/>
              <a:gd name="connsiteY30" fmla="*/ 6397202 h 6397202"/>
              <a:gd name="connsiteX31" fmla="*/ 5705475 w 11410949"/>
              <a:gd name="connsiteY31" fmla="*/ 6397202 h 6397202"/>
              <a:gd name="connsiteX32" fmla="*/ 4949939 w 11410949"/>
              <a:gd name="connsiteY32" fmla="*/ 6397202 h 6397202"/>
              <a:gd name="connsiteX33" fmla="*/ 4287189 w 11410949"/>
              <a:gd name="connsiteY33" fmla="*/ 6397202 h 6397202"/>
              <a:gd name="connsiteX34" fmla="*/ 3438868 w 11410949"/>
              <a:gd name="connsiteY34" fmla="*/ 6397202 h 6397202"/>
              <a:gd name="connsiteX35" fmla="*/ 3054473 w 11410949"/>
              <a:gd name="connsiteY35" fmla="*/ 6397202 h 6397202"/>
              <a:gd name="connsiteX36" fmla="*/ 2391723 w 11410949"/>
              <a:gd name="connsiteY36" fmla="*/ 6397202 h 6397202"/>
              <a:gd name="connsiteX37" fmla="*/ 1636187 w 11410949"/>
              <a:gd name="connsiteY37" fmla="*/ 6397202 h 6397202"/>
              <a:gd name="connsiteX38" fmla="*/ 1066222 w 11410949"/>
              <a:gd name="connsiteY38" fmla="*/ 6397202 h 6397202"/>
              <a:gd name="connsiteX39" fmla="*/ 0 w 11410949"/>
              <a:gd name="connsiteY39" fmla="*/ 5330980 h 6397202"/>
              <a:gd name="connsiteX40" fmla="*/ 0 w 11410949"/>
              <a:gd name="connsiteY40" fmla="*/ 4849672 h 6397202"/>
              <a:gd name="connsiteX41" fmla="*/ 0 w 11410949"/>
              <a:gd name="connsiteY41" fmla="*/ 4240420 h 6397202"/>
              <a:gd name="connsiteX42" fmla="*/ 0 w 11410949"/>
              <a:gd name="connsiteY42" fmla="*/ 3673817 h 6397202"/>
              <a:gd name="connsiteX43" fmla="*/ 0 w 11410949"/>
              <a:gd name="connsiteY43" fmla="*/ 3192508 h 6397202"/>
              <a:gd name="connsiteX44" fmla="*/ 0 w 11410949"/>
              <a:gd name="connsiteY44" fmla="*/ 2625905 h 6397202"/>
              <a:gd name="connsiteX45" fmla="*/ 0 w 11410949"/>
              <a:gd name="connsiteY45" fmla="*/ 2144597 h 6397202"/>
              <a:gd name="connsiteX46" fmla="*/ 0 w 11410949"/>
              <a:gd name="connsiteY46" fmla="*/ 1066222 h 639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410949" h="6397202" fill="none" extrusionOk="0">
                <a:moveTo>
                  <a:pt x="0" y="1066222"/>
                </a:moveTo>
                <a:cubicBezTo>
                  <a:pt x="12876" y="540378"/>
                  <a:pt x="488788" y="15229"/>
                  <a:pt x="1066222" y="0"/>
                </a:cubicBezTo>
                <a:cubicBezTo>
                  <a:pt x="1270974" y="9194"/>
                  <a:pt x="1330964" y="-10489"/>
                  <a:pt x="1543402" y="0"/>
                </a:cubicBezTo>
                <a:cubicBezTo>
                  <a:pt x="1755840" y="10489"/>
                  <a:pt x="1817190" y="12888"/>
                  <a:pt x="1927797" y="0"/>
                </a:cubicBezTo>
                <a:cubicBezTo>
                  <a:pt x="2038405" y="-12888"/>
                  <a:pt x="2290790" y="8327"/>
                  <a:pt x="2497763" y="0"/>
                </a:cubicBezTo>
                <a:cubicBezTo>
                  <a:pt x="2704736" y="-8327"/>
                  <a:pt x="2887857" y="-25807"/>
                  <a:pt x="3067728" y="0"/>
                </a:cubicBezTo>
                <a:cubicBezTo>
                  <a:pt x="3247599" y="25807"/>
                  <a:pt x="3663419" y="-35517"/>
                  <a:pt x="3916049" y="0"/>
                </a:cubicBezTo>
                <a:cubicBezTo>
                  <a:pt x="4168679" y="35517"/>
                  <a:pt x="4443904" y="-23768"/>
                  <a:pt x="4578799" y="0"/>
                </a:cubicBezTo>
                <a:cubicBezTo>
                  <a:pt x="4713694" y="23768"/>
                  <a:pt x="5176785" y="-13682"/>
                  <a:pt x="5427119" y="0"/>
                </a:cubicBezTo>
                <a:cubicBezTo>
                  <a:pt x="5677453" y="13682"/>
                  <a:pt x="5915695" y="5520"/>
                  <a:pt x="6275440" y="0"/>
                </a:cubicBezTo>
                <a:cubicBezTo>
                  <a:pt x="6635185" y="-5520"/>
                  <a:pt x="6749098" y="32649"/>
                  <a:pt x="7030975" y="0"/>
                </a:cubicBezTo>
                <a:cubicBezTo>
                  <a:pt x="7312852" y="-32649"/>
                  <a:pt x="7455163" y="-16851"/>
                  <a:pt x="7786511" y="0"/>
                </a:cubicBezTo>
                <a:cubicBezTo>
                  <a:pt x="8117859" y="16851"/>
                  <a:pt x="7978963" y="2253"/>
                  <a:pt x="8170906" y="0"/>
                </a:cubicBezTo>
                <a:cubicBezTo>
                  <a:pt x="8362849" y="-2253"/>
                  <a:pt x="8580419" y="1099"/>
                  <a:pt x="8740871" y="0"/>
                </a:cubicBezTo>
                <a:cubicBezTo>
                  <a:pt x="8901323" y="-1099"/>
                  <a:pt x="9102205" y="3760"/>
                  <a:pt x="9218051" y="0"/>
                </a:cubicBezTo>
                <a:cubicBezTo>
                  <a:pt x="9333897" y="-3760"/>
                  <a:pt x="10068821" y="-12983"/>
                  <a:pt x="10344727" y="0"/>
                </a:cubicBezTo>
                <a:cubicBezTo>
                  <a:pt x="10845240" y="-47784"/>
                  <a:pt x="11514623" y="463754"/>
                  <a:pt x="11410949" y="1066222"/>
                </a:cubicBezTo>
                <a:cubicBezTo>
                  <a:pt x="11432860" y="1370695"/>
                  <a:pt x="11387684" y="1539669"/>
                  <a:pt x="11410949" y="1675473"/>
                </a:cubicBezTo>
                <a:cubicBezTo>
                  <a:pt x="11434214" y="1811277"/>
                  <a:pt x="11410456" y="2055723"/>
                  <a:pt x="11410949" y="2284724"/>
                </a:cubicBezTo>
                <a:cubicBezTo>
                  <a:pt x="11411442" y="2513725"/>
                  <a:pt x="11391953" y="2763636"/>
                  <a:pt x="11410949" y="2893975"/>
                </a:cubicBezTo>
                <a:cubicBezTo>
                  <a:pt x="11429945" y="3024314"/>
                  <a:pt x="11439964" y="3355985"/>
                  <a:pt x="11410949" y="3545874"/>
                </a:cubicBezTo>
                <a:cubicBezTo>
                  <a:pt x="11381934" y="3735763"/>
                  <a:pt x="11389418" y="3870352"/>
                  <a:pt x="11410949" y="4069830"/>
                </a:cubicBezTo>
                <a:cubicBezTo>
                  <a:pt x="11432480" y="4269308"/>
                  <a:pt x="11386911" y="4429746"/>
                  <a:pt x="11410949" y="4551139"/>
                </a:cubicBezTo>
                <a:cubicBezTo>
                  <a:pt x="11434987" y="4672532"/>
                  <a:pt x="11442090" y="5084338"/>
                  <a:pt x="11410949" y="5330980"/>
                </a:cubicBezTo>
                <a:cubicBezTo>
                  <a:pt x="11346558" y="5971766"/>
                  <a:pt x="11036542" y="6379096"/>
                  <a:pt x="10344727" y="6397202"/>
                </a:cubicBezTo>
                <a:cubicBezTo>
                  <a:pt x="9967087" y="6382031"/>
                  <a:pt x="9807238" y="6430540"/>
                  <a:pt x="9589192" y="6397202"/>
                </a:cubicBezTo>
                <a:cubicBezTo>
                  <a:pt x="9371147" y="6363864"/>
                  <a:pt x="9251097" y="6379307"/>
                  <a:pt x="9019226" y="6397202"/>
                </a:cubicBezTo>
                <a:cubicBezTo>
                  <a:pt x="8787355" y="6415097"/>
                  <a:pt x="8633374" y="6385995"/>
                  <a:pt x="8356476" y="6397202"/>
                </a:cubicBezTo>
                <a:cubicBezTo>
                  <a:pt x="8079578" y="6408410"/>
                  <a:pt x="8158371" y="6378626"/>
                  <a:pt x="7972081" y="6397202"/>
                </a:cubicBezTo>
                <a:cubicBezTo>
                  <a:pt x="7785791" y="6415778"/>
                  <a:pt x="7490380" y="6406571"/>
                  <a:pt x="7216545" y="6397202"/>
                </a:cubicBezTo>
                <a:cubicBezTo>
                  <a:pt x="6942710" y="6387833"/>
                  <a:pt x="6687873" y="6384488"/>
                  <a:pt x="6368225" y="6397202"/>
                </a:cubicBezTo>
                <a:cubicBezTo>
                  <a:pt x="6048577" y="6409916"/>
                  <a:pt x="5867243" y="6368068"/>
                  <a:pt x="5705475" y="6397202"/>
                </a:cubicBezTo>
                <a:cubicBezTo>
                  <a:pt x="5543707" y="6426337"/>
                  <a:pt x="5210101" y="6383675"/>
                  <a:pt x="4949939" y="6397202"/>
                </a:cubicBezTo>
                <a:cubicBezTo>
                  <a:pt x="4689777" y="6410729"/>
                  <a:pt x="4467860" y="6430283"/>
                  <a:pt x="4287189" y="6397202"/>
                </a:cubicBezTo>
                <a:cubicBezTo>
                  <a:pt x="4106518" y="6364122"/>
                  <a:pt x="3787204" y="6368889"/>
                  <a:pt x="3438868" y="6397202"/>
                </a:cubicBezTo>
                <a:cubicBezTo>
                  <a:pt x="3090532" y="6425515"/>
                  <a:pt x="3194166" y="6407517"/>
                  <a:pt x="3054473" y="6397202"/>
                </a:cubicBezTo>
                <a:cubicBezTo>
                  <a:pt x="2914780" y="6386887"/>
                  <a:pt x="2635647" y="6388643"/>
                  <a:pt x="2391723" y="6397202"/>
                </a:cubicBezTo>
                <a:cubicBezTo>
                  <a:pt x="2147799" y="6405762"/>
                  <a:pt x="1843895" y="6409308"/>
                  <a:pt x="1636187" y="6397202"/>
                </a:cubicBezTo>
                <a:cubicBezTo>
                  <a:pt x="1428479" y="6385096"/>
                  <a:pt x="1288138" y="6385666"/>
                  <a:pt x="1066222" y="6397202"/>
                </a:cubicBezTo>
                <a:cubicBezTo>
                  <a:pt x="464386" y="6440090"/>
                  <a:pt x="-91010" y="5901765"/>
                  <a:pt x="0" y="5330980"/>
                </a:cubicBezTo>
                <a:cubicBezTo>
                  <a:pt x="-15095" y="5224004"/>
                  <a:pt x="-1922" y="5017257"/>
                  <a:pt x="0" y="4849672"/>
                </a:cubicBezTo>
                <a:cubicBezTo>
                  <a:pt x="1922" y="4682087"/>
                  <a:pt x="-10597" y="4515364"/>
                  <a:pt x="0" y="4240420"/>
                </a:cubicBezTo>
                <a:cubicBezTo>
                  <a:pt x="10597" y="3965476"/>
                  <a:pt x="19655" y="3925324"/>
                  <a:pt x="0" y="3673817"/>
                </a:cubicBezTo>
                <a:cubicBezTo>
                  <a:pt x="-19655" y="3422310"/>
                  <a:pt x="10798" y="3381609"/>
                  <a:pt x="0" y="3192508"/>
                </a:cubicBezTo>
                <a:cubicBezTo>
                  <a:pt x="-10798" y="3003407"/>
                  <a:pt x="6645" y="2773184"/>
                  <a:pt x="0" y="2625905"/>
                </a:cubicBezTo>
                <a:cubicBezTo>
                  <a:pt x="-6645" y="2478626"/>
                  <a:pt x="-7806" y="2249638"/>
                  <a:pt x="0" y="2144597"/>
                </a:cubicBezTo>
                <a:cubicBezTo>
                  <a:pt x="7806" y="2039556"/>
                  <a:pt x="-40471" y="1599395"/>
                  <a:pt x="0" y="1066222"/>
                </a:cubicBezTo>
                <a:close/>
              </a:path>
              <a:path w="11410949" h="6397202" stroke="0" extrusionOk="0">
                <a:moveTo>
                  <a:pt x="0" y="1066222"/>
                </a:moveTo>
                <a:cubicBezTo>
                  <a:pt x="-19282" y="362881"/>
                  <a:pt x="371552" y="57977"/>
                  <a:pt x="1066222" y="0"/>
                </a:cubicBezTo>
                <a:cubicBezTo>
                  <a:pt x="1311133" y="11077"/>
                  <a:pt x="1593657" y="14583"/>
                  <a:pt x="1728972" y="0"/>
                </a:cubicBezTo>
                <a:cubicBezTo>
                  <a:pt x="1864287" y="-14583"/>
                  <a:pt x="2009066" y="-10976"/>
                  <a:pt x="2206153" y="0"/>
                </a:cubicBezTo>
                <a:cubicBezTo>
                  <a:pt x="2403240" y="10976"/>
                  <a:pt x="2403613" y="-11231"/>
                  <a:pt x="2590548" y="0"/>
                </a:cubicBezTo>
                <a:cubicBezTo>
                  <a:pt x="2777484" y="11231"/>
                  <a:pt x="3001671" y="-23948"/>
                  <a:pt x="3346083" y="0"/>
                </a:cubicBezTo>
                <a:cubicBezTo>
                  <a:pt x="3690496" y="23948"/>
                  <a:pt x="3937403" y="-25435"/>
                  <a:pt x="4101619" y="0"/>
                </a:cubicBezTo>
                <a:cubicBezTo>
                  <a:pt x="4265835" y="25435"/>
                  <a:pt x="4450515" y="-24850"/>
                  <a:pt x="4764369" y="0"/>
                </a:cubicBezTo>
                <a:cubicBezTo>
                  <a:pt x="5078223" y="24850"/>
                  <a:pt x="5114157" y="-16764"/>
                  <a:pt x="5334334" y="0"/>
                </a:cubicBezTo>
                <a:cubicBezTo>
                  <a:pt x="5554512" y="16764"/>
                  <a:pt x="5633388" y="14803"/>
                  <a:pt x="5904300" y="0"/>
                </a:cubicBezTo>
                <a:cubicBezTo>
                  <a:pt x="6175212" y="-14803"/>
                  <a:pt x="6135914" y="-86"/>
                  <a:pt x="6288695" y="0"/>
                </a:cubicBezTo>
                <a:cubicBezTo>
                  <a:pt x="6441477" y="86"/>
                  <a:pt x="6683128" y="-12101"/>
                  <a:pt x="7044230" y="0"/>
                </a:cubicBezTo>
                <a:cubicBezTo>
                  <a:pt x="7405333" y="12101"/>
                  <a:pt x="7399760" y="3727"/>
                  <a:pt x="7614196" y="0"/>
                </a:cubicBezTo>
                <a:cubicBezTo>
                  <a:pt x="7828632" y="-3727"/>
                  <a:pt x="8051819" y="35532"/>
                  <a:pt x="8462516" y="0"/>
                </a:cubicBezTo>
                <a:cubicBezTo>
                  <a:pt x="8873213" y="-35532"/>
                  <a:pt x="8730961" y="-7939"/>
                  <a:pt x="8846911" y="0"/>
                </a:cubicBezTo>
                <a:cubicBezTo>
                  <a:pt x="8962861" y="7939"/>
                  <a:pt x="9516397" y="34367"/>
                  <a:pt x="9695232" y="0"/>
                </a:cubicBezTo>
                <a:cubicBezTo>
                  <a:pt x="9874067" y="-34367"/>
                  <a:pt x="10087262" y="-18851"/>
                  <a:pt x="10344727" y="0"/>
                </a:cubicBezTo>
                <a:cubicBezTo>
                  <a:pt x="10916345" y="-34126"/>
                  <a:pt x="11403870" y="515469"/>
                  <a:pt x="11410949" y="1066222"/>
                </a:cubicBezTo>
                <a:cubicBezTo>
                  <a:pt x="11379857" y="1338625"/>
                  <a:pt x="11431772" y="1429227"/>
                  <a:pt x="11410949" y="1718121"/>
                </a:cubicBezTo>
                <a:cubicBezTo>
                  <a:pt x="11390126" y="2007015"/>
                  <a:pt x="11396403" y="2019408"/>
                  <a:pt x="11410949" y="2284724"/>
                </a:cubicBezTo>
                <a:cubicBezTo>
                  <a:pt x="11425495" y="2550040"/>
                  <a:pt x="11421657" y="2666595"/>
                  <a:pt x="11410949" y="2766033"/>
                </a:cubicBezTo>
                <a:cubicBezTo>
                  <a:pt x="11400241" y="2865471"/>
                  <a:pt x="11440209" y="3183170"/>
                  <a:pt x="11410949" y="3375284"/>
                </a:cubicBezTo>
                <a:cubicBezTo>
                  <a:pt x="11381689" y="3567398"/>
                  <a:pt x="11409104" y="3712451"/>
                  <a:pt x="11410949" y="3856592"/>
                </a:cubicBezTo>
                <a:cubicBezTo>
                  <a:pt x="11412794" y="4000733"/>
                  <a:pt x="11412321" y="4374141"/>
                  <a:pt x="11410949" y="4551139"/>
                </a:cubicBezTo>
                <a:cubicBezTo>
                  <a:pt x="11409577" y="4728137"/>
                  <a:pt x="11449895" y="5082740"/>
                  <a:pt x="11410949" y="5330980"/>
                </a:cubicBezTo>
                <a:cubicBezTo>
                  <a:pt x="11469316" y="5795359"/>
                  <a:pt x="10889735" y="6452374"/>
                  <a:pt x="10344727" y="6397202"/>
                </a:cubicBezTo>
                <a:cubicBezTo>
                  <a:pt x="10054250" y="6373290"/>
                  <a:pt x="9903071" y="6399524"/>
                  <a:pt x="9681977" y="6397202"/>
                </a:cubicBezTo>
                <a:cubicBezTo>
                  <a:pt x="9460883" y="6394881"/>
                  <a:pt x="9338476" y="6378491"/>
                  <a:pt x="9204796" y="6397202"/>
                </a:cubicBezTo>
                <a:cubicBezTo>
                  <a:pt x="9071116" y="6415913"/>
                  <a:pt x="8651887" y="6439240"/>
                  <a:pt x="8356476" y="6397202"/>
                </a:cubicBezTo>
                <a:cubicBezTo>
                  <a:pt x="8061065" y="6355164"/>
                  <a:pt x="7811510" y="6408564"/>
                  <a:pt x="7600941" y="6397202"/>
                </a:cubicBezTo>
                <a:cubicBezTo>
                  <a:pt x="7390372" y="6385840"/>
                  <a:pt x="7107449" y="6384986"/>
                  <a:pt x="6752620" y="6397202"/>
                </a:cubicBezTo>
                <a:cubicBezTo>
                  <a:pt x="6397791" y="6409418"/>
                  <a:pt x="6388553" y="6381645"/>
                  <a:pt x="6275440" y="6397202"/>
                </a:cubicBezTo>
                <a:cubicBezTo>
                  <a:pt x="6162327" y="6412759"/>
                  <a:pt x="5692528" y="6427422"/>
                  <a:pt x="5519904" y="6397202"/>
                </a:cubicBezTo>
                <a:cubicBezTo>
                  <a:pt x="5347280" y="6366982"/>
                  <a:pt x="5094020" y="6381545"/>
                  <a:pt x="4857154" y="6397202"/>
                </a:cubicBezTo>
                <a:cubicBezTo>
                  <a:pt x="4620288" y="6412860"/>
                  <a:pt x="4416026" y="6401085"/>
                  <a:pt x="4287189" y="6397202"/>
                </a:cubicBezTo>
                <a:cubicBezTo>
                  <a:pt x="4158353" y="6393319"/>
                  <a:pt x="3920749" y="6408920"/>
                  <a:pt x="3717223" y="6397202"/>
                </a:cubicBezTo>
                <a:cubicBezTo>
                  <a:pt x="3513697" y="6385484"/>
                  <a:pt x="3354416" y="6419728"/>
                  <a:pt x="3240043" y="6397202"/>
                </a:cubicBezTo>
                <a:cubicBezTo>
                  <a:pt x="3125670" y="6374676"/>
                  <a:pt x="2787090" y="6427233"/>
                  <a:pt x="2484508" y="6397202"/>
                </a:cubicBezTo>
                <a:cubicBezTo>
                  <a:pt x="2181926" y="6367171"/>
                  <a:pt x="1918045" y="6423642"/>
                  <a:pt x="1728972" y="6397202"/>
                </a:cubicBezTo>
                <a:cubicBezTo>
                  <a:pt x="1539899" y="6370762"/>
                  <a:pt x="1315200" y="6378460"/>
                  <a:pt x="1066222" y="6397202"/>
                </a:cubicBezTo>
                <a:cubicBezTo>
                  <a:pt x="505866" y="6415657"/>
                  <a:pt x="68159" y="5892006"/>
                  <a:pt x="0" y="5330980"/>
                </a:cubicBezTo>
                <a:cubicBezTo>
                  <a:pt x="-78" y="5131580"/>
                  <a:pt x="-25688" y="5045457"/>
                  <a:pt x="0" y="4807024"/>
                </a:cubicBezTo>
                <a:cubicBezTo>
                  <a:pt x="25688" y="4568591"/>
                  <a:pt x="-10430" y="4449286"/>
                  <a:pt x="0" y="4112478"/>
                </a:cubicBezTo>
                <a:cubicBezTo>
                  <a:pt x="10430" y="3775670"/>
                  <a:pt x="20225" y="3694304"/>
                  <a:pt x="0" y="3545874"/>
                </a:cubicBezTo>
                <a:cubicBezTo>
                  <a:pt x="-20225" y="3397444"/>
                  <a:pt x="-26483" y="3147098"/>
                  <a:pt x="0" y="2851328"/>
                </a:cubicBezTo>
                <a:cubicBezTo>
                  <a:pt x="26483" y="2555558"/>
                  <a:pt x="-28389" y="2457946"/>
                  <a:pt x="0" y="2199429"/>
                </a:cubicBezTo>
                <a:cubicBezTo>
                  <a:pt x="28389" y="1940912"/>
                  <a:pt x="-19359" y="1935518"/>
                  <a:pt x="0" y="1675473"/>
                </a:cubicBezTo>
                <a:cubicBezTo>
                  <a:pt x="19359" y="1415428"/>
                  <a:pt x="-15538" y="1274617"/>
                  <a:pt x="0" y="1066222"/>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34CD101-A5BE-0AE9-186A-074B8E7C2926}"/>
              </a:ext>
            </a:extLst>
          </p:cNvPr>
          <p:cNvPicPr>
            <a:picLocks noChangeAspect="1"/>
          </p:cNvPicPr>
          <p:nvPr/>
        </p:nvPicPr>
        <p:blipFill>
          <a:blip r:embed="rId3"/>
          <a:stretch>
            <a:fillRect/>
          </a:stretch>
        </p:blipFill>
        <p:spPr>
          <a:xfrm>
            <a:off x="2781300" y="2232187"/>
            <a:ext cx="6938962" cy="4249575"/>
          </a:xfrm>
          <a:prstGeom prst="rect">
            <a:avLst/>
          </a:prstGeom>
          <a:ln>
            <a:noFill/>
          </a:ln>
          <a:effectLst>
            <a:softEdge rad="112500"/>
          </a:effectLst>
        </p:spPr>
      </p:pic>
      <p:sp>
        <p:nvSpPr>
          <p:cNvPr id="5" name="TextBox 4">
            <a:extLst>
              <a:ext uri="{FF2B5EF4-FFF2-40B4-BE49-F238E27FC236}">
                <a16:creationId xmlns:a16="http://schemas.microsoft.com/office/drawing/2014/main" id="{FF1BB1F4-25A5-4D39-AA80-4F175CADC47B}"/>
              </a:ext>
            </a:extLst>
          </p:cNvPr>
          <p:cNvSpPr txBox="1"/>
          <p:nvPr/>
        </p:nvSpPr>
        <p:spPr>
          <a:xfrm>
            <a:off x="552451" y="447675"/>
            <a:ext cx="11049000" cy="2677656"/>
          </a:xfrm>
          <a:prstGeom prst="rect">
            <a:avLst/>
          </a:prstGeom>
          <a:noFill/>
        </p:spPr>
        <p:txBody>
          <a:bodyPr wrap="square" rtlCol="0">
            <a:spAutoFit/>
          </a:bodyPr>
          <a:lstStyle/>
          <a:p>
            <a:pPr lvl="0" algn="just"/>
            <a:r>
              <a:rPr lang="en-US" sz="2800" dirty="0">
                <a:solidFill>
                  <a:srgbClr val="000000"/>
                </a:solidFill>
                <a:latin typeface="Calibri" panose="020F0502020204030204" pitchFamily="34" charset="0"/>
                <a:cs typeface="Calibri" panose="020F0502020204030204" pitchFamily="34" charset="0"/>
              </a:rPr>
              <a:t>   </a:t>
            </a:r>
            <a:r>
              <a:rPr lang="vi-VN" sz="2800" dirty="0">
                <a:solidFill>
                  <a:srgbClr val="000000"/>
                </a:solidFill>
                <a:latin typeface="Calibri" panose="020F0502020204030204" pitchFamily="34" charset="0"/>
                <a:cs typeface="Calibri" panose="020F0502020204030204" pitchFamily="34" charset="0"/>
              </a:rPr>
              <a:t>Buổi chia tay kéo dài mãi đến khi trời tối mịt. Chúng tôi còn muốn ngồi với nhau nữa nhưng thầy nhắc các bạn phải về để mai tôi lên đường sớm. Tôi muốn nói điều gì đó với thầy và các bạn nhưng không sao nói nổi. Vậy là tôi phải xa quê, nơi tôi đã từng đội nắng đội gió mà lớn lên với tình thương yêu vô hạn.</a:t>
            </a:r>
          </a:p>
          <a:p>
            <a:pPr lvl="0" algn="r"/>
            <a:r>
              <a:rPr lang="vi-VN" sz="2800" dirty="0">
                <a:solidFill>
                  <a:srgbClr val="000000"/>
                </a:solidFill>
                <a:latin typeface="Calibri" panose="020F0502020204030204" pitchFamily="34" charset="0"/>
                <a:cs typeface="Calibri" panose="020F0502020204030204" pitchFamily="34" charset="0"/>
              </a:rPr>
              <a:t>(Theo Kao Sơn)</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506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0">
            <a:extLst>
              <a:ext uri="{FF2B5EF4-FFF2-40B4-BE49-F238E27FC236}">
                <a16:creationId xmlns:a16="http://schemas.microsoft.com/office/drawing/2014/main" id="{27C3EC41-2384-5185-D80E-511BED07CF3D}"/>
              </a:ext>
            </a:extLst>
          </p:cNvPr>
          <p:cNvPicPr>
            <a:picLocks noChangeAspect="1"/>
          </p:cNvPicPr>
          <p:nvPr/>
        </p:nvPicPr>
        <p:blipFill>
          <a:blip r:embed="rId3">
            <a:extLst>
              <a:ext uri="{96DAC541-7B7A-43D3-8B79-37D633B846F1}">
                <asvg:svgBlip xmlns="" xmlns:asvg="http://schemas.microsoft.com/office/drawing/2016/SVG/main" r:embed="rId5"/>
              </a:ext>
            </a:extLst>
          </a:blip>
          <a:stretch>
            <a:fillRect/>
          </a:stretch>
        </p:blipFill>
        <p:spPr>
          <a:xfrm>
            <a:off x="-563682" y="2859370"/>
            <a:ext cx="2434046" cy="3998630"/>
          </a:xfrm>
          <a:prstGeom prst="rect">
            <a:avLst/>
          </a:prstGeom>
        </p:spPr>
      </p:pic>
      <p:sp>
        <p:nvSpPr>
          <p:cNvPr id="3" name="Rounded Rectangle 12">
            <a:extLst>
              <a:ext uri="{FF2B5EF4-FFF2-40B4-BE49-F238E27FC236}">
                <a16:creationId xmlns:a16="http://schemas.microsoft.com/office/drawing/2014/main" id="{6D16EF1D-E071-A6F1-638C-637D9D7A8901}"/>
              </a:ext>
            </a:extLst>
          </p:cNvPr>
          <p:cNvSpPr/>
          <p:nvPr/>
        </p:nvSpPr>
        <p:spPr>
          <a:xfrm>
            <a:off x="3594975" y="69275"/>
            <a:ext cx="5382774" cy="1136409"/>
          </a:xfrm>
          <a:prstGeom prst="roundRect">
            <a:avLst/>
          </a:prstGeom>
          <a:solidFill>
            <a:schemeClr val="accent4">
              <a:lumMod val="40000"/>
              <a:lumOff val="60000"/>
            </a:schemeClr>
          </a:solidFill>
          <a:ln w="28575">
            <a:solidFill>
              <a:srgbClr val="540E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smtClean="0">
                <a:solidFill>
                  <a:prstClr val="black"/>
                </a:solidFill>
                <a:latin typeface="Calibri" panose="020F0502020204030204"/>
              </a:rPr>
              <a:t>Chia đoạn</a:t>
            </a:r>
            <a:endParaRPr lang="vi-VN" sz="4000" b="1" dirty="0">
              <a:solidFill>
                <a:prstClr val="black"/>
              </a:solidFill>
              <a:latin typeface="Calibri" panose="020F0502020204030204"/>
            </a:endParaRPr>
          </a:p>
        </p:txBody>
      </p:sp>
      <p:sp>
        <p:nvSpPr>
          <p:cNvPr id="4" name="TextBox 3">
            <a:extLst>
              <a:ext uri="{FF2B5EF4-FFF2-40B4-BE49-F238E27FC236}">
                <a16:creationId xmlns:a16="http://schemas.microsoft.com/office/drawing/2014/main" id="{843E4AF2-7AEF-02D3-B871-ABC41138EAE4}"/>
              </a:ext>
            </a:extLst>
          </p:cNvPr>
          <p:cNvSpPr txBox="1">
            <a:spLocks noChangeArrowheads="1"/>
          </p:cNvSpPr>
          <p:nvPr/>
        </p:nvSpPr>
        <p:spPr bwMode="auto">
          <a:xfrm>
            <a:off x="1371600" y="1136409"/>
            <a:ext cx="11000509" cy="319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800" b="1" dirty="0" err="1">
                <a:solidFill>
                  <a:srgbClr val="C00000"/>
                </a:solidFill>
                <a:cs typeface="Calibri" panose="020F0502020204030204" pitchFamily="34" charset="0"/>
                <a:sym typeface="Arial" panose="020B0604020202020204"/>
              </a:rPr>
              <a:t>Đoạn</a:t>
            </a:r>
            <a:r>
              <a:rPr lang="en-US" altLang="en-US" sz="4800" b="1" dirty="0">
                <a:solidFill>
                  <a:srgbClr val="C00000"/>
                </a:solidFill>
                <a:cs typeface="Calibri" panose="020F0502020204030204" pitchFamily="34" charset="0"/>
                <a:sym typeface="Arial" panose="020B0604020202020204"/>
              </a:rPr>
              <a:t> 1: </a:t>
            </a:r>
            <a:r>
              <a:rPr lang="en-US" altLang="en-US" sz="4800" b="1" dirty="0" err="1">
                <a:solidFill>
                  <a:srgbClr val="C00000"/>
                </a:solidFill>
                <a:cs typeface="Calibri" panose="020F0502020204030204" pitchFamily="34" charset="0"/>
                <a:sym typeface="Arial" panose="020B0604020202020204"/>
              </a:rPr>
              <a:t>Từ</a:t>
            </a:r>
            <a:r>
              <a:rPr lang="en-US" altLang="en-US" sz="4800" b="1" dirty="0">
                <a:solidFill>
                  <a:srgbClr val="C00000"/>
                </a:solidFill>
                <a:cs typeface="Calibri" panose="020F0502020204030204" pitchFamily="34" charset="0"/>
                <a:sym typeface="Arial" panose="020B0604020202020204"/>
              </a:rPr>
              <a:t> </a:t>
            </a:r>
            <a:r>
              <a:rPr lang="en-US" altLang="en-US" sz="4800" b="1" err="1">
                <a:solidFill>
                  <a:srgbClr val="C00000"/>
                </a:solidFill>
                <a:cs typeface="Calibri" panose="020F0502020204030204" pitchFamily="34" charset="0"/>
                <a:sym typeface="Arial" panose="020B0604020202020204"/>
              </a:rPr>
              <a:t>đầu</a:t>
            </a:r>
            <a:r>
              <a:rPr lang="en-US" altLang="en-US" sz="4800" b="1">
                <a:solidFill>
                  <a:srgbClr val="C00000"/>
                </a:solidFill>
                <a:cs typeface="Calibri" panose="020F0502020204030204" pitchFamily="34" charset="0"/>
                <a:sym typeface="Arial" panose="020B0604020202020204"/>
              </a:rPr>
              <a:t> </a:t>
            </a:r>
            <a:r>
              <a:rPr lang="en-US" altLang="en-US" sz="4800" b="1" smtClean="0">
                <a:solidFill>
                  <a:srgbClr val="C00000"/>
                </a:solidFill>
                <a:cs typeface="Calibri" panose="020F0502020204030204" pitchFamily="34" charset="0"/>
                <a:sym typeface="Arial" panose="020B0604020202020204"/>
              </a:rPr>
              <a:t>….</a:t>
            </a:r>
            <a:r>
              <a:rPr lang="en-US" altLang="en-US" sz="4800" b="1" dirty="0" err="1">
                <a:solidFill>
                  <a:srgbClr val="C00000"/>
                </a:solidFill>
                <a:cs typeface="Calibri" panose="020F0502020204030204" pitchFamily="34" charset="0"/>
                <a:sym typeface="Arial" panose="020B0604020202020204"/>
              </a:rPr>
              <a:t>chuẩn</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bị</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lên</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đường</a:t>
            </a:r>
            <a:endParaRPr lang="en-US" altLang="en-US" sz="4800" b="1" dirty="0">
              <a:solidFill>
                <a:srgbClr val="C00000"/>
              </a:solidFill>
              <a:cs typeface="Calibri" panose="020F0502020204030204" pitchFamily="34" charset="0"/>
              <a:sym typeface="Arial" panose="020B0604020202020204"/>
            </a:endParaRPr>
          </a:p>
          <a:p>
            <a:pPr marL="761981" indent="-761981" defTabSz="1219170">
              <a:buClr>
                <a:srgbClr val="000000"/>
              </a:buClr>
              <a:buFont typeface="Wingdings" panose="05000000000000000000" pitchFamily="2" charset="2"/>
              <a:buChar char="q"/>
            </a:pPr>
            <a:r>
              <a:rPr lang="en-US" altLang="en-US" sz="4800" b="1" dirty="0" err="1">
                <a:solidFill>
                  <a:srgbClr val="0070C0"/>
                </a:solidFill>
                <a:cs typeface="Calibri" panose="020F0502020204030204" pitchFamily="34" charset="0"/>
                <a:sym typeface="Arial" panose="020B0604020202020204"/>
              </a:rPr>
              <a:t>Đoạn</a:t>
            </a:r>
            <a:r>
              <a:rPr lang="en-US" altLang="en-US" sz="4800" b="1" dirty="0">
                <a:solidFill>
                  <a:srgbClr val="0070C0"/>
                </a:solidFill>
                <a:cs typeface="Calibri" panose="020F0502020204030204" pitchFamily="34" charset="0"/>
                <a:sym typeface="Arial" panose="020B0604020202020204"/>
              </a:rPr>
              <a:t> 2: </a:t>
            </a:r>
            <a:r>
              <a:rPr lang="en-US" altLang="en-US" sz="4800" b="1" dirty="0" err="1">
                <a:solidFill>
                  <a:srgbClr val="0070C0"/>
                </a:solidFill>
                <a:cs typeface="Calibri" panose="020F0502020204030204" pitchFamily="34" charset="0"/>
                <a:sym typeface="Arial" panose="020B0604020202020204"/>
              </a:rPr>
              <a:t>Tiếp</a:t>
            </a:r>
            <a:r>
              <a:rPr lang="en-US" altLang="en-US" sz="4800" b="1" dirty="0">
                <a:solidFill>
                  <a:srgbClr val="0070C0"/>
                </a:solidFill>
                <a:cs typeface="Calibri" panose="020F0502020204030204" pitchFamily="34" charset="0"/>
                <a:sym typeface="Arial" panose="020B0604020202020204"/>
              </a:rPr>
              <a:t> </a:t>
            </a:r>
            <a:r>
              <a:rPr lang="en-US" altLang="en-US" sz="4800" b="1" dirty="0" err="1">
                <a:solidFill>
                  <a:srgbClr val="0070C0"/>
                </a:solidFill>
                <a:cs typeface="Calibri" panose="020F0502020204030204" pitchFamily="34" charset="0"/>
                <a:sym typeface="Arial" panose="020B0604020202020204"/>
              </a:rPr>
              <a:t>theo</a:t>
            </a:r>
            <a:r>
              <a:rPr lang="en-US" altLang="en-US" sz="4800" b="1"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thầy</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và</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các</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bạn</a:t>
            </a:r>
            <a:endParaRPr lang="en-US" sz="4800" b="1" kern="0" dirty="0">
              <a:solidFill>
                <a:srgbClr val="0070C0"/>
              </a:solidFill>
              <a:cs typeface="Calibri" panose="020F0502020204030204" pitchFamily="34" charset="0"/>
              <a:sym typeface="Arial" panose="020B0604020202020204"/>
            </a:endParaRPr>
          </a:p>
          <a:p>
            <a:pPr marL="761981" indent="-761981" defTabSz="914377">
              <a:lnSpc>
                <a:spcPct val="150000"/>
              </a:lnSpc>
              <a:spcBef>
                <a:spcPct val="0"/>
              </a:spcBef>
              <a:buFont typeface="Wingdings" panose="05000000000000000000" pitchFamily="2" charset="2"/>
              <a:buChar char="q"/>
            </a:pPr>
            <a:r>
              <a:rPr lang="en-US" altLang="en-US" sz="4800" b="1" dirty="0" err="1">
                <a:solidFill>
                  <a:srgbClr val="FFC000">
                    <a:lumMod val="75000"/>
                  </a:srgbClr>
                </a:solidFill>
                <a:cs typeface="Calibri" panose="020F0502020204030204" pitchFamily="34" charset="0"/>
                <a:sym typeface="Arial" panose="020B0604020202020204"/>
              </a:rPr>
              <a:t>Đoạn</a:t>
            </a:r>
            <a:r>
              <a:rPr lang="en-US" altLang="en-US" sz="4800" b="1" dirty="0">
                <a:solidFill>
                  <a:srgbClr val="FFC000">
                    <a:lumMod val="75000"/>
                  </a:srgbClr>
                </a:solidFill>
                <a:cs typeface="Calibri" panose="020F0502020204030204" pitchFamily="34" charset="0"/>
                <a:sym typeface="Arial" panose="020B0604020202020204"/>
              </a:rPr>
              <a:t> 3: </a:t>
            </a:r>
            <a:r>
              <a:rPr lang="en-US" altLang="en-US" sz="4800" b="1" dirty="0" err="1">
                <a:solidFill>
                  <a:srgbClr val="FFC000">
                    <a:lumMod val="75000"/>
                  </a:srgbClr>
                </a:solidFill>
                <a:cs typeface="Calibri" panose="020F0502020204030204" pitchFamily="34" charset="0"/>
                <a:sym typeface="Arial" panose="020B0604020202020204"/>
              </a:rPr>
              <a:t>Còn</a:t>
            </a:r>
            <a:r>
              <a:rPr lang="en-US" altLang="en-US" sz="4800" b="1" dirty="0">
                <a:solidFill>
                  <a:srgbClr val="FFC000">
                    <a:lumMod val="75000"/>
                  </a:srgbClr>
                </a:solidFill>
                <a:cs typeface="Calibri" panose="020F0502020204030204" pitchFamily="34" charset="0"/>
                <a:sym typeface="Arial" panose="020B0604020202020204"/>
              </a:rPr>
              <a:t> </a:t>
            </a:r>
            <a:r>
              <a:rPr lang="en-US" altLang="en-US" sz="4800" b="1" dirty="0" err="1">
                <a:solidFill>
                  <a:srgbClr val="FFC000">
                    <a:lumMod val="75000"/>
                  </a:srgbClr>
                </a:solidFill>
                <a:cs typeface="Calibri" panose="020F0502020204030204" pitchFamily="34" charset="0"/>
                <a:sym typeface="Arial" panose="020B0604020202020204"/>
              </a:rPr>
              <a:t>lại</a:t>
            </a:r>
            <a:endParaRPr lang="en-US" altLang="en-US" sz="4800" b="1" dirty="0">
              <a:solidFill>
                <a:srgbClr val="FFC000">
                  <a:lumMod val="75000"/>
                </a:srgbClr>
              </a:solidFill>
              <a:cs typeface="Calibri" panose="020F0502020204030204" pitchFamily="34" charset="0"/>
              <a:sym typeface="Arial" panose="020B0604020202020204"/>
            </a:endParaRPr>
          </a:p>
        </p:txBody>
      </p:sp>
    </p:spTree>
    <p:custDataLst>
      <p:tags r:id="rId1"/>
    </p:custDataLst>
    <p:extLst>
      <p:ext uri="{BB962C8B-B14F-4D97-AF65-F5344CB8AC3E}">
        <p14:creationId xmlns:p14="http://schemas.microsoft.com/office/powerpoint/2010/main" val="366728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 calcmode="lin" valueType="num">
                                      <p:cBhvr additive="base">
                                        <p:cTn id="1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 calcmode="lin" valueType="num">
                                      <p:cBhvr additive="base">
                                        <p:cTn id="24"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0">
            <a:extLst>
              <a:ext uri="{FF2B5EF4-FFF2-40B4-BE49-F238E27FC236}">
                <a16:creationId xmlns:a16="http://schemas.microsoft.com/office/drawing/2014/main" id="{27C3EC41-2384-5185-D80E-511BED07CF3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7485" y="2859370"/>
            <a:ext cx="3741528" cy="3998630"/>
          </a:xfrm>
          <a:prstGeom prst="rect">
            <a:avLst/>
          </a:prstGeom>
        </p:spPr>
      </p:pic>
      <p:sp>
        <p:nvSpPr>
          <p:cNvPr id="4" name="Rounded Rectangle 12">
            <a:extLst>
              <a:ext uri="{FF2B5EF4-FFF2-40B4-BE49-F238E27FC236}">
                <a16:creationId xmlns:a16="http://schemas.microsoft.com/office/drawing/2014/main" id="{6D16EF1D-E071-A6F1-638C-637D9D7A8901}"/>
              </a:ext>
            </a:extLst>
          </p:cNvPr>
          <p:cNvSpPr/>
          <p:nvPr/>
        </p:nvSpPr>
        <p:spPr>
          <a:xfrm>
            <a:off x="2846827" y="891339"/>
            <a:ext cx="8121535" cy="1655044"/>
          </a:xfrm>
          <a:prstGeom prst="roundRect">
            <a:avLst/>
          </a:prstGeom>
          <a:solidFill>
            <a:schemeClr val="accent4">
              <a:lumMod val="40000"/>
              <a:lumOff val="60000"/>
            </a:schemeClr>
          </a:solidFill>
          <a:ln w="28575">
            <a:solidFill>
              <a:srgbClr val="540E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a:rPr>
              <a:t>Đọc</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nối</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đoạn</a:t>
            </a:r>
            <a:endParaRPr lang="vi-VN" sz="4000" b="1" dirty="0">
              <a:solidFill>
                <a:prstClr val="black"/>
              </a:solidFill>
              <a:latin typeface="Calibri" panose="020F0502020204030204"/>
            </a:endParaRPr>
          </a:p>
        </p:txBody>
      </p:sp>
    </p:spTree>
    <p:custDataLst>
      <p:tags r:id="rId1"/>
    </p:custDataLst>
    <p:extLst>
      <p:ext uri="{BB962C8B-B14F-4D97-AF65-F5344CB8AC3E}">
        <p14:creationId xmlns:p14="http://schemas.microsoft.com/office/powerpoint/2010/main" val="105037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E9A4A0E-9C4E-8741-0336-B105F0FD6096}"/>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p:cNvSpPr txBox="1"/>
          <p:nvPr/>
        </p:nvSpPr>
        <p:spPr>
          <a:xfrm>
            <a:off x="1657362" y="1517051"/>
            <a:ext cx="8369085" cy="3847207"/>
          </a:xfrm>
          <a:prstGeom prst="rect">
            <a:avLst/>
          </a:prstGeom>
          <a:noFill/>
        </p:spPr>
        <p:txBody>
          <a:bodyPr wrap="square" rtlCol="0">
            <a:spAutoFit/>
          </a:bodyPr>
          <a:lstStyle/>
          <a:p>
            <a:r>
              <a:rPr lang="en-US" sz="3600" b="1" dirty="0">
                <a:solidFill>
                  <a:srgbClr val="00B05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Thảo</a:t>
            </a:r>
            <a:r>
              <a:rPr lang="en-US" sz="4400" b="1" dirty="0">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luận</a:t>
            </a:r>
            <a:r>
              <a:rPr lang="en-US" sz="4400" b="1">
                <a:solidFill>
                  <a:srgbClr val="FF0000"/>
                </a:solidFill>
                <a:latin typeface="Times New Roman" pitchFamily="18" charset="0"/>
                <a:cs typeface="Times New Roman" pitchFamily="18" charset="0"/>
              </a:rPr>
              <a:t> </a:t>
            </a:r>
            <a:r>
              <a:rPr lang="en-US" sz="4400" b="1" smtClean="0">
                <a:solidFill>
                  <a:srgbClr val="FF0000"/>
                </a:solidFill>
                <a:latin typeface="Times New Roman" pitchFamily="18" charset="0"/>
                <a:cs typeface="Times New Roman" pitchFamily="18" charset="0"/>
              </a:rPr>
              <a:t>nhóm:</a:t>
            </a:r>
            <a:endParaRPr lang="en-US" sz="3600" b="1" dirty="0">
              <a:solidFill>
                <a:srgbClr val="FF0000"/>
              </a:solidFill>
              <a:latin typeface="Times New Roman" pitchFamily="18" charset="0"/>
              <a:cs typeface="Times New Roman" pitchFamily="18" charset="0"/>
            </a:endParaRPr>
          </a:p>
          <a:p>
            <a:pPr marL="285750" indent="-285750">
              <a:buFontTx/>
              <a:buChar char="-"/>
            </a:pPr>
            <a:r>
              <a:rPr lang="en-US" sz="4000" b="1" dirty="0" err="1">
                <a:solidFill>
                  <a:srgbClr val="00B050"/>
                </a:solidFill>
                <a:latin typeface="Times New Roman" pitchFamily="18" charset="0"/>
                <a:cs typeface="Times New Roman" pitchFamily="18" charset="0"/>
              </a:rPr>
              <a:t>Tìm</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từ</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khó</a:t>
            </a:r>
            <a:endParaRPr lang="en-US" sz="4000" b="1" dirty="0">
              <a:solidFill>
                <a:srgbClr val="00B050"/>
              </a:solidFill>
              <a:latin typeface="Times New Roman" pitchFamily="18" charset="0"/>
              <a:cs typeface="Times New Roman" pitchFamily="18" charset="0"/>
            </a:endParaRPr>
          </a:p>
          <a:p>
            <a:pPr marL="285750" indent="-285750">
              <a:buFontTx/>
              <a:buChar char="-"/>
            </a:pPr>
            <a:r>
              <a:rPr lang="en-US" sz="4000" b="1" dirty="0" err="1">
                <a:solidFill>
                  <a:srgbClr val="00B050"/>
                </a:solidFill>
                <a:latin typeface="Times New Roman" pitchFamily="18" charset="0"/>
                <a:cs typeface="Times New Roman" pitchFamily="18" charset="0"/>
              </a:rPr>
              <a:t>Từ</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cần</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giải</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nghĩa</a:t>
            </a:r>
            <a:endParaRPr lang="en-US" sz="4000" b="1" dirty="0">
              <a:solidFill>
                <a:srgbClr val="00B050"/>
              </a:solidFill>
              <a:latin typeface="Times New Roman" pitchFamily="18" charset="0"/>
              <a:cs typeface="Times New Roman" pitchFamily="18" charset="0"/>
            </a:endParaRPr>
          </a:p>
          <a:p>
            <a:pPr marL="285750" indent="-285750">
              <a:buFontTx/>
              <a:buChar char="-"/>
            </a:pPr>
            <a:r>
              <a:rPr lang="en-US" sz="4000" b="1" dirty="0" err="1">
                <a:solidFill>
                  <a:srgbClr val="00B050"/>
                </a:solidFill>
                <a:latin typeface="Times New Roman" pitchFamily="18" charset="0"/>
                <a:cs typeface="Times New Roman" pitchFamily="18" charset="0"/>
              </a:rPr>
              <a:t>Cách</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ngắt</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hơi</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câu</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dài</a:t>
            </a:r>
            <a:endParaRPr lang="en-US" sz="4000" b="1" dirty="0">
              <a:solidFill>
                <a:srgbClr val="00B050"/>
              </a:solidFill>
              <a:latin typeface="Times New Roman" pitchFamily="18" charset="0"/>
              <a:cs typeface="Times New Roman" pitchFamily="18" charset="0"/>
            </a:endParaRPr>
          </a:p>
          <a:p>
            <a:pPr marL="285750" indent="-285750">
              <a:buFontTx/>
              <a:buChar char="-"/>
            </a:pPr>
            <a:r>
              <a:rPr lang="en-US" sz="4000" b="1" dirty="0" err="1">
                <a:solidFill>
                  <a:srgbClr val="00B050"/>
                </a:solidFill>
                <a:latin typeface="Times New Roman" pitchFamily="18" charset="0"/>
                <a:cs typeface="Times New Roman" pitchFamily="18" charset="0"/>
              </a:rPr>
              <a:t>Cách</a:t>
            </a:r>
            <a:r>
              <a:rPr lang="en-US" sz="4000" b="1" dirty="0">
                <a:solidFill>
                  <a:srgbClr val="00B050"/>
                </a:solidFill>
                <a:latin typeface="Times New Roman" pitchFamily="18" charset="0"/>
                <a:cs typeface="Times New Roman" pitchFamily="18" charset="0"/>
              </a:rPr>
              <a:t> </a:t>
            </a:r>
            <a:r>
              <a:rPr lang="en-US" sz="4000" b="1" err="1">
                <a:solidFill>
                  <a:srgbClr val="00B050"/>
                </a:solidFill>
                <a:latin typeface="Times New Roman" pitchFamily="18" charset="0"/>
                <a:cs typeface="Times New Roman" pitchFamily="18" charset="0"/>
              </a:rPr>
              <a:t>đọc</a:t>
            </a:r>
            <a:r>
              <a:rPr lang="en-US" sz="4000" b="1">
                <a:solidFill>
                  <a:srgbClr val="00B050"/>
                </a:solidFill>
                <a:latin typeface="Times New Roman" pitchFamily="18" charset="0"/>
                <a:cs typeface="Times New Roman" pitchFamily="18" charset="0"/>
              </a:rPr>
              <a:t> </a:t>
            </a:r>
            <a:r>
              <a:rPr lang="en-US" sz="4000" b="1" smtClean="0">
                <a:solidFill>
                  <a:srgbClr val="00B050"/>
                </a:solidFill>
                <a:latin typeface="Times New Roman" pitchFamily="18" charset="0"/>
                <a:cs typeface="Times New Roman" pitchFamily="18" charset="0"/>
              </a:rPr>
              <a:t>đoạn, đọc đoạn trong nhóm</a:t>
            </a:r>
            <a:endParaRPr lang="en-US" sz="4000" b="1" dirty="0">
              <a:solidFill>
                <a:srgbClr val="00B05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5452164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49180B2-41FC-4243-9277-6A7AF511271C}"/>
              </a:ext>
            </a:extLst>
          </p:cNvPr>
          <p:cNvGrpSpPr/>
          <p:nvPr/>
        </p:nvGrpSpPr>
        <p:grpSpPr>
          <a:xfrm>
            <a:off x="471265" y="564955"/>
            <a:ext cx="10367064" cy="5805351"/>
            <a:chOff x="838200" y="1027906"/>
            <a:chExt cx="7025640" cy="5085511"/>
          </a:xfrm>
        </p:grpSpPr>
        <p:sp>
          <p:nvSpPr>
            <p:cNvPr id="6" name="Rectangle: Rounded Corners 5">
              <a:extLst>
                <a:ext uri="{FF2B5EF4-FFF2-40B4-BE49-F238E27FC236}">
                  <a16:creationId xmlns:a16="http://schemas.microsoft.com/office/drawing/2014/main" id="{0AAC946B-CFE7-43FC-BF59-5C991B403654}"/>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3AEF3F8F-95DE-472F-8BD7-2E99D7D6397F}"/>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a16="http://schemas.microsoft.com/office/drawing/2014/main" id="{460297E0-B8C3-43A6-99DD-1AFACB637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9" name="Picture 8" descr="A picture containing text, indoor&#10;&#10;Description automatically generated">
            <a:extLst>
              <a:ext uri="{FF2B5EF4-FFF2-40B4-BE49-F238E27FC236}">
                <a16:creationId xmlns:a16="http://schemas.microsoft.com/office/drawing/2014/main" id="{48B5AFFF-9139-4E2C-83D7-8C34EBB18F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3830" y="4466677"/>
            <a:ext cx="2183661" cy="1178290"/>
          </a:xfrm>
          <a:prstGeom prst="rect">
            <a:avLst/>
          </a:prstGeom>
        </p:spPr>
      </p:pic>
      <p:pic>
        <p:nvPicPr>
          <p:cNvPr id="10" name="Picture 9" descr="Shape, rectangle&#10;&#10;Description automatically generated">
            <a:extLst>
              <a:ext uri="{FF2B5EF4-FFF2-40B4-BE49-F238E27FC236}">
                <a16:creationId xmlns:a16="http://schemas.microsoft.com/office/drawing/2014/main" id="{D456C6DD-19A6-4B28-8742-C8836D057735}"/>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8373F1DB-29FD-478B-9DA8-6D2F4C48763B}"/>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từ</a:t>
            </a:r>
          </a:p>
        </p:txBody>
      </p:sp>
      <p:pic>
        <p:nvPicPr>
          <p:cNvPr id="12" name="Picture 11" descr="A picture containing text, envelope, businesscard&#10;&#10;Description automatically generated">
            <a:extLst>
              <a:ext uri="{FF2B5EF4-FFF2-40B4-BE49-F238E27FC236}">
                <a16:creationId xmlns:a16="http://schemas.microsoft.com/office/drawing/2014/main" id="{A50C878B-8824-4A0F-92E1-72D92B67E6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pic>
        <p:nvPicPr>
          <p:cNvPr id="13" name="Picture 12">
            <a:extLst>
              <a:ext uri="{FF2B5EF4-FFF2-40B4-BE49-F238E27FC236}">
                <a16:creationId xmlns:a16="http://schemas.microsoft.com/office/drawing/2014/main" id="{C0DFD011-75DC-402B-B64A-484024425C10}"/>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Layer>
                </a14:imgProps>
              </a:ext>
            </a:extLst>
          </a:blip>
          <a:stretch>
            <a:fillRect/>
          </a:stretch>
        </p:blipFill>
        <p:spPr>
          <a:xfrm>
            <a:off x="471265" y="2151480"/>
            <a:ext cx="2261812" cy="4706520"/>
          </a:xfrm>
          <a:prstGeom prst="rect">
            <a:avLst/>
          </a:prstGeom>
        </p:spPr>
      </p:pic>
    </p:spTree>
    <p:custDataLst>
      <p:tags r:id="rId1"/>
    </p:custDataLst>
    <p:extLst>
      <p:ext uri="{BB962C8B-B14F-4D97-AF65-F5344CB8AC3E}">
        <p14:creationId xmlns:p14="http://schemas.microsoft.com/office/powerpoint/2010/main" val="251169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9" dur="2000" fill="hold"/>
                                        <p:tgtEl>
                                          <p:spTgt spid="12"/>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500"/>
                                        <p:tgtEl>
                                          <p:spTgt spid="11"/>
                                        </p:tgtEl>
                                      </p:cBhvr>
                                    </p:animEffect>
                                  </p:childTnLst>
                                </p:cTn>
                              </p:par>
                            </p:childTnLst>
                          </p:cTn>
                        </p:par>
                        <p:par>
                          <p:cTn id="13" fill="hold">
                            <p:stCondLst>
                              <p:cond delay="2000"/>
                            </p:stCondLst>
                            <p:childTnLst>
                              <p:par>
                                <p:cTn id="14" presetID="2" presetClass="entr" presetSubtype="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1+#ppt_w/2"/>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8"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par>
                                <p:cTn id="27" presetID="32" presetClass="emph" presetSubtype="0" fill="hold" nodeType="withEffect">
                                  <p:stCondLst>
                                    <p:cond delay="0"/>
                                  </p:stCondLst>
                                  <p:childTnLst>
                                    <p:animRot by="120000">
                                      <p:cBhvr>
                                        <p:cTn id="28" dur="300" fill="hold">
                                          <p:stCondLst>
                                            <p:cond delay="0"/>
                                          </p:stCondLst>
                                        </p:cTn>
                                        <p:tgtEl>
                                          <p:spTgt spid="13"/>
                                        </p:tgtEl>
                                        <p:attrNameLst>
                                          <p:attrName>r</p:attrName>
                                        </p:attrNameLst>
                                      </p:cBhvr>
                                    </p:animRot>
                                    <p:animRot by="-240000">
                                      <p:cBhvr>
                                        <p:cTn id="29" dur="600" fill="hold">
                                          <p:stCondLst>
                                            <p:cond delay="600"/>
                                          </p:stCondLst>
                                        </p:cTn>
                                        <p:tgtEl>
                                          <p:spTgt spid="13"/>
                                        </p:tgtEl>
                                        <p:attrNameLst>
                                          <p:attrName>r</p:attrName>
                                        </p:attrNameLst>
                                      </p:cBhvr>
                                    </p:animRot>
                                    <p:animRot by="240000">
                                      <p:cBhvr>
                                        <p:cTn id="30" dur="600" fill="hold">
                                          <p:stCondLst>
                                            <p:cond delay="1200"/>
                                          </p:stCondLst>
                                        </p:cTn>
                                        <p:tgtEl>
                                          <p:spTgt spid="13"/>
                                        </p:tgtEl>
                                        <p:attrNameLst>
                                          <p:attrName>r</p:attrName>
                                        </p:attrNameLst>
                                      </p:cBhvr>
                                    </p:animRot>
                                    <p:animRot by="-240000">
                                      <p:cBhvr>
                                        <p:cTn id="31" dur="600" fill="hold">
                                          <p:stCondLst>
                                            <p:cond delay="1800"/>
                                          </p:stCondLst>
                                        </p:cTn>
                                        <p:tgtEl>
                                          <p:spTgt spid="13"/>
                                        </p:tgtEl>
                                        <p:attrNameLst>
                                          <p:attrName>r</p:attrName>
                                        </p:attrNameLst>
                                      </p:cBhvr>
                                    </p:animRot>
                                    <p:animRot by="120000">
                                      <p:cBhvr>
                                        <p:cTn id="32" dur="600" fill="hold">
                                          <p:stCondLst>
                                            <p:cond delay="24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EE79A522-15B5-438D-89A3-F836EEC3B775}:327"/>
</p:tagLst>
</file>

<file path=ppt/tags/tag10.xml><?xml version="1.0" encoding="utf-8"?>
<p:tagLst xmlns:a="http://schemas.openxmlformats.org/drawingml/2006/main" xmlns:r="http://schemas.openxmlformats.org/officeDocument/2006/relationships" xmlns:p="http://schemas.openxmlformats.org/presentationml/2006/main">
  <p:tag name="GENSWF_SLIDE_UID" val="{9E0D6E3F-1FBE-49C1-8272-540A2CE6CA5D}:4407"/>
</p:tagLst>
</file>

<file path=ppt/tags/tag11.xml><?xml version="1.0" encoding="utf-8"?>
<p:tagLst xmlns:a="http://schemas.openxmlformats.org/drawingml/2006/main" xmlns:r="http://schemas.openxmlformats.org/officeDocument/2006/relationships" xmlns:p="http://schemas.openxmlformats.org/presentationml/2006/main">
  <p:tag name="GENSWF_SLIDE_UID" val="{EFCB28FF-5DEC-4E36-A1DE-5284E370CBE1}:4416"/>
</p:tagLst>
</file>

<file path=ppt/tags/tag12.xml><?xml version="1.0" encoding="utf-8"?>
<p:tagLst xmlns:a="http://schemas.openxmlformats.org/drawingml/2006/main" xmlns:r="http://schemas.openxmlformats.org/officeDocument/2006/relationships" xmlns:p="http://schemas.openxmlformats.org/presentationml/2006/main">
  <p:tag name="GENSWF_SLIDE_UID" val="{D5BB4264-A473-44DC-BC20-F75826F188AF}:4413"/>
</p:tagLst>
</file>

<file path=ppt/tags/tag13.xml><?xml version="1.0" encoding="utf-8"?>
<p:tagLst xmlns:a="http://schemas.openxmlformats.org/drawingml/2006/main" xmlns:r="http://schemas.openxmlformats.org/officeDocument/2006/relationships" xmlns:p="http://schemas.openxmlformats.org/presentationml/2006/main">
  <p:tag name="GENSWF_SLIDE_UID" val="{08EF4DB3-62DC-4A90-B23C-BBDF0033D629}:4429"/>
</p:tagLst>
</file>

<file path=ppt/tags/tag14.xml><?xml version="1.0" encoding="utf-8"?>
<p:tagLst xmlns:a="http://schemas.openxmlformats.org/drawingml/2006/main" xmlns:r="http://schemas.openxmlformats.org/officeDocument/2006/relationships" xmlns:p="http://schemas.openxmlformats.org/presentationml/2006/main">
  <p:tag name="GENSWF_SLIDE_UID" val="{62EC6252-833A-4C3E-9643-D9964B2BC959}:4417"/>
</p:tagLst>
</file>

<file path=ppt/tags/tag15.xml><?xml version="1.0" encoding="utf-8"?>
<p:tagLst xmlns:a="http://schemas.openxmlformats.org/drawingml/2006/main" xmlns:r="http://schemas.openxmlformats.org/officeDocument/2006/relationships" xmlns:p="http://schemas.openxmlformats.org/presentationml/2006/main">
  <p:tag name="GENSWF_SLIDE_UID" val="{8AF08FFC-B3C4-4684-8DC9-889FE6AC3645}:264"/>
</p:tagLst>
</file>

<file path=ppt/tags/tag16.xml><?xml version="1.0" encoding="utf-8"?>
<p:tagLst xmlns:a="http://schemas.openxmlformats.org/drawingml/2006/main" xmlns:r="http://schemas.openxmlformats.org/officeDocument/2006/relationships" xmlns:p="http://schemas.openxmlformats.org/presentationml/2006/main">
  <p:tag name="GENSWF_SLIDE_UID" val="{CEBFCBEB-C5B0-4680-8152-1B0F6F60661F}:4434"/>
</p:tagLst>
</file>

<file path=ppt/tags/tag17.xml><?xml version="1.0" encoding="utf-8"?>
<p:tagLst xmlns:a="http://schemas.openxmlformats.org/drawingml/2006/main" xmlns:r="http://schemas.openxmlformats.org/officeDocument/2006/relationships" xmlns:p="http://schemas.openxmlformats.org/presentationml/2006/main">
  <p:tag name="GENSWF_SLIDE_UID" val="{AA7DA125-DBAB-4B46-9506-DED7883299E5}:4430"/>
</p:tagLst>
</file>

<file path=ppt/tags/tag18.xml><?xml version="1.0" encoding="utf-8"?>
<p:tagLst xmlns:a="http://schemas.openxmlformats.org/drawingml/2006/main" xmlns:r="http://schemas.openxmlformats.org/officeDocument/2006/relationships" xmlns:p="http://schemas.openxmlformats.org/presentationml/2006/main">
  <p:tag name="GENSWF_SLIDE_UID" val="{67DA6711-0833-46E1-B330-DAB030077D38}:271"/>
</p:tagLst>
</file>

<file path=ppt/tags/tag19.xml><?xml version="1.0" encoding="utf-8"?>
<p:tagLst xmlns:a="http://schemas.openxmlformats.org/drawingml/2006/main" xmlns:r="http://schemas.openxmlformats.org/officeDocument/2006/relationships" xmlns:p="http://schemas.openxmlformats.org/presentationml/2006/main">
  <p:tag name="GENSWF_SLIDE_UID" val="{BB136881-221A-46F7-836B-86D565A7E5CD}:4422"/>
</p:tagLst>
</file>

<file path=ppt/tags/tag2.xml><?xml version="1.0" encoding="utf-8"?>
<p:tagLst xmlns:a="http://schemas.openxmlformats.org/drawingml/2006/main" xmlns:r="http://schemas.openxmlformats.org/officeDocument/2006/relationships" xmlns:p="http://schemas.openxmlformats.org/presentationml/2006/main">
  <p:tag name="GENSWF_SLIDE_UID" val="{6058C00B-4C5D-4E36-8548-D288CA016D6C}:4423"/>
</p:tagLst>
</file>

<file path=ppt/tags/tag20.xml><?xml version="1.0" encoding="utf-8"?>
<p:tagLst xmlns:a="http://schemas.openxmlformats.org/drawingml/2006/main" xmlns:r="http://schemas.openxmlformats.org/officeDocument/2006/relationships" xmlns:p="http://schemas.openxmlformats.org/presentationml/2006/main">
  <p:tag name="GENSWF_SLIDE_UID" val="{D74A1828-7166-457E-95CA-6AFCCB67EE9A}:4418"/>
</p:tagLst>
</file>

<file path=ppt/tags/tag3.xml><?xml version="1.0" encoding="utf-8"?>
<p:tagLst xmlns:a="http://schemas.openxmlformats.org/drawingml/2006/main" xmlns:r="http://schemas.openxmlformats.org/officeDocument/2006/relationships" xmlns:p="http://schemas.openxmlformats.org/presentationml/2006/main">
  <p:tag name="GENSWF_SLIDE_UID" val="{C88F88AD-2442-405F-96D7-E196BFA86A77}:4420"/>
</p:tagLst>
</file>

<file path=ppt/tags/tag4.xml><?xml version="1.0" encoding="utf-8"?>
<p:tagLst xmlns:a="http://schemas.openxmlformats.org/drawingml/2006/main" xmlns:r="http://schemas.openxmlformats.org/officeDocument/2006/relationships" xmlns:p="http://schemas.openxmlformats.org/presentationml/2006/main">
  <p:tag name="GENSWF_SLIDE_UID" val="{7835519D-7580-45FB-A9D1-1A9B62087A40}:4401"/>
</p:tagLst>
</file>

<file path=ppt/tags/tag5.xml><?xml version="1.0" encoding="utf-8"?>
<p:tagLst xmlns:a="http://schemas.openxmlformats.org/drawingml/2006/main" xmlns:r="http://schemas.openxmlformats.org/officeDocument/2006/relationships" xmlns:p="http://schemas.openxmlformats.org/presentationml/2006/main">
  <p:tag name="GENSWF_SLIDE_UID" val="{4ED931B7-7C5B-4C82-A12B-1BA01FD8C23B}:4425"/>
</p:tagLst>
</file>

<file path=ppt/tags/tag6.xml><?xml version="1.0" encoding="utf-8"?>
<p:tagLst xmlns:a="http://schemas.openxmlformats.org/drawingml/2006/main" xmlns:r="http://schemas.openxmlformats.org/officeDocument/2006/relationships" xmlns:p="http://schemas.openxmlformats.org/presentationml/2006/main">
  <p:tag name="GENSWF_SLIDE_UID" val="{87E48923-0D61-4998-81DC-AD6DF3781484}:4411"/>
</p:tagLst>
</file>

<file path=ppt/tags/tag7.xml><?xml version="1.0" encoding="utf-8"?>
<p:tagLst xmlns:a="http://schemas.openxmlformats.org/drawingml/2006/main" xmlns:r="http://schemas.openxmlformats.org/officeDocument/2006/relationships" xmlns:p="http://schemas.openxmlformats.org/presentationml/2006/main">
  <p:tag name="GENSWF_SLIDE_UID" val="{833EB7E8-D230-402F-BB55-22D904A2D3FC}:266"/>
</p:tagLst>
</file>

<file path=ppt/tags/tag8.xml><?xml version="1.0" encoding="utf-8"?>
<p:tagLst xmlns:a="http://schemas.openxmlformats.org/drawingml/2006/main" xmlns:r="http://schemas.openxmlformats.org/officeDocument/2006/relationships" xmlns:p="http://schemas.openxmlformats.org/presentationml/2006/main">
  <p:tag name="GENSWF_SLIDE_UID" val="{018F9E97-0ED2-4CE6-97FF-5FF108402FA8}:286"/>
</p:tagLst>
</file>

<file path=ppt/tags/tag9.xml><?xml version="1.0" encoding="utf-8"?>
<p:tagLst xmlns:a="http://schemas.openxmlformats.org/drawingml/2006/main" xmlns:r="http://schemas.openxmlformats.org/officeDocument/2006/relationships" xmlns:p="http://schemas.openxmlformats.org/presentationml/2006/main">
  <p:tag name="GENSWF_SLIDE_UID" val="{14CE12B0-E815-44F4-AFF6-B9B02337CFBD}:44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TotalTime>
  <Words>847</Words>
  <Application>Microsoft Office PowerPoint</Application>
  <PresentationFormat>Widescreen</PresentationFormat>
  <Paragraphs>54</Paragraphs>
  <Slides>27</Slides>
  <Notes>5</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Arial-Rounded</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Trong khi thầy giáo ngồi nói chuyện với bố mẹ tôi, chúng tôi thầm nhắc lại những trò nghịch ngợm vừa qua và ngẩn ngơ hỏi nhau thành phố nơi tôi sắp đến như thế nào, có giống quê mình không…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33</cp:revision>
  <dcterms:created xsi:type="dcterms:W3CDTF">2024-05-08T14:08:06Z</dcterms:created>
  <dcterms:modified xsi:type="dcterms:W3CDTF">2024-11-12T04:21:41Z</dcterms:modified>
</cp:coreProperties>
</file>