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11693" r:id="rId2"/>
    <p:sldId id="257" r:id="rId3"/>
    <p:sldId id="259" r:id="rId4"/>
    <p:sldId id="260" r:id="rId5"/>
    <p:sldId id="261" r:id="rId6"/>
    <p:sldId id="262" r:id="rId7"/>
    <p:sldId id="263" r:id="rId8"/>
    <p:sldId id="291" r:id="rId9"/>
    <p:sldId id="265" r:id="rId10"/>
    <p:sldId id="292" r:id="rId11"/>
    <p:sldId id="283" r:id="rId12"/>
    <p:sldId id="267" r:id="rId13"/>
    <p:sldId id="274" r:id="rId14"/>
    <p:sldId id="293" r:id="rId15"/>
    <p:sldId id="294" r:id="rId16"/>
    <p:sldId id="266" r:id="rId17"/>
    <p:sldId id="11694" r:id="rId18"/>
    <p:sldId id="272" r:id="rId19"/>
    <p:sldId id="289" r:id="rId20"/>
    <p:sldId id="290"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4" d="100"/>
          <a:sy n="74" d="100"/>
        </p:scale>
        <p:origin x="3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01144-B3A7-4A38-B20E-1729CB00F325}"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10BE6-A650-4C68-9CFE-87AF2F4F9EE4}" type="slidenum">
              <a:rPr lang="en-US" smtClean="0"/>
              <a:t>‹#›</a:t>
            </a:fld>
            <a:endParaRPr lang="en-US"/>
          </a:p>
        </p:txBody>
      </p:sp>
    </p:spTree>
    <p:extLst>
      <p:ext uri="{BB962C8B-B14F-4D97-AF65-F5344CB8AC3E}">
        <p14:creationId xmlns:p14="http://schemas.microsoft.com/office/powerpoint/2010/main" val="325464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a:t>
            </a:fld>
            <a:endParaRPr lang="en-US"/>
          </a:p>
        </p:txBody>
      </p:sp>
    </p:spTree>
    <p:extLst>
      <p:ext uri="{BB962C8B-B14F-4D97-AF65-F5344CB8AC3E}">
        <p14:creationId xmlns:p14="http://schemas.microsoft.com/office/powerpoint/2010/main" val="29578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10</a:t>
            </a:fld>
            <a:endParaRPr lang="en-US"/>
          </a:p>
        </p:txBody>
      </p:sp>
    </p:spTree>
    <p:extLst>
      <p:ext uri="{BB962C8B-B14F-4D97-AF65-F5344CB8AC3E}">
        <p14:creationId xmlns:p14="http://schemas.microsoft.com/office/powerpoint/2010/main" val="338884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11</a:t>
            </a:fld>
            <a:endParaRPr lang="en-US"/>
          </a:p>
        </p:txBody>
      </p:sp>
    </p:spTree>
    <p:extLst>
      <p:ext uri="{BB962C8B-B14F-4D97-AF65-F5344CB8AC3E}">
        <p14:creationId xmlns:p14="http://schemas.microsoft.com/office/powerpoint/2010/main" val="29935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12</a:t>
            </a:fld>
            <a:endParaRPr lang="en-US"/>
          </a:p>
        </p:txBody>
      </p:sp>
    </p:spTree>
    <p:extLst>
      <p:ext uri="{BB962C8B-B14F-4D97-AF65-F5344CB8AC3E}">
        <p14:creationId xmlns:p14="http://schemas.microsoft.com/office/powerpoint/2010/main" val="14601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13</a:t>
            </a:fld>
            <a:endParaRPr lang="en-US"/>
          </a:p>
        </p:txBody>
      </p:sp>
    </p:spTree>
    <p:extLst>
      <p:ext uri="{BB962C8B-B14F-4D97-AF65-F5344CB8AC3E}">
        <p14:creationId xmlns:p14="http://schemas.microsoft.com/office/powerpoint/2010/main" val="2998591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14</a:t>
            </a:fld>
            <a:endParaRPr lang="en-US"/>
          </a:p>
        </p:txBody>
      </p:sp>
    </p:spTree>
    <p:extLst>
      <p:ext uri="{BB962C8B-B14F-4D97-AF65-F5344CB8AC3E}">
        <p14:creationId xmlns:p14="http://schemas.microsoft.com/office/powerpoint/2010/main" val="224050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15</a:t>
            </a:fld>
            <a:endParaRPr lang="en-US"/>
          </a:p>
        </p:txBody>
      </p:sp>
    </p:spTree>
    <p:extLst>
      <p:ext uri="{BB962C8B-B14F-4D97-AF65-F5344CB8AC3E}">
        <p14:creationId xmlns:p14="http://schemas.microsoft.com/office/powerpoint/2010/main" val="40449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16</a:t>
            </a:fld>
            <a:endParaRPr lang="en-US"/>
          </a:p>
        </p:txBody>
      </p:sp>
    </p:spTree>
    <p:extLst>
      <p:ext uri="{BB962C8B-B14F-4D97-AF65-F5344CB8AC3E}">
        <p14:creationId xmlns:p14="http://schemas.microsoft.com/office/powerpoint/2010/main" val="759102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17</a:t>
            </a:fld>
            <a:endParaRPr lang="en-US"/>
          </a:p>
        </p:txBody>
      </p:sp>
    </p:spTree>
    <p:extLst>
      <p:ext uri="{BB962C8B-B14F-4D97-AF65-F5344CB8AC3E}">
        <p14:creationId xmlns:p14="http://schemas.microsoft.com/office/powerpoint/2010/main" val="1276876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18</a:t>
            </a:fld>
            <a:endParaRPr lang="en-US"/>
          </a:p>
        </p:txBody>
      </p:sp>
    </p:spTree>
    <p:extLst>
      <p:ext uri="{BB962C8B-B14F-4D97-AF65-F5344CB8AC3E}">
        <p14:creationId xmlns:p14="http://schemas.microsoft.com/office/powerpoint/2010/main" val="3794617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19</a:t>
            </a:fld>
            <a:endParaRPr lang="en-US"/>
          </a:p>
        </p:txBody>
      </p:sp>
    </p:spTree>
    <p:extLst>
      <p:ext uri="{BB962C8B-B14F-4D97-AF65-F5344CB8AC3E}">
        <p14:creationId xmlns:p14="http://schemas.microsoft.com/office/powerpoint/2010/main" val="27723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2</a:t>
            </a:fld>
            <a:endParaRPr lang="en-US"/>
          </a:p>
        </p:txBody>
      </p:sp>
    </p:spTree>
    <p:extLst>
      <p:ext uri="{BB962C8B-B14F-4D97-AF65-F5344CB8AC3E}">
        <p14:creationId xmlns:p14="http://schemas.microsoft.com/office/powerpoint/2010/main" val="66497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20</a:t>
            </a:fld>
            <a:endParaRPr lang="en-US"/>
          </a:p>
        </p:txBody>
      </p:sp>
    </p:spTree>
    <p:extLst>
      <p:ext uri="{BB962C8B-B14F-4D97-AF65-F5344CB8AC3E}">
        <p14:creationId xmlns:p14="http://schemas.microsoft.com/office/powerpoint/2010/main" val="657775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3</a:t>
            </a:fld>
            <a:endParaRPr lang="en-US"/>
          </a:p>
        </p:txBody>
      </p:sp>
    </p:spTree>
    <p:extLst>
      <p:ext uri="{BB962C8B-B14F-4D97-AF65-F5344CB8AC3E}">
        <p14:creationId xmlns:p14="http://schemas.microsoft.com/office/powerpoint/2010/main" val="310889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4</a:t>
            </a:fld>
            <a:endParaRPr lang="en-US"/>
          </a:p>
        </p:txBody>
      </p:sp>
    </p:spTree>
    <p:extLst>
      <p:ext uri="{BB962C8B-B14F-4D97-AF65-F5344CB8AC3E}">
        <p14:creationId xmlns:p14="http://schemas.microsoft.com/office/powerpoint/2010/main" val="387411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39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6</a:t>
            </a:fld>
            <a:endParaRPr lang="en-US"/>
          </a:p>
        </p:txBody>
      </p:sp>
    </p:spTree>
    <p:extLst>
      <p:ext uri="{BB962C8B-B14F-4D97-AF65-F5344CB8AC3E}">
        <p14:creationId xmlns:p14="http://schemas.microsoft.com/office/powerpoint/2010/main" val="227059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7</a:t>
            </a:fld>
            <a:endParaRPr lang="en-US"/>
          </a:p>
        </p:txBody>
      </p:sp>
    </p:spTree>
    <p:extLst>
      <p:ext uri="{BB962C8B-B14F-4D97-AF65-F5344CB8AC3E}">
        <p14:creationId xmlns:p14="http://schemas.microsoft.com/office/powerpoint/2010/main" val="306678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8</a:t>
            </a:fld>
            <a:endParaRPr lang="en-US"/>
          </a:p>
        </p:txBody>
      </p:sp>
    </p:spTree>
    <p:extLst>
      <p:ext uri="{BB962C8B-B14F-4D97-AF65-F5344CB8AC3E}">
        <p14:creationId xmlns:p14="http://schemas.microsoft.com/office/powerpoint/2010/main" val="280080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010BE6-A650-4C68-9CFE-87AF2F4F9EE4}" type="slidenum">
              <a:rPr lang="en-US" smtClean="0"/>
              <a:t>9</a:t>
            </a:fld>
            <a:endParaRPr lang="en-US"/>
          </a:p>
        </p:txBody>
      </p:sp>
    </p:spTree>
    <p:extLst>
      <p:ext uri="{BB962C8B-B14F-4D97-AF65-F5344CB8AC3E}">
        <p14:creationId xmlns:p14="http://schemas.microsoft.com/office/powerpoint/2010/main" val="208066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EEB6-B31D-7702-E2F5-6E9F903C5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81D557-12AD-26C1-CA95-13A2231354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F94B93-305E-5AA4-B25B-E5EAA95A9115}"/>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5" name="Footer Placeholder 4">
            <a:extLst>
              <a:ext uri="{FF2B5EF4-FFF2-40B4-BE49-F238E27FC236}">
                <a16:creationId xmlns:a16="http://schemas.microsoft.com/office/drawing/2014/main" id="{3F46FA2D-F85A-646A-03A6-22CBFA6B0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6B56F-1C92-BE42-AF31-3E3D5C64F8FB}"/>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379421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D18B-9181-8AE9-3544-81C7463B34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E6408F-5A6A-1BA2-E12E-DE40D021F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2BCF2-9059-47D6-F728-9E8A7E2231A4}"/>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5" name="Footer Placeholder 4">
            <a:extLst>
              <a:ext uri="{FF2B5EF4-FFF2-40B4-BE49-F238E27FC236}">
                <a16:creationId xmlns:a16="http://schemas.microsoft.com/office/drawing/2014/main" id="{2232138E-40EC-9B3D-3FED-7C800484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BB936-C215-1BFC-F327-B85A14C6293F}"/>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287490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A34A98-7C3B-055D-5AC5-BFF72877B1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F88D8-85CC-4E8E-4D97-7D7CC89EF3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448CC-47D3-7E27-125F-EE6C3FC78041}"/>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5" name="Footer Placeholder 4">
            <a:extLst>
              <a:ext uri="{FF2B5EF4-FFF2-40B4-BE49-F238E27FC236}">
                <a16:creationId xmlns:a16="http://schemas.microsoft.com/office/drawing/2014/main" id="{0F46D2A6-29AA-A231-AFC7-295D4AF7E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7D1A6-A99E-E1B8-10E3-9F0E8F8530A4}"/>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10167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88BC-C641-DA17-19D4-3C1CB4340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610F0-03AE-E43B-AB9C-547B9F2528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3C89-C219-E348-BBD4-0C11F38E19C7}"/>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5" name="Footer Placeholder 4">
            <a:extLst>
              <a:ext uri="{FF2B5EF4-FFF2-40B4-BE49-F238E27FC236}">
                <a16:creationId xmlns:a16="http://schemas.microsoft.com/office/drawing/2014/main" id="{8C3AE503-1D10-13C8-CD96-853F3100B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94771-B75C-31CC-6B6A-13AEEF38637F}"/>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58748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4F16-6D79-3E7F-53C1-98169F4FF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C7215-0B5B-B2F9-23F8-F9E2A90B6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880F20-588E-6AD8-BD97-3639C6685E18}"/>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5" name="Footer Placeholder 4">
            <a:extLst>
              <a:ext uri="{FF2B5EF4-FFF2-40B4-BE49-F238E27FC236}">
                <a16:creationId xmlns:a16="http://schemas.microsoft.com/office/drawing/2014/main" id="{D9AC1B41-F637-04EC-E74F-7D47281D7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84746-2571-BFFB-B754-3EA4241EE33C}"/>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248667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20D0-BC4B-A31C-DE41-9D8E8E64D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95A7E-7A40-2E9C-BABB-CBD760096B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6FA35-EECF-0922-7AA1-B877CD4E2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E5B759-E93F-1962-EF6A-ACC810047EE5}"/>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6" name="Footer Placeholder 5">
            <a:extLst>
              <a:ext uri="{FF2B5EF4-FFF2-40B4-BE49-F238E27FC236}">
                <a16:creationId xmlns:a16="http://schemas.microsoft.com/office/drawing/2014/main" id="{65A33912-FC4A-1742-DA67-9AE40A4C9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6F2E1-6096-C856-298D-F67E23E485A2}"/>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274821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7E45-BEC1-F023-60C4-FD745016C1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5AA69-C92E-C65F-F28A-B394C49D6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206F76-D9F1-E5F4-19AF-966D7AE429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76806-399F-D006-A3C7-75351FBD42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3AB3E-4D17-BD5F-1A70-F5B9FBE0CC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60673-1DD9-CF4A-B514-53F228398A4E}"/>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8" name="Footer Placeholder 7">
            <a:extLst>
              <a:ext uri="{FF2B5EF4-FFF2-40B4-BE49-F238E27FC236}">
                <a16:creationId xmlns:a16="http://schemas.microsoft.com/office/drawing/2014/main" id="{CA4607B0-6061-9759-BE5E-636C69EC6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827B52-A7D6-E2C1-B9F4-B9D100C45EA4}"/>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215396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0054-1B80-09FE-6560-83F9C9BE6E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FD96FF-3A1D-4465-381A-A1864E23FBEB}"/>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4" name="Footer Placeholder 3">
            <a:extLst>
              <a:ext uri="{FF2B5EF4-FFF2-40B4-BE49-F238E27FC236}">
                <a16:creationId xmlns:a16="http://schemas.microsoft.com/office/drawing/2014/main" id="{92293CCE-6F2E-19B2-023C-A9C70B4418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35FB6-F755-0468-6032-9FECC1485E56}"/>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2541534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3CB1F-0F43-9B16-4940-0EF69871645F}"/>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3" name="Footer Placeholder 2">
            <a:extLst>
              <a:ext uri="{FF2B5EF4-FFF2-40B4-BE49-F238E27FC236}">
                <a16:creationId xmlns:a16="http://schemas.microsoft.com/office/drawing/2014/main" id="{0F971F3F-3169-ED5F-D67E-3ECF4C2013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147E37-E112-11EA-5850-42A12A3418BC}"/>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954289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B76E-B684-8CEA-199C-4D6A91761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76612-8FFF-B19E-51AF-507AFFA821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E7A5F-7703-94F1-D661-AFE926F56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825663-0E38-9D5E-AE93-72B9AF1EC70C}"/>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6" name="Footer Placeholder 5">
            <a:extLst>
              <a:ext uri="{FF2B5EF4-FFF2-40B4-BE49-F238E27FC236}">
                <a16:creationId xmlns:a16="http://schemas.microsoft.com/office/drawing/2014/main" id="{9C4CE50A-C3DE-358A-15DF-A2EB28AEB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4A44A-F37D-CFF8-2667-0C7E4D68FD57}"/>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36991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59C5-BF05-D9F3-8ECA-5D0E7681B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2E76B2-8ADA-D139-A5DC-24966BD32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B55817-DFF3-A91D-5736-3CC145E1B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B7691-4951-DBF0-9F72-5528C9FD894F}"/>
              </a:ext>
            </a:extLst>
          </p:cNvPr>
          <p:cNvSpPr>
            <a:spLocks noGrp="1"/>
          </p:cNvSpPr>
          <p:nvPr>
            <p:ph type="dt" sz="half" idx="10"/>
          </p:nvPr>
        </p:nvSpPr>
        <p:spPr/>
        <p:txBody>
          <a:bodyPr/>
          <a:lstStyle/>
          <a:p>
            <a:fld id="{2F569FF1-C271-41F7-BCD5-6CCA1A71B9A7}" type="datetimeFigureOut">
              <a:rPr lang="en-US" smtClean="0"/>
              <a:t>10/16/2024</a:t>
            </a:fld>
            <a:endParaRPr lang="en-US"/>
          </a:p>
        </p:txBody>
      </p:sp>
      <p:sp>
        <p:nvSpPr>
          <p:cNvPr id="6" name="Footer Placeholder 5">
            <a:extLst>
              <a:ext uri="{FF2B5EF4-FFF2-40B4-BE49-F238E27FC236}">
                <a16:creationId xmlns:a16="http://schemas.microsoft.com/office/drawing/2014/main" id="{BCD825A3-72E4-8854-927A-D26199997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62EF8-7456-8E53-1AAD-DC4188B8FEE9}"/>
              </a:ext>
            </a:extLst>
          </p:cNvPr>
          <p:cNvSpPr>
            <a:spLocks noGrp="1"/>
          </p:cNvSpPr>
          <p:nvPr>
            <p:ph type="sldNum" sz="quarter" idx="12"/>
          </p:nvPr>
        </p:nvSpPr>
        <p:spPr/>
        <p:txBody>
          <a:bodyPr/>
          <a:lstStyle/>
          <a:p>
            <a:fld id="{58A5AA36-5CFB-4F3F-9C79-5518FAC5CEEC}" type="slidenum">
              <a:rPr lang="en-US" smtClean="0"/>
              <a:t>‹#›</a:t>
            </a:fld>
            <a:endParaRPr lang="en-US"/>
          </a:p>
        </p:txBody>
      </p:sp>
    </p:spTree>
    <p:extLst>
      <p:ext uri="{BB962C8B-B14F-4D97-AF65-F5344CB8AC3E}">
        <p14:creationId xmlns:p14="http://schemas.microsoft.com/office/powerpoint/2010/main" val="230251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1156F-6BC1-1268-C279-A0EDCCF42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474334-43AA-BE87-1621-E9A00321E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403BF-E8B3-FBF7-CA60-D22E90D23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69FF1-C271-41F7-BCD5-6CCA1A71B9A7}" type="datetimeFigureOut">
              <a:rPr lang="en-US" smtClean="0"/>
              <a:t>10/16/2024</a:t>
            </a:fld>
            <a:endParaRPr lang="en-US"/>
          </a:p>
        </p:txBody>
      </p:sp>
      <p:sp>
        <p:nvSpPr>
          <p:cNvPr id="5" name="Footer Placeholder 4">
            <a:extLst>
              <a:ext uri="{FF2B5EF4-FFF2-40B4-BE49-F238E27FC236}">
                <a16:creationId xmlns:a16="http://schemas.microsoft.com/office/drawing/2014/main" id="{5EB6351C-C88D-8931-4755-6F019D4B3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9F7273-BF56-78EA-D53A-941FF4B8F5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A36-5CFB-4F3F-9C79-5518FAC5CEEC}" type="slidenum">
              <a:rPr lang="en-US" smtClean="0"/>
              <a:t>‹#›</a:t>
            </a:fld>
            <a:endParaRPr lang="en-US"/>
          </a:p>
        </p:txBody>
      </p:sp>
    </p:spTree>
    <p:extLst>
      <p:ext uri="{BB962C8B-B14F-4D97-AF65-F5344CB8AC3E}">
        <p14:creationId xmlns:p14="http://schemas.microsoft.com/office/powerpoint/2010/main" val="1464309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wm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5.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7.jpe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ct val="50000"/>
              </a:spcBef>
              <a:spcAft>
                <a:spcPct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BÁT TRANG</a:t>
            </a: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3150836"/>
            <a:ext cx="8186058" cy="19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1348"/>
              </a:spcBef>
              <a:spcAft>
                <a:spcPct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Môn:Toán</a:t>
            </a:r>
            <a:endPar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684886" rtl="0" eaLnBrk="1" fontAlgn="base" latinLnBrk="0" hangingPunct="1">
              <a:lnSpc>
                <a:spcPct val="100000"/>
              </a:lnSpc>
              <a:spcBef>
                <a:spcPts val="1348"/>
              </a:spcBef>
              <a:spcAft>
                <a:spcPct val="0"/>
              </a:spcAft>
              <a:buClrTx/>
              <a:buSzTx/>
              <a:buFontTx/>
              <a:buNone/>
              <a:tabLst/>
              <a:defRPr/>
            </a:pPr>
            <a:r>
              <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13:LÀM TRÒN SỐ ĐẾN HÀNG TRĂM NGHÌN</a:t>
            </a: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684886"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sp>
        <p:nvSpPr>
          <p:cNvPr id="2054" name="Text Box 18"/>
          <p:cNvSpPr txBox="1">
            <a:spLocks noChangeArrowheads="1"/>
          </p:cNvSpPr>
          <p:nvPr/>
        </p:nvSpPr>
        <p:spPr bwMode="auto">
          <a:xfrm>
            <a:off x="1915885" y="5398175"/>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4886" rtl="0" eaLnBrk="1" fontAlgn="base" latinLnBrk="0" hangingPunct="1">
              <a:lnSpc>
                <a:spcPct val="100000"/>
              </a:lnSpc>
              <a:spcBef>
                <a:spcPct val="0"/>
              </a:spcBef>
              <a:spcAft>
                <a:spcPct val="0"/>
              </a:spcAft>
              <a:buClrTx/>
              <a:buSzTx/>
              <a:buFontTx/>
              <a:buNone/>
              <a:tabLst/>
              <a:defRPr/>
            </a:pP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Giáo</a:t>
            </a:r>
            <a:r>
              <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rPr>
              <a:t> </a:t>
            </a: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viên</a:t>
            </a:r>
            <a:r>
              <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rPr>
              <a:t>:</a:t>
            </a:r>
            <a:r>
              <a:rPr lang="en-US" altLang="en-US" sz="1798" b="1" i="1" dirty="0">
                <a:solidFill>
                  <a:srgbClr val="FF0066"/>
                </a:solidFill>
                <a:latin typeface="Times New Roman" pitchFamily="18" charset="0"/>
              </a:rPr>
              <a:t>Hoàng </a:t>
            </a:r>
            <a:r>
              <a:rPr lang="en-US" altLang="en-US" sz="1798" b="1" i="1" dirty="0" err="1">
                <a:solidFill>
                  <a:srgbClr val="FF0066"/>
                </a:solidFill>
                <a:latin typeface="Times New Roman" pitchFamily="18" charset="0"/>
              </a:rPr>
              <a:t>Thị</a:t>
            </a:r>
            <a:r>
              <a:rPr lang="en-US" altLang="en-US" sz="1798" b="1" i="1" dirty="0">
                <a:solidFill>
                  <a:srgbClr val="FF0066"/>
                </a:solidFill>
                <a:latin typeface="Times New Roman" pitchFamily="18" charset="0"/>
              </a:rPr>
              <a:t> Vân Chi</a:t>
            </a:r>
            <a:endPar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endParaRPr>
          </a:p>
          <a:p>
            <a:pPr marL="0" marR="0" lvl="0" indent="0" algn="l" defTabSz="684886" rtl="0" eaLnBrk="1" fontAlgn="base" latinLnBrk="0" hangingPunct="1">
              <a:lnSpc>
                <a:spcPct val="100000"/>
              </a:lnSpc>
              <a:spcBef>
                <a:spcPct val="0"/>
              </a:spcBef>
              <a:spcAft>
                <a:spcPct val="0"/>
              </a:spcAft>
              <a:buClrTx/>
              <a:buSzTx/>
              <a:buFontTx/>
              <a:buNone/>
              <a:tabLst/>
              <a:defRPr/>
            </a:pPr>
            <a:r>
              <a:rPr kumimoji="0" lang="en-US" altLang="en-US" sz="1798" b="1" i="1" u="none" strike="noStrike" kern="1200" cap="none" spc="0" normalizeH="0" baseline="0" noProof="0" dirty="0" err="1">
                <a:ln>
                  <a:noFill/>
                </a:ln>
                <a:solidFill>
                  <a:srgbClr val="FF0066"/>
                </a:solidFill>
                <a:effectLst/>
                <a:uLnTx/>
                <a:uFillTx/>
                <a:latin typeface="Times New Roman" pitchFamily="18" charset="0"/>
                <a:ea typeface="+mn-ea"/>
                <a:cs typeface="+mn-cs"/>
              </a:rPr>
              <a:t>Lớp</a:t>
            </a:r>
            <a:r>
              <a:rPr kumimoji="0" lang="en-US" altLang="en-US" sz="1798" b="1" i="1" u="none" strike="noStrike" kern="1200" cap="none" spc="0" normalizeH="0" baseline="0" noProof="0" dirty="0">
                <a:ln>
                  <a:noFill/>
                </a:ln>
                <a:solidFill>
                  <a:srgbClr val="FF0066"/>
                </a:solidFill>
                <a:effectLst/>
                <a:uLnTx/>
                <a:uFillTx/>
                <a:latin typeface="Times New Roman" pitchFamily="18" charset="0"/>
                <a:ea typeface="+mn-ea"/>
                <a:cs typeface="+mn-cs"/>
              </a:rPr>
              <a:t>:  4E</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886" y="499945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6004" y="4240025"/>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ustDataLst>
      <p:tags r:id="rId1"/>
    </p:custDataLst>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5"/>
          <a:stretch>
            <a:fillRect/>
          </a:stretch>
        </p:blipFill>
        <p:spPr>
          <a:xfrm>
            <a:off x="5708554" y="600075"/>
            <a:ext cx="6089841" cy="6858000"/>
          </a:xfrm>
          <a:prstGeom prst="rect">
            <a:avLst/>
          </a:prstGeom>
        </p:spPr>
      </p:pic>
    </p:spTree>
    <p:custDataLst>
      <p:tags r:id="rId1"/>
    </p:custDataLst>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5"/>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ustDataLst>
      <p:tags r:id="rId1"/>
    </p:custDataLst>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5"/>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sp>
        <p:nvSpPr>
          <p:cNvPr id="7" name="TextBox 47">
            <a:extLst>
              <a:ext uri="{FF2B5EF4-FFF2-40B4-BE49-F238E27FC236}">
                <a16:creationId xmlns:a16="http://schemas.microsoft.com/office/drawing/2014/main" id="{B80138F7-4E41-D56C-8B11-2F19F0D81CCA}"/>
              </a:ext>
            </a:extLst>
          </p:cNvPr>
          <p:cNvSpPr txBox="1"/>
          <p:nvPr/>
        </p:nvSpPr>
        <p:spPr>
          <a:xfrm>
            <a:off x="-378448" y="997527"/>
            <a:ext cx="5518861" cy="51891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LUYỆN</a:t>
            </a:r>
            <a:r>
              <a:rPr kumimoji="0" lang="en-US" sz="13800" b="1" i="0" u="none" strike="noStrike" kern="1200" cap="none" spc="0" normalizeH="0" noProof="0">
                <a:ln>
                  <a:noFill/>
                </a:ln>
                <a:solidFill>
                  <a:srgbClr val="00B0F0"/>
                </a:solidFill>
                <a:effectLst/>
                <a:uLnTx/>
                <a:uFillTx/>
                <a:latin typeface="Calibri" panose="020F0502020204030204" pitchFamily="34" charset="0"/>
                <a:cs typeface="Calibri" panose="020F0502020204030204" pitchFamily="34" charset="0"/>
              </a:rPr>
              <a:t> TẬP</a:t>
            </a:r>
          </a:p>
        </p:txBody>
      </p:sp>
    </p:spTree>
    <p:custDataLst>
      <p:tags r:id="rId1"/>
    </p:custDataLst>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5"/>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6"/>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7"/>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ustDataLst>
      <p:tags r:id="rId1"/>
    </p:custDataLst>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1" name="TextBox 47">
            <a:extLst>
              <a:ext uri="{FF2B5EF4-FFF2-40B4-BE49-F238E27FC236}">
                <a16:creationId xmlns:a16="http://schemas.microsoft.com/office/drawing/2014/main" id="{B80138F7-4E41-D56C-8B11-2F19F0D81CCA}"/>
              </a:ext>
            </a:extLst>
          </p:cNvPr>
          <p:cNvSpPr txBox="1"/>
          <p:nvPr/>
        </p:nvSpPr>
        <p:spPr>
          <a:xfrm>
            <a:off x="5634424" y="2286000"/>
            <a:ext cx="5518861" cy="15696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VẬN</a:t>
            </a:r>
            <a:r>
              <a:rPr kumimoji="0" lang="en-US" sz="4000" b="1" i="0" u="none" strike="noStrike" kern="1200" cap="none" spc="0" normalizeH="0" noProof="0">
                <a:ln>
                  <a:noFill/>
                </a:ln>
                <a:solidFill>
                  <a:srgbClr val="C00000"/>
                </a:solidFill>
                <a:effectLst/>
                <a:uLnTx/>
                <a:uFillTx/>
                <a:latin typeface="Calibri" panose="020F0502020204030204" pitchFamily="34" charset="0"/>
                <a:cs typeface="Calibri" panose="020F0502020204030204" pitchFamily="34" charset="0"/>
              </a:rPr>
              <a:t> DỤNG</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baseline="0">
                <a:solidFill>
                  <a:srgbClr val="0070C0"/>
                </a:solidFill>
                <a:latin typeface="Calibri" panose="020F0502020204030204" pitchFamily="34" charset="0"/>
                <a:cs typeface="Calibri" panose="020F0502020204030204" pitchFamily="34" charset="0"/>
              </a:rPr>
              <a:t>TRÒ</a:t>
            </a:r>
            <a:r>
              <a:rPr lang="en-US" sz="4000" b="1">
                <a:solidFill>
                  <a:srgbClr val="0070C0"/>
                </a:solidFill>
                <a:latin typeface="Calibri" panose="020F0502020204030204" pitchFamily="34" charset="0"/>
                <a:cs typeface="Calibri" panose="020F0502020204030204" pitchFamily="34" charset="0"/>
              </a:rPr>
              <a:t> CHƠI: QUIZIZZ</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spTree>
    <p:custDataLst>
      <p:tags r:id="rId1"/>
    </p:custDataLst>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5"/>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6"/>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7"/>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custDataLst>
      <p:tags r:id="rId1"/>
    </p:custDataLst>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7"/>
          <a:stretch>
            <a:fillRect/>
          </a:stretch>
        </p:blipFill>
        <p:spPr>
          <a:xfrm>
            <a:off x="3583318" y="1539083"/>
            <a:ext cx="8492464" cy="3627434"/>
          </a:xfrm>
          <a:prstGeom prst="rect">
            <a:avLst/>
          </a:prstGeom>
        </p:spPr>
      </p:pic>
    </p:spTree>
    <p:custDataLst>
      <p:tags r:id="rId1"/>
    </p:custDataLst>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a:extLst>
                <a:ext uri="{FF2B5EF4-FFF2-40B4-BE49-F238E27FC236}">
                  <a16:creationId xmlns:a16="http://schemas.microsoft.com/office/drawing/2014/main" id="{8673307C-6A9C-D34C-CFF5-A1C57367BA34}"/>
                </a:ext>
              </a:extLst>
            </p:cNvPr>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a:extLst>
                <a:ext uri="{FF2B5EF4-FFF2-40B4-BE49-F238E27FC236}">
                  <a16:creationId xmlns:a16="http://schemas.microsoft.com/office/drawing/2014/main" id="{18C3BE43-1FDC-B367-2E7D-F3854A531D8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id="{50E4A9F0-687D-2A6E-36E7-22694A6E22C7}"/>
              </a:ext>
            </a:extLst>
          </p:cNvPr>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5"/>
          <a:stretch>
            <a:fillRect/>
          </a:stretch>
        </p:blipFill>
        <p:spPr>
          <a:xfrm>
            <a:off x="5379112" y="-371475"/>
            <a:ext cx="6405825" cy="6858000"/>
          </a:xfrm>
          <a:prstGeom prst="rect">
            <a:avLst/>
          </a:prstGeom>
        </p:spPr>
      </p:pic>
    </p:spTree>
    <p:custDataLst>
      <p:tags r:id="rId1"/>
    </p:custDataLst>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74823" t="68650" r="-1275" b="-1546"/>
            <a:stretch/>
          </p:blipFill>
          <p:spPr>
            <a:xfrm flipH="1">
              <a:off x="-270161" y="5085133"/>
              <a:ext cx="2822713" cy="1974573"/>
            </a:xfrm>
            <a:prstGeom prst="rect">
              <a:avLst/>
            </a:prstGeom>
          </p:spPr>
        </p:pic>
      </p:grpSp>
      <p:pic>
        <p:nvPicPr>
          <p:cNvPr id="4" name="Picture 3">
            <a:extLst>
              <a:ext uri="{FF2B5EF4-FFF2-40B4-BE49-F238E27FC236}">
                <a16:creationId xmlns:a16="http://schemas.microsoft.com/office/drawing/2014/main" id="{0C9D7D98-A2B8-81D6-8BA7-2A94EC81D38A}"/>
              </a:ext>
            </a:extLst>
          </p:cNvPr>
          <p:cNvPicPr>
            <a:picLocks noChangeAspect="1"/>
          </p:cNvPicPr>
          <p:nvPr/>
        </p:nvPicPr>
        <p:blipFill>
          <a:blip r:embed="rId6"/>
          <a:stretch>
            <a:fillRect/>
          </a:stretch>
        </p:blipFill>
        <p:spPr>
          <a:xfrm>
            <a:off x="990151" y="387665"/>
            <a:ext cx="10364098" cy="4444369"/>
          </a:xfrm>
          <a:prstGeom prst="rect">
            <a:avLst/>
          </a:prstGeom>
        </p:spPr>
      </p:pic>
    </p:spTree>
    <p:custDataLst>
      <p:tags r:id="rId1"/>
    </p:custDataLst>
    <p:extLst>
      <p:ext uri="{BB962C8B-B14F-4D97-AF65-F5344CB8AC3E}">
        <p14:creationId xmlns:p14="http://schemas.microsoft.com/office/powerpoint/2010/main" val="1584935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901132"/>
          </a:xfrm>
          <a:prstGeom prst="rect">
            <a:avLst/>
          </a:prstGeom>
        </p:spPr>
      </p:pic>
    </p:spTree>
    <p:custDataLst>
      <p:tags r:id="rId1"/>
    </p:custDataLst>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5"/>
          <a:stretch>
            <a:fillRect/>
          </a:stretch>
        </p:blipFill>
        <p:spPr>
          <a:xfrm>
            <a:off x="5239064" y="-123825"/>
            <a:ext cx="6952936" cy="6858000"/>
          </a:xfrm>
          <a:prstGeom prst="rect">
            <a:avLst/>
          </a:prstGeom>
        </p:spPr>
      </p:pic>
    </p:spTree>
    <p:custDataLst>
      <p:tags r:id="rId1"/>
    </p:custDataLst>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5"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ustDataLst>
      <p:tags r:id="rId1"/>
    </p:custDataLst>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ustDataLst>
      <p:tags r:id="rId1"/>
    </p:custDataLst>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C176797-070A-4CAA-8603-6E2847A7C13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c豴{A788D163-86C6-4ADF-A672-11926C1E9529}&quot;,&quot;C:\\Users\\Admin\\Documen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3-TOÁN 4"/>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5B8CB19-CF37-42B1-B688-C563EEC8E725}: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AA3D9F5E-F68E-4C94-AF67-CA304444E5BA}:292"/>
</p:tagLst>
</file>

<file path=ppt/tags/tag12.xml><?xml version="1.0" encoding="utf-8"?>
<p:tagLst xmlns:a="http://schemas.openxmlformats.org/drawingml/2006/main" xmlns:r="http://schemas.openxmlformats.org/officeDocument/2006/relationships" xmlns:p="http://schemas.openxmlformats.org/presentationml/2006/main">
  <p:tag name="GENSWF_SLIDE_UID" val="{B654EC9E-A5BC-478E-AA28-DE34FF58FB64}:283"/>
</p:tagLst>
</file>

<file path=ppt/tags/tag13.xml><?xml version="1.0" encoding="utf-8"?>
<p:tagLst xmlns:a="http://schemas.openxmlformats.org/drawingml/2006/main" xmlns:r="http://schemas.openxmlformats.org/officeDocument/2006/relationships" xmlns:p="http://schemas.openxmlformats.org/presentationml/2006/main">
  <p:tag name="GENSWF_SLIDE_UID" val="{9DEB3C8E-6E7A-4F24-B617-DDEA8830EF67}: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05B186A2-2D45-4905-98B2-58E8F6CB4E92}:274"/>
</p:tagLst>
</file>

<file path=ppt/tags/tag15.xml><?xml version="1.0" encoding="utf-8"?>
<p:tagLst xmlns:a="http://schemas.openxmlformats.org/drawingml/2006/main" xmlns:r="http://schemas.openxmlformats.org/officeDocument/2006/relationships" xmlns:p="http://schemas.openxmlformats.org/presentationml/2006/main">
  <p:tag name="GENSWF_SLIDE_UID" val="{8149518B-9142-4223-A8A1-5B7869CB31A9}:293"/>
</p:tagLst>
</file>

<file path=ppt/tags/tag16.xml><?xml version="1.0" encoding="utf-8"?>
<p:tagLst xmlns:a="http://schemas.openxmlformats.org/drawingml/2006/main" xmlns:r="http://schemas.openxmlformats.org/officeDocument/2006/relationships" xmlns:p="http://schemas.openxmlformats.org/presentationml/2006/main">
  <p:tag name="GENSWF_SLIDE_UID" val="{C4783A7C-A7B5-4356-BB91-54E908563773}: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D17CC9CC-D6E8-41B9-8BE3-E31B36E3FDDA}:266"/>
</p:tagLst>
</file>

<file path=ppt/tags/tag18.xml><?xml version="1.0" encoding="utf-8"?>
<p:tagLst xmlns:a="http://schemas.openxmlformats.org/drawingml/2006/main" xmlns:r="http://schemas.openxmlformats.org/officeDocument/2006/relationships" xmlns:p="http://schemas.openxmlformats.org/presentationml/2006/main">
  <p:tag name="GENSWF_SLIDE_UID" val="{E71B51DE-ECA7-4354-935D-816969238CCF}:11694"/>
</p:tagLst>
</file>

<file path=ppt/tags/tag19.xml><?xml version="1.0" encoding="utf-8"?>
<p:tagLst xmlns:a="http://schemas.openxmlformats.org/drawingml/2006/main" xmlns:r="http://schemas.openxmlformats.org/officeDocument/2006/relationships" xmlns:p="http://schemas.openxmlformats.org/presentationml/2006/main">
  <p:tag name="GENSWF_SLIDE_UID" val="{511AF7CD-BBEB-4CC2-88F0-07A110444A75}:272"/>
</p:tagLst>
</file>

<file path=ppt/tags/tag2.xml><?xml version="1.0" encoding="utf-8"?>
<p:tagLst xmlns:a="http://schemas.openxmlformats.org/drawingml/2006/main" xmlns:r="http://schemas.openxmlformats.org/officeDocument/2006/relationships" xmlns:p="http://schemas.openxmlformats.org/presentationml/2006/main">
  <p:tag name="GENSWF_SLIDE_UID" val="{E3A0C8E2-D1F7-4BDA-864C-CFCD93083CAF}:11693"/>
</p:tagLst>
</file>

<file path=ppt/tags/tag20.xml><?xml version="1.0" encoding="utf-8"?>
<p:tagLst xmlns:a="http://schemas.openxmlformats.org/drawingml/2006/main" xmlns:r="http://schemas.openxmlformats.org/officeDocument/2006/relationships" xmlns:p="http://schemas.openxmlformats.org/presentationml/2006/main">
  <p:tag name="GENSWF_SLIDE_UID" val="{61F64D9A-6A24-422F-936D-3EF3D8E13B65}:289"/>
</p:tagLst>
</file>

<file path=ppt/tags/tag21.xml><?xml version="1.0" encoding="utf-8"?>
<p:tagLst xmlns:a="http://schemas.openxmlformats.org/drawingml/2006/main" xmlns:r="http://schemas.openxmlformats.org/officeDocument/2006/relationships" xmlns:p="http://schemas.openxmlformats.org/presentationml/2006/main">
  <p:tag name="GENSWF_SLIDE_UID" val="{073EE26E-2AB2-4FAC-BCBD-79DB6C838742}:290"/>
</p:tagLst>
</file>

<file path=ppt/tags/tag3.xml><?xml version="1.0" encoding="utf-8"?>
<p:tagLst xmlns:a="http://schemas.openxmlformats.org/drawingml/2006/main" xmlns:r="http://schemas.openxmlformats.org/officeDocument/2006/relationships" xmlns:p="http://schemas.openxmlformats.org/presentationml/2006/main">
  <p:tag name="GENSWF_SLIDE_UID" val="{91EC53D4-CE65-4F44-8E91-159AD5CEA2C6}:257"/>
</p:tagLst>
</file>

<file path=ppt/tags/tag4.xml><?xml version="1.0" encoding="utf-8"?>
<p:tagLst xmlns:a="http://schemas.openxmlformats.org/drawingml/2006/main" xmlns:r="http://schemas.openxmlformats.org/officeDocument/2006/relationships" xmlns:p="http://schemas.openxmlformats.org/presentationml/2006/main">
  <p:tag name="GENSWF_SLIDE_UID" val="{3D81CF91-EA08-44ED-96C1-929A4D45E703}:259"/>
</p:tagLst>
</file>

<file path=ppt/tags/tag5.xml><?xml version="1.0" encoding="utf-8"?>
<p:tagLst xmlns:a="http://schemas.openxmlformats.org/drawingml/2006/main" xmlns:r="http://schemas.openxmlformats.org/officeDocument/2006/relationships" xmlns:p="http://schemas.openxmlformats.org/presentationml/2006/main">
  <p:tag name="GENSWF_SLIDE_UID" val="{CF0AE450-C6AD-44CC-A263-01EC840A142A}:260"/>
</p:tagLst>
</file>

<file path=ppt/tags/tag6.xml><?xml version="1.0" encoding="utf-8"?>
<p:tagLst xmlns:a="http://schemas.openxmlformats.org/drawingml/2006/main" xmlns:r="http://schemas.openxmlformats.org/officeDocument/2006/relationships" xmlns:p="http://schemas.openxmlformats.org/presentationml/2006/main">
  <p:tag name="GENSWF_SLIDE_UID" val="{560DC1E3-CBC3-4FD0-B7AF-AC39AF179E2E}:261"/>
</p:tagLst>
</file>

<file path=ppt/tags/tag7.xml><?xml version="1.0" encoding="utf-8"?>
<p:tagLst xmlns:a="http://schemas.openxmlformats.org/drawingml/2006/main" xmlns:r="http://schemas.openxmlformats.org/officeDocument/2006/relationships" xmlns:p="http://schemas.openxmlformats.org/presentationml/2006/main">
  <p:tag name="GENSWF_SLIDE_UID" val="{B1C5E115-0AB3-4EA5-A5EE-41F03CB2764A}:262"/>
</p:tagLst>
</file>

<file path=ppt/tags/tag8.xml><?xml version="1.0" encoding="utf-8"?>
<p:tagLst xmlns:a="http://schemas.openxmlformats.org/drawingml/2006/main" xmlns:r="http://schemas.openxmlformats.org/officeDocument/2006/relationships" xmlns:p="http://schemas.openxmlformats.org/presentationml/2006/main">
  <p:tag name="GENSWF_SLIDE_UID" val="{89DC518D-912E-4547-ACF7-445869FA2CAC}:263"/>
</p:tagLst>
</file>

<file path=ppt/tags/tag9.xml><?xml version="1.0" encoding="utf-8"?>
<p:tagLst xmlns:a="http://schemas.openxmlformats.org/drawingml/2006/main" xmlns:r="http://schemas.openxmlformats.org/officeDocument/2006/relationships" xmlns:p="http://schemas.openxmlformats.org/presentationml/2006/main">
  <p:tag name="GENSWF_SLIDE_UID" val="{78B7E35D-42AF-46D5-B4FA-A68F2189D8F4}:2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581</Words>
  <Application>Microsoft Office PowerPoint</Application>
  <PresentationFormat>Widescreen</PresentationFormat>
  <Paragraphs>115</Paragraphs>
  <Slides>20</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LNTH-LuoLuoNotangYuanTi 1</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13-TOÁN 4</dc:title>
  <dc:creator>Administrator</dc:creator>
  <cp:lastModifiedBy>Administrator</cp:lastModifiedBy>
  <cp:revision>4</cp:revision>
  <dcterms:created xsi:type="dcterms:W3CDTF">2024-10-16T11:43:01Z</dcterms:created>
  <dcterms:modified xsi:type="dcterms:W3CDTF">2024-10-16T11:45:08Z</dcterms:modified>
</cp:coreProperties>
</file>