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EC7F5-2351-4BD6-87CF-98758C31A26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36223-F88A-4470-A6BC-8844A2009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37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07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23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945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28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2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427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31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62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46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94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59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39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3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333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5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4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DA85-FFD4-46BC-8B6B-9D9C3B9BE06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3772-A727-442B-A818-A4B71999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0.xml"/><Relationship Id="rId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1.xml"/><Relationship Id="rId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5.xml"/><Relationship Id="rId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4" y="-163072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8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9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4060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90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2029506"/>
            <a:ext cx="11700367" cy="16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0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9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34" y="134911"/>
            <a:ext cx="6189688" cy="2080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5191593" y="510784"/>
            <a:ext cx="5034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smtClean="0">
                <a:solidFill>
                  <a:srgbClr val="FF0000"/>
                </a:solidFill>
              </a:rPr>
              <a:t>Quizizz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7D6FE-4BD8-1C25-9509-94D1E63C0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340" y="118712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717750" y="2441881"/>
            <a:ext cx="91346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và giải được bài toán liên quan đến rút về đơn vị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669313" y="4941045"/>
            <a:ext cx="9271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giải các bài tập và các bài toán thực tế liên quan đến rút về đơn vị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92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3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3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46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538</Words>
  <Application>Microsoft Office PowerPoint</Application>
  <PresentationFormat>Widescreen</PresentationFormat>
  <Paragraphs>69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맑은 고딕</vt:lpstr>
      <vt:lpstr>Aharoni</vt:lpstr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2024-05-08T14:38:34Z</dcterms:created>
  <dcterms:modified xsi:type="dcterms:W3CDTF">2024-05-08T14:40:25Z</dcterms:modified>
</cp:coreProperties>
</file>