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5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6" r:id="rId14"/>
    <p:sldId id="277" r:id="rId15"/>
    <p:sldId id="27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55405-FE11-480B-BADD-6FC7D9816CE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71A85-E78F-43F7-BFCB-BF3BF468B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3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65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28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7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740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76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581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5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62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2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58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0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67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5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7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4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17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04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7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0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3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5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4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0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0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8AE6B-9609-497C-A27F-E48D5844BDF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9B28-27C6-4946-B190-3F85CED99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9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493986" y="280975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310" y="4207683"/>
            <a:ext cx="5273073" cy="23476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490113"/>
            <a:ext cx="11519338" cy="34247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anh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cô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chú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ả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cánh cam diêm dúa, các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chị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giang,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(Theo Xuân Quỳnh)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1983711" y="887467"/>
            <a:ext cx="8803352" cy="126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 flipV="1">
            <a:off x="2536723" y="1314451"/>
            <a:ext cx="5564290" cy="276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3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4291988" y="568348"/>
            <a:ext cx="7300922" cy="85414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B1E0DF-E3C5-2492-CB4C-BA4C7DF337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20252" y="1678592"/>
          <a:ext cx="8618483" cy="4661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val="3554278101"/>
                    </a:ext>
                  </a:extLst>
                </a:gridCol>
                <a:gridCol w="3489435">
                  <a:extLst>
                    <a:ext uri="{9D8B030D-6E8A-4147-A177-3AD203B41FA5}">
                      <a16:colId xmlns:a16="http://schemas.microsoft.com/office/drawing/2014/main" val="2496121716"/>
                    </a:ext>
                  </a:extLst>
                </a:gridCol>
                <a:gridCol w="3405351">
                  <a:extLst>
                    <a:ext uri="{9D8B030D-6E8A-4147-A177-3AD203B41FA5}">
                      <a16:colId xmlns:a16="http://schemas.microsoft.com/office/drawing/2014/main" val="458742190"/>
                    </a:ext>
                  </a:extLst>
                </a:gridCol>
              </a:tblGrid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73371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97274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62319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702935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369279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1907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830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1F0148-3069-D78E-13DB-A0C9F91D778A}"/>
              </a:ext>
            </a:extLst>
          </p:cNvPr>
          <p:cNvSpPr txBox="1"/>
          <p:nvPr/>
        </p:nvSpPr>
        <p:spPr>
          <a:xfrm>
            <a:off x="5506404" y="2236857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E9EE7-1B9E-CA3E-E1F9-FE9EAA597CCD}"/>
              </a:ext>
            </a:extLst>
          </p:cNvPr>
          <p:cNvSpPr txBox="1"/>
          <p:nvPr/>
        </p:nvSpPr>
        <p:spPr>
          <a:xfrm>
            <a:off x="8681546" y="2333297"/>
            <a:ext cx="2911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50B51-1FC4-DB6B-F00B-44FFABCCC540}"/>
              </a:ext>
            </a:extLst>
          </p:cNvPr>
          <p:cNvSpPr txBox="1"/>
          <p:nvPr/>
        </p:nvSpPr>
        <p:spPr>
          <a:xfrm>
            <a:off x="5549462" y="2890345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8DBB-94EA-14B9-21AA-2BD282D1878C}"/>
              </a:ext>
            </a:extLst>
          </p:cNvPr>
          <p:cNvSpPr txBox="1"/>
          <p:nvPr/>
        </p:nvSpPr>
        <p:spPr>
          <a:xfrm>
            <a:off x="8628993" y="2932386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chuồn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kim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3A80F-707E-A6CB-36B6-1E8A2013362B}"/>
              </a:ext>
            </a:extLst>
          </p:cNvPr>
          <p:cNvSpPr txBox="1"/>
          <p:nvPr/>
        </p:nvSpPr>
        <p:spPr>
          <a:xfrm>
            <a:off x="5528442" y="3584027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BB9E-A758-B47B-462F-85C05672EAEE}"/>
              </a:ext>
            </a:extLst>
          </p:cNvPr>
          <p:cNvSpPr txBox="1"/>
          <p:nvPr/>
        </p:nvSpPr>
        <p:spPr>
          <a:xfrm>
            <a:off x="8607973" y="3584027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E68DF-3B32-92FA-3BD5-76994547C64D}"/>
              </a:ext>
            </a:extLst>
          </p:cNvPr>
          <p:cNvSpPr txBox="1"/>
          <p:nvPr/>
        </p:nvSpPr>
        <p:spPr>
          <a:xfrm>
            <a:off x="5707117" y="4267201"/>
            <a:ext cx="83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986E-19CB-168E-3734-A58FC823DDC4}"/>
              </a:ext>
            </a:extLst>
          </p:cNvPr>
          <p:cNvSpPr txBox="1"/>
          <p:nvPr/>
        </p:nvSpPr>
        <p:spPr>
          <a:xfrm>
            <a:off x="8434552" y="4222095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3D8BC-F10D-FB24-E4E8-09F9D8F30F83}"/>
              </a:ext>
            </a:extLst>
          </p:cNvPr>
          <p:cNvSpPr txBox="1"/>
          <p:nvPr/>
        </p:nvSpPr>
        <p:spPr>
          <a:xfrm>
            <a:off x="5370786" y="4908332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41752-699F-495F-BE14-220C2A308D41}"/>
              </a:ext>
            </a:extLst>
          </p:cNvPr>
          <p:cNvSpPr txBox="1"/>
          <p:nvPr/>
        </p:nvSpPr>
        <p:spPr>
          <a:xfrm>
            <a:off x="8607973" y="500292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EA72A-C7FD-CD48-2C91-EE13FA5DDAF4}"/>
              </a:ext>
            </a:extLst>
          </p:cNvPr>
          <p:cNvSpPr txBox="1"/>
          <p:nvPr/>
        </p:nvSpPr>
        <p:spPr>
          <a:xfrm>
            <a:off x="5370786" y="5507422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59278-60D0-42E1-40FD-05C4EE6AC7A6}"/>
              </a:ext>
            </a:extLst>
          </p:cNvPr>
          <p:cNvSpPr txBox="1"/>
          <p:nvPr/>
        </p:nvSpPr>
        <p:spPr>
          <a:xfrm>
            <a:off x="8523891" y="559150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dẽ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CD777-07CC-04E2-BC4F-29F4FF0EF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67" y="1744717"/>
            <a:ext cx="3016468" cy="397307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656554" y="906560"/>
            <a:ext cx="2602664" cy="772033"/>
            <a:chOff x="3985399" y="6075952"/>
            <a:chExt cx="4175232" cy="1140976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4010757" y="6075952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3985399" y="6409654"/>
              <a:ext cx="4175232" cy="759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</a:rPr>
                <a:t>TL </a:t>
              </a:r>
              <a:r>
                <a:rPr lang="en-US" sz="3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2</a:t>
              </a:r>
              <a:r>
                <a:rPr lang="en-US" sz="3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</a:rPr>
                <a:t>p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5" name="Picture 9">
            <a:extLst>
              <a:ext uri="{FF2B5EF4-FFF2-40B4-BE49-F238E27FC236}">
                <a16:creationId xmlns:a16="http://schemas.microsoft.com/office/drawing/2014/main" id="{46A7D512-F935-DB02-68A4-1F35E4B71D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2" y="-159399"/>
            <a:ext cx="2397208" cy="14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6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trong đoạn thơ dưới đây những từ ngữ chỉ hoạt động, đặc điểm của người được dùng để tả các vật hoặc hiện tượng tự nhiên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0BAE9-DFCF-2994-3FBB-7E4C5762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15" y="1917480"/>
            <a:ext cx="10401591" cy="45570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 flipV="1">
            <a:off x="5117690" y="1324304"/>
            <a:ext cx="6538282" cy="10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57418" y="830317"/>
            <a:ext cx="7724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8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2207341" y="644350"/>
            <a:ext cx="10299175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2615837" y="694267"/>
            <a:ext cx="9576163" cy="78057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639F2-666A-A9FE-E222-E770005534C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07341" y="1474837"/>
          <a:ext cx="9984659" cy="549877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05372">
                  <a:extLst>
                    <a:ext uri="{9D8B030D-6E8A-4147-A177-3AD203B41FA5}">
                      <a16:colId xmlns:a16="http://schemas.microsoft.com/office/drawing/2014/main" val="1763527858"/>
                    </a:ext>
                  </a:extLst>
                </a:gridCol>
                <a:gridCol w="2851885">
                  <a:extLst>
                    <a:ext uri="{9D8B030D-6E8A-4147-A177-3AD203B41FA5}">
                      <a16:colId xmlns:a16="http://schemas.microsoft.com/office/drawing/2014/main" val="3767855573"/>
                    </a:ext>
                  </a:extLst>
                </a:gridCol>
                <a:gridCol w="6027402">
                  <a:extLst>
                    <a:ext uri="{9D8B030D-6E8A-4147-A177-3AD203B41FA5}">
                      <a16:colId xmlns:a16="http://schemas.microsoft.com/office/drawing/2014/main" val="3374483285"/>
                    </a:ext>
                  </a:extLst>
                </a:gridCol>
              </a:tblGrid>
              <a:tr h="1144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631071"/>
                  </a:ext>
                </a:extLst>
              </a:tr>
              <a:tr h="71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9268"/>
                  </a:ext>
                </a:extLst>
              </a:tr>
              <a:tr h="71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36010"/>
                  </a:ext>
                </a:extLst>
              </a:tr>
              <a:tr h="71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88241"/>
                  </a:ext>
                </a:extLst>
              </a:tr>
              <a:tr h="7622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60844"/>
                  </a:ext>
                </a:extLst>
              </a:tr>
              <a:tr h="71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6688"/>
                  </a:ext>
                </a:extLst>
              </a:tr>
              <a:tr h="71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916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0A37AB-0437-A55F-B215-DECC9D76494F}"/>
              </a:ext>
            </a:extLst>
          </p:cNvPr>
          <p:cNvSpPr txBox="1"/>
          <p:nvPr/>
        </p:nvSpPr>
        <p:spPr>
          <a:xfrm>
            <a:off x="3496703" y="2740842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6B9F5-DE05-B9E1-D9B8-6E6F98B5E1C5}"/>
              </a:ext>
            </a:extLst>
          </p:cNvPr>
          <p:cNvSpPr txBox="1"/>
          <p:nvPr/>
        </p:nvSpPr>
        <p:spPr>
          <a:xfrm>
            <a:off x="6215175" y="2706555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9DE59-257C-3F9E-0BC1-064E7A0C2C9E}"/>
              </a:ext>
            </a:extLst>
          </p:cNvPr>
          <p:cNvSpPr txBox="1"/>
          <p:nvPr/>
        </p:nvSpPr>
        <p:spPr>
          <a:xfrm>
            <a:off x="3462722" y="3391586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DF7A1-4222-CC6F-8AFA-2218BD87CFC2}"/>
              </a:ext>
            </a:extLst>
          </p:cNvPr>
          <p:cNvSpPr txBox="1"/>
          <p:nvPr/>
        </p:nvSpPr>
        <p:spPr>
          <a:xfrm>
            <a:off x="6313821" y="3398708"/>
            <a:ext cx="4670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9C3FF-8E9F-80E4-B5D5-637B3ECB7B11}"/>
              </a:ext>
            </a:extLst>
          </p:cNvPr>
          <p:cNvSpPr txBox="1"/>
          <p:nvPr/>
        </p:nvSpPr>
        <p:spPr>
          <a:xfrm>
            <a:off x="3551564" y="4128335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F8A20-2914-8C61-C417-9C2CAFF7DDF3}"/>
              </a:ext>
            </a:extLst>
          </p:cNvPr>
          <p:cNvSpPr txBox="1"/>
          <p:nvPr/>
        </p:nvSpPr>
        <p:spPr>
          <a:xfrm>
            <a:off x="6313821" y="4135719"/>
            <a:ext cx="4670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BBAA2-2489-A90C-3873-51F6C063783B}"/>
              </a:ext>
            </a:extLst>
          </p:cNvPr>
          <p:cNvSpPr txBox="1"/>
          <p:nvPr/>
        </p:nvSpPr>
        <p:spPr>
          <a:xfrm>
            <a:off x="3551564" y="4824672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/>
              <a:t>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44484-79B8-C027-83EB-43D1D4463AC1}"/>
              </a:ext>
            </a:extLst>
          </p:cNvPr>
          <p:cNvSpPr txBox="1"/>
          <p:nvPr/>
        </p:nvSpPr>
        <p:spPr>
          <a:xfrm>
            <a:off x="6313821" y="4813970"/>
            <a:ext cx="5633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g</a:t>
            </a:r>
            <a:r>
              <a:rPr lang="vi-VN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hé xuống sân, khanh khách cười</a:t>
            </a:r>
            <a:endParaRPr lang="en-US" sz="3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65AD7-6AF9-E6FD-44F3-78ECDE50268D}"/>
              </a:ext>
            </a:extLst>
          </p:cNvPr>
          <p:cNvSpPr txBox="1"/>
          <p:nvPr/>
        </p:nvSpPr>
        <p:spPr>
          <a:xfrm>
            <a:off x="3496703" y="5568171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FC95A-7301-E023-BE5F-4FA55B702A93}"/>
              </a:ext>
            </a:extLst>
          </p:cNvPr>
          <p:cNvSpPr txBox="1"/>
          <p:nvPr/>
        </p:nvSpPr>
        <p:spPr>
          <a:xfrm>
            <a:off x="6313821" y="5478022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F89A9-55CC-FD54-6666-2597D3DD3AD5}"/>
              </a:ext>
            </a:extLst>
          </p:cNvPr>
          <p:cNvSpPr txBox="1"/>
          <p:nvPr/>
        </p:nvSpPr>
        <p:spPr>
          <a:xfrm>
            <a:off x="3364790" y="6276917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57D372-5032-19B7-CD1D-1E0FB6F587C2}"/>
              </a:ext>
            </a:extLst>
          </p:cNvPr>
          <p:cNvSpPr txBox="1"/>
          <p:nvPr/>
        </p:nvSpPr>
        <p:spPr>
          <a:xfrm>
            <a:off x="6244624" y="6223793"/>
            <a:ext cx="4740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-25356" y="1194776"/>
            <a:ext cx="2441294" cy="850678"/>
            <a:chOff x="2420555" y="2018453"/>
            <a:chExt cx="4175231" cy="1218958"/>
          </a:xfrm>
        </p:grpSpPr>
        <p:sp>
          <p:nvSpPr>
            <p:cNvPr id="22" name="Plaque 21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2445912" y="20184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2420555" y="2311266"/>
              <a:ext cx="4175231" cy="926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TL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lang="en-US" sz="3600" b="1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</a:rPr>
                <a:t>2</a:t>
              </a:r>
              <a:r>
                <a:rPr lang="en-US" sz="36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</a:rPr>
                <a:t>p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4" name="Picture 9">
            <a:extLst>
              <a:ext uri="{FF2B5EF4-FFF2-40B4-BE49-F238E27FC236}">
                <a16:creationId xmlns:a16="http://schemas.microsoft.com/office/drawing/2014/main" id="{46A7D512-F935-DB02-68A4-1F35E4B71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0" y="75313"/>
            <a:ext cx="2397208" cy="14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87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337BF2-989D-23E2-2EA6-D5DB3019C746}"/>
              </a:ext>
            </a:extLst>
          </p:cNvPr>
          <p:cNvGrpSpPr/>
          <p:nvPr/>
        </p:nvGrpSpPr>
        <p:grpSpPr>
          <a:xfrm>
            <a:off x="924909" y="142876"/>
            <a:ext cx="10720550" cy="6047716"/>
            <a:chOff x="4702480" y="2354410"/>
            <a:chExt cx="7655360" cy="3732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FC6CB2-2445-F1A5-6986-471B157BEC8B}"/>
                </a:ext>
              </a:extLst>
            </p:cNvPr>
            <p:cNvGrpSpPr/>
            <p:nvPr/>
          </p:nvGrpSpPr>
          <p:grpSpPr>
            <a:xfrm>
              <a:off x="4702480" y="2354410"/>
              <a:ext cx="7655360" cy="3732601"/>
              <a:chOff x="4702480" y="2354410"/>
              <a:chExt cx="7655360" cy="3732601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08C648E-25C3-A30F-36F6-E39D7EC60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702480" y="3124124"/>
                <a:ext cx="7655360" cy="2962887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CC2C53AB-EAB9-3803-7F18-B9E0E451B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584" y="2354410"/>
                <a:ext cx="1269125" cy="103922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6C8E11-9C91-B0DA-6649-11A3658ACBB9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CF8F2D-7B1B-9CA1-5524-D9BE9FC10EFE}"/>
              </a:ext>
            </a:extLst>
          </p:cNvPr>
          <p:cNvSpPr txBox="1"/>
          <p:nvPr/>
        </p:nvSpPr>
        <p:spPr>
          <a:xfrm>
            <a:off x="1576552" y="2082573"/>
            <a:ext cx="9574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Nhân hóa là gọi hoặc kể, tả con vật, cây cối, đồ vật, hiện tượng tự nhiên,...bằng những từ ngữ vốn được dùng để gọi hoặc kể, tả người; làm cho chúng trở nên gần gũi, sinh động hơn.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8E5485-93D5-9766-9A57-56C561754ACA}"/>
              </a:ext>
            </a:extLst>
          </p:cNvPr>
          <p:cNvGrpSpPr/>
          <p:nvPr/>
        </p:nvGrpSpPr>
        <p:grpSpPr>
          <a:xfrm>
            <a:off x="0" y="8012"/>
            <a:ext cx="2052045" cy="1818660"/>
            <a:chOff x="5109848" y="2226861"/>
            <a:chExt cx="2140037" cy="21763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B0FA54-9E44-1912-2F5F-FE908DB53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B96D15-8B20-53AB-5602-11D940BB9FA5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3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AF80-DFA0-EB61-5062-6AD862636708}"/>
              </a:ext>
            </a:extLst>
          </p:cNvPr>
          <p:cNvSpPr txBox="1"/>
          <p:nvPr/>
        </p:nvSpPr>
        <p:spPr>
          <a:xfrm>
            <a:off x="3277869" y="1771088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Đồng làng vương chút heo may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Hạt mưa mải miết trốn tìm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Cây đào trước cửa lim dim mắt cười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Quất gom từng giọt nắng rơi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Làm thành quả – trăm mặt trời vàng mơ...</a:t>
            </a:r>
          </a:p>
          <a:p>
            <a:pPr algn="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(Đỗ Quang Huỳnh)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 flipV="1">
            <a:off x="6610328" y="870155"/>
            <a:ext cx="5158885" cy="44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6426906" y="135142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9">
            <a:extLst>
              <a:ext uri="{FF2B5EF4-FFF2-40B4-BE49-F238E27FC236}">
                <a16:creationId xmlns:a16="http://schemas.microsoft.com/office/drawing/2014/main" id="{46A7D512-F935-DB02-68A4-1F35E4B71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6" y="4360375"/>
            <a:ext cx="2397208" cy="14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549909" y="5751552"/>
            <a:ext cx="2441294" cy="796256"/>
            <a:chOff x="3404404" y="8547978"/>
            <a:chExt cx="4175231" cy="1140976"/>
          </a:xfrm>
        </p:grpSpPr>
        <p:sp>
          <p:nvSpPr>
            <p:cNvPr id="15" name="Plaque 14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3404404" y="8547978"/>
              <a:ext cx="4124519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3404404" y="8547978"/>
              <a:ext cx="4175231" cy="926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TL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lang="en-US" sz="3600" b="1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</a:rPr>
                <a:t>2</a:t>
              </a:r>
              <a:r>
                <a:rPr lang="en-US" sz="36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</a:rPr>
                <a:t>p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82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030866" y="2035277"/>
            <a:ext cx="10770220" cy="4822724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E3350A-ED63-0D05-E39F-7784FA5DD991}"/>
              </a:ext>
            </a:extLst>
          </p:cNvPr>
          <p:cNvSpPr/>
          <p:nvPr/>
        </p:nvSpPr>
        <p:spPr>
          <a:xfrm>
            <a:off x="2788631" y="676616"/>
            <a:ext cx="6821214" cy="92491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BÀI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2F6D10B7-689B-3FAF-7F9C-B52BDD34201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4150" y="2178019"/>
          <a:ext cx="10043652" cy="44817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24890">
                  <a:extLst>
                    <a:ext uri="{9D8B030D-6E8A-4147-A177-3AD203B41FA5}">
                      <a16:colId xmlns:a16="http://schemas.microsoft.com/office/drawing/2014/main" val="3133718006"/>
                    </a:ext>
                  </a:extLst>
                </a:gridCol>
                <a:gridCol w="5570878">
                  <a:extLst>
                    <a:ext uri="{9D8B030D-6E8A-4147-A177-3AD203B41FA5}">
                      <a16:colId xmlns:a16="http://schemas.microsoft.com/office/drawing/2014/main" val="2807826127"/>
                    </a:ext>
                  </a:extLst>
                </a:gridCol>
                <a:gridCol w="3347884">
                  <a:extLst>
                    <a:ext uri="{9D8B030D-6E8A-4147-A177-3AD203B41FA5}">
                      <a16:colId xmlns:a16="http://schemas.microsoft.com/office/drawing/2014/main" val="692139214"/>
                    </a:ext>
                  </a:extLst>
                </a:gridCol>
              </a:tblGrid>
              <a:tr h="78845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443099"/>
                  </a:ext>
                </a:extLst>
              </a:tr>
              <a:tr h="6720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58619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606096"/>
                  </a:ext>
                </a:extLst>
              </a:tr>
              <a:tr h="9735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404307"/>
                  </a:ext>
                </a:extLst>
              </a:tr>
              <a:tr h="1055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18485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4FAB7AD-8EC3-4E18-E2C9-9D7723D024CA}"/>
              </a:ext>
            </a:extLst>
          </p:cNvPr>
          <p:cNvSpPr txBox="1"/>
          <p:nvPr/>
        </p:nvSpPr>
        <p:spPr>
          <a:xfrm>
            <a:off x="2627585" y="3170411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74397C-FEAF-9E75-6114-B4293ECFD3C4}"/>
              </a:ext>
            </a:extLst>
          </p:cNvPr>
          <p:cNvSpPr txBox="1"/>
          <p:nvPr/>
        </p:nvSpPr>
        <p:spPr>
          <a:xfrm>
            <a:off x="2627585" y="3916806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AB5FC-1686-3EF7-1733-0BC61316F40D}"/>
              </a:ext>
            </a:extLst>
          </p:cNvPr>
          <p:cNvSpPr txBox="1"/>
          <p:nvPr/>
        </p:nvSpPr>
        <p:spPr>
          <a:xfrm>
            <a:off x="2490951" y="4622689"/>
            <a:ext cx="415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7411CF-F6E3-7F3B-221E-43A88C152581}"/>
              </a:ext>
            </a:extLst>
          </p:cNvPr>
          <p:cNvSpPr txBox="1"/>
          <p:nvPr/>
        </p:nvSpPr>
        <p:spPr>
          <a:xfrm>
            <a:off x="2667763" y="5638608"/>
            <a:ext cx="353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D9864-6CAC-5790-31F7-A1C4286E7AEA}"/>
              </a:ext>
            </a:extLst>
          </p:cNvPr>
          <p:cNvSpPr txBox="1"/>
          <p:nvPr/>
        </p:nvSpPr>
        <p:spPr>
          <a:xfrm>
            <a:off x="8486513" y="3361061"/>
            <a:ext cx="2680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62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1" y="2532993"/>
            <a:ext cx="3839350" cy="4103174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2507225" y="280974"/>
            <a:ext cx="9558651" cy="346511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 flipV="1">
            <a:off x="4721942" y="1769806"/>
            <a:ext cx="2342535" cy="137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8627806" y="2298036"/>
            <a:ext cx="2593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 flipV="1">
            <a:off x="5695699" y="3008077"/>
            <a:ext cx="3181702" cy="93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51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51663E-EC41-5C8B-5952-0D7EC650535D}"/>
              </a:ext>
            </a:extLst>
          </p:cNvPr>
          <p:cNvGrpSpPr/>
          <p:nvPr/>
        </p:nvGrpSpPr>
        <p:grpSpPr>
          <a:xfrm>
            <a:off x="3368953" y="2963841"/>
            <a:ext cx="6872748" cy="1821268"/>
            <a:chOff x="3333136" y="3211755"/>
            <a:chExt cx="6872748" cy="182126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97905-872C-265F-D9D4-C4EA0CF08AB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904E9C-818E-20E2-5C0E-CD57416BD2D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821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46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94B81-597C-E38E-2AD8-68EEAF842656}"/>
              </a:ext>
            </a:extLst>
          </p:cNvPr>
          <p:cNvSpPr/>
          <p:nvPr/>
        </p:nvSpPr>
        <p:spPr>
          <a:xfrm>
            <a:off x="0" y="4283907"/>
            <a:ext cx="12192000" cy="2536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773831"/>
            <a:ext cx="12503852" cy="22123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3EE0E42-DE1C-5A73-8082-67193A16C6EE}"/>
              </a:ext>
            </a:extLst>
          </p:cNvPr>
          <p:cNvGrpSpPr/>
          <p:nvPr/>
        </p:nvGrpSpPr>
        <p:grpSpPr>
          <a:xfrm>
            <a:off x="235230" y="735438"/>
            <a:ext cx="11725711" cy="1491342"/>
            <a:chOff x="413793" y="967313"/>
            <a:chExt cx="14352736" cy="8666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413793" y="967313"/>
              <a:ext cx="14352736" cy="866608"/>
            </a:xfrm>
            <a:custGeom>
              <a:avLst/>
              <a:gdLst>
                <a:gd name="connsiteX0" fmla="*/ 0 w 14352736"/>
                <a:gd name="connsiteY0" fmla="*/ 211634 h 866608"/>
                <a:gd name="connsiteX1" fmla="*/ 211634 w 14352736"/>
                <a:gd name="connsiteY1" fmla="*/ 0 h 866608"/>
                <a:gd name="connsiteX2" fmla="*/ 14141102 w 14352736"/>
                <a:gd name="connsiteY2" fmla="*/ 0 h 866608"/>
                <a:gd name="connsiteX3" fmla="*/ 14352736 w 14352736"/>
                <a:gd name="connsiteY3" fmla="*/ 211634 h 866608"/>
                <a:gd name="connsiteX4" fmla="*/ 14352736 w 14352736"/>
                <a:gd name="connsiteY4" fmla="*/ 654974 h 866608"/>
                <a:gd name="connsiteX5" fmla="*/ 14141102 w 14352736"/>
                <a:gd name="connsiteY5" fmla="*/ 866608 h 866608"/>
                <a:gd name="connsiteX6" fmla="*/ 211634 w 14352736"/>
                <a:gd name="connsiteY6" fmla="*/ 866608 h 866608"/>
                <a:gd name="connsiteX7" fmla="*/ 0 w 14352736"/>
                <a:gd name="connsiteY7" fmla="*/ 654974 h 866608"/>
                <a:gd name="connsiteX8" fmla="*/ 0 w 14352736"/>
                <a:gd name="connsiteY8" fmla="*/ 211634 h 86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52736" h="866608" fill="none" extrusionOk="0">
                  <a:moveTo>
                    <a:pt x="0" y="211634"/>
                  </a:moveTo>
                  <a:cubicBezTo>
                    <a:pt x="-4113" y="109166"/>
                    <a:pt x="81364" y="-8997"/>
                    <a:pt x="211634" y="0"/>
                  </a:cubicBezTo>
                  <a:cubicBezTo>
                    <a:pt x="5807204" y="-35273"/>
                    <a:pt x="7492111" y="-144294"/>
                    <a:pt x="14141102" y="0"/>
                  </a:cubicBezTo>
                  <a:cubicBezTo>
                    <a:pt x="14265234" y="2207"/>
                    <a:pt x="14343697" y="87130"/>
                    <a:pt x="14352736" y="211634"/>
                  </a:cubicBezTo>
                  <a:cubicBezTo>
                    <a:pt x="14321409" y="367783"/>
                    <a:pt x="14384915" y="509063"/>
                    <a:pt x="14352736" y="654974"/>
                  </a:cubicBezTo>
                  <a:cubicBezTo>
                    <a:pt x="14369464" y="759206"/>
                    <a:pt x="14264539" y="859502"/>
                    <a:pt x="14141102" y="866608"/>
                  </a:cubicBezTo>
                  <a:cubicBezTo>
                    <a:pt x="10059331" y="944133"/>
                    <a:pt x="2936776" y="822905"/>
                    <a:pt x="211634" y="866608"/>
                  </a:cubicBezTo>
                  <a:cubicBezTo>
                    <a:pt x="89279" y="865092"/>
                    <a:pt x="-18204" y="771607"/>
                    <a:pt x="0" y="654974"/>
                  </a:cubicBezTo>
                  <a:cubicBezTo>
                    <a:pt x="-12517" y="497625"/>
                    <a:pt x="34928" y="429118"/>
                    <a:pt x="0" y="211634"/>
                  </a:cubicBezTo>
                  <a:close/>
                </a:path>
                <a:path w="14352736" h="866608" stroke="0" extrusionOk="0">
                  <a:moveTo>
                    <a:pt x="0" y="211634"/>
                  </a:moveTo>
                  <a:cubicBezTo>
                    <a:pt x="-4696" y="78527"/>
                    <a:pt x="88314" y="5214"/>
                    <a:pt x="211634" y="0"/>
                  </a:cubicBezTo>
                  <a:cubicBezTo>
                    <a:pt x="5203750" y="-95379"/>
                    <a:pt x="11752518" y="58096"/>
                    <a:pt x="14141102" y="0"/>
                  </a:cubicBezTo>
                  <a:cubicBezTo>
                    <a:pt x="14242072" y="-11201"/>
                    <a:pt x="14337011" y="83450"/>
                    <a:pt x="14352736" y="211634"/>
                  </a:cubicBezTo>
                  <a:cubicBezTo>
                    <a:pt x="14341057" y="394516"/>
                    <a:pt x="14352117" y="505117"/>
                    <a:pt x="14352736" y="654974"/>
                  </a:cubicBezTo>
                  <a:cubicBezTo>
                    <a:pt x="14361265" y="761718"/>
                    <a:pt x="14248263" y="856925"/>
                    <a:pt x="14141102" y="866608"/>
                  </a:cubicBezTo>
                  <a:cubicBezTo>
                    <a:pt x="7785376" y="806702"/>
                    <a:pt x="6156759" y="949122"/>
                    <a:pt x="211634" y="866608"/>
                  </a:cubicBezTo>
                  <a:cubicBezTo>
                    <a:pt x="92203" y="867238"/>
                    <a:pt x="-5756" y="777698"/>
                    <a:pt x="0" y="654974"/>
                  </a:cubicBezTo>
                  <a:cubicBezTo>
                    <a:pt x="-17782" y="441590"/>
                    <a:pt x="-25934" y="365664"/>
                    <a:pt x="0" y="21163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E51C12-3445-C621-AF3C-87ACFA1BEA83}"/>
                </a:ext>
              </a:extLst>
            </p:cNvPr>
            <p:cNvSpPr txBox="1"/>
            <p:nvPr/>
          </p:nvSpPr>
          <p:spPr>
            <a:xfrm>
              <a:off x="823071" y="1163684"/>
              <a:ext cx="13943458" cy="53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5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fr-FR" sz="5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fr-FR" sz="5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fr-FR" sz="5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fr-FR" sz="5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fr-FR" sz="5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fr-FR" sz="5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fr-FR" sz="5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nay</a:t>
              </a:r>
              <a:r>
                <a:rPr kumimoji="0" lang="fr-FR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Picture 4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5C789-28E7-2D2D-0BC3-A2C9D8665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0" y="2912489"/>
            <a:ext cx="2459898" cy="2430117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304C3E-5FA4-1E0C-E270-43403E207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8" y="2671217"/>
            <a:ext cx="2113084" cy="21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1F063-ABCB-AB77-A273-F13D1F53A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767" y="3109620"/>
            <a:ext cx="752311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3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236669"/>
            <a:ext cx="11845157" cy="6500462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87BD5-8024-DE96-EA4E-530693F71499}"/>
              </a:ext>
            </a:extLst>
          </p:cNvPr>
          <p:cNvSpPr txBox="1"/>
          <p:nvPr/>
        </p:nvSpPr>
        <p:spPr>
          <a:xfrm>
            <a:off x="1972110" y="200061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F7214-192E-5097-2EDC-02D56F9993AD}"/>
              </a:ext>
            </a:extLst>
          </p:cNvPr>
          <p:cNvSpPr txBox="1"/>
          <p:nvPr/>
        </p:nvSpPr>
        <p:spPr>
          <a:xfrm>
            <a:off x="2977868" y="567681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48BF9-6F87-ED7E-B829-371F3F0B1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62060-B949-7FCE-F839-A38903C623F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17A39-378F-F04C-13F8-CEBBAA519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393EC-3565-6BD9-B2F2-8957693A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46" y="2648151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6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Con Chim Vành Khuyên">
            <a:hlinkClick r:id="" action="ppaction://media"/>
            <a:extLst>
              <a:ext uri="{FF2B5EF4-FFF2-40B4-BE49-F238E27FC236}">
                <a16:creationId xmlns:a16="http://schemas.microsoft.com/office/drawing/2014/main" id="{FF5DEC04-BD21-ACB0-CA38-9717DD8E42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5566532" y="963063"/>
            <a:ext cx="6195580" cy="1858581"/>
          </a:xfrm>
          <a:custGeom>
            <a:avLst/>
            <a:gdLst>
              <a:gd name="connsiteX0" fmla="*/ 0 w 6195580"/>
              <a:gd name="connsiteY0" fmla="*/ 309770 h 1858581"/>
              <a:gd name="connsiteX1" fmla="*/ 309770 w 6195580"/>
              <a:gd name="connsiteY1" fmla="*/ 0 h 1858581"/>
              <a:gd name="connsiteX2" fmla="*/ 1032597 w 6195580"/>
              <a:gd name="connsiteY2" fmla="*/ 0 h 1858581"/>
              <a:gd name="connsiteX3" fmla="*/ 1032597 w 6195580"/>
              <a:gd name="connsiteY3" fmla="*/ 0 h 1858581"/>
              <a:gd name="connsiteX4" fmla="*/ 2581492 w 6195580"/>
              <a:gd name="connsiteY4" fmla="*/ 0 h 1858581"/>
              <a:gd name="connsiteX5" fmla="*/ 5885810 w 6195580"/>
              <a:gd name="connsiteY5" fmla="*/ 0 h 1858581"/>
              <a:gd name="connsiteX6" fmla="*/ 6195580 w 6195580"/>
              <a:gd name="connsiteY6" fmla="*/ 309770 h 1858581"/>
              <a:gd name="connsiteX7" fmla="*/ 6195580 w 6195580"/>
              <a:gd name="connsiteY7" fmla="*/ 1084172 h 1858581"/>
              <a:gd name="connsiteX8" fmla="*/ 6195580 w 6195580"/>
              <a:gd name="connsiteY8" fmla="*/ 1084172 h 1858581"/>
              <a:gd name="connsiteX9" fmla="*/ 6195580 w 6195580"/>
              <a:gd name="connsiteY9" fmla="*/ 1548818 h 1858581"/>
              <a:gd name="connsiteX10" fmla="*/ 6195580 w 6195580"/>
              <a:gd name="connsiteY10" fmla="*/ 1548811 h 1858581"/>
              <a:gd name="connsiteX11" fmla="*/ 5885810 w 6195580"/>
              <a:gd name="connsiteY11" fmla="*/ 1858581 h 1858581"/>
              <a:gd name="connsiteX12" fmla="*/ 2581492 w 6195580"/>
              <a:gd name="connsiteY12" fmla="*/ 1858581 h 1858581"/>
              <a:gd name="connsiteX13" fmla="*/ 1032597 w 6195580"/>
              <a:gd name="connsiteY13" fmla="*/ 1858581 h 1858581"/>
              <a:gd name="connsiteX14" fmla="*/ 1032597 w 6195580"/>
              <a:gd name="connsiteY14" fmla="*/ 1858581 h 1858581"/>
              <a:gd name="connsiteX15" fmla="*/ 309770 w 6195580"/>
              <a:gd name="connsiteY15" fmla="*/ 1858581 h 1858581"/>
              <a:gd name="connsiteX16" fmla="*/ 0 w 6195580"/>
              <a:gd name="connsiteY16" fmla="*/ 1548811 h 1858581"/>
              <a:gd name="connsiteX17" fmla="*/ 0 w 6195580"/>
              <a:gd name="connsiteY17" fmla="*/ 1548818 h 1858581"/>
              <a:gd name="connsiteX18" fmla="*/ -1042654 w 6195580"/>
              <a:gd name="connsiteY18" fmla="*/ 1571189 h 1858581"/>
              <a:gd name="connsiteX19" fmla="*/ 0 w 6195580"/>
              <a:gd name="connsiteY19" fmla="*/ 1084172 h 1858581"/>
              <a:gd name="connsiteX20" fmla="*/ 0 w 6195580"/>
              <a:gd name="connsiteY20" fmla="*/ 309770 h 185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95580" h="1858581" fill="none" extrusionOk="0">
                <a:moveTo>
                  <a:pt x="0" y="309770"/>
                </a:moveTo>
                <a:cubicBezTo>
                  <a:pt x="13583" y="146041"/>
                  <a:pt x="136182" y="1008"/>
                  <a:pt x="309770" y="0"/>
                </a:cubicBezTo>
                <a:cubicBezTo>
                  <a:pt x="394499" y="16568"/>
                  <a:pt x="881757" y="31286"/>
                  <a:pt x="1032597" y="0"/>
                </a:cubicBezTo>
                <a:lnTo>
                  <a:pt x="1032597" y="0"/>
                </a:lnTo>
                <a:cubicBezTo>
                  <a:pt x="1535305" y="-123297"/>
                  <a:pt x="2015417" y="-18887"/>
                  <a:pt x="2581492" y="0"/>
                </a:cubicBezTo>
                <a:cubicBezTo>
                  <a:pt x="3572522" y="-117130"/>
                  <a:pt x="5330145" y="123459"/>
                  <a:pt x="5885810" y="0"/>
                </a:cubicBezTo>
                <a:cubicBezTo>
                  <a:pt x="6062105" y="8306"/>
                  <a:pt x="6166810" y="142713"/>
                  <a:pt x="6195580" y="309770"/>
                </a:cubicBezTo>
                <a:cubicBezTo>
                  <a:pt x="6176822" y="675963"/>
                  <a:pt x="6195515" y="922092"/>
                  <a:pt x="6195580" y="1084172"/>
                </a:cubicBezTo>
                <a:lnTo>
                  <a:pt x="6195580" y="1084172"/>
                </a:lnTo>
                <a:cubicBezTo>
                  <a:pt x="6199852" y="1295574"/>
                  <a:pt x="6190512" y="1326602"/>
                  <a:pt x="6195580" y="1548818"/>
                </a:cubicBezTo>
                <a:lnTo>
                  <a:pt x="6195580" y="1548811"/>
                </a:lnTo>
                <a:cubicBezTo>
                  <a:pt x="6191762" y="1715110"/>
                  <a:pt x="6054062" y="1867794"/>
                  <a:pt x="5885810" y="1858581"/>
                </a:cubicBezTo>
                <a:cubicBezTo>
                  <a:pt x="5308960" y="1991975"/>
                  <a:pt x="3504140" y="1727861"/>
                  <a:pt x="2581492" y="1858581"/>
                </a:cubicBezTo>
                <a:cubicBezTo>
                  <a:pt x="1829442" y="1924878"/>
                  <a:pt x="1692237" y="1955100"/>
                  <a:pt x="1032597" y="1858581"/>
                </a:cubicBezTo>
                <a:lnTo>
                  <a:pt x="1032597" y="1858581"/>
                </a:lnTo>
                <a:cubicBezTo>
                  <a:pt x="791254" y="1913358"/>
                  <a:pt x="506204" y="1874438"/>
                  <a:pt x="309770" y="1858581"/>
                </a:cubicBezTo>
                <a:cubicBezTo>
                  <a:pt x="118614" y="1858496"/>
                  <a:pt x="14095" y="1690980"/>
                  <a:pt x="0" y="1548811"/>
                </a:cubicBezTo>
                <a:lnTo>
                  <a:pt x="0" y="1548818"/>
                </a:lnTo>
                <a:cubicBezTo>
                  <a:pt x="-266848" y="1576150"/>
                  <a:pt x="-796611" y="1599372"/>
                  <a:pt x="-1042654" y="1571189"/>
                </a:cubicBezTo>
                <a:cubicBezTo>
                  <a:pt x="-782579" y="1467797"/>
                  <a:pt x="-156370" y="1150895"/>
                  <a:pt x="0" y="1084172"/>
                </a:cubicBezTo>
                <a:cubicBezTo>
                  <a:pt x="-58860" y="995720"/>
                  <a:pt x="-20742" y="434833"/>
                  <a:pt x="0" y="309770"/>
                </a:cubicBezTo>
                <a:close/>
              </a:path>
              <a:path w="6195580" h="1858581" stroke="0" extrusionOk="0">
                <a:moveTo>
                  <a:pt x="0" y="309770"/>
                </a:moveTo>
                <a:cubicBezTo>
                  <a:pt x="-2934" y="143706"/>
                  <a:pt x="153317" y="-9893"/>
                  <a:pt x="309770" y="0"/>
                </a:cubicBezTo>
                <a:cubicBezTo>
                  <a:pt x="649782" y="25071"/>
                  <a:pt x="752250" y="-22633"/>
                  <a:pt x="1032597" y="0"/>
                </a:cubicBezTo>
                <a:lnTo>
                  <a:pt x="1032597" y="0"/>
                </a:lnTo>
                <a:cubicBezTo>
                  <a:pt x="1681407" y="-109769"/>
                  <a:pt x="2167904" y="-95405"/>
                  <a:pt x="2581492" y="0"/>
                </a:cubicBezTo>
                <a:cubicBezTo>
                  <a:pt x="3953556" y="-134364"/>
                  <a:pt x="4694578" y="130381"/>
                  <a:pt x="5885810" y="0"/>
                </a:cubicBezTo>
                <a:cubicBezTo>
                  <a:pt x="6055678" y="-2860"/>
                  <a:pt x="6204942" y="131432"/>
                  <a:pt x="6195580" y="309770"/>
                </a:cubicBezTo>
                <a:cubicBezTo>
                  <a:pt x="6222246" y="474919"/>
                  <a:pt x="6207728" y="785928"/>
                  <a:pt x="6195580" y="1084172"/>
                </a:cubicBezTo>
                <a:lnTo>
                  <a:pt x="6195580" y="1084172"/>
                </a:lnTo>
                <a:cubicBezTo>
                  <a:pt x="6199007" y="1233616"/>
                  <a:pt x="6229686" y="1491958"/>
                  <a:pt x="6195580" y="1548818"/>
                </a:cubicBezTo>
                <a:lnTo>
                  <a:pt x="6195580" y="1548811"/>
                </a:lnTo>
                <a:cubicBezTo>
                  <a:pt x="6204481" y="1718921"/>
                  <a:pt x="6033699" y="1865300"/>
                  <a:pt x="5885810" y="1858581"/>
                </a:cubicBezTo>
                <a:cubicBezTo>
                  <a:pt x="4947134" y="1820822"/>
                  <a:pt x="3017099" y="1909079"/>
                  <a:pt x="2581492" y="1858581"/>
                </a:cubicBezTo>
                <a:cubicBezTo>
                  <a:pt x="2078408" y="1805199"/>
                  <a:pt x="1454501" y="1895794"/>
                  <a:pt x="1032597" y="1858581"/>
                </a:cubicBezTo>
                <a:lnTo>
                  <a:pt x="1032597" y="1858581"/>
                </a:lnTo>
                <a:cubicBezTo>
                  <a:pt x="884153" y="1805070"/>
                  <a:pt x="402816" y="1874779"/>
                  <a:pt x="309770" y="1858581"/>
                </a:cubicBezTo>
                <a:cubicBezTo>
                  <a:pt x="119329" y="1840925"/>
                  <a:pt x="4359" y="1718871"/>
                  <a:pt x="0" y="1548811"/>
                </a:cubicBezTo>
                <a:lnTo>
                  <a:pt x="0" y="1548818"/>
                </a:lnTo>
                <a:cubicBezTo>
                  <a:pt x="-510737" y="1621957"/>
                  <a:pt x="-879655" y="1523916"/>
                  <a:pt x="-1042654" y="1571189"/>
                </a:cubicBezTo>
                <a:cubicBezTo>
                  <a:pt x="-600042" y="1419676"/>
                  <a:pt x="-324780" y="1299962"/>
                  <a:pt x="0" y="1084172"/>
                </a:cubicBezTo>
                <a:cubicBezTo>
                  <a:pt x="-45908" y="914593"/>
                  <a:pt x="-35882" y="411891"/>
                  <a:pt x="0" y="30977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66829"/>
                      <a:gd name="adj2" fmla="val 345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Bài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hát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nhắc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vật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nào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?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2117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3.7037E-7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4968553" y="351219"/>
            <a:ext cx="6539697" cy="1944306"/>
          </a:xfrm>
          <a:custGeom>
            <a:avLst/>
            <a:gdLst>
              <a:gd name="connsiteX0" fmla="*/ 0 w 6539697"/>
              <a:gd name="connsiteY0" fmla="*/ 324057 h 1944306"/>
              <a:gd name="connsiteX1" fmla="*/ 324057 w 6539697"/>
              <a:gd name="connsiteY1" fmla="*/ 0 h 1944306"/>
              <a:gd name="connsiteX2" fmla="*/ 1089950 w 6539697"/>
              <a:gd name="connsiteY2" fmla="*/ 0 h 1944306"/>
              <a:gd name="connsiteX3" fmla="*/ 1089950 w 6539697"/>
              <a:gd name="connsiteY3" fmla="*/ 0 h 1944306"/>
              <a:gd name="connsiteX4" fmla="*/ 2724874 w 6539697"/>
              <a:gd name="connsiteY4" fmla="*/ 0 h 1944306"/>
              <a:gd name="connsiteX5" fmla="*/ 6215640 w 6539697"/>
              <a:gd name="connsiteY5" fmla="*/ 0 h 1944306"/>
              <a:gd name="connsiteX6" fmla="*/ 6539697 w 6539697"/>
              <a:gd name="connsiteY6" fmla="*/ 324057 h 1944306"/>
              <a:gd name="connsiteX7" fmla="*/ 6539697 w 6539697"/>
              <a:gd name="connsiteY7" fmla="*/ 1134179 h 1944306"/>
              <a:gd name="connsiteX8" fmla="*/ 6539697 w 6539697"/>
              <a:gd name="connsiteY8" fmla="*/ 1134179 h 1944306"/>
              <a:gd name="connsiteX9" fmla="*/ 6539697 w 6539697"/>
              <a:gd name="connsiteY9" fmla="*/ 1620255 h 1944306"/>
              <a:gd name="connsiteX10" fmla="*/ 6539697 w 6539697"/>
              <a:gd name="connsiteY10" fmla="*/ 1620249 h 1944306"/>
              <a:gd name="connsiteX11" fmla="*/ 6215640 w 6539697"/>
              <a:gd name="connsiteY11" fmla="*/ 1944306 h 1944306"/>
              <a:gd name="connsiteX12" fmla="*/ 2724874 w 6539697"/>
              <a:gd name="connsiteY12" fmla="*/ 1944306 h 1944306"/>
              <a:gd name="connsiteX13" fmla="*/ 1089950 w 6539697"/>
              <a:gd name="connsiteY13" fmla="*/ 1944306 h 1944306"/>
              <a:gd name="connsiteX14" fmla="*/ 1089950 w 6539697"/>
              <a:gd name="connsiteY14" fmla="*/ 1944306 h 1944306"/>
              <a:gd name="connsiteX15" fmla="*/ 324057 w 6539697"/>
              <a:gd name="connsiteY15" fmla="*/ 1944306 h 1944306"/>
              <a:gd name="connsiteX16" fmla="*/ 0 w 6539697"/>
              <a:gd name="connsiteY16" fmla="*/ 1620249 h 1944306"/>
              <a:gd name="connsiteX17" fmla="*/ 0 w 6539697"/>
              <a:gd name="connsiteY17" fmla="*/ 1620255 h 1944306"/>
              <a:gd name="connsiteX18" fmla="*/ -1100566 w 6539697"/>
              <a:gd name="connsiteY18" fmla="*/ 1643658 h 1944306"/>
              <a:gd name="connsiteX19" fmla="*/ 0 w 6539697"/>
              <a:gd name="connsiteY19" fmla="*/ 1134179 h 1944306"/>
              <a:gd name="connsiteX20" fmla="*/ 0 w 6539697"/>
              <a:gd name="connsiteY20" fmla="*/ 324057 h 194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1944306" fill="none" extrusionOk="0">
                <a:moveTo>
                  <a:pt x="0" y="324057"/>
                </a:moveTo>
                <a:cubicBezTo>
                  <a:pt x="12160" y="151667"/>
                  <a:pt x="133118" y="4812"/>
                  <a:pt x="324057" y="0"/>
                </a:cubicBezTo>
                <a:cubicBezTo>
                  <a:pt x="500918" y="23706"/>
                  <a:pt x="759391" y="58721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649196" y="-117130"/>
                  <a:pt x="5344384" y="123459"/>
                  <a:pt x="6215640" y="0"/>
                </a:cubicBezTo>
                <a:cubicBezTo>
                  <a:pt x="6413381" y="29903"/>
                  <a:pt x="6528839" y="146604"/>
                  <a:pt x="6539697" y="324057"/>
                </a:cubicBezTo>
                <a:cubicBezTo>
                  <a:pt x="6540625" y="514913"/>
                  <a:pt x="6599585" y="775641"/>
                  <a:pt x="6539697" y="1134179"/>
                </a:cubicBezTo>
                <a:lnTo>
                  <a:pt x="6539697" y="1134179"/>
                </a:lnTo>
                <a:cubicBezTo>
                  <a:pt x="6554914" y="1293587"/>
                  <a:pt x="6505744" y="1558532"/>
                  <a:pt x="6539697" y="1620255"/>
                </a:cubicBezTo>
                <a:lnTo>
                  <a:pt x="6539697" y="1620249"/>
                </a:lnTo>
                <a:cubicBezTo>
                  <a:pt x="6537749" y="1796782"/>
                  <a:pt x="6385049" y="1975447"/>
                  <a:pt x="6215640" y="1944306"/>
                </a:cubicBezTo>
                <a:cubicBezTo>
                  <a:pt x="5418982" y="2077700"/>
                  <a:pt x="3696952" y="1813586"/>
                  <a:pt x="2724874" y="1944306"/>
                </a:cubicBezTo>
                <a:cubicBezTo>
                  <a:pt x="2096175" y="2028771"/>
                  <a:pt x="1358787" y="1886464"/>
                  <a:pt x="1089950" y="1944306"/>
                </a:cubicBezTo>
                <a:lnTo>
                  <a:pt x="1089950" y="1944306"/>
                </a:lnTo>
                <a:cubicBezTo>
                  <a:pt x="807155" y="1986304"/>
                  <a:pt x="518130" y="1971779"/>
                  <a:pt x="324057" y="1944306"/>
                </a:cubicBezTo>
                <a:cubicBezTo>
                  <a:pt x="115468" y="1944181"/>
                  <a:pt x="10581" y="1777517"/>
                  <a:pt x="0" y="1620249"/>
                </a:cubicBezTo>
                <a:lnTo>
                  <a:pt x="0" y="1620255"/>
                </a:lnTo>
                <a:cubicBezTo>
                  <a:pt x="-460702" y="1624949"/>
                  <a:pt x="-685323" y="1640530"/>
                  <a:pt x="-1100566" y="1643658"/>
                </a:cubicBezTo>
                <a:cubicBezTo>
                  <a:pt x="-715553" y="1354725"/>
                  <a:pt x="-422836" y="1366718"/>
                  <a:pt x="0" y="1134179"/>
                </a:cubicBezTo>
                <a:cubicBezTo>
                  <a:pt x="65266" y="973640"/>
                  <a:pt x="5892" y="710896"/>
                  <a:pt x="0" y="324057"/>
                </a:cubicBezTo>
                <a:close/>
              </a:path>
              <a:path w="6539697" h="1944306" stroke="0" extrusionOk="0">
                <a:moveTo>
                  <a:pt x="0" y="324057"/>
                </a:moveTo>
                <a:cubicBezTo>
                  <a:pt x="-3887" y="151732"/>
                  <a:pt x="174682" y="-20016"/>
                  <a:pt x="324057" y="0"/>
                </a:cubicBezTo>
                <a:cubicBezTo>
                  <a:pt x="654717" y="-36658"/>
                  <a:pt x="876330" y="-68531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3711217" y="-134364"/>
                  <a:pt x="4703513" y="130381"/>
                  <a:pt x="6215640" y="0"/>
                </a:cubicBezTo>
                <a:cubicBezTo>
                  <a:pt x="6391778" y="-6680"/>
                  <a:pt x="6547756" y="138838"/>
                  <a:pt x="6539697" y="324057"/>
                </a:cubicBezTo>
                <a:cubicBezTo>
                  <a:pt x="6573688" y="513443"/>
                  <a:pt x="6522837" y="959268"/>
                  <a:pt x="6539697" y="1134179"/>
                </a:cubicBezTo>
                <a:lnTo>
                  <a:pt x="6539697" y="1134179"/>
                </a:lnTo>
                <a:cubicBezTo>
                  <a:pt x="6505874" y="1219579"/>
                  <a:pt x="6535092" y="1570996"/>
                  <a:pt x="6539697" y="1620255"/>
                </a:cubicBezTo>
                <a:lnTo>
                  <a:pt x="6539697" y="1620249"/>
                </a:lnTo>
                <a:cubicBezTo>
                  <a:pt x="6545723" y="1798564"/>
                  <a:pt x="6389470" y="1945796"/>
                  <a:pt x="6215640" y="1944306"/>
                </a:cubicBezTo>
                <a:cubicBezTo>
                  <a:pt x="5266530" y="1906547"/>
                  <a:pt x="3261573" y="1994804"/>
                  <a:pt x="2724874" y="1944306"/>
                </a:cubicBezTo>
                <a:cubicBezTo>
                  <a:pt x="2174419" y="2020620"/>
                  <a:pt x="1489365" y="1964487"/>
                  <a:pt x="1089950" y="1944306"/>
                </a:cubicBezTo>
                <a:lnTo>
                  <a:pt x="1089950" y="1944306"/>
                </a:lnTo>
                <a:cubicBezTo>
                  <a:pt x="816740" y="1897625"/>
                  <a:pt x="498080" y="2000425"/>
                  <a:pt x="324057" y="1944306"/>
                </a:cubicBezTo>
                <a:cubicBezTo>
                  <a:pt x="137322" y="1937226"/>
                  <a:pt x="12567" y="1796279"/>
                  <a:pt x="0" y="1620249"/>
                </a:cubicBezTo>
                <a:lnTo>
                  <a:pt x="0" y="1620255"/>
                </a:lnTo>
                <a:cubicBezTo>
                  <a:pt x="-264215" y="1619353"/>
                  <a:pt x="-869609" y="1708750"/>
                  <a:pt x="-1100566" y="1643658"/>
                </a:cubicBezTo>
                <a:cubicBezTo>
                  <a:pt x="-831618" y="1451849"/>
                  <a:pt x="-227012" y="1252211"/>
                  <a:pt x="0" y="1134179"/>
                </a:cubicBezTo>
                <a:cubicBezTo>
                  <a:pt x="22492" y="755439"/>
                  <a:pt x="-11436" y="570104"/>
                  <a:pt x="0" y="32405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66829"/>
                      <a:gd name="adj2" fmla="val 345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Bạn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chim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vành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khuyên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có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những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hành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động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nào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đáng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khen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762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4.81481E-6 L 2.91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4968553" y="351219"/>
            <a:ext cx="6539697" cy="1944306"/>
          </a:xfrm>
          <a:custGeom>
            <a:avLst/>
            <a:gdLst>
              <a:gd name="connsiteX0" fmla="*/ 0 w 6539697"/>
              <a:gd name="connsiteY0" fmla="*/ 324057 h 1944306"/>
              <a:gd name="connsiteX1" fmla="*/ 324057 w 6539697"/>
              <a:gd name="connsiteY1" fmla="*/ 0 h 1944306"/>
              <a:gd name="connsiteX2" fmla="*/ 1089950 w 6539697"/>
              <a:gd name="connsiteY2" fmla="*/ 0 h 1944306"/>
              <a:gd name="connsiteX3" fmla="*/ 1089950 w 6539697"/>
              <a:gd name="connsiteY3" fmla="*/ 0 h 1944306"/>
              <a:gd name="connsiteX4" fmla="*/ 2724874 w 6539697"/>
              <a:gd name="connsiteY4" fmla="*/ 0 h 1944306"/>
              <a:gd name="connsiteX5" fmla="*/ 6215640 w 6539697"/>
              <a:gd name="connsiteY5" fmla="*/ 0 h 1944306"/>
              <a:gd name="connsiteX6" fmla="*/ 6539697 w 6539697"/>
              <a:gd name="connsiteY6" fmla="*/ 324057 h 1944306"/>
              <a:gd name="connsiteX7" fmla="*/ 6539697 w 6539697"/>
              <a:gd name="connsiteY7" fmla="*/ 1134179 h 1944306"/>
              <a:gd name="connsiteX8" fmla="*/ 6539697 w 6539697"/>
              <a:gd name="connsiteY8" fmla="*/ 1134179 h 1944306"/>
              <a:gd name="connsiteX9" fmla="*/ 6539697 w 6539697"/>
              <a:gd name="connsiteY9" fmla="*/ 1620255 h 1944306"/>
              <a:gd name="connsiteX10" fmla="*/ 6539697 w 6539697"/>
              <a:gd name="connsiteY10" fmla="*/ 1620249 h 1944306"/>
              <a:gd name="connsiteX11" fmla="*/ 6215640 w 6539697"/>
              <a:gd name="connsiteY11" fmla="*/ 1944306 h 1944306"/>
              <a:gd name="connsiteX12" fmla="*/ 2724874 w 6539697"/>
              <a:gd name="connsiteY12" fmla="*/ 1944306 h 1944306"/>
              <a:gd name="connsiteX13" fmla="*/ 1089950 w 6539697"/>
              <a:gd name="connsiteY13" fmla="*/ 1944306 h 1944306"/>
              <a:gd name="connsiteX14" fmla="*/ 1089950 w 6539697"/>
              <a:gd name="connsiteY14" fmla="*/ 1944306 h 1944306"/>
              <a:gd name="connsiteX15" fmla="*/ 324057 w 6539697"/>
              <a:gd name="connsiteY15" fmla="*/ 1944306 h 1944306"/>
              <a:gd name="connsiteX16" fmla="*/ 0 w 6539697"/>
              <a:gd name="connsiteY16" fmla="*/ 1620249 h 1944306"/>
              <a:gd name="connsiteX17" fmla="*/ 0 w 6539697"/>
              <a:gd name="connsiteY17" fmla="*/ 1620255 h 1944306"/>
              <a:gd name="connsiteX18" fmla="*/ -1100566 w 6539697"/>
              <a:gd name="connsiteY18" fmla="*/ 1643658 h 1944306"/>
              <a:gd name="connsiteX19" fmla="*/ 0 w 6539697"/>
              <a:gd name="connsiteY19" fmla="*/ 1134179 h 1944306"/>
              <a:gd name="connsiteX20" fmla="*/ 0 w 6539697"/>
              <a:gd name="connsiteY20" fmla="*/ 324057 h 194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1944306" fill="none" extrusionOk="0">
                <a:moveTo>
                  <a:pt x="0" y="324057"/>
                </a:moveTo>
                <a:cubicBezTo>
                  <a:pt x="12160" y="151667"/>
                  <a:pt x="133118" y="4812"/>
                  <a:pt x="324057" y="0"/>
                </a:cubicBezTo>
                <a:cubicBezTo>
                  <a:pt x="500918" y="23706"/>
                  <a:pt x="759391" y="58721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649196" y="-117130"/>
                  <a:pt x="5344384" y="123459"/>
                  <a:pt x="6215640" y="0"/>
                </a:cubicBezTo>
                <a:cubicBezTo>
                  <a:pt x="6413381" y="29903"/>
                  <a:pt x="6528839" y="146604"/>
                  <a:pt x="6539697" y="324057"/>
                </a:cubicBezTo>
                <a:cubicBezTo>
                  <a:pt x="6540625" y="514913"/>
                  <a:pt x="6599585" y="775641"/>
                  <a:pt x="6539697" y="1134179"/>
                </a:cubicBezTo>
                <a:lnTo>
                  <a:pt x="6539697" y="1134179"/>
                </a:lnTo>
                <a:cubicBezTo>
                  <a:pt x="6554914" y="1293587"/>
                  <a:pt x="6505744" y="1558532"/>
                  <a:pt x="6539697" y="1620255"/>
                </a:cubicBezTo>
                <a:lnTo>
                  <a:pt x="6539697" y="1620249"/>
                </a:lnTo>
                <a:cubicBezTo>
                  <a:pt x="6537749" y="1796782"/>
                  <a:pt x="6385049" y="1975447"/>
                  <a:pt x="6215640" y="1944306"/>
                </a:cubicBezTo>
                <a:cubicBezTo>
                  <a:pt x="5418982" y="2077700"/>
                  <a:pt x="3696952" y="1813586"/>
                  <a:pt x="2724874" y="1944306"/>
                </a:cubicBezTo>
                <a:cubicBezTo>
                  <a:pt x="2096175" y="2028771"/>
                  <a:pt x="1358787" y="1886464"/>
                  <a:pt x="1089950" y="1944306"/>
                </a:cubicBezTo>
                <a:lnTo>
                  <a:pt x="1089950" y="1944306"/>
                </a:lnTo>
                <a:cubicBezTo>
                  <a:pt x="807155" y="1986304"/>
                  <a:pt x="518130" y="1971779"/>
                  <a:pt x="324057" y="1944306"/>
                </a:cubicBezTo>
                <a:cubicBezTo>
                  <a:pt x="115468" y="1944181"/>
                  <a:pt x="10581" y="1777517"/>
                  <a:pt x="0" y="1620249"/>
                </a:cubicBezTo>
                <a:lnTo>
                  <a:pt x="0" y="1620255"/>
                </a:lnTo>
                <a:cubicBezTo>
                  <a:pt x="-460702" y="1624949"/>
                  <a:pt x="-685323" y="1640530"/>
                  <a:pt x="-1100566" y="1643658"/>
                </a:cubicBezTo>
                <a:cubicBezTo>
                  <a:pt x="-715553" y="1354725"/>
                  <a:pt x="-422836" y="1366718"/>
                  <a:pt x="0" y="1134179"/>
                </a:cubicBezTo>
                <a:cubicBezTo>
                  <a:pt x="65266" y="973640"/>
                  <a:pt x="5892" y="710896"/>
                  <a:pt x="0" y="324057"/>
                </a:cubicBezTo>
                <a:close/>
              </a:path>
              <a:path w="6539697" h="1944306" stroke="0" extrusionOk="0">
                <a:moveTo>
                  <a:pt x="0" y="324057"/>
                </a:moveTo>
                <a:cubicBezTo>
                  <a:pt x="-3887" y="151732"/>
                  <a:pt x="174682" y="-20016"/>
                  <a:pt x="324057" y="0"/>
                </a:cubicBezTo>
                <a:cubicBezTo>
                  <a:pt x="654717" y="-36658"/>
                  <a:pt x="876330" y="-68531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3711217" y="-134364"/>
                  <a:pt x="4703513" y="130381"/>
                  <a:pt x="6215640" y="0"/>
                </a:cubicBezTo>
                <a:cubicBezTo>
                  <a:pt x="6391778" y="-6680"/>
                  <a:pt x="6547756" y="138838"/>
                  <a:pt x="6539697" y="324057"/>
                </a:cubicBezTo>
                <a:cubicBezTo>
                  <a:pt x="6573688" y="513443"/>
                  <a:pt x="6522837" y="959268"/>
                  <a:pt x="6539697" y="1134179"/>
                </a:cubicBezTo>
                <a:lnTo>
                  <a:pt x="6539697" y="1134179"/>
                </a:lnTo>
                <a:cubicBezTo>
                  <a:pt x="6505874" y="1219579"/>
                  <a:pt x="6535092" y="1570996"/>
                  <a:pt x="6539697" y="1620255"/>
                </a:cubicBezTo>
                <a:lnTo>
                  <a:pt x="6539697" y="1620249"/>
                </a:lnTo>
                <a:cubicBezTo>
                  <a:pt x="6545723" y="1798564"/>
                  <a:pt x="6389470" y="1945796"/>
                  <a:pt x="6215640" y="1944306"/>
                </a:cubicBezTo>
                <a:cubicBezTo>
                  <a:pt x="5266530" y="1906547"/>
                  <a:pt x="3261573" y="1994804"/>
                  <a:pt x="2724874" y="1944306"/>
                </a:cubicBezTo>
                <a:cubicBezTo>
                  <a:pt x="2174419" y="2020620"/>
                  <a:pt x="1489365" y="1964487"/>
                  <a:pt x="1089950" y="1944306"/>
                </a:cubicBezTo>
                <a:lnTo>
                  <a:pt x="1089950" y="1944306"/>
                </a:lnTo>
                <a:cubicBezTo>
                  <a:pt x="816740" y="1897625"/>
                  <a:pt x="498080" y="2000425"/>
                  <a:pt x="324057" y="1944306"/>
                </a:cubicBezTo>
                <a:cubicBezTo>
                  <a:pt x="137322" y="1937226"/>
                  <a:pt x="12567" y="1796279"/>
                  <a:pt x="0" y="1620249"/>
                </a:cubicBezTo>
                <a:lnTo>
                  <a:pt x="0" y="1620255"/>
                </a:lnTo>
                <a:cubicBezTo>
                  <a:pt x="-264215" y="1619353"/>
                  <a:pt x="-869609" y="1708750"/>
                  <a:pt x="-1100566" y="1643658"/>
                </a:cubicBezTo>
                <a:cubicBezTo>
                  <a:pt x="-831618" y="1451849"/>
                  <a:pt x="-227012" y="1252211"/>
                  <a:pt x="0" y="1134179"/>
                </a:cubicBezTo>
                <a:cubicBezTo>
                  <a:pt x="22492" y="755439"/>
                  <a:pt x="-11436" y="570104"/>
                  <a:pt x="0" y="32405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66829"/>
                      <a:gd name="adj2" fmla="val 345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Tác giả đã dùng từ ngữ nào để gọi chích choè, chào mào, sơn ca…?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6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4.81481E-6 L 2.91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F1938-F6C3-0A10-FEF0-334194CF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64" y="3063252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3359650" y="108104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3264938" y="339525"/>
            <a:ext cx="89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Ba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7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11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236AD-5AC3-1285-9EAF-3E4301FA1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1070244"/>
            <a:ext cx="4621764" cy="122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F065A-EEA6-D771-35F7-7B0E6CE35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141" y="2591134"/>
            <a:ext cx="8309568" cy="1085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370D79-3FF8-D244-74D1-340A96F06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5715" y="1739659"/>
            <a:ext cx="438340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1" y="2532993"/>
            <a:ext cx="3839350" cy="410317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872038" y="0"/>
            <a:ext cx="7319962" cy="5757864"/>
          </a:xfrm>
          <a:prstGeom prst="wedgeEllipseCallout">
            <a:avLst>
              <a:gd name="adj1" fmla="val -69901"/>
              <a:gd name="adj2" fmla="val 36298"/>
            </a:avLst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  <a:p>
            <a:pPr lvl="0" algn="just">
              <a:lnSpc>
                <a:spcPct val="120000"/>
              </a:lnSpc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7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630</Words>
  <Application>Microsoft Office PowerPoint</Application>
  <PresentationFormat>Widescreen</PresentationFormat>
  <Paragraphs>108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SimSun</vt:lpstr>
      <vt:lpstr>Arial</vt:lpstr>
      <vt:lpstr>Calibri</vt:lpstr>
      <vt:lpstr>Calibri Light</vt:lpstr>
      <vt:lpstr>等线</vt:lpstr>
      <vt:lpstr>SVN-Poky's</vt:lpstr>
      <vt:lpstr>Times New Roman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2024-05-08T11:37:38Z</dcterms:created>
  <dcterms:modified xsi:type="dcterms:W3CDTF">2024-05-08T13:33:27Z</dcterms:modified>
</cp:coreProperties>
</file>