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33D5E-AD3C-49AF-8D2D-84C62D61949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B23D5-3F2B-4112-80A5-3F7C4B16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8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3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6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8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9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5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2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5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5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F762-39BF-4EAB-8AD3-DF38BB2470C2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A5E12-8908-47CD-9C8A-78F2ED27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2.sv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74.sv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wmf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7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1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2245401" y="393794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2" y="1793137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908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11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5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1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dành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2346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6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5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411344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1036</Words>
  <Application>Microsoft Office PowerPoint</Application>
  <PresentationFormat>Widescreen</PresentationFormat>
  <Paragraphs>216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LNTH-LuoLuoNotangYuanTi 1</vt:lpstr>
      <vt:lpstr>Pattaya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2024-05-08T13:41:43Z</dcterms:created>
  <dcterms:modified xsi:type="dcterms:W3CDTF">2024-05-08T14:30:07Z</dcterms:modified>
</cp:coreProperties>
</file>