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D11DC-BA10-46DF-B88C-1B77AA18DB79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7190-3AE3-416B-820C-B1E8F1DF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5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51F-F574-44C6-B7B9-DC24B331D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9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C05BE-EE21-4605-9A26-FC31DBBED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00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7190-3AE3-416B-820C-B1E8F1DFC1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3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98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09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61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55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0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46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7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7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1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86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40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4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6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B2E-C8BE-48BB-AF8E-53286C790D83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6A27-2558-481D-91BB-739B876BF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6" Type="http://schemas.openxmlformats.org/officeDocument/2006/relationships/image" Target="../media/image30.emf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20.jp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6" descr="Anh de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990" r="1245" b="7263"/>
          <a:stretch>
            <a:fillRect/>
          </a:stretch>
        </p:blipFill>
        <p:spPr bwMode="auto">
          <a:xfrm>
            <a:off x="0" y="0"/>
            <a:ext cx="12331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524" y="3394609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930" y="3844785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637" y="3844785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Explosion 2 2"/>
          <p:cNvSpPr/>
          <p:nvPr/>
        </p:nvSpPr>
        <p:spPr>
          <a:xfrm>
            <a:off x="2337135" y="239884"/>
            <a:ext cx="8778263" cy="3885654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GIỜ, THĂM LỚP 4B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7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315E0-A5FD-B933-8F92-EC02DD6B9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351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E030D-3B68-3DB3-FCFB-66A68527B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92" y="331607"/>
            <a:ext cx="4977028" cy="501191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E4A5F16-A138-3023-1F19-6209340A2BE7}"/>
              </a:ext>
            </a:extLst>
          </p:cNvPr>
          <p:cNvSpPr/>
          <p:nvPr/>
        </p:nvSpPr>
        <p:spPr>
          <a:xfrm>
            <a:off x="164387" y="647271"/>
            <a:ext cx="3181562" cy="1384955"/>
          </a:xfrm>
          <a:prstGeom prst="wedgeRoundRectCallout">
            <a:avLst>
              <a:gd name="adj1" fmla="val 43281"/>
              <a:gd name="adj2" fmla="val 67721"/>
              <a:gd name="adj3" fmla="val 16667"/>
            </a:avLst>
          </a:prstGeom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70C0"/>
                </a:solidFill>
              </a:rPr>
              <a:t>Đôi khi tôi còn gặp khó khăn trong việc nói lời cảm ơn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D84EDD0-C88C-DB48-DE44-14AD9C0EA447}"/>
              </a:ext>
            </a:extLst>
          </p:cNvPr>
          <p:cNvSpPr/>
          <p:nvPr/>
        </p:nvSpPr>
        <p:spPr>
          <a:xfrm>
            <a:off x="8173066" y="1504419"/>
            <a:ext cx="3181562" cy="1189746"/>
          </a:xfrm>
          <a:prstGeom prst="wedgeRoundRectCallout">
            <a:avLst>
              <a:gd name="adj1" fmla="val -62478"/>
              <a:gd name="adj2" fmla="val 29556"/>
              <a:gd name="adj3" fmla="val 16667"/>
            </a:avLst>
          </a:prstGeom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</a:rPr>
              <a:t>Khó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khăn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tôi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</a:t>
            </a:r>
            <a:r>
              <a:rPr lang="en-US" sz="3200" dirty="0">
                <a:solidFill>
                  <a:srgbClr val="00B050"/>
                </a:solidFill>
              </a:rPr>
              <a:t>...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A9B98-D8E9-AEEE-F993-355AA55648A0}"/>
              </a:ext>
            </a:extLst>
          </p:cNvPr>
          <p:cNvSpPr txBox="1"/>
          <p:nvPr/>
        </p:nvSpPr>
        <p:spPr>
          <a:xfrm>
            <a:off x="923650" y="5343525"/>
            <a:ext cx="1033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8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0C5BD41-7DC7-65A7-2879-806166F8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15240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632200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4800" y="4609569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67186" y="3632200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986" y="4576229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3674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B1638D-4005-D9AB-1D40-D276D7F87DE5}"/>
              </a:ext>
            </a:extLst>
          </p:cNvPr>
          <p:cNvSpPr txBox="1"/>
          <p:nvPr/>
        </p:nvSpPr>
        <p:spPr>
          <a:xfrm>
            <a:off x="0" y="23893"/>
            <a:ext cx="12192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thầy cô và bạn bè bên cạnh, chúng ta sẽ tìm ra cách để vượt qua khó khăn.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0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D40376-542E-7CCD-25A8-A7D30490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B1638D-4005-D9AB-1D40-D276D7F87DE5}"/>
              </a:ext>
            </a:extLst>
          </p:cNvPr>
          <p:cNvSpPr txBox="1"/>
          <p:nvPr/>
        </p:nvSpPr>
        <p:spPr>
          <a:xfrm>
            <a:off x="2323978" y="1657092"/>
            <a:ext cx="8387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5400" i="1" dirty="0" smtClean="0"/>
              <a:t>     </a:t>
            </a:r>
            <a:r>
              <a:rPr lang="en-US" sz="5400" i="1" dirty="0" err="1" smtClean="0"/>
              <a:t>Hãy</a:t>
            </a:r>
            <a:r>
              <a:rPr lang="en-US" sz="5400" i="1" dirty="0" smtClean="0"/>
              <a:t> </a:t>
            </a:r>
            <a:r>
              <a:rPr lang="en-US" sz="5400" i="1" dirty="0" err="1"/>
              <a:t>yêu</a:t>
            </a:r>
            <a:r>
              <a:rPr lang="en-US" sz="5400" i="1" dirty="0"/>
              <a:t> </a:t>
            </a:r>
            <a:r>
              <a:rPr lang="en-US" sz="5400" i="1" dirty="0" err="1"/>
              <a:t>thương</a:t>
            </a:r>
            <a:r>
              <a:rPr lang="en-US" sz="5400" i="1" dirty="0"/>
              <a:t> </a:t>
            </a:r>
            <a:r>
              <a:rPr lang="en-US" sz="5400" i="1" dirty="0" err="1"/>
              <a:t>và</a:t>
            </a:r>
            <a:r>
              <a:rPr lang="en-US" sz="5400" i="1" dirty="0"/>
              <a:t> chia </a:t>
            </a:r>
            <a:r>
              <a:rPr lang="en-US" sz="5400" i="1" dirty="0" err="1"/>
              <a:t>sẻ</a:t>
            </a:r>
            <a:r>
              <a:rPr lang="en-US" sz="5400" i="1" dirty="0"/>
              <a:t>, </a:t>
            </a:r>
            <a:r>
              <a:rPr lang="en-US" sz="5400" i="1" dirty="0" err="1"/>
              <a:t>bạn</a:t>
            </a:r>
            <a:r>
              <a:rPr lang="en-US" sz="5400" i="1" dirty="0"/>
              <a:t> </a:t>
            </a:r>
            <a:r>
              <a:rPr lang="en-US" sz="5400" i="1" dirty="0" err="1"/>
              <a:t>sẽ</a:t>
            </a:r>
            <a:r>
              <a:rPr lang="en-US" sz="5400" i="1" dirty="0"/>
              <a:t> </a:t>
            </a:r>
            <a:r>
              <a:rPr lang="en-US" sz="5400" i="1" dirty="0" err="1"/>
              <a:t>nhận</a:t>
            </a:r>
            <a:r>
              <a:rPr lang="en-US" sz="5400" i="1" dirty="0"/>
              <a:t> </a:t>
            </a:r>
            <a:r>
              <a:rPr lang="en-US" sz="5400" i="1" dirty="0" err="1"/>
              <a:t>về</a:t>
            </a:r>
            <a:r>
              <a:rPr lang="en-US" sz="5400" i="1" dirty="0"/>
              <a:t> </a:t>
            </a:r>
            <a:r>
              <a:rPr lang="en-US" sz="5400" i="1" dirty="0" err="1"/>
              <a:t>niềm</a:t>
            </a:r>
            <a:r>
              <a:rPr lang="en-US" sz="5400" i="1" dirty="0"/>
              <a:t> </a:t>
            </a:r>
            <a:r>
              <a:rPr lang="en-US" sz="5400" i="1" dirty="0" err="1"/>
              <a:t>vui</a:t>
            </a:r>
            <a:r>
              <a:rPr lang="en-US" sz="5400" i="1" dirty="0"/>
              <a:t> </a:t>
            </a:r>
            <a:r>
              <a:rPr lang="en-US" sz="5400" i="1" dirty="0" err="1"/>
              <a:t>và</a:t>
            </a:r>
            <a:r>
              <a:rPr lang="en-US" sz="5400" i="1" dirty="0"/>
              <a:t> </a:t>
            </a:r>
            <a:r>
              <a:rPr lang="en-US" sz="5400" i="1" dirty="0" err="1"/>
              <a:t>hạnh</a:t>
            </a:r>
            <a:r>
              <a:rPr lang="en-US" sz="5400" i="1" dirty="0"/>
              <a:t> </a:t>
            </a:r>
            <a:r>
              <a:rPr lang="en-US" sz="5400" i="1" dirty="0" err="1"/>
              <a:t>phúc</a:t>
            </a:r>
            <a:r>
              <a:rPr lang="en-US" sz="5400" i="1" dirty="0" smtClean="0"/>
              <a:t>!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52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339ED-1A3F-1932-1EB0-C61488F792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0F038-FFC8-7DF8-DA14-48A4210914A8}"/>
              </a:ext>
            </a:extLst>
          </p:cNvPr>
          <p:cNvSpPr txBox="1"/>
          <p:nvPr/>
        </p:nvSpPr>
        <p:spPr>
          <a:xfrm>
            <a:off x="3337552" y="586448"/>
            <a:ext cx="8678236" cy="35394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ề nhà cùng với người thân: </a:t>
            </a:r>
            <a:endParaRPr lang="en-US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Thực hiện trò chuyện với người thân về những những kỉ niệm sâu sắc em đã có với thầy, cô giáo.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Tiếp tục gấp hạc giấy và gửi đến thầy cô giáo đã từng dạy mình những thông điệp yêu thương.</a:t>
            </a:r>
            <a:endParaRPr lang="vi-VN" sz="32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4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16609-D379-3FC4-0CB3-15561C96B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31" y="2144892"/>
            <a:ext cx="6011177" cy="260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69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CD7CE-8305-9154-1332-42F995BF8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715" y="1767096"/>
            <a:ext cx="6407451" cy="278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E7F12-22BC-0D80-C2C1-43EE56D9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54893"/>
            <a:ext cx="2523963" cy="5230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05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73B0D-361C-008F-D917-F303F599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30" y="102742"/>
            <a:ext cx="4273666" cy="1072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9A4E9-6125-2710-AAE7-B91F5A8B8C69}"/>
              </a:ext>
            </a:extLst>
          </p:cNvPr>
          <p:cNvSpPr txBox="1"/>
          <p:nvPr/>
        </p:nvSpPr>
        <p:spPr>
          <a:xfrm>
            <a:off x="2523963" y="1826895"/>
            <a:ext cx="7293829" cy="408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vi-VN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thông điệp yêu thương đến thầy cô.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thông điệp yêu thương đến bạn bè qua việc giúp đỡ nhau vượt qua khó </a:t>
            </a:r>
            <a:r>
              <a:rPr lang="vi-V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97">
            <a:off x="474665" y="465337"/>
            <a:ext cx="648317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227">
            <a:off x="1840036" y="205425"/>
            <a:ext cx="6726564" cy="6533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10">
            <a:off x="2961834" y="220962"/>
            <a:ext cx="72658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56">
            <a:off x="4498098" y="401662"/>
            <a:ext cx="6184139" cy="728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49">
            <a:off x="5506698" y="684354"/>
            <a:ext cx="5951937" cy="6636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8392">
            <a:off x="989880" y="826559"/>
            <a:ext cx="548810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75">
            <a:off x="5630898" y="522772"/>
            <a:ext cx="6116497" cy="707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02" y="374073"/>
            <a:ext cx="10284154" cy="6483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1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A61EF-172D-01E9-D95E-19FE042F7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51" y="2296734"/>
            <a:ext cx="4182218" cy="42248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40F68-CBDB-A61A-A540-69A924C02101}"/>
              </a:ext>
            </a:extLst>
          </p:cNvPr>
          <p:cNvGrpSpPr/>
          <p:nvPr/>
        </p:nvGrpSpPr>
        <p:grpSpPr>
          <a:xfrm>
            <a:off x="4336469" y="1960362"/>
            <a:ext cx="7290052" cy="1695807"/>
            <a:chOff x="4490720" y="1889760"/>
            <a:chExt cx="7290052" cy="27421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9EA61B-AF64-3B19-8484-7C4ACEC7F5BB}"/>
                </a:ext>
              </a:extLst>
            </p:cNvPr>
            <p:cNvSpPr/>
            <p:nvPr/>
          </p:nvSpPr>
          <p:spPr>
            <a:xfrm>
              <a:off x="4490720" y="1889760"/>
              <a:ext cx="7290052" cy="2742108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1D8E5E-90AD-F238-8117-4D41D19D3AFE}"/>
                </a:ext>
              </a:extLst>
            </p:cNvPr>
            <p:cNvSpPr txBox="1"/>
            <p:nvPr/>
          </p:nvSpPr>
          <p:spPr>
            <a:xfrm>
              <a:off x="4592831" y="2106652"/>
              <a:ext cx="7085830" cy="2339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 động 1: Gửi thông điệp yêu thương đến thầy cô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90B06D9-A80D-3659-8AF6-E839902FC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2" y="3804968"/>
            <a:ext cx="4101023" cy="2909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3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315E0-A5FD-B933-8F92-EC02DD6B9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92" y="0"/>
            <a:ext cx="1218351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85C158-D029-E538-145E-6FB01B005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25" y="2991288"/>
            <a:ext cx="4304424" cy="4304424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56792" y="171890"/>
            <a:ext cx="6303819" cy="2521527"/>
          </a:xfrm>
          <a:prstGeom prst="wedgeRectCallout">
            <a:avLst>
              <a:gd name="adj1" fmla="val 26312"/>
              <a:gd name="adj2" fmla="val 1100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có kỉ niệm sâu sắc với thầy, cô giáo nào? Đó là kỉ niệm gì?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165273" y="1494353"/>
            <a:ext cx="6026727" cy="2741908"/>
          </a:xfrm>
          <a:prstGeom prst="wedgeEllipseCallout">
            <a:avLst>
              <a:gd name="adj1" fmla="val -57614"/>
              <a:gd name="adj2" fmla="val 5304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9315E0-A5FD-B933-8F92-EC02DD6B9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92" y="0"/>
            <a:ext cx="121835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0"/>
            <a:ext cx="962568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A61EF-172D-01E9-D95E-19FE042F7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92" y="2491130"/>
            <a:ext cx="2672133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9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39224-142C-386D-6FA9-CE8D7C33A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C99AE-F63F-D4EA-EE6C-53B1FD420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13" y="857250"/>
            <a:ext cx="6758420" cy="4833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4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A61EF-172D-01E9-D95E-19FE042F7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1" y="2296734"/>
            <a:ext cx="4182218" cy="42248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40F68-CBDB-A61A-A540-69A924C02101}"/>
              </a:ext>
            </a:extLst>
          </p:cNvPr>
          <p:cNvGrpSpPr/>
          <p:nvPr/>
        </p:nvGrpSpPr>
        <p:grpSpPr>
          <a:xfrm>
            <a:off x="4490720" y="1879600"/>
            <a:ext cx="7290052" cy="1703793"/>
            <a:chOff x="4490720" y="1889760"/>
            <a:chExt cx="7290052" cy="27550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9EA61B-AF64-3B19-8484-7C4ACEC7F5BB}"/>
                </a:ext>
              </a:extLst>
            </p:cNvPr>
            <p:cNvSpPr/>
            <p:nvPr/>
          </p:nvSpPr>
          <p:spPr>
            <a:xfrm>
              <a:off x="4490720" y="1889760"/>
              <a:ext cx="7290052" cy="2742108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1D8E5E-90AD-F238-8117-4D41D19D3AFE}"/>
                </a:ext>
              </a:extLst>
            </p:cNvPr>
            <p:cNvSpPr txBox="1"/>
            <p:nvPr/>
          </p:nvSpPr>
          <p:spPr>
            <a:xfrm>
              <a:off x="4592831" y="2106652"/>
              <a:ext cx="7085830" cy="2538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 động 2. Chia sẻ yêu thương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00CD34-1329-C0D2-75CA-E370BC99B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473" y="3943113"/>
            <a:ext cx="3395237" cy="2822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3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2EBF45-DE15-40EE-9268-361A97D8349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DDTN4-TUẦN 12-TIẾT 2.VĨ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39990-3E16-413D-A7D1-A0A119A5DE5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E75D51-BFBD-4515-8F7C-A5351CA0AE8A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F137D-2105-4F04-809F-ACFE4B29F44E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90964-A542-46BC-A558-FAE854C50B44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37F22-3F42-4E75-8D69-F9730853D6A6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58014-58EF-4AD8-ABA9-462C07772B6D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FF8D1-152A-47C0-A437-4FCB526FB738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6A4F6-E92F-4650-912E-82E6BB101B51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BF881D-5C51-4C0A-BE58-F3D199E5EC71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F046E4-66B6-4589-8627-F5A3BB9DADF3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24DB2-1F45-4598-9F54-22CEF6798D6C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B91F22-A017-4FD0-907B-D57B110137A1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42B98B-6655-4A7B-98C0-9A2C4D7C48EF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6B4110-4834-477B-AB86-E1A5A7801ABF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249</Words>
  <Application>Microsoft Office PowerPoint</Application>
  <PresentationFormat>Widescreen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HDDTN4-TUẦN 12-TIẾT 2.VĨNH</dc:title>
  <dc:creator>Admin</dc:creator>
  <cp:lastModifiedBy>Administrator</cp:lastModifiedBy>
  <cp:revision>6</cp:revision>
  <dcterms:created xsi:type="dcterms:W3CDTF">2024-11-07T12:39:10Z</dcterms:created>
  <dcterms:modified xsi:type="dcterms:W3CDTF">2024-11-16T14:17:54Z</dcterms:modified>
</cp:coreProperties>
</file>