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1"/>
  </p:notesMasterIdLst>
  <p:sldIdLst>
    <p:sldId id="339" r:id="rId3"/>
    <p:sldId id="11697" r:id="rId4"/>
    <p:sldId id="368" r:id="rId5"/>
    <p:sldId id="309" r:id="rId6"/>
    <p:sldId id="3226" r:id="rId7"/>
    <p:sldId id="3215" r:id="rId8"/>
    <p:sldId id="3213" r:id="rId9"/>
    <p:sldId id="11696" r:id="rId10"/>
    <p:sldId id="3194" r:id="rId11"/>
    <p:sldId id="3216" r:id="rId12"/>
    <p:sldId id="11694" r:id="rId13"/>
    <p:sldId id="3227" r:id="rId14"/>
    <p:sldId id="321" r:id="rId15"/>
    <p:sldId id="311" r:id="rId16"/>
    <p:sldId id="3218" r:id="rId17"/>
    <p:sldId id="3229" r:id="rId18"/>
    <p:sldId id="3230" r:id="rId19"/>
    <p:sldId id="3231" r:id="rId20"/>
    <p:sldId id="3232" r:id="rId21"/>
    <p:sldId id="3228" r:id="rId22"/>
    <p:sldId id="3219" r:id="rId23"/>
    <p:sldId id="372" r:id="rId24"/>
    <p:sldId id="455" r:id="rId25"/>
    <p:sldId id="457" r:id="rId26"/>
    <p:sldId id="460" r:id="rId27"/>
    <p:sldId id="3224" r:id="rId28"/>
    <p:sldId id="3225" r:id="rId29"/>
    <p:sldId id="3211"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2" d="100"/>
          <a:sy n="62" d="100"/>
        </p:scale>
        <p:origin x="9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BF49AB-F6FD-40BC-829C-538BE3A5914A}"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1B6684-9962-48BE-934C-4CC13772142A}" type="slidenum">
              <a:rPr lang="en-US" smtClean="0"/>
              <a:t>‹#›</a:t>
            </a:fld>
            <a:endParaRPr lang="en-US"/>
          </a:p>
        </p:txBody>
      </p:sp>
    </p:spTree>
    <p:extLst>
      <p:ext uri="{BB962C8B-B14F-4D97-AF65-F5344CB8AC3E}">
        <p14:creationId xmlns:p14="http://schemas.microsoft.com/office/powerpoint/2010/main" val="53843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1B6684-9962-48BE-934C-4CC13772142A}" type="slidenum">
              <a:rPr lang="en-US" smtClean="0"/>
              <a:t>1</a:t>
            </a:fld>
            <a:endParaRPr lang="en-US"/>
          </a:p>
        </p:txBody>
      </p:sp>
    </p:spTree>
    <p:extLst>
      <p:ext uri="{BB962C8B-B14F-4D97-AF65-F5344CB8AC3E}">
        <p14:creationId xmlns:p14="http://schemas.microsoft.com/office/powerpoint/2010/main" val="148379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23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450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0566B-81B1-1E53-FC12-654628A69B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41F6B1-0311-BD1B-156F-E672CB5D0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15A82D-915D-0C34-A067-ADFC82F51470}"/>
              </a:ext>
            </a:extLst>
          </p:cNvPr>
          <p:cNvSpPr>
            <a:spLocks noGrp="1"/>
          </p:cNvSpPr>
          <p:nvPr>
            <p:ph type="dt" sz="half" idx="10"/>
          </p:nvPr>
        </p:nvSpPr>
        <p:spPr/>
        <p:txBody>
          <a:bodyPr/>
          <a:lstStyle/>
          <a:p>
            <a:fld id="{287D4064-F027-4207-BEE0-A7D2668D4684}" type="datetimeFigureOut">
              <a:rPr lang="en-US" smtClean="0"/>
              <a:t>10/30/2024</a:t>
            </a:fld>
            <a:endParaRPr lang="en-US"/>
          </a:p>
        </p:txBody>
      </p:sp>
      <p:sp>
        <p:nvSpPr>
          <p:cNvPr id="5" name="Footer Placeholder 4">
            <a:extLst>
              <a:ext uri="{FF2B5EF4-FFF2-40B4-BE49-F238E27FC236}">
                <a16:creationId xmlns:a16="http://schemas.microsoft.com/office/drawing/2014/main" id="{034257B8-6C05-2AAA-85F1-39C4B5A66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8FF97-3025-DD58-A883-E2917196BB41}"/>
              </a:ext>
            </a:extLst>
          </p:cNvPr>
          <p:cNvSpPr>
            <a:spLocks noGrp="1"/>
          </p:cNvSpPr>
          <p:nvPr>
            <p:ph type="sldNum" sz="quarter" idx="12"/>
          </p:nvPr>
        </p:nvSpPr>
        <p:spPr/>
        <p:txBody>
          <a:bodyPr/>
          <a:lstStyle/>
          <a:p>
            <a:fld id="{042010FE-46B3-443B-96A6-104932728AE5}" type="slidenum">
              <a:rPr lang="en-US" smtClean="0"/>
              <a:t>‹#›</a:t>
            </a:fld>
            <a:endParaRPr lang="en-US"/>
          </a:p>
        </p:txBody>
      </p:sp>
    </p:spTree>
    <p:extLst>
      <p:ext uri="{BB962C8B-B14F-4D97-AF65-F5344CB8AC3E}">
        <p14:creationId xmlns:p14="http://schemas.microsoft.com/office/powerpoint/2010/main" val="4132323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6437-BFA0-ECF3-8B7A-DE0C508F8F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882AB9-8913-E808-3AA0-DBA89F6A12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0CC5D3-B9B2-FB01-4547-A7A164D1782C}"/>
              </a:ext>
            </a:extLst>
          </p:cNvPr>
          <p:cNvSpPr>
            <a:spLocks noGrp="1"/>
          </p:cNvSpPr>
          <p:nvPr>
            <p:ph type="dt" sz="half" idx="10"/>
          </p:nvPr>
        </p:nvSpPr>
        <p:spPr/>
        <p:txBody>
          <a:bodyPr/>
          <a:lstStyle/>
          <a:p>
            <a:fld id="{287D4064-F027-4207-BEE0-A7D2668D4684}" type="datetimeFigureOut">
              <a:rPr lang="en-US" smtClean="0"/>
              <a:t>10/30/2024</a:t>
            </a:fld>
            <a:endParaRPr lang="en-US"/>
          </a:p>
        </p:txBody>
      </p:sp>
      <p:sp>
        <p:nvSpPr>
          <p:cNvPr id="5" name="Footer Placeholder 4">
            <a:extLst>
              <a:ext uri="{FF2B5EF4-FFF2-40B4-BE49-F238E27FC236}">
                <a16:creationId xmlns:a16="http://schemas.microsoft.com/office/drawing/2014/main" id="{6207F8A8-08DE-1AC6-5A0D-0A18FA823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4F8E9-F5B4-8EA9-5C48-B8913ACA44D2}"/>
              </a:ext>
            </a:extLst>
          </p:cNvPr>
          <p:cNvSpPr>
            <a:spLocks noGrp="1"/>
          </p:cNvSpPr>
          <p:nvPr>
            <p:ph type="sldNum" sz="quarter" idx="12"/>
          </p:nvPr>
        </p:nvSpPr>
        <p:spPr/>
        <p:txBody>
          <a:bodyPr/>
          <a:lstStyle/>
          <a:p>
            <a:fld id="{042010FE-46B3-443B-96A6-104932728AE5}" type="slidenum">
              <a:rPr lang="en-US" smtClean="0"/>
              <a:t>‹#›</a:t>
            </a:fld>
            <a:endParaRPr lang="en-US"/>
          </a:p>
        </p:txBody>
      </p:sp>
    </p:spTree>
    <p:extLst>
      <p:ext uri="{BB962C8B-B14F-4D97-AF65-F5344CB8AC3E}">
        <p14:creationId xmlns:p14="http://schemas.microsoft.com/office/powerpoint/2010/main" val="3351106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E290EA-68FC-EA85-F933-E6F895E1C6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F3E782-3AC6-BC13-68B9-228DDC8B3C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5AE170-51F1-1A1E-F84B-2A0E9546F522}"/>
              </a:ext>
            </a:extLst>
          </p:cNvPr>
          <p:cNvSpPr>
            <a:spLocks noGrp="1"/>
          </p:cNvSpPr>
          <p:nvPr>
            <p:ph type="dt" sz="half" idx="10"/>
          </p:nvPr>
        </p:nvSpPr>
        <p:spPr/>
        <p:txBody>
          <a:bodyPr/>
          <a:lstStyle/>
          <a:p>
            <a:fld id="{287D4064-F027-4207-BEE0-A7D2668D4684}" type="datetimeFigureOut">
              <a:rPr lang="en-US" smtClean="0"/>
              <a:t>10/30/2024</a:t>
            </a:fld>
            <a:endParaRPr lang="en-US"/>
          </a:p>
        </p:txBody>
      </p:sp>
      <p:sp>
        <p:nvSpPr>
          <p:cNvPr id="5" name="Footer Placeholder 4">
            <a:extLst>
              <a:ext uri="{FF2B5EF4-FFF2-40B4-BE49-F238E27FC236}">
                <a16:creationId xmlns:a16="http://schemas.microsoft.com/office/drawing/2014/main" id="{65BB4073-42D4-0726-DE9F-3D47DFE5C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A0866-8789-D6E3-F652-71E85D8E947B}"/>
              </a:ext>
            </a:extLst>
          </p:cNvPr>
          <p:cNvSpPr>
            <a:spLocks noGrp="1"/>
          </p:cNvSpPr>
          <p:nvPr>
            <p:ph type="sldNum" sz="quarter" idx="12"/>
          </p:nvPr>
        </p:nvSpPr>
        <p:spPr/>
        <p:txBody>
          <a:bodyPr/>
          <a:lstStyle/>
          <a:p>
            <a:fld id="{042010FE-46B3-443B-96A6-104932728AE5}" type="slidenum">
              <a:rPr lang="en-US" smtClean="0"/>
              <a:t>‹#›</a:t>
            </a:fld>
            <a:endParaRPr lang="en-US"/>
          </a:p>
        </p:txBody>
      </p:sp>
    </p:spTree>
    <p:extLst>
      <p:ext uri="{BB962C8B-B14F-4D97-AF65-F5344CB8AC3E}">
        <p14:creationId xmlns:p14="http://schemas.microsoft.com/office/powerpoint/2010/main" val="3944575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37814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1"/>
              <a:t>Click to edit Master title style</a:t>
            </a:r>
            <a:endParaRPr lang="vi-VN" noProof="1"/>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1"/>
              <a:t>Click to edit Master subtitle style</a:t>
            </a:r>
            <a:endParaRPr lang="vi-VN" noProof="1"/>
          </a:p>
        </p:txBody>
      </p:sp>
      <p:sp>
        <p:nvSpPr>
          <p:cNvPr id="4" name="Date Placeholder 3">
            <a:extLst>
              <a:ext uri="{FF2B5EF4-FFF2-40B4-BE49-F238E27FC236}">
                <a16:creationId xmlns:a16="http://schemas.microsoft.com/office/drawing/2014/main" id="{5994FD08-1F87-18E8-2292-AE09034534F6}"/>
              </a:ext>
            </a:extLst>
          </p:cNvPr>
          <p:cNvSpPr>
            <a:spLocks noGrp="1"/>
          </p:cNvSpPr>
          <p:nvPr>
            <p:ph type="dt" sz="half" idx="10"/>
          </p:nvPr>
        </p:nvSpPr>
        <p:spPr/>
        <p:txBody>
          <a:bodyPr/>
          <a:lstStyle>
            <a:lvl1pPr>
              <a:defRPr/>
            </a:lvl1pPr>
          </a:lstStyle>
          <a:p>
            <a:pPr>
              <a:defRPr/>
            </a:pPr>
            <a:fld id="{B44B7BA6-FE7B-4540-AE9B-96D2D72E3FA3}" type="datetimeFigureOut">
              <a:rPr lang="vi-VN"/>
              <a:pPr>
                <a:defRPr/>
              </a:pPr>
              <a:t>30/10/2024</a:t>
            </a:fld>
            <a:endParaRPr lang="vi-VN"/>
          </a:p>
        </p:txBody>
      </p:sp>
      <p:sp>
        <p:nvSpPr>
          <p:cNvPr id="5" name="Footer Placeholder 4">
            <a:extLst>
              <a:ext uri="{FF2B5EF4-FFF2-40B4-BE49-F238E27FC236}">
                <a16:creationId xmlns:a16="http://schemas.microsoft.com/office/drawing/2014/main" id="{BFC89A4F-512E-6093-B522-BC4C7D0FAF07}"/>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AB49A48A-9BFD-4407-73F1-1C8FABCFA546}"/>
              </a:ext>
            </a:extLst>
          </p:cNvPr>
          <p:cNvSpPr>
            <a:spLocks noGrp="1"/>
          </p:cNvSpPr>
          <p:nvPr>
            <p:ph type="sldNum" sz="quarter" idx="12"/>
          </p:nvPr>
        </p:nvSpPr>
        <p:spPr/>
        <p:txBody>
          <a:bodyPr/>
          <a:lstStyle>
            <a:lvl1pPr>
              <a:defRPr/>
            </a:lvl1pPr>
          </a:lstStyle>
          <a:p>
            <a:pPr>
              <a:defRPr/>
            </a:pPr>
            <a:fld id="{6F1C9F8E-E629-45EF-B706-581D4EBCEFE6}"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3928998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vi-VN" noProof="1"/>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Date Placeholder 3">
            <a:extLst>
              <a:ext uri="{FF2B5EF4-FFF2-40B4-BE49-F238E27FC236}">
                <a16:creationId xmlns:a16="http://schemas.microsoft.com/office/drawing/2014/main" id="{B0D9B06D-DA45-66FD-3EBA-F1C25DF62423}"/>
              </a:ext>
            </a:extLst>
          </p:cNvPr>
          <p:cNvSpPr>
            <a:spLocks noGrp="1"/>
          </p:cNvSpPr>
          <p:nvPr>
            <p:ph type="dt" sz="half" idx="10"/>
          </p:nvPr>
        </p:nvSpPr>
        <p:spPr/>
        <p:txBody>
          <a:bodyPr/>
          <a:lstStyle>
            <a:lvl1pPr>
              <a:defRPr/>
            </a:lvl1pPr>
          </a:lstStyle>
          <a:p>
            <a:pPr>
              <a:defRPr/>
            </a:pPr>
            <a:fld id="{753FEAB8-04F3-4AAA-BE17-9243D1893D45}" type="datetimeFigureOut">
              <a:rPr lang="vi-VN"/>
              <a:pPr>
                <a:defRPr/>
              </a:pPr>
              <a:t>30/10/2024</a:t>
            </a:fld>
            <a:endParaRPr lang="vi-VN"/>
          </a:p>
        </p:txBody>
      </p:sp>
      <p:sp>
        <p:nvSpPr>
          <p:cNvPr id="5" name="Footer Placeholder 4">
            <a:extLst>
              <a:ext uri="{FF2B5EF4-FFF2-40B4-BE49-F238E27FC236}">
                <a16:creationId xmlns:a16="http://schemas.microsoft.com/office/drawing/2014/main" id="{9E3B0C48-11B8-AE18-2CBE-BE9B9E15D537}"/>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C12BFD7B-15DD-DDE1-96C4-5DE1BCAC08A8}"/>
              </a:ext>
            </a:extLst>
          </p:cNvPr>
          <p:cNvSpPr>
            <a:spLocks noGrp="1"/>
          </p:cNvSpPr>
          <p:nvPr>
            <p:ph type="sldNum" sz="quarter" idx="12"/>
          </p:nvPr>
        </p:nvSpPr>
        <p:spPr/>
        <p:txBody>
          <a:bodyPr/>
          <a:lstStyle>
            <a:lvl1pPr>
              <a:defRPr/>
            </a:lvl1pPr>
          </a:lstStyle>
          <a:p>
            <a:pPr>
              <a:defRPr/>
            </a:pPr>
            <a:fld id="{9CE59077-CA2B-4E52-B142-FCF89796EA2C}"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3516562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noProof="1"/>
              <a:t>Click to edit Master title style</a:t>
            </a:r>
            <a:endParaRPr lang="vi-VN" noProof="1"/>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1"/>
              <a:t>Click to edit Master text styles</a:t>
            </a:r>
          </a:p>
        </p:txBody>
      </p:sp>
      <p:sp>
        <p:nvSpPr>
          <p:cNvPr id="4" name="Date Placeholder 3">
            <a:extLst>
              <a:ext uri="{FF2B5EF4-FFF2-40B4-BE49-F238E27FC236}">
                <a16:creationId xmlns:a16="http://schemas.microsoft.com/office/drawing/2014/main" id="{DDEE8EBE-0C71-056C-9766-1F5CA719A5BC}"/>
              </a:ext>
            </a:extLst>
          </p:cNvPr>
          <p:cNvSpPr>
            <a:spLocks noGrp="1"/>
          </p:cNvSpPr>
          <p:nvPr>
            <p:ph type="dt" sz="half" idx="10"/>
          </p:nvPr>
        </p:nvSpPr>
        <p:spPr/>
        <p:txBody>
          <a:bodyPr/>
          <a:lstStyle>
            <a:lvl1pPr>
              <a:defRPr/>
            </a:lvl1pPr>
          </a:lstStyle>
          <a:p>
            <a:pPr>
              <a:defRPr/>
            </a:pPr>
            <a:fld id="{2A718804-45BD-49F1-97A3-A8BC640016C8}" type="datetimeFigureOut">
              <a:rPr lang="vi-VN"/>
              <a:pPr>
                <a:defRPr/>
              </a:pPr>
              <a:t>30/10/2024</a:t>
            </a:fld>
            <a:endParaRPr lang="vi-VN"/>
          </a:p>
        </p:txBody>
      </p:sp>
      <p:sp>
        <p:nvSpPr>
          <p:cNvPr id="5" name="Footer Placeholder 4">
            <a:extLst>
              <a:ext uri="{FF2B5EF4-FFF2-40B4-BE49-F238E27FC236}">
                <a16:creationId xmlns:a16="http://schemas.microsoft.com/office/drawing/2014/main" id="{73BDBF03-C244-DE78-A8B4-300DD9021BA4}"/>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71E6BA59-6873-7D6F-4EE5-EB0E2D2088E3}"/>
              </a:ext>
            </a:extLst>
          </p:cNvPr>
          <p:cNvSpPr>
            <a:spLocks noGrp="1"/>
          </p:cNvSpPr>
          <p:nvPr>
            <p:ph type="sldNum" sz="quarter" idx="12"/>
          </p:nvPr>
        </p:nvSpPr>
        <p:spPr/>
        <p:txBody>
          <a:bodyPr/>
          <a:lstStyle>
            <a:lvl1pPr>
              <a:defRPr/>
            </a:lvl1pPr>
          </a:lstStyle>
          <a:p>
            <a:pPr>
              <a:defRPr/>
            </a:pPr>
            <a:fld id="{FEEF40A9-F50C-4E83-AA16-18D95E53B1D5}"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2157069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vi-VN" noProof="1"/>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5" name="Date Placeholder 3">
            <a:extLst>
              <a:ext uri="{FF2B5EF4-FFF2-40B4-BE49-F238E27FC236}">
                <a16:creationId xmlns:a16="http://schemas.microsoft.com/office/drawing/2014/main" id="{AC5E0C53-10A7-CFB5-528C-FFF2D31EA485}"/>
              </a:ext>
            </a:extLst>
          </p:cNvPr>
          <p:cNvSpPr>
            <a:spLocks noGrp="1"/>
          </p:cNvSpPr>
          <p:nvPr>
            <p:ph type="dt" sz="half" idx="10"/>
          </p:nvPr>
        </p:nvSpPr>
        <p:spPr/>
        <p:txBody>
          <a:bodyPr/>
          <a:lstStyle>
            <a:lvl1pPr>
              <a:defRPr/>
            </a:lvl1pPr>
          </a:lstStyle>
          <a:p>
            <a:pPr>
              <a:defRPr/>
            </a:pPr>
            <a:fld id="{E7EF47DE-7B82-4BD9-A0B3-CEE093705DEE}" type="datetimeFigureOut">
              <a:rPr lang="vi-VN"/>
              <a:pPr>
                <a:defRPr/>
              </a:pPr>
              <a:t>30/10/2024</a:t>
            </a:fld>
            <a:endParaRPr lang="vi-VN"/>
          </a:p>
        </p:txBody>
      </p:sp>
      <p:sp>
        <p:nvSpPr>
          <p:cNvPr id="6" name="Footer Placeholder 4">
            <a:extLst>
              <a:ext uri="{FF2B5EF4-FFF2-40B4-BE49-F238E27FC236}">
                <a16:creationId xmlns:a16="http://schemas.microsoft.com/office/drawing/2014/main" id="{412A15D7-C0A9-0ACC-B9EE-DCD63FDB969D}"/>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5383349F-7B13-57E2-DB28-FC9E966BC61D}"/>
              </a:ext>
            </a:extLst>
          </p:cNvPr>
          <p:cNvSpPr>
            <a:spLocks noGrp="1"/>
          </p:cNvSpPr>
          <p:nvPr>
            <p:ph type="sldNum" sz="quarter" idx="12"/>
          </p:nvPr>
        </p:nvSpPr>
        <p:spPr/>
        <p:txBody>
          <a:bodyPr/>
          <a:lstStyle>
            <a:lvl1pPr>
              <a:defRPr/>
            </a:lvl1pPr>
          </a:lstStyle>
          <a:p>
            <a:pPr>
              <a:defRPr/>
            </a:pPr>
            <a:fld id="{E4A38724-B852-4828-B363-4985F7CC023B}"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2200436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endParaRPr lang="vi-VN" noProof="1"/>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7" name="Date Placeholder 3">
            <a:extLst>
              <a:ext uri="{FF2B5EF4-FFF2-40B4-BE49-F238E27FC236}">
                <a16:creationId xmlns:a16="http://schemas.microsoft.com/office/drawing/2014/main" id="{918D161F-1D1A-DAE9-854C-3FD1D1789F77}"/>
              </a:ext>
            </a:extLst>
          </p:cNvPr>
          <p:cNvSpPr>
            <a:spLocks noGrp="1"/>
          </p:cNvSpPr>
          <p:nvPr>
            <p:ph type="dt" sz="half" idx="10"/>
          </p:nvPr>
        </p:nvSpPr>
        <p:spPr/>
        <p:txBody>
          <a:bodyPr/>
          <a:lstStyle>
            <a:lvl1pPr>
              <a:defRPr/>
            </a:lvl1pPr>
          </a:lstStyle>
          <a:p>
            <a:pPr>
              <a:defRPr/>
            </a:pPr>
            <a:fld id="{D3896AF2-512C-4DE0-AA02-65288BA2E103}" type="datetimeFigureOut">
              <a:rPr lang="vi-VN"/>
              <a:pPr>
                <a:defRPr/>
              </a:pPr>
              <a:t>30/10/2024</a:t>
            </a:fld>
            <a:endParaRPr lang="vi-VN"/>
          </a:p>
        </p:txBody>
      </p:sp>
      <p:sp>
        <p:nvSpPr>
          <p:cNvPr id="8" name="Footer Placeholder 4">
            <a:extLst>
              <a:ext uri="{FF2B5EF4-FFF2-40B4-BE49-F238E27FC236}">
                <a16:creationId xmlns:a16="http://schemas.microsoft.com/office/drawing/2014/main" id="{00FE8864-5A47-752C-5405-3A384F4FD5C2}"/>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CBA70F14-AFD4-7061-E6AF-53BB2E3B1721}"/>
              </a:ext>
            </a:extLst>
          </p:cNvPr>
          <p:cNvSpPr>
            <a:spLocks noGrp="1"/>
          </p:cNvSpPr>
          <p:nvPr>
            <p:ph type="sldNum" sz="quarter" idx="12"/>
          </p:nvPr>
        </p:nvSpPr>
        <p:spPr/>
        <p:txBody>
          <a:bodyPr/>
          <a:lstStyle>
            <a:lvl1pPr>
              <a:defRPr/>
            </a:lvl1pPr>
          </a:lstStyle>
          <a:p>
            <a:pPr>
              <a:defRPr/>
            </a:pPr>
            <a:fld id="{F7F45233-381C-4D87-B9F7-584E7355D989}"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1150245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vi-VN" noProof="1"/>
          </a:p>
        </p:txBody>
      </p:sp>
      <p:sp>
        <p:nvSpPr>
          <p:cNvPr id="3" name="Date Placeholder 3">
            <a:extLst>
              <a:ext uri="{FF2B5EF4-FFF2-40B4-BE49-F238E27FC236}">
                <a16:creationId xmlns:a16="http://schemas.microsoft.com/office/drawing/2014/main" id="{0BF34A6D-B43F-9AAF-E940-63EE2964119E}"/>
              </a:ext>
            </a:extLst>
          </p:cNvPr>
          <p:cNvSpPr>
            <a:spLocks noGrp="1"/>
          </p:cNvSpPr>
          <p:nvPr>
            <p:ph type="dt" sz="half" idx="10"/>
          </p:nvPr>
        </p:nvSpPr>
        <p:spPr/>
        <p:txBody>
          <a:bodyPr/>
          <a:lstStyle>
            <a:lvl1pPr>
              <a:defRPr/>
            </a:lvl1pPr>
          </a:lstStyle>
          <a:p>
            <a:pPr>
              <a:defRPr/>
            </a:pPr>
            <a:fld id="{39078BAD-616D-4738-857C-61BFAA4AD362}" type="datetimeFigureOut">
              <a:rPr lang="vi-VN"/>
              <a:pPr>
                <a:defRPr/>
              </a:pPr>
              <a:t>30/10/2024</a:t>
            </a:fld>
            <a:endParaRPr lang="vi-VN"/>
          </a:p>
        </p:txBody>
      </p:sp>
      <p:sp>
        <p:nvSpPr>
          <p:cNvPr id="4" name="Footer Placeholder 4">
            <a:extLst>
              <a:ext uri="{FF2B5EF4-FFF2-40B4-BE49-F238E27FC236}">
                <a16:creationId xmlns:a16="http://schemas.microsoft.com/office/drawing/2014/main" id="{FD73B94B-3687-71CC-FCF6-C9A6195DEA43}"/>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1F850F5D-A335-1DE0-AED7-8025C1D9DA44}"/>
              </a:ext>
            </a:extLst>
          </p:cNvPr>
          <p:cNvSpPr>
            <a:spLocks noGrp="1"/>
          </p:cNvSpPr>
          <p:nvPr>
            <p:ph type="sldNum" sz="quarter" idx="12"/>
          </p:nvPr>
        </p:nvSpPr>
        <p:spPr/>
        <p:txBody>
          <a:bodyPr/>
          <a:lstStyle>
            <a:lvl1pPr>
              <a:defRPr/>
            </a:lvl1pPr>
          </a:lstStyle>
          <a:p>
            <a:pPr>
              <a:defRPr/>
            </a:pPr>
            <a:fld id="{AAF73BEC-DEB6-40B6-87B6-5B957F733B3E}"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2286545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B31D80E-3B73-6AB5-B197-C1677FD215C9}"/>
              </a:ext>
            </a:extLst>
          </p:cNvPr>
          <p:cNvSpPr>
            <a:spLocks noGrp="1"/>
          </p:cNvSpPr>
          <p:nvPr>
            <p:ph type="dt" sz="half" idx="10"/>
          </p:nvPr>
        </p:nvSpPr>
        <p:spPr/>
        <p:txBody>
          <a:bodyPr/>
          <a:lstStyle>
            <a:lvl1pPr>
              <a:defRPr/>
            </a:lvl1pPr>
          </a:lstStyle>
          <a:p>
            <a:pPr>
              <a:defRPr/>
            </a:pPr>
            <a:fld id="{040F223C-3E0E-4FB2-9464-1FFB6D1217FB}" type="datetimeFigureOut">
              <a:rPr lang="vi-VN"/>
              <a:pPr>
                <a:defRPr/>
              </a:pPr>
              <a:t>30/10/2024</a:t>
            </a:fld>
            <a:endParaRPr lang="vi-VN"/>
          </a:p>
        </p:txBody>
      </p:sp>
      <p:sp>
        <p:nvSpPr>
          <p:cNvPr id="3" name="Footer Placeholder 4">
            <a:extLst>
              <a:ext uri="{FF2B5EF4-FFF2-40B4-BE49-F238E27FC236}">
                <a16:creationId xmlns:a16="http://schemas.microsoft.com/office/drawing/2014/main" id="{D45C120D-DEBE-2517-3FC5-1E6F078F1E68}"/>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174D574B-28DE-62B4-09B7-5AFDC315CD6B}"/>
              </a:ext>
            </a:extLst>
          </p:cNvPr>
          <p:cNvSpPr>
            <a:spLocks noGrp="1"/>
          </p:cNvSpPr>
          <p:nvPr>
            <p:ph type="sldNum" sz="quarter" idx="12"/>
          </p:nvPr>
        </p:nvSpPr>
        <p:spPr/>
        <p:txBody>
          <a:bodyPr/>
          <a:lstStyle>
            <a:lvl1pPr>
              <a:defRPr/>
            </a:lvl1pPr>
          </a:lstStyle>
          <a:p>
            <a:pPr>
              <a:defRPr/>
            </a:pPr>
            <a:fld id="{ACE69FCE-B8B9-464C-816E-56E626681624}"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2535491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010C8-8636-999C-FA81-6935EA1BE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71F37F-CCA2-E51D-E2E7-44639EC823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CC5FD-F5B9-DAA1-CC39-2F704B622283}"/>
              </a:ext>
            </a:extLst>
          </p:cNvPr>
          <p:cNvSpPr>
            <a:spLocks noGrp="1"/>
          </p:cNvSpPr>
          <p:nvPr>
            <p:ph type="dt" sz="half" idx="10"/>
          </p:nvPr>
        </p:nvSpPr>
        <p:spPr/>
        <p:txBody>
          <a:bodyPr/>
          <a:lstStyle/>
          <a:p>
            <a:fld id="{287D4064-F027-4207-BEE0-A7D2668D4684}" type="datetimeFigureOut">
              <a:rPr lang="en-US" smtClean="0"/>
              <a:t>10/30/2024</a:t>
            </a:fld>
            <a:endParaRPr lang="en-US"/>
          </a:p>
        </p:txBody>
      </p:sp>
      <p:sp>
        <p:nvSpPr>
          <p:cNvPr id="5" name="Footer Placeholder 4">
            <a:extLst>
              <a:ext uri="{FF2B5EF4-FFF2-40B4-BE49-F238E27FC236}">
                <a16:creationId xmlns:a16="http://schemas.microsoft.com/office/drawing/2014/main" id="{3EDEA8AB-3D81-8502-7512-1C1883D7C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B5C315-7F08-336A-BCF0-0A90612E21C9}"/>
              </a:ext>
            </a:extLst>
          </p:cNvPr>
          <p:cNvSpPr>
            <a:spLocks noGrp="1"/>
          </p:cNvSpPr>
          <p:nvPr>
            <p:ph type="sldNum" sz="quarter" idx="12"/>
          </p:nvPr>
        </p:nvSpPr>
        <p:spPr/>
        <p:txBody>
          <a:bodyPr/>
          <a:lstStyle/>
          <a:p>
            <a:fld id="{042010FE-46B3-443B-96A6-104932728AE5}" type="slidenum">
              <a:rPr lang="en-US" smtClean="0"/>
              <a:t>‹#›</a:t>
            </a:fld>
            <a:endParaRPr lang="en-US"/>
          </a:p>
        </p:txBody>
      </p:sp>
    </p:spTree>
    <p:extLst>
      <p:ext uri="{BB962C8B-B14F-4D97-AF65-F5344CB8AC3E}">
        <p14:creationId xmlns:p14="http://schemas.microsoft.com/office/powerpoint/2010/main" val="2780194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noProof="1"/>
              <a:t>Click to edit Master title style</a:t>
            </a:r>
            <a:endParaRPr lang="vi-VN" noProof="1"/>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124500E2-EC40-A667-B474-5816F2323D50}"/>
              </a:ext>
            </a:extLst>
          </p:cNvPr>
          <p:cNvSpPr>
            <a:spLocks noGrp="1"/>
          </p:cNvSpPr>
          <p:nvPr>
            <p:ph type="dt" sz="half" idx="10"/>
          </p:nvPr>
        </p:nvSpPr>
        <p:spPr/>
        <p:txBody>
          <a:bodyPr/>
          <a:lstStyle>
            <a:lvl1pPr>
              <a:defRPr/>
            </a:lvl1pPr>
          </a:lstStyle>
          <a:p>
            <a:pPr>
              <a:defRPr/>
            </a:pPr>
            <a:fld id="{E76B40BE-96A1-4C9E-BCF6-8A09545B1A19}" type="datetimeFigureOut">
              <a:rPr lang="vi-VN"/>
              <a:pPr>
                <a:defRPr/>
              </a:pPr>
              <a:t>30/10/2024</a:t>
            </a:fld>
            <a:endParaRPr lang="vi-VN"/>
          </a:p>
        </p:txBody>
      </p:sp>
      <p:sp>
        <p:nvSpPr>
          <p:cNvPr id="6" name="Footer Placeholder 4">
            <a:extLst>
              <a:ext uri="{FF2B5EF4-FFF2-40B4-BE49-F238E27FC236}">
                <a16:creationId xmlns:a16="http://schemas.microsoft.com/office/drawing/2014/main" id="{CF25946E-57AA-9AD2-DC03-F27622176304}"/>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EAE8FC5D-7879-5BB1-BCF5-59396B37A5D0}"/>
              </a:ext>
            </a:extLst>
          </p:cNvPr>
          <p:cNvSpPr>
            <a:spLocks noGrp="1"/>
          </p:cNvSpPr>
          <p:nvPr>
            <p:ph type="sldNum" sz="quarter" idx="12"/>
          </p:nvPr>
        </p:nvSpPr>
        <p:spPr/>
        <p:txBody>
          <a:bodyPr/>
          <a:lstStyle>
            <a:lvl1pPr>
              <a:defRPr/>
            </a:lvl1pPr>
          </a:lstStyle>
          <a:p>
            <a:pPr>
              <a:defRPr/>
            </a:pPr>
            <a:fld id="{64FA1A1D-0F86-4183-A4AB-6BE239936574}"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2702548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noProof="1"/>
              <a:t>Click to edit Master title style</a:t>
            </a:r>
            <a:endParaRPr lang="vi-VN" noProof="1"/>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A4D64975-E59E-603D-14DE-3998AD5FC683}"/>
              </a:ext>
            </a:extLst>
          </p:cNvPr>
          <p:cNvSpPr>
            <a:spLocks noGrp="1"/>
          </p:cNvSpPr>
          <p:nvPr>
            <p:ph type="dt" sz="half" idx="10"/>
          </p:nvPr>
        </p:nvSpPr>
        <p:spPr/>
        <p:txBody>
          <a:bodyPr/>
          <a:lstStyle>
            <a:lvl1pPr>
              <a:defRPr/>
            </a:lvl1pPr>
          </a:lstStyle>
          <a:p>
            <a:pPr>
              <a:defRPr/>
            </a:pPr>
            <a:fld id="{1FB66964-BDD7-4F0B-8DB9-D8A1D5787B89}" type="datetimeFigureOut">
              <a:rPr lang="vi-VN"/>
              <a:pPr>
                <a:defRPr/>
              </a:pPr>
              <a:t>30/10/2024</a:t>
            </a:fld>
            <a:endParaRPr lang="vi-VN"/>
          </a:p>
        </p:txBody>
      </p:sp>
      <p:sp>
        <p:nvSpPr>
          <p:cNvPr id="6" name="Footer Placeholder 4">
            <a:extLst>
              <a:ext uri="{FF2B5EF4-FFF2-40B4-BE49-F238E27FC236}">
                <a16:creationId xmlns:a16="http://schemas.microsoft.com/office/drawing/2014/main" id="{9E226740-D5E9-B147-900D-A41BA0D69DBE}"/>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1AEE0F50-6A8D-3AFC-514B-27AA9C3751E2}"/>
              </a:ext>
            </a:extLst>
          </p:cNvPr>
          <p:cNvSpPr>
            <a:spLocks noGrp="1"/>
          </p:cNvSpPr>
          <p:nvPr>
            <p:ph type="sldNum" sz="quarter" idx="12"/>
          </p:nvPr>
        </p:nvSpPr>
        <p:spPr/>
        <p:txBody>
          <a:bodyPr/>
          <a:lstStyle>
            <a:lvl1pPr>
              <a:defRPr/>
            </a:lvl1pPr>
          </a:lstStyle>
          <a:p>
            <a:pPr>
              <a:defRPr/>
            </a:pPr>
            <a:fld id="{361A57E1-66D4-4A3D-B040-634F312F274E}"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2470089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vi-VN" noProof="1"/>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Date Placeholder 3">
            <a:extLst>
              <a:ext uri="{FF2B5EF4-FFF2-40B4-BE49-F238E27FC236}">
                <a16:creationId xmlns:a16="http://schemas.microsoft.com/office/drawing/2014/main" id="{90E6854A-B236-B5F6-D690-CF5948B55059}"/>
              </a:ext>
            </a:extLst>
          </p:cNvPr>
          <p:cNvSpPr>
            <a:spLocks noGrp="1"/>
          </p:cNvSpPr>
          <p:nvPr>
            <p:ph type="dt" sz="half" idx="10"/>
          </p:nvPr>
        </p:nvSpPr>
        <p:spPr/>
        <p:txBody>
          <a:bodyPr/>
          <a:lstStyle>
            <a:lvl1pPr>
              <a:defRPr/>
            </a:lvl1pPr>
          </a:lstStyle>
          <a:p>
            <a:pPr>
              <a:defRPr/>
            </a:pPr>
            <a:fld id="{92ED15DE-F544-415B-881F-9715E624E59A}" type="datetimeFigureOut">
              <a:rPr lang="vi-VN"/>
              <a:pPr>
                <a:defRPr/>
              </a:pPr>
              <a:t>30/10/2024</a:t>
            </a:fld>
            <a:endParaRPr lang="vi-VN"/>
          </a:p>
        </p:txBody>
      </p:sp>
      <p:sp>
        <p:nvSpPr>
          <p:cNvPr id="5" name="Footer Placeholder 4">
            <a:extLst>
              <a:ext uri="{FF2B5EF4-FFF2-40B4-BE49-F238E27FC236}">
                <a16:creationId xmlns:a16="http://schemas.microsoft.com/office/drawing/2014/main" id="{238E786A-0228-90AD-6F5F-E993A08131CC}"/>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21A37B21-A86B-48B9-35EA-198BC6EAF97C}"/>
              </a:ext>
            </a:extLst>
          </p:cNvPr>
          <p:cNvSpPr>
            <a:spLocks noGrp="1"/>
          </p:cNvSpPr>
          <p:nvPr>
            <p:ph type="sldNum" sz="quarter" idx="12"/>
          </p:nvPr>
        </p:nvSpPr>
        <p:spPr/>
        <p:txBody>
          <a:bodyPr/>
          <a:lstStyle>
            <a:lvl1pPr>
              <a:defRPr/>
            </a:lvl1pPr>
          </a:lstStyle>
          <a:p>
            <a:pPr>
              <a:defRPr/>
            </a:pPr>
            <a:fld id="{B7104F24-29C5-4FAB-8BF8-B7C968EA57EF}"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2462471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noProof="1"/>
              <a:t>Click to edit Master title style</a:t>
            </a:r>
            <a:endParaRPr lang="vi-VN" noProof="1"/>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Date Placeholder 3">
            <a:extLst>
              <a:ext uri="{FF2B5EF4-FFF2-40B4-BE49-F238E27FC236}">
                <a16:creationId xmlns:a16="http://schemas.microsoft.com/office/drawing/2014/main" id="{2C4C1586-91D5-BA38-56E6-F3A812A43E62}"/>
              </a:ext>
            </a:extLst>
          </p:cNvPr>
          <p:cNvSpPr>
            <a:spLocks noGrp="1"/>
          </p:cNvSpPr>
          <p:nvPr>
            <p:ph type="dt" sz="half" idx="10"/>
          </p:nvPr>
        </p:nvSpPr>
        <p:spPr/>
        <p:txBody>
          <a:bodyPr/>
          <a:lstStyle>
            <a:lvl1pPr>
              <a:defRPr/>
            </a:lvl1pPr>
          </a:lstStyle>
          <a:p>
            <a:pPr>
              <a:defRPr/>
            </a:pPr>
            <a:fld id="{A6AB4A2F-5720-4FC0-B3CD-5CAAF357BC83}" type="datetimeFigureOut">
              <a:rPr lang="vi-VN"/>
              <a:pPr>
                <a:defRPr/>
              </a:pPr>
              <a:t>30/10/2024</a:t>
            </a:fld>
            <a:endParaRPr lang="vi-VN"/>
          </a:p>
        </p:txBody>
      </p:sp>
      <p:sp>
        <p:nvSpPr>
          <p:cNvPr id="5" name="Footer Placeholder 4">
            <a:extLst>
              <a:ext uri="{FF2B5EF4-FFF2-40B4-BE49-F238E27FC236}">
                <a16:creationId xmlns:a16="http://schemas.microsoft.com/office/drawing/2014/main" id="{20FA434C-1796-B08C-4CA2-13EBBBCD8FC9}"/>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6CCFFDF9-9993-B9A8-C272-3010A79AB6C9}"/>
              </a:ext>
            </a:extLst>
          </p:cNvPr>
          <p:cNvSpPr>
            <a:spLocks noGrp="1"/>
          </p:cNvSpPr>
          <p:nvPr>
            <p:ph type="sldNum" sz="quarter" idx="12"/>
          </p:nvPr>
        </p:nvSpPr>
        <p:spPr/>
        <p:txBody>
          <a:bodyPr/>
          <a:lstStyle>
            <a:lvl1pPr>
              <a:defRPr/>
            </a:lvl1pPr>
          </a:lstStyle>
          <a:p>
            <a:pPr>
              <a:defRPr/>
            </a:pPr>
            <a:fld id="{E27F9013-CB03-4F5E-AAE7-84DABD80C791}"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39804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noProof="1"/>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a:extLst>
              <a:ext uri="{FF2B5EF4-FFF2-40B4-BE49-F238E27FC236}">
                <a16:creationId xmlns:a16="http://schemas.microsoft.com/office/drawing/2014/main" id="{795E72DF-4ED7-A0D4-7B97-8DB5B2D0FA05}"/>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640EB12-F613-2F92-E06B-74C3A21C5F40}"/>
              </a:ext>
            </a:extLst>
          </p:cNvPr>
          <p:cNvSpPr>
            <a:spLocks noGrp="1" noChangeArrowheads="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92ED2AF5-28CD-BA0A-AE30-DD27B52745A7}"/>
              </a:ext>
            </a:extLst>
          </p:cNvPr>
          <p:cNvSpPr>
            <a:spLocks noGrp="1" noChangeArrowheads="1"/>
          </p:cNvSpPr>
          <p:nvPr>
            <p:ph type="sldNum" sz="quarter" idx="12"/>
          </p:nvPr>
        </p:nvSpPr>
        <p:spPr/>
        <p:txBody>
          <a:bodyPr/>
          <a:lstStyle>
            <a:lvl1pPr>
              <a:defRPr/>
            </a:lvl1pPr>
          </a:lstStyle>
          <a:p>
            <a:pPr>
              <a:defRPr/>
            </a:pPr>
            <a:fld id="{8634AC6D-7EE0-40BA-8E09-96DBD7DC8E3E}" type="slidenum">
              <a:rPr lang="en-US" altLang="en-US"/>
              <a:pPr>
                <a:defRPr/>
              </a:pPr>
              <a:t>‹#›</a:t>
            </a:fld>
            <a:endParaRPr lang="en-US" altLang="en-US"/>
          </a:p>
        </p:txBody>
      </p:sp>
    </p:spTree>
    <p:extLst>
      <p:ext uri="{BB962C8B-B14F-4D97-AF65-F5344CB8AC3E}">
        <p14:creationId xmlns:p14="http://schemas.microsoft.com/office/powerpoint/2010/main" val="277653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7E000-6025-8721-A9C7-B8DC2CE663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D7E543-B781-D583-E5EA-D709476B07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77C644-0DD8-1378-2A3F-A9C49739CB75}"/>
              </a:ext>
            </a:extLst>
          </p:cNvPr>
          <p:cNvSpPr>
            <a:spLocks noGrp="1"/>
          </p:cNvSpPr>
          <p:nvPr>
            <p:ph type="dt" sz="half" idx="10"/>
          </p:nvPr>
        </p:nvSpPr>
        <p:spPr/>
        <p:txBody>
          <a:bodyPr/>
          <a:lstStyle/>
          <a:p>
            <a:fld id="{287D4064-F027-4207-BEE0-A7D2668D4684}" type="datetimeFigureOut">
              <a:rPr lang="en-US" smtClean="0"/>
              <a:t>10/30/2024</a:t>
            </a:fld>
            <a:endParaRPr lang="en-US"/>
          </a:p>
        </p:txBody>
      </p:sp>
      <p:sp>
        <p:nvSpPr>
          <p:cNvPr id="5" name="Footer Placeholder 4">
            <a:extLst>
              <a:ext uri="{FF2B5EF4-FFF2-40B4-BE49-F238E27FC236}">
                <a16:creationId xmlns:a16="http://schemas.microsoft.com/office/drawing/2014/main" id="{F61DB22A-45D4-EB64-9E78-0B5B5E4D0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2347B-E1FD-B983-85B4-624582EB1DEE}"/>
              </a:ext>
            </a:extLst>
          </p:cNvPr>
          <p:cNvSpPr>
            <a:spLocks noGrp="1"/>
          </p:cNvSpPr>
          <p:nvPr>
            <p:ph type="sldNum" sz="quarter" idx="12"/>
          </p:nvPr>
        </p:nvSpPr>
        <p:spPr/>
        <p:txBody>
          <a:bodyPr/>
          <a:lstStyle/>
          <a:p>
            <a:fld id="{042010FE-46B3-443B-96A6-104932728AE5}" type="slidenum">
              <a:rPr lang="en-US" smtClean="0"/>
              <a:t>‹#›</a:t>
            </a:fld>
            <a:endParaRPr lang="en-US"/>
          </a:p>
        </p:txBody>
      </p:sp>
    </p:spTree>
    <p:extLst>
      <p:ext uri="{BB962C8B-B14F-4D97-AF65-F5344CB8AC3E}">
        <p14:creationId xmlns:p14="http://schemas.microsoft.com/office/powerpoint/2010/main" val="2995198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5A726-5BA6-09F5-C084-1E9B52FD1C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5784C7-4F3A-6728-8D6C-53836AB274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BDC187-1E68-0C7F-16E0-CAAE2969F8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08E3CA-24D9-03C6-B08D-5A064263DED1}"/>
              </a:ext>
            </a:extLst>
          </p:cNvPr>
          <p:cNvSpPr>
            <a:spLocks noGrp="1"/>
          </p:cNvSpPr>
          <p:nvPr>
            <p:ph type="dt" sz="half" idx="10"/>
          </p:nvPr>
        </p:nvSpPr>
        <p:spPr/>
        <p:txBody>
          <a:bodyPr/>
          <a:lstStyle/>
          <a:p>
            <a:fld id="{287D4064-F027-4207-BEE0-A7D2668D4684}" type="datetimeFigureOut">
              <a:rPr lang="en-US" smtClean="0"/>
              <a:t>10/30/2024</a:t>
            </a:fld>
            <a:endParaRPr lang="en-US"/>
          </a:p>
        </p:txBody>
      </p:sp>
      <p:sp>
        <p:nvSpPr>
          <p:cNvPr id="6" name="Footer Placeholder 5">
            <a:extLst>
              <a:ext uri="{FF2B5EF4-FFF2-40B4-BE49-F238E27FC236}">
                <a16:creationId xmlns:a16="http://schemas.microsoft.com/office/drawing/2014/main" id="{B4D618FD-E373-2522-65A7-9DFC84B220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FE6C39-EF11-B5EE-9049-6CCB79CB351A}"/>
              </a:ext>
            </a:extLst>
          </p:cNvPr>
          <p:cNvSpPr>
            <a:spLocks noGrp="1"/>
          </p:cNvSpPr>
          <p:nvPr>
            <p:ph type="sldNum" sz="quarter" idx="12"/>
          </p:nvPr>
        </p:nvSpPr>
        <p:spPr/>
        <p:txBody>
          <a:bodyPr/>
          <a:lstStyle/>
          <a:p>
            <a:fld id="{042010FE-46B3-443B-96A6-104932728AE5}" type="slidenum">
              <a:rPr lang="en-US" smtClean="0"/>
              <a:t>‹#›</a:t>
            </a:fld>
            <a:endParaRPr lang="en-US"/>
          </a:p>
        </p:txBody>
      </p:sp>
    </p:spTree>
    <p:extLst>
      <p:ext uri="{BB962C8B-B14F-4D97-AF65-F5344CB8AC3E}">
        <p14:creationId xmlns:p14="http://schemas.microsoft.com/office/powerpoint/2010/main" val="104170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08C3-29E0-FE5F-1054-6F65DACCA3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0B54D7-382D-FC75-B0E6-6EA3985A2F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2E7AE4-2CFF-F0F0-AB2F-CF49960708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348DD9-A965-13E1-74DE-AC324030C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ADEA58-5581-DF68-E30D-A60AC2A0C7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9CD39B-A448-40A1-C8B2-046B584FDC9E}"/>
              </a:ext>
            </a:extLst>
          </p:cNvPr>
          <p:cNvSpPr>
            <a:spLocks noGrp="1"/>
          </p:cNvSpPr>
          <p:nvPr>
            <p:ph type="dt" sz="half" idx="10"/>
          </p:nvPr>
        </p:nvSpPr>
        <p:spPr/>
        <p:txBody>
          <a:bodyPr/>
          <a:lstStyle/>
          <a:p>
            <a:fld id="{287D4064-F027-4207-BEE0-A7D2668D4684}" type="datetimeFigureOut">
              <a:rPr lang="en-US" smtClean="0"/>
              <a:t>10/30/2024</a:t>
            </a:fld>
            <a:endParaRPr lang="en-US"/>
          </a:p>
        </p:txBody>
      </p:sp>
      <p:sp>
        <p:nvSpPr>
          <p:cNvPr id="8" name="Footer Placeholder 7">
            <a:extLst>
              <a:ext uri="{FF2B5EF4-FFF2-40B4-BE49-F238E27FC236}">
                <a16:creationId xmlns:a16="http://schemas.microsoft.com/office/drawing/2014/main" id="{1B66BC53-69DE-D289-907E-34EB2DFEE6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E43727-F715-06A3-EDC0-D7BE780C4783}"/>
              </a:ext>
            </a:extLst>
          </p:cNvPr>
          <p:cNvSpPr>
            <a:spLocks noGrp="1"/>
          </p:cNvSpPr>
          <p:nvPr>
            <p:ph type="sldNum" sz="quarter" idx="12"/>
          </p:nvPr>
        </p:nvSpPr>
        <p:spPr/>
        <p:txBody>
          <a:bodyPr/>
          <a:lstStyle/>
          <a:p>
            <a:fld id="{042010FE-46B3-443B-96A6-104932728AE5}" type="slidenum">
              <a:rPr lang="en-US" smtClean="0"/>
              <a:t>‹#›</a:t>
            </a:fld>
            <a:endParaRPr lang="en-US"/>
          </a:p>
        </p:txBody>
      </p:sp>
    </p:spTree>
    <p:extLst>
      <p:ext uri="{BB962C8B-B14F-4D97-AF65-F5344CB8AC3E}">
        <p14:creationId xmlns:p14="http://schemas.microsoft.com/office/powerpoint/2010/main" val="1385067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AAAE0-1C4C-9F79-8BF0-6C3882B7B6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5B7594-25B0-E4E7-BD7C-5DA45A370AA0}"/>
              </a:ext>
            </a:extLst>
          </p:cNvPr>
          <p:cNvSpPr>
            <a:spLocks noGrp="1"/>
          </p:cNvSpPr>
          <p:nvPr>
            <p:ph type="dt" sz="half" idx="10"/>
          </p:nvPr>
        </p:nvSpPr>
        <p:spPr/>
        <p:txBody>
          <a:bodyPr/>
          <a:lstStyle/>
          <a:p>
            <a:fld id="{287D4064-F027-4207-BEE0-A7D2668D4684}" type="datetimeFigureOut">
              <a:rPr lang="en-US" smtClean="0"/>
              <a:t>10/30/2024</a:t>
            </a:fld>
            <a:endParaRPr lang="en-US"/>
          </a:p>
        </p:txBody>
      </p:sp>
      <p:sp>
        <p:nvSpPr>
          <p:cNvPr id="4" name="Footer Placeholder 3">
            <a:extLst>
              <a:ext uri="{FF2B5EF4-FFF2-40B4-BE49-F238E27FC236}">
                <a16:creationId xmlns:a16="http://schemas.microsoft.com/office/drawing/2014/main" id="{23512FEB-5968-41B7-3F1D-C1F858AA4D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B0F9CC-367B-41B8-45FC-400F59E61050}"/>
              </a:ext>
            </a:extLst>
          </p:cNvPr>
          <p:cNvSpPr>
            <a:spLocks noGrp="1"/>
          </p:cNvSpPr>
          <p:nvPr>
            <p:ph type="sldNum" sz="quarter" idx="12"/>
          </p:nvPr>
        </p:nvSpPr>
        <p:spPr/>
        <p:txBody>
          <a:bodyPr/>
          <a:lstStyle/>
          <a:p>
            <a:fld id="{042010FE-46B3-443B-96A6-104932728AE5}" type="slidenum">
              <a:rPr lang="en-US" smtClean="0"/>
              <a:t>‹#›</a:t>
            </a:fld>
            <a:endParaRPr lang="en-US"/>
          </a:p>
        </p:txBody>
      </p:sp>
    </p:spTree>
    <p:extLst>
      <p:ext uri="{BB962C8B-B14F-4D97-AF65-F5344CB8AC3E}">
        <p14:creationId xmlns:p14="http://schemas.microsoft.com/office/powerpoint/2010/main" val="227183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007D07-FA27-1E21-B7C4-CC5038569F38}"/>
              </a:ext>
            </a:extLst>
          </p:cNvPr>
          <p:cNvSpPr>
            <a:spLocks noGrp="1"/>
          </p:cNvSpPr>
          <p:nvPr>
            <p:ph type="dt" sz="half" idx="10"/>
          </p:nvPr>
        </p:nvSpPr>
        <p:spPr/>
        <p:txBody>
          <a:bodyPr/>
          <a:lstStyle/>
          <a:p>
            <a:fld id="{287D4064-F027-4207-BEE0-A7D2668D4684}" type="datetimeFigureOut">
              <a:rPr lang="en-US" smtClean="0"/>
              <a:t>10/30/2024</a:t>
            </a:fld>
            <a:endParaRPr lang="en-US"/>
          </a:p>
        </p:txBody>
      </p:sp>
      <p:sp>
        <p:nvSpPr>
          <p:cNvPr id="3" name="Footer Placeholder 2">
            <a:extLst>
              <a:ext uri="{FF2B5EF4-FFF2-40B4-BE49-F238E27FC236}">
                <a16:creationId xmlns:a16="http://schemas.microsoft.com/office/drawing/2014/main" id="{AB2F1855-C6F6-6D8B-2AA1-78FF474852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882BF5-5603-ED73-4788-9CF61C8386C0}"/>
              </a:ext>
            </a:extLst>
          </p:cNvPr>
          <p:cNvSpPr>
            <a:spLocks noGrp="1"/>
          </p:cNvSpPr>
          <p:nvPr>
            <p:ph type="sldNum" sz="quarter" idx="12"/>
          </p:nvPr>
        </p:nvSpPr>
        <p:spPr/>
        <p:txBody>
          <a:bodyPr/>
          <a:lstStyle/>
          <a:p>
            <a:fld id="{042010FE-46B3-443B-96A6-104932728AE5}" type="slidenum">
              <a:rPr lang="en-US" smtClean="0"/>
              <a:t>‹#›</a:t>
            </a:fld>
            <a:endParaRPr lang="en-US"/>
          </a:p>
        </p:txBody>
      </p:sp>
    </p:spTree>
    <p:extLst>
      <p:ext uri="{BB962C8B-B14F-4D97-AF65-F5344CB8AC3E}">
        <p14:creationId xmlns:p14="http://schemas.microsoft.com/office/powerpoint/2010/main" val="4112963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9D62-03D0-BBEC-1A40-3F0F6A3C2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14E88D-FB48-35DA-4ACF-09F7F8B25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38A25A-DDA6-2AB3-1FEE-86EA9F55EB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EBF86-979F-4B46-3767-C21CD1C2B9E6}"/>
              </a:ext>
            </a:extLst>
          </p:cNvPr>
          <p:cNvSpPr>
            <a:spLocks noGrp="1"/>
          </p:cNvSpPr>
          <p:nvPr>
            <p:ph type="dt" sz="half" idx="10"/>
          </p:nvPr>
        </p:nvSpPr>
        <p:spPr/>
        <p:txBody>
          <a:bodyPr/>
          <a:lstStyle/>
          <a:p>
            <a:fld id="{287D4064-F027-4207-BEE0-A7D2668D4684}" type="datetimeFigureOut">
              <a:rPr lang="en-US" smtClean="0"/>
              <a:t>10/30/2024</a:t>
            </a:fld>
            <a:endParaRPr lang="en-US"/>
          </a:p>
        </p:txBody>
      </p:sp>
      <p:sp>
        <p:nvSpPr>
          <p:cNvPr id="6" name="Footer Placeholder 5">
            <a:extLst>
              <a:ext uri="{FF2B5EF4-FFF2-40B4-BE49-F238E27FC236}">
                <a16:creationId xmlns:a16="http://schemas.microsoft.com/office/drawing/2014/main" id="{BF9EA792-7341-B782-E574-0B728CDC4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D737F8-64EB-F4FC-3797-40C480A490F0}"/>
              </a:ext>
            </a:extLst>
          </p:cNvPr>
          <p:cNvSpPr>
            <a:spLocks noGrp="1"/>
          </p:cNvSpPr>
          <p:nvPr>
            <p:ph type="sldNum" sz="quarter" idx="12"/>
          </p:nvPr>
        </p:nvSpPr>
        <p:spPr/>
        <p:txBody>
          <a:bodyPr/>
          <a:lstStyle/>
          <a:p>
            <a:fld id="{042010FE-46B3-443B-96A6-104932728AE5}" type="slidenum">
              <a:rPr lang="en-US" smtClean="0"/>
              <a:t>‹#›</a:t>
            </a:fld>
            <a:endParaRPr lang="en-US"/>
          </a:p>
        </p:txBody>
      </p:sp>
    </p:spTree>
    <p:extLst>
      <p:ext uri="{BB962C8B-B14F-4D97-AF65-F5344CB8AC3E}">
        <p14:creationId xmlns:p14="http://schemas.microsoft.com/office/powerpoint/2010/main" val="2431882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616C5-B6A7-99C0-AE81-5723FE80E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92FC55-4D58-0E36-B5FE-A8CC661E0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2B47FB-EC76-1599-43C8-69C77B3FA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9978E1-5E31-312B-9F1E-E10E3373DC6B}"/>
              </a:ext>
            </a:extLst>
          </p:cNvPr>
          <p:cNvSpPr>
            <a:spLocks noGrp="1"/>
          </p:cNvSpPr>
          <p:nvPr>
            <p:ph type="dt" sz="half" idx="10"/>
          </p:nvPr>
        </p:nvSpPr>
        <p:spPr/>
        <p:txBody>
          <a:bodyPr/>
          <a:lstStyle/>
          <a:p>
            <a:fld id="{287D4064-F027-4207-BEE0-A7D2668D4684}" type="datetimeFigureOut">
              <a:rPr lang="en-US" smtClean="0"/>
              <a:t>10/30/2024</a:t>
            </a:fld>
            <a:endParaRPr lang="en-US"/>
          </a:p>
        </p:txBody>
      </p:sp>
      <p:sp>
        <p:nvSpPr>
          <p:cNvPr id="6" name="Footer Placeholder 5">
            <a:extLst>
              <a:ext uri="{FF2B5EF4-FFF2-40B4-BE49-F238E27FC236}">
                <a16:creationId xmlns:a16="http://schemas.microsoft.com/office/drawing/2014/main" id="{9F202ECD-EBFE-7736-D445-A387DBB843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24238A-9A6C-9BE7-BE48-3EAE27639D39}"/>
              </a:ext>
            </a:extLst>
          </p:cNvPr>
          <p:cNvSpPr>
            <a:spLocks noGrp="1"/>
          </p:cNvSpPr>
          <p:nvPr>
            <p:ph type="sldNum" sz="quarter" idx="12"/>
          </p:nvPr>
        </p:nvSpPr>
        <p:spPr/>
        <p:txBody>
          <a:bodyPr/>
          <a:lstStyle/>
          <a:p>
            <a:fld id="{042010FE-46B3-443B-96A6-104932728AE5}" type="slidenum">
              <a:rPr lang="en-US" smtClean="0"/>
              <a:t>‹#›</a:t>
            </a:fld>
            <a:endParaRPr lang="en-US"/>
          </a:p>
        </p:txBody>
      </p:sp>
    </p:spTree>
    <p:extLst>
      <p:ext uri="{BB962C8B-B14F-4D97-AF65-F5344CB8AC3E}">
        <p14:creationId xmlns:p14="http://schemas.microsoft.com/office/powerpoint/2010/main" val="3022405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75594-3FEF-E530-BD7F-106C92BBFB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9C88B-E126-8EE5-C73B-75F31D9C4F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6EFFE-1FC0-8FE3-484B-6FEEE0C87D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7D4064-F027-4207-BEE0-A7D2668D4684}" type="datetimeFigureOut">
              <a:rPr lang="en-US" smtClean="0"/>
              <a:t>10/30/2024</a:t>
            </a:fld>
            <a:endParaRPr lang="en-US"/>
          </a:p>
        </p:txBody>
      </p:sp>
      <p:sp>
        <p:nvSpPr>
          <p:cNvPr id="5" name="Footer Placeholder 4">
            <a:extLst>
              <a:ext uri="{FF2B5EF4-FFF2-40B4-BE49-F238E27FC236}">
                <a16:creationId xmlns:a16="http://schemas.microsoft.com/office/drawing/2014/main" id="{928B8FB6-C653-23BA-87BB-D9FD510E7B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968BC8-9A3E-33BB-1BA0-843AFB1795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010FE-46B3-443B-96A6-104932728AE5}" type="slidenum">
              <a:rPr lang="en-US" smtClean="0"/>
              <a:t>‹#›</a:t>
            </a:fld>
            <a:endParaRPr lang="en-US"/>
          </a:p>
        </p:txBody>
      </p:sp>
    </p:spTree>
    <p:extLst>
      <p:ext uri="{BB962C8B-B14F-4D97-AF65-F5344CB8AC3E}">
        <p14:creationId xmlns:p14="http://schemas.microsoft.com/office/powerpoint/2010/main" val="515551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61C793-E85E-F169-727E-0CB63A4E04A7}"/>
              </a:ext>
            </a:extLst>
          </p:cNvPr>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a:extLst>
              <a:ext uri="{FF2B5EF4-FFF2-40B4-BE49-F238E27FC236}">
                <a16:creationId xmlns:a16="http://schemas.microsoft.com/office/drawing/2014/main" id="{916F0A68-E549-5D6E-5E3F-4C33A56474FA}"/>
              </a:ext>
            </a:extLst>
          </p:cNvPr>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0B9B4BFB-D34B-5F8F-338B-F6D112F7DD3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8AA643D-6622-409B-8787-55E729FAC988}" type="datetimeFigureOut">
              <a:rPr lang="vi-VN"/>
              <a:pPr>
                <a:defRPr/>
              </a:pPr>
              <a:t>30/10/2024</a:t>
            </a:fld>
            <a:endParaRPr lang="vi-VN"/>
          </a:p>
        </p:txBody>
      </p:sp>
      <p:sp>
        <p:nvSpPr>
          <p:cNvPr id="5" name="Footer Placeholder 4">
            <a:extLst>
              <a:ext uri="{FF2B5EF4-FFF2-40B4-BE49-F238E27FC236}">
                <a16:creationId xmlns:a16="http://schemas.microsoft.com/office/drawing/2014/main" id="{4FF5A38A-96E1-F108-BC7F-907128B41EE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vi-VN"/>
          </a:p>
        </p:txBody>
      </p:sp>
      <p:sp>
        <p:nvSpPr>
          <p:cNvPr id="6" name="Slide Number Placeholder 5">
            <a:extLst>
              <a:ext uri="{FF2B5EF4-FFF2-40B4-BE49-F238E27FC236}">
                <a16:creationId xmlns:a16="http://schemas.microsoft.com/office/drawing/2014/main" id="{761DE9CD-9125-7355-493C-A5AFC65953A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anose="020B0604020202020204" pitchFamily="34" charset="0"/>
              </a:defRPr>
            </a:lvl1pPr>
          </a:lstStyle>
          <a:p>
            <a:pPr>
              <a:defRPr/>
            </a:pPr>
            <a:fld id="{08BC6B13-751E-4CCD-A8A3-D21BC1BABDD9}" type="slidenum">
              <a:rPr lang="vi-VN" altLang="en-US"/>
              <a:pPr>
                <a:defRPr/>
              </a:pPr>
              <a:t>‹#›</a:t>
            </a:fld>
            <a:endParaRPr lang="vi-VN" altLang="en-US">
              <a:latin typeface="Calibri" panose="020F0502020204030204" pitchFamily="34" charset="0"/>
            </a:endParaRPr>
          </a:p>
        </p:txBody>
      </p:sp>
    </p:spTree>
    <p:extLst>
      <p:ext uri="{BB962C8B-B14F-4D97-AF65-F5344CB8AC3E}">
        <p14:creationId xmlns:p14="http://schemas.microsoft.com/office/powerpoint/2010/main" val="668668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defRPr>
      </a:lvl2pPr>
      <a:lvl3pPr algn="ctr" rtl="0" eaLnBrk="0" fontAlgn="base" hangingPunct="0">
        <a:spcBef>
          <a:spcPct val="0"/>
        </a:spcBef>
        <a:spcAft>
          <a:spcPct val="0"/>
        </a:spcAft>
        <a:defRPr sz="4400">
          <a:solidFill>
            <a:schemeClr val="tx1"/>
          </a:solidFill>
          <a:latin typeface="Times New Roman" panose="02020603050405020304" pitchFamily="18" charset="0"/>
        </a:defRPr>
      </a:lvl3pPr>
      <a:lvl4pPr algn="ctr" rtl="0" eaLnBrk="0" fontAlgn="base" hangingPunct="0">
        <a:spcBef>
          <a:spcPct val="0"/>
        </a:spcBef>
        <a:spcAft>
          <a:spcPct val="0"/>
        </a:spcAft>
        <a:defRPr sz="4400">
          <a:solidFill>
            <a:schemeClr val="tx1"/>
          </a:solidFill>
          <a:latin typeface="Times New Roman" panose="02020603050405020304" pitchFamily="18" charset="0"/>
        </a:defRPr>
      </a:lvl4pPr>
      <a:lvl5pPr algn="ctr" rtl="0" eaLnBrk="0" fontAlgn="base" hangingPunct="0">
        <a:spcBef>
          <a:spcPct val="0"/>
        </a:spcBef>
        <a:spcAft>
          <a:spcPct val="0"/>
        </a:spcAft>
        <a:defRPr sz="4400">
          <a:solidFill>
            <a:schemeClr val="tx1"/>
          </a:solidFill>
          <a:latin typeface="Times New Roman" panose="02020603050405020304" pitchFamily="18" charset="0"/>
        </a:defRPr>
      </a:lvl5pPr>
      <a:lvl6pPr marL="457200" algn="ctr" rtl="0" fontAlgn="base">
        <a:spcBef>
          <a:spcPct val="0"/>
        </a:spcBef>
        <a:spcAft>
          <a:spcPct val="0"/>
        </a:spcAft>
        <a:defRPr sz="4400">
          <a:solidFill>
            <a:schemeClr val="tx1"/>
          </a:solidFill>
          <a:latin typeface="Times New Roman" panose="02020603050405020304" pitchFamily="18" charset="0"/>
        </a:defRPr>
      </a:lvl6pPr>
      <a:lvl7pPr marL="914400" algn="ctr" rtl="0" fontAlgn="base">
        <a:spcBef>
          <a:spcPct val="0"/>
        </a:spcBef>
        <a:spcAft>
          <a:spcPct val="0"/>
        </a:spcAft>
        <a:defRPr sz="4400">
          <a:solidFill>
            <a:schemeClr val="tx1"/>
          </a:solidFill>
          <a:latin typeface="Times New Roman" panose="02020603050405020304" pitchFamily="18" charset="0"/>
        </a:defRPr>
      </a:lvl7pPr>
      <a:lvl8pPr marL="1371600" algn="ctr" rtl="0" fontAlgn="base">
        <a:spcBef>
          <a:spcPct val="0"/>
        </a:spcBef>
        <a:spcAft>
          <a:spcPct val="0"/>
        </a:spcAft>
        <a:defRPr sz="4400">
          <a:solidFill>
            <a:schemeClr val="tx1"/>
          </a:solidFill>
          <a:latin typeface="Times New Roman" panose="02020603050405020304" pitchFamily="18" charset="0"/>
        </a:defRPr>
      </a:lvl8pPr>
      <a:lvl9pPr marL="1828800" algn="ctr" rtl="0" fontAlgn="base">
        <a:spcBef>
          <a:spcPct val="0"/>
        </a:spcBef>
        <a:spcAft>
          <a:spcPct val="0"/>
        </a:spcAft>
        <a:defRPr sz="4400">
          <a:solidFill>
            <a:schemeClr val="tx1"/>
          </a:solidFill>
          <a:latin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notesSlide" Target="../notesSlides/notesSlide1.xml"/><Relationship Id="rId7" Type="http://schemas.openxmlformats.org/officeDocument/2006/relationships/image" Target="../media/image7.wmf"/><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6.wmf"/><Relationship Id="rId5" Type="http://schemas.openxmlformats.org/officeDocument/2006/relationships/image" Target="../media/image5.jpeg"/><Relationship Id="rId10" Type="http://schemas.openxmlformats.org/officeDocument/2006/relationships/image" Target="../media/image10.gif"/><Relationship Id="rId4" Type="http://schemas.openxmlformats.org/officeDocument/2006/relationships/image" Target="../media/image4.jpeg"/><Relationship Id="rId9" Type="http://schemas.openxmlformats.org/officeDocument/2006/relationships/image" Target="../media/image9.wmf"/></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mp3"/><Relationship Id="rId7" Type="http://schemas.openxmlformats.org/officeDocument/2006/relationships/image" Target="../media/image20.png"/><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notesSlide" Target="../notesSlides/notesSlide4.xml"/><Relationship Id="rId10" Type="http://schemas.openxmlformats.org/officeDocument/2006/relationships/image" Target="../media/image23.png"/><Relationship Id="rId4" Type="http://schemas.openxmlformats.org/officeDocument/2006/relationships/slideLayout" Target="../slideLayouts/slideLayout7.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mp3"/><Relationship Id="rId7" Type="http://schemas.openxmlformats.org/officeDocument/2006/relationships/image" Target="../media/image20.png"/><Relationship Id="rId2" Type="http://schemas.openxmlformats.org/officeDocument/2006/relationships/audio" Target="NULL" TargetMode="External"/><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notesSlide" Target="../notesSlides/notesSlide5.xml"/><Relationship Id="rId10" Type="http://schemas.openxmlformats.org/officeDocument/2006/relationships/image" Target="../media/image23.png"/><Relationship Id="rId4" Type="http://schemas.openxmlformats.org/officeDocument/2006/relationships/slideLayout" Target="../slideLayouts/slideLayout7.xml"/><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39.png"/><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2.wav"/><Relationship Id="rId7" Type="http://schemas.openxmlformats.org/officeDocument/2006/relationships/audio" Target="../media/audio1.wav"/><Relationship Id="rId12" Type="http://schemas.openxmlformats.org/officeDocument/2006/relationships/image" Target="../media/image42.gif"/><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audio" Target="../media/audio5.wav"/><Relationship Id="rId11" Type="http://schemas.openxmlformats.org/officeDocument/2006/relationships/audio" Target="../media/audio7.wav"/><Relationship Id="rId5" Type="http://schemas.openxmlformats.org/officeDocument/2006/relationships/audio" Target="../media/audio4.wav"/><Relationship Id="rId10" Type="http://schemas.openxmlformats.org/officeDocument/2006/relationships/image" Target="../media/image41.jpeg"/><Relationship Id="rId4" Type="http://schemas.openxmlformats.org/officeDocument/2006/relationships/audio" Target="../media/audio3.wav"/><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2.wav"/><Relationship Id="rId7" Type="http://schemas.openxmlformats.org/officeDocument/2006/relationships/audio" Target="../media/audio1.wav"/><Relationship Id="rId12" Type="http://schemas.openxmlformats.org/officeDocument/2006/relationships/image" Target="../media/image42.gif"/><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audio" Target="../media/audio5.wav"/><Relationship Id="rId11" Type="http://schemas.openxmlformats.org/officeDocument/2006/relationships/audio" Target="../media/audio7.wav"/><Relationship Id="rId5" Type="http://schemas.openxmlformats.org/officeDocument/2006/relationships/audio" Target="../media/audio4.wav"/><Relationship Id="rId10" Type="http://schemas.openxmlformats.org/officeDocument/2006/relationships/image" Target="../media/image41.jpeg"/><Relationship Id="rId4" Type="http://schemas.openxmlformats.org/officeDocument/2006/relationships/audio" Target="../media/audio3.wav"/><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2.wav"/><Relationship Id="rId7" Type="http://schemas.openxmlformats.org/officeDocument/2006/relationships/audio" Target="../media/audio1.wav"/><Relationship Id="rId12" Type="http://schemas.openxmlformats.org/officeDocument/2006/relationships/image" Target="../media/image42.gif"/><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audio" Target="../media/audio5.wav"/><Relationship Id="rId11" Type="http://schemas.openxmlformats.org/officeDocument/2006/relationships/audio" Target="../media/audio7.wav"/><Relationship Id="rId5" Type="http://schemas.openxmlformats.org/officeDocument/2006/relationships/audio" Target="../media/audio4.wav"/><Relationship Id="rId10" Type="http://schemas.openxmlformats.org/officeDocument/2006/relationships/image" Target="../media/image41.jpeg"/><Relationship Id="rId4" Type="http://schemas.openxmlformats.org/officeDocument/2006/relationships/audio" Target="../media/audio3.wav"/><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27.png"/><Relationship Id="rId11" Type="http://schemas.openxmlformats.org/officeDocument/2006/relationships/image" Target="../media/image46.png"/><Relationship Id="rId5" Type="http://schemas.openxmlformats.org/officeDocument/2006/relationships/image" Target="../media/image26.png"/><Relationship Id="rId10" Type="http://schemas.openxmlformats.org/officeDocument/2006/relationships/image" Target="../media/image16.gif"/><Relationship Id="rId4" Type="http://schemas.openxmlformats.org/officeDocument/2006/relationships/image" Target="../media/image25.png"/><Relationship Id="rId9" Type="http://schemas.openxmlformats.org/officeDocument/2006/relationships/image" Target="../media/image29.gif"/></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8.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6816701227344806">
            <a:extLst>
              <a:ext uri="{FF2B5EF4-FFF2-40B4-BE49-F238E27FC236}">
                <a16:creationId xmlns:a16="http://schemas.microsoft.com/office/drawing/2014/main" id="{1842883C-847C-DF50-B565-D40708187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WordArt 3">
            <a:extLst>
              <a:ext uri="{FF2B5EF4-FFF2-40B4-BE49-F238E27FC236}">
                <a16:creationId xmlns:a16="http://schemas.microsoft.com/office/drawing/2014/main" id="{00A50F72-9DE1-7FE5-5E97-E2C89D24622A}"/>
              </a:ext>
            </a:extLst>
          </p:cNvPr>
          <p:cNvSpPr>
            <a:spLocks noChangeArrowheads="1" noChangeShapeType="1" noTextEdit="1"/>
          </p:cNvSpPr>
          <p:nvPr/>
        </p:nvSpPr>
        <p:spPr bwMode="auto">
          <a:xfrm>
            <a:off x="2667001" y="152401"/>
            <a:ext cx="6867525" cy="523875"/>
          </a:xfrm>
          <a:prstGeom prst="rect">
            <a:avLst/>
          </a:prstGeom>
        </p:spPr>
        <p:txBody>
          <a:bodyPr wrap="none" fromWordArt="1">
            <a:prstTxWarp prst="textPlain">
              <a:avLst>
                <a:gd name="adj" fmla="val 50000"/>
              </a:avLst>
            </a:prstTxWarp>
          </a:bodyPr>
          <a:lstStyle/>
          <a:p>
            <a:pPr eaLnBrk="0" fontAlgn="base" hangingPunct="0">
              <a:spcBef>
                <a:spcPct val="0"/>
              </a:spcBef>
              <a:spcAft>
                <a:spcPct val="0"/>
              </a:spcAft>
            </a:pPr>
            <a:r>
              <a:rPr lang="vi-VN" sz="36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 BÁT TRANG </a:t>
            </a:r>
            <a:endParaRPr lang="en-US" sz="36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8436" name="WordArt 4">
            <a:extLst>
              <a:ext uri="{FF2B5EF4-FFF2-40B4-BE49-F238E27FC236}">
                <a16:creationId xmlns:a16="http://schemas.microsoft.com/office/drawing/2014/main" id="{F0E892D4-3084-AA7C-8971-38F5946411AB}"/>
              </a:ext>
            </a:extLst>
          </p:cNvPr>
          <p:cNvSpPr>
            <a:spLocks noChangeArrowheads="1" noChangeShapeType="1" noTextEdit="1"/>
          </p:cNvSpPr>
          <p:nvPr/>
        </p:nvSpPr>
        <p:spPr bwMode="auto">
          <a:xfrm>
            <a:off x="5086351" y="1857375"/>
            <a:ext cx="3979863" cy="992188"/>
          </a:xfrm>
          <a:prstGeom prst="rect">
            <a:avLst/>
          </a:prstGeom>
        </p:spPr>
        <p:txBody>
          <a:bodyPr wrap="none" fromWordArt="1">
            <a:prstTxWarp prst="textPlain">
              <a:avLst>
                <a:gd name="adj" fmla="val 50000"/>
              </a:avLst>
            </a:prstTxWarp>
          </a:bodyPr>
          <a:lstStyle/>
          <a:p>
            <a:pPr eaLnBrk="0" fontAlgn="base" hangingPunct="0">
              <a:spcBef>
                <a:spcPct val="0"/>
              </a:spcBef>
              <a:spcAft>
                <a:spcPct val="0"/>
              </a:spcAft>
            </a:pPr>
            <a:r>
              <a:rPr lang="en-US" sz="3600" b="1" kern="1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MÔN TOÁN.</a:t>
            </a:r>
          </a:p>
        </p:txBody>
      </p:sp>
      <p:grpSp>
        <p:nvGrpSpPr>
          <p:cNvPr id="18437" name="Group 18">
            <a:extLst>
              <a:ext uri="{FF2B5EF4-FFF2-40B4-BE49-F238E27FC236}">
                <a16:creationId xmlns:a16="http://schemas.microsoft.com/office/drawing/2014/main" id="{5F6FFA1E-7F99-97C4-6601-F4B20AC43009}"/>
              </a:ext>
            </a:extLst>
          </p:cNvPr>
          <p:cNvGrpSpPr>
            <a:grpSpLocks/>
          </p:cNvGrpSpPr>
          <p:nvPr/>
        </p:nvGrpSpPr>
        <p:grpSpPr bwMode="auto">
          <a:xfrm>
            <a:off x="2362200" y="1143000"/>
            <a:ext cx="2438400" cy="1752600"/>
            <a:chOff x="5225" y="9335"/>
            <a:chExt cx="2520" cy="1750"/>
          </a:xfrm>
        </p:grpSpPr>
        <p:sp>
          <p:nvSpPr>
            <p:cNvPr id="22" name="AutoShape 27" descr="2">
              <a:extLst>
                <a:ext uri="{FF2B5EF4-FFF2-40B4-BE49-F238E27FC236}">
                  <a16:creationId xmlns:a16="http://schemas.microsoft.com/office/drawing/2014/main" id="{897E84D3-E2B2-2285-4045-2A02DBDC7ECD}"/>
                </a:ext>
              </a:extLst>
            </p:cNvPr>
            <p:cNvSpPr>
              <a:spLocks noChangeArrowheads="1"/>
            </p:cNvSpPr>
            <p:nvPr/>
          </p:nvSpPr>
          <p:spPr bwMode="auto">
            <a:xfrm>
              <a:off x="5225" y="10186"/>
              <a:ext cx="2520" cy="899"/>
            </a:xfrm>
            <a:prstGeom prst="wave">
              <a:avLst>
                <a:gd name="adj1" fmla="val 20644"/>
                <a:gd name="adj2" fmla="val 0"/>
              </a:avLst>
            </a:prstGeom>
            <a:blipFill dpi="0" rotWithShape="0">
              <a:blip r:embed="rId5"/>
              <a:srcRect/>
              <a:stretch>
                <a:fillRect/>
              </a:stretch>
            </a:blipFill>
            <a:ln>
              <a:noFill/>
            </a:ln>
            <a:effectLst>
              <a:outerShdw dist="107763" dir="2700000" algn="ctr" rotWithShape="0">
                <a:srgbClr val="C0C0C0"/>
              </a:outerShdw>
            </a:effectLst>
          </p:spPr>
          <p:txBody>
            <a:bodyPr lIns="91435" tIns="45718" rIns="91435" bIns="45718"/>
            <a:lstStyle/>
            <a:p>
              <a:pPr eaLnBrk="0" hangingPunct="0">
                <a:defRPr/>
              </a:pPr>
              <a:endParaRPr lang="en-US">
                <a:solidFill>
                  <a:prstClr val="black"/>
                </a:solidFill>
                <a:latin typeface="Calibri"/>
                <a:cs typeface="Arial" panose="020B0604020202020204" pitchFamily="34" charset="0"/>
              </a:endParaRPr>
            </a:p>
          </p:txBody>
        </p:sp>
        <p:pic>
          <p:nvPicPr>
            <p:cNvPr id="18443" name="Picture 26" descr="cosmoS">
              <a:extLst>
                <a:ext uri="{FF2B5EF4-FFF2-40B4-BE49-F238E27FC236}">
                  <a16:creationId xmlns:a16="http://schemas.microsoft.com/office/drawing/2014/main" id="{594B7847-4BC0-0930-FD9C-32DDFC5D55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25" descr="BOOK2">
              <a:extLst>
                <a:ext uri="{FF2B5EF4-FFF2-40B4-BE49-F238E27FC236}">
                  <a16:creationId xmlns:a16="http://schemas.microsoft.com/office/drawing/2014/main" id="{88513AE3-432D-1C81-F3A8-A4AF9DB964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24" descr="BOOK1">
              <a:extLst>
                <a:ext uri="{FF2B5EF4-FFF2-40B4-BE49-F238E27FC236}">
                  <a16:creationId xmlns:a16="http://schemas.microsoft.com/office/drawing/2014/main" id="{B4D06DF0-0B1B-E0CF-8E18-39357D2E75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23" descr="QUILLPEN">
              <a:extLst>
                <a:ext uri="{FF2B5EF4-FFF2-40B4-BE49-F238E27FC236}">
                  <a16:creationId xmlns:a16="http://schemas.microsoft.com/office/drawing/2014/main" id="{8EBC9163-84CC-B5C2-9963-575768A2DA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Text Box 22">
              <a:extLst>
                <a:ext uri="{FF2B5EF4-FFF2-40B4-BE49-F238E27FC236}">
                  <a16:creationId xmlns:a16="http://schemas.microsoft.com/office/drawing/2014/main" id="{8696466B-D4EE-7866-F14F-432161AD39FF}"/>
                </a:ext>
              </a:extLst>
            </p:cNvPr>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r" fontAlgn="base">
                <a:spcBef>
                  <a:spcPct val="0"/>
                </a:spcBef>
                <a:spcAft>
                  <a:spcPct val="0"/>
                </a:spcAft>
                <a:buNone/>
              </a:pPr>
              <a:r>
                <a:rPr lang="en-US" altLang="en-US" sz="800" b="1">
                  <a:solidFill>
                    <a:prstClr val="black"/>
                  </a:solidFill>
                  <a:latin typeface="VnBangkok"/>
                </a:rPr>
                <a:t> </a:t>
              </a:r>
              <a:endParaRPr lang="en-US" altLang="en-US" sz="4800">
                <a:solidFill>
                  <a:prstClr val="black"/>
                </a:solidFill>
                <a:latin typeface="Calibri" panose="020F0502020204030204" pitchFamily="34" charset="0"/>
                <a:cs typeface="Times New Roman" panose="02020603050405020304" pitchFamily="18" charset="0"/>
              </a:endParaRPr>
            </a:p>
          </p:txBody>
        </p:sp>
        <p:sp>
          <p:nvSpPr>
            <p:cNvPr id="18448" name="Text Box 21">
              <a:extLst>
                <a:ext uri="{FF2B5EF4-FFF2-40B4-BE49-F238E27FC236}">
                  <a16:creationId xmlns:a16="http://schemas.microsoft.com/office/drawing/2014/main" id="{931E3322-8034-2E4A-A35D-4AFA396B92D7}"/>
                </a:ext>
              </a:extLst>
            </p:cNvPr>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4800">
                <a:solidFill>
                  <a:prstClr val="black"/>
                </a:solidFill>
                <a:latin typeface="Calibri" panose="020F0502020204030204" pitchFamily="34" charset="0"/>
              </a:endParaRPr>
            </a:p>
          </p:txBody>
        </p:sp>
        <p:sp>
          <p:nvSpPr>
            <p:cNvPr id="18449" name="WordArt 20">
              <a:extLst>
                <a:ext uri="{FF2B5EF4-FFF2-40B4-BE49-F238E27FC236}">
                  <a16:creationId xmlns:a16="http://schemas.microsoft.com/office/drawing/2014/main" id="{68E42D0F-4F23-824B-3AD2-DF07B784535A}"/>
                </a:ext>
              </a:extLst>
            </p:cNvPr>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eaLnBrk="0" fontAlgn="base" hangingPunct="0">
                <a:spcBef>
                  <a:spcPct val="0"/>
                </a:spcBef>
                <a:spcAft>
                  <a:spcPct val="0"/>
                </a:spcAft>
              </a:pPr>
              <a:r>
                <a:rPr lang="en-US" b="1" kern="10">
                  <a:solidFill>
                    <a:srgbClr val="FFFFFF"/>
                  </a:solidFill>
                  <a:latin typeface="VNbritannic"/>
                </a:rPr>
                <a:t>NÀM </a:t>
              </a:r>
            </a:p>
          </p:txBody>
        </p:sp>
        <p:sp>
          <p:nvSpPr>
            <p:cNvPr id="18450" name="Text Box 19">
              <a:extLst>
                <a:ext uri="{FF2B5EF4-FFF2-40B4-BE49-F238E27FC236}">
                  <a16:creationId xmlns:a16="http://schemas.microsoft.com/office/drawing/2014/main" id="{CE62CACE-AF1E-C0FD-D90F-98843623FE6B}"/>
                </a:ext>
              </a:extLst>
            </p:cNvPr>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4800">
                <a:solidFill>
                  <a:prstClr val="black"/>
                </a:solidFill>
                <a:latin typeface="Calibri" panose="020F0502020204030204" pitchFamily="34" charset="0"/>
              </a:endParaRPr>
            </a:p>
          </p:txBody>
        </p:sp>
      </p:grpSp>
      <p:pic>
        <p:nvPicPr>
          <p:cNvPr id="18438" name="Picture 6" descr="Gio hoa">
            <a:extLst>
              <a:ext uri="{FF2B5EF4-FFF2-40B4-BE49-F238E27FC236}">
                <a16:creationId xmlns:a16="http://schemas.microsoft.com/office/drawing/2014/main" id="{A85237F5-8DD1-14A6-A14E-895D05663D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4741864"/>
            <a:ext cx="2133600"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WordArt 3">
            <a:extLst>
              <a:ext uri="{FF2B5EF4-FFF2-40B4-BE49-F238E27FC236}">
                <a16:creationId xmlns:a16="http://schemas.microsoft.com/office/drawing/2014/main" id="{C9B20C4C-FB05-3451-C6C4-155C87E24C52}"/>
              </a:ext>
            </a:extLst>
          </p:cNvPr>
          <p:cNvSpPr>
            <a:spLocks noChangeArrowheads="1" noChangeShapeType="1" noTextEdit="1"/>
          </p:cNvSpPr>
          <p:nvPr/>
        </p:nvSpPr>
        <p:spPr bwMode="auto">
          <a:xfrm>
            <a:off x="1919288" y="3625851"/>
            <a:ext cx="8208962" cy="1268413"/>
          </a:xfrm>
          <a:prstGeom prst="rect">
            <a:avLst/>
          </a:prstGeom>
        </p:spPr>
        <p:txBody>
          <a:bodyPr wrap="none" fromWordArt="1">
            <a:prstTxWarp prst="textPlain">
              <a:avLst>
                <a:gd name="adj" fmla="val 50120"/>
              </a:avLst>
            </a:prstTxWarp>
          </a:bodyPr>
          <a:lstStyle/>
          <a:p>
            <a:pPr eaLnBrk="0" fontAlgn="base" hangingPunct="0">
              <a:spcBef>
                <a:spcPct val="0"/>
              </a:spcBef>
              <a:spcAft>
                <a:spcPct val="0"/>
              </a:spcAft>
            </a:pPr>
            <a:r>
              <a:rPr lang="en-US"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a:t>
            </a:r>
            <a:r>
              <a:rPr lang="en-US"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19: </a:t>
            </a:r>
            <a:r>
              <a:rPr lang="en-US"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Giây</a:t>
            </a:r>
            <a:r>
              <a:rPr lang="en-US"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thế</a:t>
            </a:r>
            <a:r>
              <a:rPr lang="en-US"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kỉ</a:t>
            </a:r>
            <a:r>
              <a:rPr lang="en-US"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 </a:t>
            </a:r>
            <a:r>
              <a:rPr lang="en-US"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1)</a:t>
            </a:r>
          </a:p>
          <a:p>
            <a:pPr eaLnBrk="0" fontAlgn="base" hangingPunct="0">
              <a:spcBef>
                <a:spcPct val="0"/>
              </a:spcBef>
              <a:spcAft>
                <a:spcPct val="0"/>
              </a:spcAft>
            </a:pPr>
            <a:r>
              <a:rPr lang="en-US"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GV: </a:t>
            </a:r>
            <a:r>
              <a:rPr lang="en-US"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Nguyễn</a:t>
            </a:r>
            <a:r>
              <a:rPr lang="en-US"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Thị</a:t>
            </a:r>
            <a:r>
              <a:rPr lang="en-US"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Trang</a:t>
            </a:r>
          </a:p>
          <a:p>
            <a:pPr eaLnBrk="0" fontAlgn="base" hangingPunct="0">
              <a:spcBef>
                <a:spcPct val="0"/>
              </a:spcBef>
              <a:spcAft>
                <a:spcPct val="0"/>
              </a:spcAft>
            </a:pPr>
            <a:r>
              <a:rPr lang="en-US"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p>
        </p:txBody>
      </p:sp>
      <p:sp>
        <p:nvSpPr>
          <p:cNvPr id="18440" name="TextBox 1">
            <a:extLst>
              <a:ext uri="{FF2B5EF4-FFF2-40B4-BE49-F238E27FC236}">
                <a16:creationId xmlns:a16="http://schemas.microsoft.com/office/drawing/2014/main" id="{1928E957-CEBA-C5F0-FA38-BC45DB065EE2}"/>
              </a:ext>
            </a:extLst>
          </p:cNvPr>
          <p:cNvSpPr txBox="1">
            <a:spLocks noChangeArrowheads="1"/>
          </p:cNvSpPr>
          <p:nvPr/>
        </p:nvSpPr>
        <p:spPr bwMode="auto">
          <a:xfrm>
            <a:off x="4313239" y="5602289"/>
            <a:ext cx="5037137" cy="7080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4000" b="1" dirty="0" err="1">
                <a:solidFill>
                  <a:prstClr val="black"/>
                </a:solidFill>
                <a:latin typeface="VNI-Times" pitchFamily="2" charset="0"/>
              </a:rPr>
              <a:t>Năm</a:t>
            </a:r>
            <a:r>
              <a:rPr lang="en-US" altLang="en-US" sz="4000" b="1" dirty="0">
                <a:solidFill>
                  <a:prstClr val="black"/>
                </a:solidFill>
                <a:latin typeface="VNI-Times" pitchFamily="2" charset="0"/>
              </a:rPr>
              <a:t> </a:t>
            </a:r>
            <a:r>
              <a:rPr lang="en-US" altLang="en-US" sz="4000" b="1" dirty="0" err="1">
                <a:solidFill>
                  <a:prstClr val="black"/>
                </a:solidFill>
                <a:latin typeface="VNI-Times" pitchFamily="2" charset="0"/>
              </a:rPr>
              <a:t>học</a:t>
            </a:r>
            <a:r>
              <a:rPr lang="en-US" altLang="en-US" sz="4000" b="1">
                <a:solidFill>
                  <a:prstClr val="black"/>
                </a:solidFill>
                <a:latin typeface="VNI-Times" pitchFamily="2" charset="0"/>
              </a:rPr>
              <a:t>: 2024-2025</a:t>
            </a:r>
            <a:endParaRPr lang="en-US" altLang="en-US" sz="4000" b="1" dirty="0">
              <a:solidFill>
                <a:prstClr val="black"/>
              </a:solidFill>
              <a:latin typeface="VNI-Times" pitchFamily="2" charset="0"/>
            </a:endParaRPr>
          </a:p>
        </p:txBody>
      </p:sp>
      <p:sp>
        <p:nvSpPr>
          <p:cNvPr id="18441" name="TextBox 1">
            <a:extLst>
              <a:ext uri="{FF2B5EF4-FFF2-40B4-BE49-F238E27FC236}">
                <a16:creationId xmlns:a16="http://schemas.microsoft.com/office/drawing/2014/main" id="{9603FB8E-89F8-54C4-C556-39C0DAC02725}"/>
              </a:ext>
            </a:extLst>
          </p:cNvPr>
          <p:cNvSpPr txBox="1">
            <a:spLocks noChangeArrowheads="1"/>
          </p:cNvSpPr>
          <p:nvPr/>
        </p:nvSpPr>
        <p:spPr bwMode="auto">
          <a:xfrm>
            <a:off x="6891338" y="4799014"/>
            <a:ext cx="2036762" cy="7080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fontAlgn="base">
              <a:spcBef>
                <a:spcPct val="0"/>
              </a:spcBef>
              <a:spcAft>
                <a:spcPct val="0"/>
              </a:spcAft>
              <a:buNone/>
            </a:pPr>
            <a:r>
              <a:rPr lang="vi-VN" altLang="en-US" sz="4000" b="1" dirty="0">
                <a:solidFill>
                  <a:prstClr val="black"/>
                </a:solidFill>
                <a:latin typeface="VNI-Times" pitchFamily="2" charset="0"/>
              </a:rPr>
              <a:t>Lớp </a:t>
            </a:r>
            <a:r>
              <a:rPr lang="en-US" altLang="en-US" sz="4000" b="1" dirty="0">
                <a:solidFill>
                  <a:prstClr val="black"/>
                </a:solidFill>
                <a:latin typeface="VNI-Times" pitchFamily="2" charset="0"/>
              </a:rPr>
              <a:t>4A</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974F2632-B079-49C8-BDC6-B14255DDEEE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lang="en-US" sz="3200" dirty="0" err="1">
                <a:solidFill>
                  <a:srgbClr val="C00000"/>
                </a:solidFill>
                <a:latin typeface="Calibri"/>
              </a:rPr>
              <a:t>phút</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lang="en-US" sz="3200" dirty="0" err="1">
                <a:solidFill>
                  <a:srgbClr val="C00000"/>
                </a:solidFill>
                <a:latin typeface="Calibri"/>
              </a:rPr>
              <a:t>phút</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lang="en-US" sz="3200" dirty="0" err="1">
                <a:solidFill>
                  <a:srgbClr val="C00000"/>
                </a:solidFill>
                <a:latin typeface="Calibri"/>
              </a:rPr>
              <a:t>phút</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lang="en-US" sz="3200" dirty="0" err="1">
                <a:solidFill>
                  <a:srgbClr val="C00000"/>
                </a:solidFill>
                <a:latin typeface="Calibri"/>
              </a:rPr>
              <a:t>phút</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lang="en-US" sz="3200" dirty="0" err="1">
                <a:solidFill>
                  <a:srgbClr val="C00000"/>
                </a:solidFill>
                <a:latin typeface="Calibri"/>
              </a:rPr>
              <a:t>phút</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lang="en-US" sz="3200" dirty="0" err="1">
                <a:solidFill>
                  <a:srgbClr val="C00000"/>
                </a:solidFill>
                <a:latin typeface="Calibri"/>
              </a:rPr>
              <a:t>phút</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lang="en-US" sz="3200" dirty="0" err="1">
                <a:solidFill>
                  <a:srgbClr val="C00000"/>
                </a:solidFill>
                <a:latin typeface="Calibri"/>
              </a:rPr>
              <a:t>phút</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lang="en-US" sz="3200" dirty="0" err="1">
                <a:solidFill>
                  <a:srgbClr val="C00000"/>
                </a:solidFill>
                <a:latin typeface="Calibri"/>
              </a:rPr>
              <a:t>phút</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lang="en-US" sz="3200" dirty="0" err="1">
                <a:solidFill>
                  <a:srgbClr val="C00000"/>
                </a:solidFill>
                <a:latin typeface="Calibri"/>
              </a:rPr>
              <a:t>phút</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8" y="971354"/>
            <a:ext cx="1648211"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lang="en-US" sz="3200" dirty="0" err="1">
                <a:solidFill>
                  <a:srgbClr val="C00000"/>
                </a:solidFill>
                <a:latin typeface="Calibri"/>
              </a:rPr>
              <a:t>phút</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lang="en-US" sz="3200" noProof="0" dirty="0" err="1">
                <a:solidFill>
                  <a:srgbClr val="C00000"/>
                </a:solidFill>
                <a:latin typeface="Calibri"/>
              </a:rPr>
              <a:t>phút</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2"/>
            <p:extLst>
              <p:ext uri="{DAA4B4D4-6D71-4841-9C94-3DE7FCFB9230}">
                <p14:media xmlns:p14="http://schemas.microsoft.com/office/powerpoint/2010/main" r:embed="rId3">
                  <p14:trim end="2271.25"/>
                </p14:media>
              </p:ext>
            </p:extLst>
          </p:nvPr>
        </p:nvPicPr>
        <p:blipFill>
          <a:blip r:embed="rId10"/>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60 </a:t>
            </a:r>
            <a:r>
              <a:rPr lang="en-US" sz="3200" dirty="0" err="1">
                <a:solidFill>
                  <a:srgbClr val="C00000"/>
                </a:solidFill>
                <a:latin typeface="Calibri"/>
              </a:rPr>
              <a:t>phút</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88816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childTnLst>
                    </p:cTn>
                  </p:par>
                  <p:par>
                    <p:cTn id="170" fill="hold">
                      <p:stCondLst>
                        <p:cond delay="indefinite"/>
                      </p:stCondLst>
                      <p:childTnLst>
                        <p:par>
                          <p:cTn id="171" fill="hold">
                            <p:stCondLst>
                              <p:cond delay="0"/>
                            </p:stCondLst>
                            <p:childTnLst>
                              <p:par>
                                <p:cTn id="172" presetID="14" presetClass="entr" presetSubtype="10" fill="hold" grpId="0" nodeType="clickEffect">
                                  <p:stCondLst>
                                    <p:cond delay="0"/>
                                  </p:stCondLst>
                                  <p:childTnLst>
                                    <p:set>
                                      <p:cBhvr>
                                        <p:cTn id="173" dur="1" fill="hold">
                                          <p:stCondLst>
                                            <p:cond delay="0"/>
                                          </p:stCondLst>
                                        </p:cTn>
                                        <p:tgtEl>
                                          <p:spTgt spid="44"/>
                                        </p:tgtEl>
                                        <p:attrNameLst>
                                          <p:attrName>style.visibility</p:attrName>
                                        </p:attrNameLst>
                                      </p:cBhvr>
                                      <p:to>
                                        <p:strVal val="visible"/>
                                      </p:to>
                                    </p:set>
                                    <p:animEffect transition="in" filter="randombar(horizontal)">
                                      <p:cBhvr>
                                        <p:cTn id="174" dur="500"/>
                                        <p:tgtEl>
                                          <p:spTgt spid="44"/>
                                        </p:tgtEl>
                                      </p:cBhvr>
                                    </p:animEffect>
                                  </p:childTnLst>
                                </p:cTn>
                              </p:par>
                            </p:childTnLst>
                          </p:cTn>
                        </p:par>
                      </p:childTnLst>
                    </p:cTn>
                  </p:par>
                  <p:par>
                    <p:cTn id="175" fill="hold">
                      <p:stCondLst>
                        <p:cond delay="indefinite"/>
                      </p:stCondLst>
                      <p:childTnLst>
                        <p:par>
                          <p:cTn id="176" fill="hold">
                            <p:stCondLst>
                              <p:cond delay="0"/>
                            </p:stCondLst>
                            <p:childTnLst>
                              <p:par>
                                <p:cTn id="177" presetID="8" presetClass="emph" presetSubtype="0" fill="hold" nodeType="clickEffect">
                                  <p:stCondLst>
                                    <p:cond delay="0"/>
                                  </p:stCondLst>
                                  <p:childTnLst>
                                    <p:animRot by="1800000">
                                      <p:cBhvr>
                                        <p:cTn id="178" dur="5000" fill="hold"/>
                                        <p:tgtEl>
                                          <p:spTgt spid="5"/>
                                        </p:tgtEl>
                                        <p:attrNameLst>
                                          <p:attrName>r</p:attrName>
                                        </p:attrNameLst>
                                      </p:cBhvr>
                                    </p:animRot>
                                  </p:childTnLst>
                                </p:cTn>
                              </p:par>
                            </p:childTnLst>
                          </p:cTn>
                        </p:par>
                        <p:par>
                          <p:cTn id="179" fill="hold">
                            <p:stCondLst>
                              <p:cond delay="5000"/>
                            </p:stCondLst>
                            <p:childTnLst>
                              <p:par>
                                <p:cTn id="180" presetID="1" presetClass="mediacall" presetSubtype="0" fill="hold" nodeType="afterEffect">
                                  <p:stCondLst>
                                    <p:cond delay="0"/>
                                  </p:stCondLst>
                                  <p:childTnLst>
                                    <p:cmd type="call" cmd="playFrom(0.0)">
                                      <p:cBhvr>
                                        <p:cTn id="181" dur="994" fill="hold"/>
                                        <p:tgtEl>
                                          <p:spTgt spid="56"/>
                                        </p:tgtEl>
                                      </p:cBhvr>
                                    </p:cmd>
                                  </p:childTnLst>
                                </p:cTn>
                              </p:par>
                              <p:par>
                                <p:cTn id="182" presetID="14" presetClass="entr" presetSubtype="10" fill="hold" nodeType="withEffect">
                                  <p:stCondLst>
                                    <p:cond delay="0"/>
                                  </p:stCondLst>
                                  <p:childTnLst>
                                    <p:set>
                                      <p:cBhvr>
                                        <p:cTn id="183" dur="1" fill="hold">
                                          <p:stCondLst>
                                            <p:cond delay="0"/>
                                          </p:stCondLst>
                                        </p:cTn>
                                        <p:tgtEl>
                                          <p:spTgt spid="26"/>
                                        </p:tgtEl>
                                        <p:attrNameLst>
                                          <p:attrName>style.visibility</p:attrName>
                                        </p:attrNameLst>
                                      </p:cBhvr>
                                      <p:to>
                                        <p:strVal val="visible"/>
                                      </p:to>
                                    </p:set>
                                    <p:animEffect transition="in" filter="randombar(horizontal)">
                                      <p:cBhvr>
                                        <p:cTn id="184" dur="500"/>
                                        <p:tgtEl>
                                          <p:spTgt spid="26"/>
                                        </p:tgtEl>
                                      </p:cBhvr>
                                    </p:animEffect>
                                  </p:childTnLst>
                                </p:cTn>
                              </p:par>
                              <p:par>
                                <p:cTn id="185" presetID="14" presetClass="entr" presetSubtype="10" fill="hold" grpId="0" nodeType="withEffect">
                                  <p:stCondLst>
                                    <p:cond delay="0"/>
                                  </p:stCondLst>
                                  <p:childTnLst>
                                    <p:set>
                                      <p:cBhvr>
                                        <p:cTn id="186" dur="1" fill="hold">
                                          <p:stCondLst>
                                            <p:cond delay="0"/>
                                          </p:stCondLst>
                                        </p:cTn>
                                        <p:tgtEl>
                                          <p:spTgt spid="15"/>
                                        </p:tgtEl>
                                        <p:attrNameLst>
                                          <p:attrName>style.visibility</p:attrName>
                                        </p:attrNameLst>
                                      </p:cBhvr>
                                      <p:to>
                                        <p:strVal val="visible"/>
                                      </p:to>
                                    </p:set>
                                    <p:animEffect transition="in" filter="randombar(horizontal)">
                                      <p:cBhvr>
                                        <p:cTn id="18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8" fill="hold" display="0">
                  <p:stCondLst>
                    <p:cond delay="indefinite"/>
                  </p:stCondLst>
                  <p:endCondLst>
                    <p:cond evt="onStopAudio" delay="0">
                      <p:tgtEl>
                        <p:sldTgt/>
                      </p:tgtEl>
                    </p:cond>
                  </p:endCondLst>
                </p:cTn>
                <p:tgtEl>
                  <p:spTgt spid="45"/>
                </p:tgtEl>
              </p:cMediaNode>
            </p:audio>
            <p:audio>
              <p:cMediaNode vol="80000">
                <p:cTn id="189" fill="hold" display="0">
                  <p:stCondLst>
                    <p:cond delay="indefinite"/>
                  </p:stCondLst>
                  <p:endCondLst>
                    <p:cond evt="onStopAudio" delay="0">
                      <p:tgtEl>
                        <p:sldTgt/>
                      </p:tgtEl>
                    </p:cond>
                  </p:endCondLst>
                </p:cTn>
                <p:tgtEl>
                  <p:spTgt spid="46"/>
                </p:tgtEl>
              </p:cMediaNode>
            </p:audio>
            <p:audio>
              <p:cMediaNode vol="80000">
                <p:cTn id="190" fill="hold" display="0">
                  <p:stCondLst>
                    <p:cond delay="indefinite"/>
                  </p:stCondLst>
                  <p:endCondLst>
                    <p:cond evt="onStopAudio" delay="0">
                      <p:tgtEl>
                        <p:sldTgt/>
                      </p:tgtEl>
                    </p:cond>
                  </p:endCondLst>
                </p:cTn>
                <p:tgtEl>
                  <p:spTgt spid="47"/>
                </p:tgtEl>
              </p:cMediaNode>
            </p:audio>
            <p:audio>
              <p:cMediaNode vol="80000">
                <p:cTn id="191" fill="hold" display="0">
                  <p:stCondLst>
                    <p:cond delay="indefinite"/>
                  </p:stCondLst>
                  <p:endCondLst>
                    <p:cond evt="onStopAudio" delay="0">
                      <p:tgtEl>
                        <p:sldTgt/>
                      </p:tgtEl>
                    </p:cond>
                  </p:endCondLst>
                </p:cTn>
                <p:tgtEl>
                  <p:spTgt spid="48"/>
                </p:tgtEl>
              </p:cMediaNode>
            </p:audio>
            <p:audio>
              <p:cMediaNode vol="80000">
                <p:cTn id="192" fill="hold" display="0">
                  <p:stCondLst>
                    <p:cond delay="indefinite"/>
                  </p:stCondLst>
                  <p:endCondLst>
                    <p:cond evt="onStopAudio" delay="0">
                      <p:tgtEl>
                        <p:sldTgt/>
                      </p:tgtEl>
                    </p:cond>
                  </p:endCondLst>
                </p:cTn>
                <p:tgtEl>
                  <p:spTgt spid="49"/>
                </p:tgtEl>
              </p:cMediaNode>
            </p:audio>
            <p:audio>
              <p:cMediaNode vol="80000">
                <p:cTn id="193" fill="hold" display="0">
                  <p:stCondLst>
                    <p:cond delay="indefinite"/>
                  </p:stCondLst>
                  <p:endCondLst>
                    <p:cond evt="onStopAudio" delay="0">
                      <p:tgtEl>
                        <p:sldTgt/>
                      </p:tgtEl>
                    </p:cond>
                  </p:endCondLst>
                </p:cTn>
                <p:tgtEl>
                  <p:spTgt spid="50"/>
                </p:tgtEl>
              </p:cMediaNode>
            </p:audio>
            <p:audio>
              <p:cMediaNode vol="80000">
                <p:cTn id="194" fill="hold" display="0">
                  <p:stCondLst>
                    <p:cond delay="indefinite"/>
                  </p:stCondLst>
                  <p:endCondLst>
                    <p:cond evt="onStopAudio" delay="0">
                      <p:tgtEl>
                        <p:sldTgt/>
                      </p:tgtEl>
                    </p:cond>
                  </p:endCondLst>
                </p:cTn>
                <p:tgtEl>
                  <p:spTgt spid="51"/>
                </p:tgtEl>
              </p:cMediaNode>
            </p:audio>
            <p:audio>
              <p:cMediaNode vol="80000">
                <p:cTn id="195" fill="hold" display="0">
                  <p:stCondLst>
                    <p:cond delay="indefinite"/>
                  </p:stCondLst>
                  <p:endCondLst>
                    <p:cond evt="onStopAudio" delay="0">
                      <p:tgtEl>
                        <p:sldTgt/>
                      </p:tgtEl>
                    </p:cond>
                  </p:endCondLst>
                </p:cTn>
                <p:tgtEl>
                  <p:spTgt spid="52"/>
                </p:tgtEl>
              </p:cMediaNode>
            </p:audio>
            <p:audio>
              <p:cMediaNode vol="80000">
                <p:cTn id="196" fill="hold" display="0">
                  <p:stCondLst>
                    <p:cond delay="indefinite"/>
                  </p:stCondLst>
                  <p:endCondLst>
                    <p:cond evt="onStopAudio" delay="0">
                      <p:tgtEl>
                        <p:sldTgt/>
                      </p:tgtEl>
                    </p:cond>
                  </p:endCondLst>
                </p:cTn>
                <p:tgtEl>
                  <p:spTgt spid="53"/>
                </p:tgtEl>
              </p:cMediaNode>
            </p:audio>
            <p:audio>
              <p:cMediaNode vol="80000">
                <p:cTn id="197" fill="hold" display="0">
                  <p:stCondLst>
                    <p:cond delay="indefinite"/>
                  </p:stCondLst>
                  <p:endCondLst>
                    <p:cond evt="onStopAudio" delay="0">
                      <p:tgtEl>
                        <p:sldTgt/>
                      </p:tgtEl>
                    </p:cond>
                  </p:endCondLst>
                </p:cTn>
                <p:tgtEl>
                  <p:spTgt spid="54"/>
                </p:tgtEl>
              </p:cMediaNode>
            </p:audio>
            <p:audio>
              <p:cMediaNode vol="80000">
                <p:cTn id="198" fill="hold" display="0">
                  <p:stCondLst>
                    <p:cond delay="indefinite"/>
                  </p:stCondLst>
                  <p:endCondLst>
                    <p:cond evt="onStopAudio" delay="0">
                      <p:tgtEl>
                        <p:sldTgt/>
                      </p:tgtEl>
                    </p:cond>
                  </p:endCondLst>
                </p:cTn>
                <p:tgtEl>
                  <p:spTgt spid="55"/>
                </p:tgtEl>
              </p:cMediaNode>
            </p:audio>
            <p:audio>
              <p:cMediaNode vol="80000">
                <p:cTn id="199"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7">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id="{D1F79DBF-8580-BFA9-F308-249E2CFCF45D}"/>
              </a:ext>
            </a:extLst>
          </p:cNvPr>
          <p:cNvPicPr>
            <a:picLocks noChangeAspect="1"/>
          </p:cNvPicPr>
          <p:nvPr/>
        </p:nvPicPr>
        <p:blipFill>
          <a:blip r:embed="rId9"/>
          <a:stretch>
            <a:fillRect/>
          </a:stretch>
        </p:blipFill>
        <p:spPr>
          <a:xfrm>
            <a:off x="2402251" y="2465748"/>
            <a:ext cx="7730398" cy="1926503"/>
          </a:xfrm>
          <a:prstGeom prst="rect">
            <a:avLst/>
          </a:prstGeom>
        </p:spPr>
      </p:pic>
    </p:spTree>
    <p:custDataLst>
      <p:tags r:id="rId1"/>
    </p:custDataLst>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4"/>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4" y="648587"/>
            <a:ext cx="11915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90962" y="1765161"/>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49"/>
            <a:ext cx="4781550" cy="768489"/>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49"/>
              <a:ext cx="733425" cy="57958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tx1"/>
                  </a:solidFill>
                  <a:latin typeface="Cambria" panose="02040503050406030204" pitchFamily="18" charset="0"/>
                  <a:ea typeface="Cambria" panose="02040503050406030204" pitchFamily="18" charset="0"/>
                </a:rPr>
                <a:t>?</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96075" y="259139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a:t>
              </a:r>
            </a:p>
          </p:txBody>
        </p:sp>
      </p:grpSp>
    </p:spTree>
    <p:custDataLst>
      <p:tags r:id="rId1"/>
    </p:custDataLst>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4"/>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custDataLst>
      <p:tags r:id="rId1"/>
    </p:custDataLst>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578708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3243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0754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938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a:extLst>
              <a:ext uri="{FF2B5EF4-FFF2-40B4-BE49-F238E27FC236}">
                <a16:creationId xmlns:a16="http://schemas.microsoft.com/office/drawing/2014/main" id="{AB9F7C59-866A-FDD5-D0E8-50DCB2B6F875}"/>
              </a:ext>
            </a:extLst>
          </p:cNvPr>
          <p:cNvSpPr txBox="1">
            <a:spLocks noChangeArrowheads="1"/>
          </p:cNvSpPr>
          <p:nvPr/>
        </p:nvSpPr>
        <p:spPr bwMode="auto">
          <a:xfrm>
            <a:off x="3467603" y="2185615"/>
            <a:ext cx="74842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Khởi</a:t>
            </a:r>
            <a:r>
              <a:rPr kumimoji="0" lang="en-US" altLang="zh-CN" sz="72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72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endParaRPr kumimoji="0" lang="zh-CN" altLang="en-US" sz="6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403543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4"/>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5"/>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6"/>
          <a:stretch>
            <a:fillRect/>
          </a:stretch>
        </p:blipFill>
        <p:spPr>
          <a:xfrm>
            <a:off x="7591425" y="2628900"/>
            <a:ext cx="3943350" cy="2209800"/>
          </a:xfrm>
          <a:prstGeom prst="rect">
            <a:avLst/>
          </a:prstGeom>
        </p:spPr>
      </p:pic>
    </p:spTree>
    <p:custDataLst>
      <p:tags r:id="rId1"/>
    </p:custDataLst>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5"/>
          <a:stretch>
            <a:fillRect/>
          </a:stretch>
        </p:blipFill>
        <p:spPr>
          <a:xfrm>
            <a:off x="3817631" y="1512012"/>
            <a:ext cx="7108552" cy="1835055"/>
          </a:xfrm>
          <a:prstGeom prst="rect">
            <a:avLst/>
          </a:prstGeom>
        </p:spPr>
      </p:pic>
    </p:spTree>
    <p:custDataLst>
      <p:tags r:id="rId1"/>
    </p:custDataLst>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30">
            <a:extLst>
              <a:ext uri="{FF2B5EF4-FFF2-40B4-BE49-F238E27FC236}">
                <a16:creationId xmlns:a16="http://schemas.microsoft.com/office/drawing/2014/main" id="{843D04CE-4E9E-E0BF-08B1-94BC3C4D0B48}"/>
              </a:ext>
            </a:extLst>
          </p:cNvPr>
          <p:cNvSpPr>
            <a:spLocks noChangeArrowheads="1" noChangeShapeType="1" noTextEdit="1"/>
          </p:cNvSpPr>
          <p:nvPr/>
        </p:nvSpPr>
        <p:spPr bwMode="auto">
          <a:xfrm>
            <a:off x="2822028" y="2443656"/>
            <a:ext cx="6779171" cy="1355584"/>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panose="020BE200000000000000" pitchFamily="34" charset="0"/>
                <a:ea typeface="+mn-ea"/>
                <a:cs typeface="+mn-cs"/>
              </a:rPr>
              <a:t>rung </a:t>
            </a:r>
            <a:r>
              <a:rPr kumimoji="0" lang="en-US" sz="3595"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panose="020BE200000000000000" pitchFamily="34" charset="0"/>
                <a:ea typeface="+mn-ea"/>
                <a:cs typeface="+mn-cs"/>
              </a:rPr>
              <a:t>chu«ng</a:t>
            </a:r>
            <a:r>
              <a:rPr kumimoji="0" lang="en-US" sz="3595"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panose="020BE200000000000000" pitchFamily="34" charset="0"/>
                <a:ea typeface="+mn-ea"/>
                <a:cs typeface="+mn-cs"/>
              </a:rPr>
              <a:t> </a:t>
            </a:r>
            <a:r>
              <a:rPr kumimoji="0" lang="en-US" sz="3595"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panose="020BE200000000000000" pitchFamily="34" charset="0"/>
                <a:ea typeface="+mn-ea"/>
                <a:cs typeface="+mn-cs"/>
              </a:rPr>
              <a:t>vµng</a:t>
            </a:r>
            <a:r>
              <a:rPr kumimoji="0" lang="en-US" sz="3595"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panose="020BE200000000000000" pitchFamily="34" charset="0"/>
                <a:ea typeface="+mn-ea"/>
                <a:cs typeface="+mn-cs"/>
              </a:rPr>
              <a:t> </a:t>
            </a:r>
          </a:p>
        </p:txBody>
      </p:sp>
    </p:spTree>
    <p:custDataLst>
      <p:tags r:id="rId1"/>
    </p:custDataLst>
    <p:extLst>
      <p:ext uri="{BB962C8B-B14F-4D97-AF65-F5344CB8AC3E}">
        <p14:creationId xmlns:p14="http://schemas.microsoft.com/office/powerpoint/2010/main" val="343620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882216" y="1035536"/>
            <a:ext cx="6468788" cy="1369861"/>
          </a:xfrm>
          <a:prstGeom prst="roundRect">
            <a:avLst>
              <a:gd name="adj" fmla="val 16667"/>
            </a:avLst>
          </a:prstGeom>
          <a:solidFill>
            <a:srgbClr val="C000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796" dirty="0">
                <a:solidFill>
                  <a:prstClr val="white"/>
                </a:solidFill>
              </a:rPr>
              <a:t>1 </a:t>
            </a:r>
            <a:r>
              <a:rPr lang="en-US" altLang="en-US" sz="2796" dirty="0" err="1">
                <a:solidFill>
                  <a:prstClr val="white"/>
                </a:solidFill>
              </a:rPr>
              <a:t>phút</a:t>
            </a:r>
            <a:r>
              <a:rPr lang="en-US" altLang="en-US" sz="2796" dirty="0">
                <a:solidFill>
                  <a:prstClr val="white"/>
                </a:solidFill>
              </a:rPr>
              <a:t> 15 </a:t>
            </a:r>
            <a:r>
              <a:rPr lang="en-US" altLang="en-US" sz="2796" dirty="0" err="1">
                <a:solidFill>
                  <a:prstClr val="white"/>
                </a:solidFill>
              </a:rPr>
              <a:t>giây</a:t>
            </a:r>
            <a:r>
              <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 …… </a:t>
            </a:r>
            <a:r>
              <a:rPr lang="en-US" altLang="en-US" sz="2796" noProof="0" dirty="0" err="1">
                <a:solidFill>
                  <a:prstClr val="white"/>
                </a:solidFill>
              </a:rPr>
              <a:t>giây</a:t>
            </a:r>
            <a:r>
              <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p>
        </p:txBody>
      </p:sp>
      <p:grpSp>
        <p:nvGrpSpPr>
          <p:cNvPr id="14339" name="Group 51"/>
          <p:cNvGrpSpPr>
            <a:grpSpLocks/>
          </p:cNvGrpSpPr>
          <p:nvPr/>
        </p:nvGrpSpPr>
        <p:grpSpPr bwMode="auto">
          <a:xfrm>
            <a:off x="1464792" y="18618"/>
            <a:ext cx="320269" cy="6849305"/>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998"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14384"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1998"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998"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mn-cs"/>
              </a:endParaRPr>
            </a:p>
          </p:txBody>
        </p:sp>
      </p:grpSp>
      <p:sp>
        <p:nvSpPr>
          <p:cNvPr id="3" name="AutoShape 51"/>
          <p:cNvSpPr>
            <a:spLocks noChangeArrowheads="1"/>
          </p:cNvSpPr>
          <p:nvPr/>
        </p:nvSpPr>
        <p:spPr bwMode="auto">
          <a:xfrm>
            <a:off x="3011479" y="3925257"/>
            <a:ext cx="5972531" cy="74835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en-US" altLang="en-US" sz="2796" dirty="0">
                <a:solidFill>
                  <a:prstClr val="white"/>
                </a:solidFill>
                <a:cs typeface="Arial" panose="020B0604020202020204" pitchFamily="34" charset="0"/>
              </a:rPr>
              <a:t>75 </a:t>
            </a:r>
            <a:r>
              <a:rPr lang="en-US" altLang="en-US" sz="2796" dirty="0" err="1">
                <a:solidFill>
                  <a:prstClr val="white"/>
                </a:solidFill>
                <a:cs typeface="Arial" panose="020B0604020202020204" pitchFamily="34" charset="0"/>
              </a:rPr>
              <a:t>giây</a:t>
            </a:r>
            <a:endPar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1723" y="4107589"/>
            <a:ext cx="592972" cy="3503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792240" y="3885620"/>
            <a:ext cx="1498285" cy="80067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p:cNvPr>
          <p:cNvSpPr>
            <a:spLocks noChangeArrowheads="1"/>
          </p:cNvSpPr>
          <p:nvPr/>
        </p:nvSpPr>
        <p:spPr bwMode="auto">
          <a:xfrm>
            <a:off x="1868343" y="3958553"/>
            <a:ext cx="816526" cy="61199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1998"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1044" name="WordArt 226"/>
          <p:cNvSpPr>
            <a:spLocks noChangeArrowheads="1" noChangeShapeType="1" noTextEdit="1"/>
          </p:cNvSpPr>
          <p:nvPr/>
        </p:nvSpPr>
        <p:spPr bwMode="auto">
          <a:xfrm>
            <a:off x="2074457" y="4071122"/>
            <a:ext cx="459791" cy="386859"/>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9525">
                  <a:solidFill>
                    <a:srgbClr val="FFFF00"/>
                  </a:solidFill>
                  <a:round/>
                  <a:headEnd/>
                  <a:tailEnd/>
                </a:ln>
                <a:solidFill>
                  <a:srgbClr val="FFFF00"/>
                </a:solidFill>
                <a:effectLst/>
                <a:uLnTx/>
                <a:uFillTx/>
                <a:latin typeface=".VnTimeH" panose="020B7200000000000000" pitchFamily="34" charset="0"/>
                <a:ea typeface="+mn-ea"/>
                <a:cs typeface="+mn-cs"/>
              </a:rPr>
              <a:t>B</a:t>
            </a:r>
          </a:p>
        </p:txBody>
      </p:sp>
      <p:pic>
        <p:nvPicPr>
          <p:cNvPr id="5"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5642" y="3023116"/>
            <a:ext cx="592972" cy="3503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1"/>
          <p:cNvSpPr>
            <a:spLocks noChangeArrowheads="1"/>
          </p:cNvSpPr>
          <p:nvPr/>
        </p:nvSpPr>
        <p:spPr bwMode="auto">
          <a:xfrm>
            <a:off x="3034424" y="2840783"/>
            <a:ext cx="5972531" cy="74835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en-US" altLang="en-US" sz="2796" noProof="0" dirty="0">
                <a:solidFill>
                  <a:prstClr val="white"/>
                </a:solidFill>
                <a:cs typeface="Arial" panose="020B0604020202020204" pitchFamily="34" charset="0"/>
              </a:rPr>
              <a:t>65 </a:t>
            </a:r>
            <a:r>
              <a:rPr lang="en-US" altLang="en-US" sz="2796" noProof="0" dirty="0" err="1">
                <a:solidFill>
                  <a:prstClr val="white"/>
                </a:solidFill>
                <a:cs typeface="Arial" panose="020B0604020202020204" pitchFamily="34" charset="0"/>
              </a:rPr>
              <a:t>giây</a:t>
            </a:r>
            <a:endPar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796159" y="2801147"/>
            <a:ext cx="1498285" cy="80067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p:cNvPr>
          <p:cNvSpPr>
            <a:spLocks noChangeArrowheads="1"/>
          </p:cNvSpPr>
          <p:nvPr/>
        </p:nvSpPr>
        <p:spPr bwMode="auto">
          <a:xfrm>
            <a:off x="1872262" y="2874080"/>
            <a:ext cx="816526" cy="61199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1998"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8" name="WordArt 226"/>
          <p:cNvSpPr>
            <a:spLocks noChangeArrowheads="1" noChangeShapeType="1" noTextEdit="1"/>
          </p:cNvSpPr>
          <p:nvPr/>
        </p:nvSpPr>
        <p:spPr bwMode="auto">
          <a:xfrm>
            <a:off x="2078376" y="2986649"/>
            <a:ext cx="459791" cy="386859"/>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9525">
                  <a:solidFill>
                    <a:srgbClr val="FFFF00"/>
                  </a:solidFill>
                  <a:round/>
                  <a:headEnd/>
                  <a:tailEnd/>
                </a:ln>
                <a:solidFill>
                  <a:srgbClr val="FFFF00"/>
                </a:solidFill>
                <a:effectLst/>
                <a:uLnTx/>
                <a:uFillTx/>
                <a:latin typeface=".VnTimeH" panose="020B7200000000000000" pitchFamily="34" charset="0"/>
                <a:ea typeface="+mn-ea"/>
                <a:cs typeface="+mn-cs"/>
              </a:rPr>
              <a:t>A</a:t>
            </a:r>
          </a:p>
        </p:txBody>
      </p:sp>
      <p:sp>
        <p:nvSpPr>
          <p:cNvPr id="9" name="AutoShape 51"/>
          <p:cNvSpPr>
            <a:spLocks noChangeArrowheads="1"/>
          </p:cNvSpPr>
          <p:nvPr/>
        </p:nvSpPr>
        <p:spPr bwMode="auto">
          <a:xfrm>
            <a:off x="3070890" y="5065222"/>
            <a:ext cx="5936064" cy="74835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en-US" altLang="en-US" sz="2796" noProof="0" dirty="0">
                <a:solidFill>
                  <a:prstClr val="white"/>
                </a:solidFill>
                <a:cs typeface="Arial" panose="020B0604020202020204" pitchFamily="34" charset="0"/>
              </a:rPr>
              <a:t>115 </a:t>
            </a:r>
            <a:r>
              <a:rPr lang="en-US" altLang="en-US" sz="2796" noProof="0" dirty="0" err="1">
                <a:solidFill>
                  <a:prstClr val="white"/>
                </a:solidFill>
                <a:cs typeface="Arial" panose="020B0604020202020204" pitchFamily="34" charset="0"/>
              </a:rPr>
              <a:t>giây</a:t>
            </a:r>
            <a:endPar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5642" y="5247555"/>
            <a:ext cx="592972" cy="3503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796159" y="5025586"/>
            <a:ext cx="1498285" cy="80067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p:cNvPr>
          <p:cNvSpPr>
            <a:spLocks noChangeArrowheads="1"/>
          </p:cNvSpPr>
          <p:nvPr/>
        </p:nvSpPr>
        <p:spPr bwMode="auto">
          <a:xfrm>
            <a:off x="1872262" y="5098519"/>
            <a:ext cx="816526" cy="61199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1998"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15" name="WordArt 226"/>
          <p:cNvSpPr>
            <a:spLocks noChangeArrowheads="1" noChangeShapeType="1" noTextEdit="1"/>
          </p:cNvSpPr>
          <p:nvPr/>
        </p:nvSpPr>
        <p:spPr bwMode="auto">
          <a:xfrm>
            <a:off x="2078376" y="5211088"/>
            <a:ext cx="459791" cy="386859"/>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9525">
                  <a:solidFill>
                    <a:srgbClr val="FFFF00"/>
                  </a:solidFill>
                  <a:round/>
                  <a:headEnd/>
                  <a:tailEnd/>
                </a:ln>
                <a:solidFill>
                  <a:srgbClr val="FFFF00"/>
                </a:solidFill>
                <a:effectLst/>
                <a:uLnTx/>
                <a:uFillTx/>
                <a:latin typeface=".VnTimeH" panose="020B7200000000000000" pitchFamily="34" charset="0"/>
                <a:ea typeface="+mn-ea"/>
                <a:cs typeface="+mn-cs"/>
              </a:rPr>
              <a:t>c</a:t>
            </a:r>
          </a:p>
        </p:txBody>
      </p:sp>
      <p:sp>
        <p:nvSpPr>
          <p:cNvPr id="6172" name="WordArt 28"/>
          <p:cNvSpPr>
            <a:spLocks noChangeArrowheads="1" noChangeShapeType="1" noTextEdit="1"/>
          </p:cNvSpPr>
          <p:nvPr/>
        </p:nvSpPr>
        <p:spPr bwMode="auto">
          <a:xfrm>
            <a:off x="1980075" y="1400881"/>
            <a:ext cx="673832" cy="589801"/>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VNI-Times" pitchFamily="2" charset="0"/>
                <a:ea typeface="+mn-ea"/>
                <a:cs typeface="+mn-cs"/>
              </a:rPr>
              <a:t>Caâu</a:t>
            </a:r>
            <a:r>
              <a:rPr kumimoji="0" lang="en-US" sz="3595"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pitchFamily="2" charset="0"/>
                <a:ea typeface="+mn-ea"/>
                <a:cs typeface="+mn-cs"/>
              </a:rPr>
              <a:t> 1</a:t>
            </a:r>
          </a:p>
        </p:txBody>
      </p:sp>
      <p:pic>
        <p:nvPicPr>
          <p:cNvPr id="14361"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528212" y="773310"/>
            <a:ext cx="9132407" cy="9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2" name="WordArt 30"/>
          <p:cNvSpPr>
            <a:spLocks noChangeArrowheads="1" noChangeShapeType="1" noTextEdit="1"/>
          </p:cNvSpPr>
          <p:nvPr/>
        </p:nvSpPr>
        <p:spPr bwMode="auto">
          <a:xfrm>
            <a:off x="2904414" y="17031"/>
            <a:ext cx="5966188" cy="761034"/>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panose="020BE200000000000000" pitchFamily="34" charset="0"/>
                <a:ea typeface="+mn-ea"/>
                <a:cs typeface="+mn-cs"/>
              </a:rPr>
              <a:t>rung chu«ng vµng </a:t>
            </a:r>
          </a:p>
        </p:txBody>
      </p:sp>
      <p:grpSp>
        <p:nvGrpSpPr>
          <p:cNvPr id="26" name="Group 33"/>
          <p:cNvGrpSpPr>
            <a:grpSpLocks/>
          </p:cNvGrpSpPr>
          <p:nvPr/>
        </p:nvGrpSpPr>
        <p:grpSpPr bwMode="auto">
          <a:xfrm>
            <a:off x="9477845" y="2937499"/>
            <a:ext cx="1750378" cy="1750378"/>
            <a:chOff x="4320" y="2928"/>
            <a:chExt cx="1104" cy="1104"/>
          </a:xfrm>
        </p:grpSpPr>
        <p:sp>
          <p:nvSpPr>
            <p:cNvPr id="14381"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5992" b="1" i="0" u="none" strike="noStrike" kern="1200" cap="none" spc="0" normalizeH="0" baseline="0" noProof="0">
                <a:ln>
                  <a:noFill/>
                </a:ln>
                <a:solidFill>
                  <a:srgbClr val="FF0066"/>
                </a:solidFill>
                <a:effectLst/>
                <a:uLnTx/>
                <a:uFillTx/>
                <a:latin typeface=".VnHelvetInsH" panose="020B7200000000000000" pitchFamily="34" charset="0"/>
                <a:ea typeface="+mn-ea"/>
                <a:cs typeface="+mn-cs"/>
              </a:endParaRPr>
            </a:p>
          </p:txBody>
        </p:sp>
        <p:sp>
          <p:nvSpPr>
            <p:cNvPr id="14382"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Hết</a:t>
              </a:r>
              <a:r>
                <a:rPr kumimoji="0" lang="en-US" sz="3595"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 giờ</a:t>
              </a:r>
              <a:endParaRPr kumimoji="0" lang="en-US" sz="3595"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6180" name="WordArt 36"/>
          <p:cNvSpPr>
            <a:spLocks noChangeArrowheads="1" noChangeShapeType="1" noTextEdit="1"/>
          </p:cNvSpPr>
          <p:nvPr/>
        </p:nvSpPr>
        <p:spPr bwMode="auto">
          <a:xfrm>
            <a:off x="9972517"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0</a:t>
            </a:r>
          </a:p>
        </p:txBody>
      </p:sp>
      <p:sp>
        <p:nvSpPr>
          <p:cNvPr id="6181" name="WordArt 37"/>
          <p:cNvSpPr>
            <a:spLocks noChangeArrowheads="1" noChangeShapeType="1" noTextEdit="1"/>
          </p:cNvSpPr>
          <p:nvPr/>
        </p:nvSpPr>
        <p:spPr bwMode="auto">
          <a:xfrm>
            <a:off x="9972517"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a:t>
            </a:r>
          </a:p>
        </p:txBody>
      </p:sp>
      <p:sp>
        <p:nvSpPr>
          <p:cNvPr id="6182" name="WordArt 38"/>
          <p:cNvSpPr>
            <a:spLocks noChangeArrowheads="1" noChangeShapeType="1" noTextEdit="1"/>
          </p:cNvSpPr>
          <p:nvPr/>
        </p:nvSpPr>
        <p:spPr bwMode="auto">
          <a:xfrm>
            <a:off x="9977272" y="3283137"/>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2</a:t>
            </a:r>
          </a:p>
        </p:txBody>
      </p:sp>
      <p:sp>
        <p:nvSpPr>
          <p:cNvPr id="6183" name="WordArt 39"/>
          <p:cNvSpPr>
            <a:spLocks noChangeArrowheads="1" noChangeShapeType="1" noTextEdit="1"/>
          </p:cNvSpPr>
          <p:nvPr/>
        </p:nvSpPr>
        <p:spPr bwMode="auto">
          <a:xfrm>
            <a:off x="9972517"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3</a:t>
            </a:r>
          </a:p>
        </p:txBody>
      </p:sp>
      <p:sp>
        <p:nvSpPr>
          <p:cNvPr id="6184" name="WordArt 40"/>
          <p:cNvSpPr>
            <a:spLocks noChangeArrowheads="1" noChangeShapeType="1" noTextEdit="1"/>
          </p:cNvSpPr>
          <p:nvPr/>
        </p:nvSpPr>
        <p:spPr bwMode="auto">
          <a:xfrm>
            <a:off x="10020081"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4</a:t>
            </a:r>
          </a:p>
        </p:txBody>
      </p:sp>
      <p:sp>
        <p:nvSpPr>
          <p:cNvPr id="6185" name="WordArt 41"/>
          <p:cNvSpPr>
            <a:spLocks noChangeArrowheads="1" noChangeShapeType="1" noTextEdit="1"/>
          </p:cNvSpPr>
          <p:nvPr/>
        </p:nvSpPr>
        <p:spPr bwMode="auto">
          <a:xfrm>
            <a:off x="9986785"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5</a:t>
            </a:r>
          </a:p>
        </p:txBody>
      </p:sp>
      <p:sp>
        <p:nvSpPr>
          <p:cNvPr id="6186" name="WordArt 42"/>
          <p:cNvSpPr>
            <a:spLocks noChangeArrowheads="1" noChangeShapeType="1" noTextEdit="1"/>
          </p:cNvSpPr>
          <p:nvPr/>
        </p:nvSpPr>
        <p:spPr bwMode="auto">
          <a:xfrm>
            <a:off x="9972517"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6</a:t>
            </a:r>
          </a:p>
        </p:txBody>
      </p:sp>
      <p:sp>
        <p:nvSpPr>
          <p:cNvPr id="6187" name="WordArt 43"/>
          <p:cNvSpPr>
            <a:spLocks noChangeArrowheads="1" noChangeShapeType="1" noTextEdit="1"/>
          </p:cNvSpPr>
          <p:nvPr/>
        </p:nvSpPr>
        <p:spPr bwMode="auto">
          <a:xfrm>
            <a:off x="9972517"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7</a:t>
            </a:r>
          </a:p>
        </p:txBody>
      </p:sp>
      <p:sp>
        <p:nvSpPr>
          <p:cNvPr id="6188" name="WordArt 44"/>
          <p:cNvSpPr>
            <a:spLocks noChangeArrowheads="1" noChangeShapeType="1" noTextEdit="1"/>
          </p:cNvSpPr>
          <p:nvPr/>
        </p:nvSpPr>
        <p:spPr bwMode="auto">
          <a:xfrm>
            <a:off x="9977272" y="329740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8</a:t>
            </a:r>
          </a:p>
        </p:txBody>
      </p:sp>
      <p:sp>
        <p:nvSpPr>
          <p:cNvPr id="6189" name="WordArt 45"/>
          <p:cNvSpPr>
            <a:spLocks noChangeArrowheads="1" noChangeShapeType="1" noTextEdit="1"/>
          </p:cNvSpPr>
          <p:nvPr/>
        </p:nvSpPr>
        <p:spPr bwMode="auto">
          <a:xfrm>
            <a:off x="9972517"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9</a:t>
            </a:r>
          </a:p>
        </p:txBody>
      </p:sp>
      <p:sp>
        <p:nvSpPr>
          <p:cNvPr id="6190" name="WordArt 46"/>
          <p:cNvSpPr>
            <a:spLocks noChangeArrowheads="1" noChangeShapeType="1" noTextEdit="1"/>
          </p:cNvSpPr>
          <p:nvPr/>
        </p:nvSpPr>
        <p:spPr bwMode="auto">
          <a:xfrm>
            <a:off x="9972517"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10</a:t>
            </a:r>
          </a:p>
        </p:txBody>
      </p:sp>
      <p:sp>
        <p:nvSpPr>
          <p:cNvPr id="50" name="Rectangle 19"/>
          <p:cNvSpPr>
            <a:spLocks noChangeArrowheads="1"/>
          </p:cNvSpPr>
          <p:nvPr/>
        </p:nvSpPr>
        <p:spPr bwMode="auto">
          <a:xfrm>
            <a:off x="9748962" y="3383021"/>
            <a:ext cx="1293758" cy="684930"/>
          </a:xfrm>
          <a:prstGeom prst="rect">
            <a:avLst/>
          </a:prstGeom>
          <a:solidFill>
            <a:srgbClr val="FFFF00"/>
          </a:solidFill>
          <a:ln w="63500">
            <a:solidFill>
              <a:srgbClr val="0000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48"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Bắt</a:t>
            </a:r>
            <a:r>
              <a:rPr kumimoji="0" lang="en-US" altLang="en-US" sz="1348"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1348"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đầu</a:t>
            </a:r>
            <a:endParaRPr kumimoji="0" lang="en-US" altLang="en-US" sz="1348"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1575842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2"/>
                                        </p:tgtEl>
                                        <p:attrNameLst>
                                          <p:attrName>style.visibility</p:attrName>
                                        </p:attrNameLst>
                                      </p:cBhvr>
                                      <p:to>
                                        <p:strVal val="visible"/>
                                      </p:to>
                                    </p:set>
                                    <p:anim calcmode="lin" valueType="num">
                                      <p:cBhvr>
                                        <p:cTn id="7" dur="500" fill="hold"/>
                                        <p:tgtEl>
                                          <p:spTgt spid="6172"/>
                                        </p:tgtEl>
                                        <p:attrNameLst>
                                          <p:attrName>ppt_w</p:attrName>
                                        </p:attrNameLst>
                                      </p:cBhvr>
                                      <p:tavLst>
                                        <p:tav tm="0">
                                          <p:val>
                                            <p:fltVal val="0"/>
                                          </p:val>
                                        </p:tav>
                                        <p:tav tm="100000">
                                          <p:val>
                                            <p:strVal val="#ppt_w"/>
                                          </p:val>
                                        </p:tav>
                                      </p:tavLst>
                                    </p:anim>
                                    <p:anim calcmode="lin" valueType="num">
                                      <p:cBhvr>
                                        <p:cTn id="8" dur="500" fill="hold"/>
                                        <p:tgtEl>
                                          <p:spTgt spid="6172"/>
                                        </p:tgtEl>
                                        <p:attrNameLst>
                                          <p:attrName>ppt_h</p:attrName>
                                        </p:attrNameLst>
                                      </p:cBhvr>
                                      <p:tavLst>
                                        <p:tav tm="0">
                                          <p:val>
                                            <p:fltVal val="0"/>
                                          </p:val>
                                        </p:tav>
                                        <p:tav tm="100000">
                                          <p:val>
                                            <p:strVal val="#ppt_h"/>
                                          </p:val>
                                        </p:tav>
                                      </p:tavLst>
                                    </p:anim>
                                    <p:animEffect transition="in" filter="fade">
                                      <p:cBhvr>
                                        <p:cTn id="9" dur="500"/>
                                        <p:tgtEl>
                                          <p:spTgt spid="6172"/>
                                        </p:tgtEl>
                                      </p:cBhvr>
                                    </p:animEffect>
                                  </p:childTnLst>
                                </p:cTn>
                              </p:par>
                              <p:par>
                                <p:cTn id="10" presetID="2" presetClass="entr" presetSubtype="8" fill="hold" nodeType="withEffect">
                                  <p:stCondLst>
                                    <p:cond delay="50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0-#ppt_w/2"/>
                                          </p:val>
                                        </p:tav>
                                        <p:tav tm="100000">
                                          <p:val>
                                            <p:strVal val="#ppt_x"/>
                                          </p:val>
                                        </p:tav>
                                      </p:tavLst>
                                    </p:anim>
                                    <p:anim calcmode="lin" valueType="num">
                                      <p:cBhvr additive="base">
                                        <p:cTn id="13"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Jet Fighter 2-DVDH.wav"/>
                                        </p:tgtEl>
                                      </p:cMediaNode>
                                    </p:audio>
                                  </p:subTnLst>
                                </p:cTn>
                              </p:par>
                            </p:childTnLst>
                          </p:cTn>
                        </p:par>
                        <p:par>
                          <p:cTn id="14" fill="hold" nodeType="afterGroup">
                            <p:stCondLst>
                              <p:cond delay="1500"/>
                            </p:stCondLst>
                            <p:childTnLst>
                              <p:par>
                                <p:cTn id="15" presetID="5" presetClass="entr" presetSubtype="10" fill="hold" nodeType="afterEffect">
                                  <p:stCondLst>
                                    <p:cond delay="1000"/>
                                  </p:stCondLst>
                                  <p:childTnLst>
                                    <p:set>
                                      <p:cBhvr>
                                        <p:cTn id="16" dur="1" fill="hold">
                                          <p:stCondLst>
                                            <p:cond delay="0"/>
                                          </p:stCondLst>
                                        </p:cTn>
                                        <p:tgtEl>
                                          <p:spTgt spid="39"/>
                                        </p:tgtEl>
                                        <p:attrNameLst>
                                          <p:attrName>style.visibility</p:attrName>
                                        </p:attrNameLst>
                                      </p:cBhvr>
                                      <p:to>
                                        <p:strVal val="visible"/>
                                      </p:to>
                                    </p:set>
                                    <p:animEffect transition="in" filter="checkerboard(across)">
                                      <p:cBhvr>
                                        <p:cTn id="17" dur="500"/>
                                        <p:tgtEl>
                                          <p:spTgt spid="39"/>
                                        </p:tgtEl>
                                      </p:cBhvr>
                                    </p:animEffect>
                                  </p:childTnLst>
                                </p:cTn>
                              </p:par>
                              <p:par>
                                <p:cTn id="18" presetID="5" presetClass="entr" presetSubtype="1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checkerboard(across)">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 3-CL (2).wav"/>
                                        </p:tgtEl>
                                      </p:cMediaNode>
                                    </p:audio>
                                  </p:subTnLst>
                                </p:cTn>
                              </p:par>
                              <p:par>
                                <p:cTn id="21" presetID="5" presetClass="entr" presetSubtype="10" fill="hold" nodeType="withEffect">
                                  <p:stCondLst>
                                    <p:cond delay="0"/>
                                  </p:stCondLst>
                                  <p:childTnLst>
                                    <p:set>
                                      <p:cBhvr>
                                        <p:cTn id="22" dur="1" fill="hold">
                                          <p:stCondLst>
                                            <p:cond delay="0"/>
                                          </p:stCondLst>
                                        </p:cTn>
                                        <p:tgtEl>
                                          <p:spTgt spid="1043"/>
                                        </p:tgtEl>
                                        <p:attrNameLst>
                                          <p:attrName>style.visibility</p:attrName>
                                        </p:attrNameLst>
                                      </p:cBhvr>
                                      <p:to>
                                        <p:strVal val="visible"/>
                                      </p:to>
                                    </p:set>
                                    <p:animEffect transition="in" filter="checkerboard(across)">
                                      <p:cBhvr>
                                        <p:cTn id="23" dur="500"/>
                                        <p:tgtEl>
                                          <p:spTgt spid="1043"/>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44"/>
                                        </p:tgtEl>
                                        <p:attrNameLst>
                                          <p:attrName>style.visibility</p:attrName>
                                        </p:attrNameLst>
                                      </p:cBhvr>
                                      <p:to>
                                        <p:strVal val="visible"/>
                                      </p:to>
                                    </p:set>
                                    <p:animEffect transition="in" filter="checkerboard(across)">
                                      <p:cBhvr>
                                        <p:cTn id="26" dur="500"/>
                                        <p:tgtEl>
                                          <p:spTgt spid="1044"/>
                                        </p:tgtEl>
                                      </p:cBhvr>
                                    </p:animEffect>
                                  </p:childTnLst>
                                </p:cTn>
                              </p:par>
                              <p:par>
                                <p:cTn id="27" presetID="22" presetClass="entr" presetSubtype="8" fill="hold" nodeType="withEffect">
                                  <p:stCondLst>
                                    <p:cond delay="0"/>
                                  </p:stCondLst>
                                  <p:iterate type="lt">
                                    <p:tmPct val="0"/>
                                  </p:iterate>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par>
                          <p:cTn id="30" fill="hold" nodeType="afterGroup">
                            <p:stCondLst>
                              <p:cond delay="3000"/>
                            </p:stCondLst>
                            <p:childTnLst>
                              <p:par>
                                <p:cTn id="31" presetID="5" presetClass="entr" presetSubtype="10" fill="hold" nodeType="afterEffect">
                                  <p:stCondLst>
                                    <p:cond delay="100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par>
                                <p:cTn id="34" presetID="5" presetClass="entr" presetSubtype="1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 3-CL (2).wav"/>
                                        </p:tgtEl>
                                      </p:cMediaNode>
                                    </p:audio>
                                  </p:subTnLst>
                                </p:cTn>
                              </p:par>
                              <p:par>
                                <p:cTn id="37" presetID="5" presetClass="entr" presetSubtype="1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500"/>
                                        <p:tgtEl>
                                          <p:spTgt spid="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heckerboard(across)">
                                      <p:cBhvr>
                                        <p:cTn id="42" dur="500"/>
                                        <p:tgtEl>
                                          <p:spTgt spid="8"/>
                                        </p:tgtEl>
                                      </p:cBhvr>
                                    </p:animEffect>
                                  </p:childTnLst>
                                </p:cTn>
                              </p:par>
                              <p:par>
                                <p:cTn id="43" presetID="22" presetClass="entr" presetSubtype="8"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par>
                          <p:cTn id="46" fill="hold" nodeType="afterGroup">
                            <p:stCondLst>
                              <p:cond delay="4500"/>
                            </p:stCondLst>
                            <p:childTnLst>
                              <p:par>
                                <p:cTn id="47" presetID="5" presetClass="entr" presetSubtype="10" fill="hold" nodeType="afterEffect">
                                  <p:stCondLst>
                                    <p:cond delay="1000"/>
                                  </p:stCondLst>
                                  <p:childTnLst>
                                    <p:set>
                                      <p:cBhvr>
                                        <p:cTn id="48" dur="1" fill="hold">
                                          <p:stCondLst>
                                            <p:cond delay="0"/>
                                          </p:stCondLst>
                                        </p:cTn>
                                        <p:tgtEl>
                                          <p:spTgt spid="11"/>
                                        </p:tgtEl>
                                        <p:attrNameLst>
                                          <p:attrName>style.visibility</p:attrName>
                                        </p:attrNameLst>
                                      </p:cBhvr>
                                      <p:to>
                                        <p:strVal val="visible"/>
                                      </p:to>
                                    </p:set>
                                    <p:animEffect transition="in" filter="checkerboard(across)">
                                      <p:cBhvr>
                                        <p:cTn id="49" dur="500"/>
                                        <p:tgtEl>
                                          <p:spTgt spid="11"/>
                                        </p:tgtEl>
                                      </p:cBhvr>
                                    </p:animEffect>
                                  </p:childTnLst>
                                </p:cTn>
                              </p:par>
                              <p:par>
                                <p:cTn id="50" presetID="5" presetClass="entr" presetSubtype="1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heckerboard(across)">
                                      <p:cBhvr>
                                        <p:cTn id="52" dur="5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 3-CL (2).wav"/>
                                        </p:tgtEl>
                                      </p:cMediaNode>
                                    </p:audio>
                                  </p:subTnLst>
                                </p:cTn>
                              </p:par>
                              <p:par>
                                <p:cTn id="53" presetID="5" presetClass="entr" presetSubtype="1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heckerboard(across)">
                                      <p:cBhvr>
                                        <p:cTn id="55" dur="500"/>
                                        <p:tgtEl>
                                          <p:spTgt spid="13"/>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checkerboard(across)">
                                      <p:cBhvr>
                                        <p:cTn id="58" dur="500"/>
                                        <p:tgtEl>
                                          <p:spTgt spid="15"/>
                                        </p:tgtEl>
                                      </p:cBhvr>
                                    </p:animEffect>
                                  </p:childTnLst>
                                </p:cTn>
                              </p:par>
                              <p:par>
                                <p:cTn id="59" presetID="22" presetClass="entr" presetSubtype="8"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box(in)">
                                      <p:cBhvr>
                                        <p:cTn id="66" dur="500"/>
                                        <p:tgtEl>
                                          <p:spTgt spid="50"/>
                                        </p:tgtEl>
                                      </p:cBhvr>
                                    </p:animEffect>
                                  </p:childTnLst>
                                  <p:subTnLst>
                                    <p:audio>
                                      <p:cMediaNode>
                                        <p:cTn display="0" masterRel="sameClick">
                                          <p:stCondLst>
                                            <p:cond evt="begin" delay="0">
                                              <p:tn val="64"/>
                                            </p:cond>
                                          </p:stCondLst>
                                          <p:endCondLst>
                                            <p:cond evt="onStopAudio" delay="0">
                                              <p:tgtEl>
                                                <p:sldTgt/>
                                              </p:tgtEl>
                                            </p:cond>
                                          </p:endCondLst>
                                        </p:cTn>
                                        <p:tgtEl>
                                          <p:sndTgt r:embed="rId5" name="ringin.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50"/>
                                        </p:tgtEl>
                                        <p:attrNameLst>
                                          <p:attrName>style.visibility</p:attrName>
                                        </p:attrNameLst>
                                      </p:cBhvr>
                                      <p:to>
                                        <p:strVal val="hidden"/>
                                      </p:to>
                                    </p:set>
                                  </p:childTnLst>
                                </p:cTn>
                              </p:par>
                            </p:childTnLst>
                          </p:cTn>
                        </p:par>
                        <p:par>
                          <p:cTn id="71" fill="hold" nodeType="afterGroup">
                            <p:stCondLst>
                              <p:cond delay="0"/>
                            </p:stCondLst>
                            <p:childTnLst>
                              <p:par>
                                <p:cTn id="72" presetID="9" presetClass="entr" presetSubtype="0" fill="hold" grpId="0" nodeType="afterEffect">
                                  <p:stCondLst>
                                    <p:cond delay="0"/>
                                  </p:stCondLst>
                                  <p:childTnLst>
                                    <p:set>
                                      <p:cBhvr>
                                        <p:cTn id="73" dur="1" fill="hold">
                                          <p:stCondLst>
                                            <p:cond delay="0"/>
                                          </p:stCondLst>
                                        </p:cTn>
                                        <p:tgtEl>
                                          <p:spTgt spid="6190"/>
                                        </p:tgtEl>
                                        <p:attrNameLst>
                                          <p:attrName>style.visibility</p:attrName>
                                        </p:attrNameLst>
                                      </p:cBhvr>
                                      <p:to>
                                        <p:strVal val="visible"/>
                                      </p:to>
                                    </p:set>
                                    <p:animEffect transition="in" filter="dissolve">
                                      <p:cBhvr>
                                        <p:cTn id="74" dur="500"/>
                                        <p:tgtEl>
                                          <p:spTgt spid="6190"/>
                                        </p:tgtEl>
                                      </p:cBhvr>
                                    </p:animEffect>
                                  </p:childTnLst>
                                  <p:subTnLst>
                                    <p:audio>
                                      <p:cMediaNode>
                                        <p:cTn display="0" masterRel="sameClick">
                                          <p:stCondLst>
                                            <p:cond evt="begin" delay="0">
                                              <p:tn val="72"/>
                                            </p:cond>
                                          </p:stCondLst>
                                          <p:endCondLst>
                                            <p:cond evt="onStopAudio" delay="0">
                                              <p:tgtEl>
                                                <p:sldTgt/>
                                              </p:tgtEl>
                                            </p:cond>
                                          </p:endCondLst>
                                        </p:cTn>
                                        <p:tgtEl>
                                          <p:sndTgt r:embed="rId6" name="camera.wav"/>
                                        </p:tgtEl>
                                      </p:cMediaNode>
                                    </p:audio>
                                  </p:subTnLst>
                                </p:cTn>
                              </p:par>
                            </p:childTnLst>
                          </p:cTn>
                        </p:par>
                        <p:par>
                          <p:cTn id="75" fill="hold" nodeType="afterGroup">
                            <p:stCondLst>
                              <p:cond delay="500"/>
                            </p:stCondLst>
                            <p:childTnLst>
                              <p:par>
                                <p:cTn id="76" presetID="53" presetClass="exit" presetSubtype="0" fill="hold" grpId="1" nodeType="afterEffect">
                                  <p:stCondLst>
                                    <p:cond delay="0"/>
                                  </p:stCondLst>
                                  <p:childTnLst>
                                    <p:anim calcmode="lin" valueType="num">
                                      <p:cBhvr>
                                        <p:cTn id="77" dur="500"/>
                                        <p:tgtEl>
                                          <p:spTgt spid="6190"/>
                                        </p:tgtEl>
                                        <p:attrNameLst>
                                          <p:attrName>ppt_w</p:attrName>
                                        </p:attrNameLst>
                                      </p:cBhvr>
                                      <p:tavLst>
                                        <p:tav tm="0">
                                          <p:val>
                                            <p:strVal val="ppt_w"/>
                                          </p:val>
                                        </p:tav>
                                        <p:tav tm="100000">
                                          <p:val>
                                            <p:fltVal val="0"/>
                                          </p:val>
                                        </p:tav>
                                      </p:tavLst>
                                    </p:anim>
                                    <p:anim calcmode="lin" valueType="num">
                                      <p:cBhvr>
                                        <p:cTn id="78" dur="500"/>
                                        <p:tgtEl>
                                          <p:spTgt spid="6190"/>
                                        </p:tgtEl>
                                        <p:attrNameLst>
                                          <p:attrName>ppt_h</p:attrName>
                                        </p:attrNameLst>
                                      </p:cBhvr>
                                      <p:tavLst>
                                        <p:tav tm="0">
                                          <p:val>
                                            <p:strVal val="ppt_h"/>
                                          </p:val>
                                        </p:tav>
                                        <p:tav tm="100000">
                                          <p:val>
                                            <p:fltVal val="0"/>
                                          </p:val>
                                        </p:tav>
                                      </p:tavLst>
                                    </p:anim>
                                    <p:animEffect transition="out" filter="fade">
                                      <p:cBhvr>
                                        <p:cTn id="79" dur="500"/>
                                        <p:tgtEl>
                                          <p:spTgt spid="6190"/>
                                        </p:tgtEl>
                                      </p:cBhvr>
                                    </p:animEffect>
                                    <p:set>
                                      <p:cBhvr>
                                        <p:cTn id="80" dur="1" fill="hold">
                                          <p:stCondLst>
                                            <p:cond delay="499"/>
                                          </p:stCondLst>
                                        </p:cTn>
                                        <p:tgtEl>
                                          <p:spTgt spid="6190"/>
                                        </p:tgtEl>
                                        <p:attrNameLst>
                                          <p:attrName>style.visibility</p:attrName>
                                        </p:attrNameLst>
                                      </p:cBhvr>
                                      <p:to>
                                        <p:strVal val="hidden"/>
                                      </p:to>
                                    </p:set>
                                  </p:childTnLst>
                                </p:cTn>
                              </p:par>
                            </p:childTnLst>
                          </p:cTn>
                        </p:par>
                        <p:par>
                          <p:cTn id="81" fill="hold" nodeType="afterGroup">
                            <p:stCondLst>
                              <p:cond delay="1000"/>
                            </p:stCondLst>
                            <p:childTnLst>
                              <p:par>
                                <p:cTn id="82" presetID="9" presetClass="entr" presetSubtype="0" fill="hold" grpId="0" nodeType="afterEffect">
                                  <p:stCondLst>
                                    <p:cond delay="0"/>
                                  </p:stCondLst>
                                  <p:childTnLst>
                                    <p:set>
                                      <p:cBhvr>
                                        <p:cTn id="83" dur="1" fill="hold">
                                          <p:stCondLst>
                                            <p:cond delay="0"/>
                                          </p:stCondLst>
                                        </p:cTn>
                                        <p:tgtEl>
                                          <p:spTgt spid="6189"/>
                                        </p:tgtEl>
                                        <p:attrNameLst>
                                          <p:attrName>style.visibility</p:attrName>
                                        </p:attrNameLst>
                                      </p:cBhvr>
                                      <p:to>
                                        <p:strVal val="visible"/>
                                      </p:to>
                                    </p:set>
                                    <p:animEffect transition="in" filter="dissolve">
                                      <p:cBhvr>
                                        <p:cTn id="84" dur="500"/>
                                        <p:tgtEl>
                                          <p:spTgt spid="6189"/>
                                        </p:tgtEl>
                                      </p:cBhvr>
                                    </p:animEffect>
                                  </p:childTnLst>
                                  <p:subTnLst>
                                    <p:audio>
                                      <p:cMediaNode>
                                        <p:cTn display="0" masterRel="sameClick">
                                          <p:stCondLst>
                                            <p:cond evt="begin" delay="0">
                                              <p:tn val="82"/>
                                            </p:cond>
                                          </p:stCondLst>
                                          <p:endCondLst>
                                            <p:cond evt="onStopAudio" delay="0">
                                              <p:tgtEl>
                                                <p:sldTgt/>
                                              </p:tgtEl>
                                            </p:cond>
                                          </p:endCondLst>
                                        </p:cTn>
                                        <p:tgtEl>
                                          <p:sndTgt r:embed="rId6" name="camera.wav"/>
                                        </p:tgtEl>
                                      </p:cMediaNode>
                                    </p:audio>
                                  </p:subTnLst>
                                </p:cTn>
                              </p:par>
                            </p:childTnLst>
                          </p:cTn>
                        </p:par>
                        <p:par>
                          <p:cTn id="85" fill="hold">
                            <p:stCondLst>
                              <p:cond delay="1500"/>
                            </p:stCondLst>
                            <p:childTnLst>
                              <p:par>
                                <p:cTn id="86" presetID="53" presetClass="exit" presetSubtype="0" fill="hold" grpId="1" nodeType="afterEffect">
                                  <p:stCondLst>
                                    <p:cond delay="0"/>
                                  </p:stCondLst>
                                  <p:childTnLst>
                                    <p:anim calcmode="lin" valueType="num">
                                      <p:cBhvr>
                                        <p:cTn id="87" dur="500"/>
                                        <p:tgtEl>
                                          <p:spTgt spid="6189"/>
                                        </p:tgtEl>
                                        <p:attrNameLst>
                                          <p:attrName>ppt_w</p:attrName>
                                        </p:attrNameLst>
                                      </p:cBhvr>
                                      <p:tavLst>
                                        <p:tav tm="0">
                                          <p:val>
                                            <p:strVal val="ppt_w"/>
                                          </p:val>
                                        </p:tav>
                                        <p:tav tm="100000">
                                          <p:val>
                                            <p:fltVal val="0"/>
                                          </p:val>
                                        </p:tav>
                                      </p:tavLst>
                                    </p:anim>
                                    <p:anim calcmode="lin" valueType="num">
                                      <p:cBhvr>
                                        <p:cTn id="88" dur="500"/>
                                        <p:tgtEl>
                                          <p:spTgt spid="6189"/>
                                        </p:tgtEl>
                                        <p:attrNameLst>
                                          <p:attrName>ppt_h</p:attrName>
                                        </p:attrNameLst>
                                      </p:cBhvr>
                                      <p:tavLst>
                                        <p:tav tm="0">
                                          <p:val>
                                            <p:strVal val="ppt_h"/>
                                          </p:val>
                                        </p:tav>
                                        <p:tav tm="100000">
                                          <p:val>
                                            <p:fltVal val="0"/>
                                          </p:val>
                                        </p:tav>
                                      </p:tavLst>
                                    </p:anim>
                                    <p:animEffect transition="out" filter="fade">
                                      <p:cBhvr>
                                        <p:cTn id="89" dur="500"/>
                                        <p:tgtEl>
                                          <p:spTgt spid="6189"/>
                                        </p:tgtEl>
                                      </p:cBhvr>
                                    </p:animEffect>
                                    <p:set>
                                      <p:cBhvr>
                                        <p:cTn id="90" dur="1" fill="hold">
                                          <p:stCondLst>
                                            <p:cond delay="499"/>
                                          </p:stCondLst>
                                        </p:cTn>
                                        <p:tgtEl>
                                          <p:spTgt spid="6189"/>
                                        </p:tgtEl>
                                        <p:attrNameLst>
                                          <p:attrName>style.visibility</p:attrName>
                                        </p:attrNameLst>
                                      </p:cBhvr>
                                      <p:to>
                                        <p:strVal val="hidden"/>
                                      </p:to>
                                    </p:set>
                                  </p:childTnLst>
                                </p:cTn>
                              </p:par>
                            </p:childTnLst>
                          </p:cTn>
                        </p:par>
                        <p:par>
                          <p:cTn id="91" fill="hold" nodeType="afterGroup">
                            <p:stCondLst>
                              <p:cond delay="2000"/>
                            </p:stCondLst>
                            <p:childTnLst>
                              <p:par>
                                <p:cTn id="92" presetID="9" presetClass="entr" presetSubtype="0" fill="hold" grpId="0" nodeType="afterEffect">
                                  <p:stCondLst>
                                    <p:cond delay="0"/>
                                  </p:stCondLst>
                                  <p:childTnLst>
                                    <p:set>
                                      <p:cBhvr>
                                        <p:cTn id="93" dur="1" fill="hold">
                                          <p:stCondLst>
                                            <p:cond delay="0"/>
                                          </p:stCondLst>
                                        </p:cTn>
                                        <p:tgtEl>
                                          <p:spTgt spid="6188"/>
                                        </p:tgtEl>
                                        <p:attrNameLst>
                                          <p:attrName>style.visibility</p:attrName>
                                        </p:attrNameLst>
                                      </p:cBhvr>
                                      <p:to>
                                        <p:strVal val="visible"/>
                                      </p:to>
                                    </p:set>
                                    <p:animEffect transition="in" filter="dissolve">
                                      <p:cBhvr>
                                        <p:cTn id="94" dur="500"/>
                                        <p:tgtEl>
                                          <p:spTgt spid="6188"/>
                                        </p:tgtEl>
                                      </p:cBhvr>
                                    </p:animEffect>
                                  </p:childTnLst>
                                  <p:subTnLst>
                                    <p:audio>
                                      <p:cMediaNode>
                                        <p:cTn display="0" masterRel="sameClick">
                                          <p:stCondLst>
                                            <p:cond evt="begin" delay="0">
                                              <p:tn val="92"/>
                                            </p:cond>
                                          </p:stCondLst>
                                          <p:endCondLst>
                                            <p:cond evt="onStopAudio" delay="0">
                                              <p:tgtEl>
                                                <p:sldTgt/>
                                              </p:tgtEl>
                                            </p:cond>
                                          </p:endCondLst>
                                        </p:cTn>
                                        <p:tgtEl>
                                          <p:sndTgt r:embed="rId6" name="camera.wav"/>
                                        </p:tgtEl>
                                      </p:cMediaNode>
                                    </p:audio>
                                  </p:subTnLst>
                                </p:cTn>
                              </p:par>
                            </p:childTnLst>
                          </p:cTn>
                        </p:par>
                        <p:par>
                          <p:cTn id="95" fill="hold" nodeType="afterGroup">
                            <p:stCondLst>
                              <p:cond delay="2500"/>
                            </p:stCondLst>
                            <p:childTnLst>
                              <p:par>
                                <p:cTn id="96" presetID="53" presetClass="exit" presetSubtype="0" fill="hold" grpId="1" nodeType="afterEffect">
                                  <p:stCondLst>
                                    <p:cond delay="0"/>
                                  </p:stCondLst>
                                  <p:childTnLst>
                                    <p:anim calcmode="lin" valueType="num">
                                      <p:cBhvr>
                                        <p:cTn id="97" dur="500"/>
                                        <p:tgtEl>
                                          <p:spTgt spid="6188"/>
                                        </p:tgtEl>
                                        <p:attrNameLst>
                                          <p:attrName>ppt_w</p:attrName>
                                        </p:attrNameLst>
                                      </p:cBhvr>
                                      <p:tavLst>
                                        <p:tav tm="0">
                                          <p:val>
                                            <p:strVal val="ppt_w"/>
                                          </p:val>
                                        </p:tav>
                                        <p:tav tm="100000">
                                          <p:val>
                                            <p:fltVal val="0"/>
                                          </p:val>
                                        </p:tav>
                                      </p:tavLst>
                                    </p:anim>
                                    <p:anim calcmode="lin" valueType="num">
                                      <p:cBhvr>
                                        <p:cTn id="98" dur="500"/>
                                        <p:tgtEl>
                                          <p:spTgt spid="6188"/>
                                        </p:tgtEl>
                                        <p:attrNameLst>
                                          <p:attrName>ppt_h</p:attrName>
                                        </p:attrNameLst>
                                      </p:cBhvr>
                                      <p:tavLst>
                                        <p:tav tm="0">
                                          <p:val>
                                            <p:strVal val="ppt_h"/>
                                          </p:val>
                                        </p:tav>
                                        <p:tav tm="100000">
                                          <p:val>
                                            <p:fltVal val="0"/>
                                          </p:val>
                                        </p:tav>
                                      </p:tavLst>
                                    </p:anim>
                                    <p:animEffect transition="out" filter="fade">
                                      <p:cBhvr>
                                        <p:cTn id="99" dur="500"/>
                                        <p:tgtEl>
                                          <p:spTgt spid="6188"/>
                                        </p:tgtEl>
                                      </p:cBhvr>
                                    </p:animEffect>
                                    <p:set>
                                      <p:cBhvr>
                                        <p:cTn id="100" dur="1" fill="hold">
                                          <p:stCondLst>
                                            <p:cond delay="499"/>
                                          </p:stCondLst>
                                        </p:cTn>
                                        <p:tgtEl>
                                          <p:spTgt spid="6188"/>
                                        </p:tgtEl>
                                        <p:attrNameLst>
                                          <p:attrName>style.visibility</p:attrName>
                                        </p:attrNameLst>
                                      </p:cBhvr>
                                      <p:to>
                                        <p:strVal val="hidden"/>
                                      </p:to>
                                    </p:set>
                                  </p:childTnLst>
                                </p:cTn>
                              </p:par>
                            </p:childTnLst>
                          </p:cTn>
                        </p:par>
                        <p:par>
                          <p:cTn id="101" fill="hold" nodeType="afterGroup">
                            <p:stCondLst>
                              <p:cond delay="3000"/>
                            </p:stCondLst>
                            <p:childTnLst>
                              <p:par>
                                <p:cTn id="102" presetID="9" presetClass="entr" presetSubtype="0" fill="hold" grpId="0" nodeType="afterEffect">
                                  <p:stCondLst>
                                    <p:cond delay="0"/>
                                  </p:stCondLst>
                                  <p:childTnLst>
                                    <p:set>
                                      <p:cBhvr>
                                        <p:cTn id="103" dur="1" fill="hold">
                                          <p:stCondLst>
                                            <p:cond delay="0"/>
                                          </p:stCondLst>
                                        </p:cTn>
                                        <p:tgtEl>
                                          <p:spTgt spid="6187"/>
                                        </p:tgtEl>
                                        <p:attrNameLst>
                                          <p:attrName>style.visibility</p:attrName>
                                        </p:attrNameLst>
                                      </p:cBhvr>
                                      <p:to>
                                        <p:strVal val="visible"/>
                                      </p:to>
                                    </p:set>
                                    <p:animEffect transition="in" filter="dissolve">
                                      <p:cBhvr>
                                        <p:cTn id="104" dur="500"/>
                                        <p:tgtEl>
                                          <p:spTgt spid="6187"/>
                                        </p:tgtEl>
                                      </p:cBhvr>
                                    </p:animEffect>
                                  </p:childTnLst>
                                  <p:subTnLst>
                                    <p:audio>
                                      <p:cMediaNode>
                                        <p:cTn display="0" masterRel="sameClick">
                                          <p:stCondLst>
                                            <p:cond evt="begin" delay="0">
                                              <p:tn val="102"/>
                                            </p:cond>
                                          </p:stCondLst>
                                          <p:endCondLst>
                                            <p:cond evt="onStopAudio" delay="0">
                                              <p:tgtEl>
                                                <p:sldTgt/>
                                              </p:tgtEl>
                                            </p:cond>
                                          </p:endCondLst>
                                        </p:cTn>
                                        <p:tgtEl>
                                          <p:sndTgt r:embed="rId6" name="camera.wav"/>
                                        </p:tgtEl>
                                      </p:cMediaNode>
                                    </p:audio>
                                  </p:subTnLst>
                                </p:cTn>
                              </p:par>
                            </p:childTnLst>
                          </p:cTn>
                        </p:par>
                        <p:par>
                          <p:cTn id="105" fill="hold" nodeType="afterGroup">
                            <p:stCondLst>
                              <p:cond delay="3500"/>
                            </p:stCondLst>
                            <p:childTnLst>
                              <p:par>
                                <p:cTn id="106" presetID="53" presetClass="exit" presetSubtype="0" fill="hold" grpId="1" nodeType="afterEffect">
                                  <p:stCondLst>
                                    <p:cond delay="0"/>
                                  </p:stCondLst>
                                  <p:childTnLst>
                                    <p:anim calcmode="lin" valueType="num">
                                      <p:cBhvr>
                                        <p:cTn id="107" dur="500"/>
                                        <p:tgtEl>
                                          <p:spTgt spid="6187"/>
                                        </p:tgtEl>
                                        <p:attrNameLst>
                                          <p:attrName>ppt_w</p:attrName>
                                        </p:attrNameLst>
                                      </p:cBhvr>
                                      <p:tavLst>
                                        <p:tav tm="0">
                                          <p:val>
                                            <p:strVal val="ppt_w"/>
                                          </p:val>
                                        </p:tav>
                                        <p:tav tm="100000">
                                          <p:val>
                                            <p:fltVal val="0"/>
                                          </p:val>
                                        </p:tav>
                                      </p:tavLst>
                                    </p:anim>
                                    <p:anim calcmode="lin" valueType="num">
                                      <p:cBhvr>
                                        <p:cTn id="108" dur="500"/>
                                        <p:tgtEl>
                                          <p:spTgt spid="6187"/>
                                        </p:tgtEl>
                                        <p:attrNameLst>
                                          <p:attrName>ppt_h</p:attrName>
                                        </p:attrNameLst>
                                      </p:cBhvr>
                                      <p:tavLst>
                                        <p:tav tm="0">
                                          <p:val>
                                            <p:strVal val="ppt_h"/>
                                          </p:val>
                                        </p:tav>
                                        <p:tav tm="100000">
                                          <p:val>
                                            <p:fltVal val="0"/>
                                          </p:val>
                                        </p:tav>
                                      </p:tavLst>
                                    </p:anim>
                                    <p:animEffect transition="out" filter="fade">
                                      <p:cBhvr>
                                        <p:cTn id="109" dur="500"/>
                                        <p:tgtEl>
                                          <p:spTgt spid="6187"/>
                                        </p:tgtEl>
                                      </p:cBhvr>
                                    </p:animEffect>
                                    <p:set>
                                      <p:cBhvr>
                                        <p:cTn id="110" dur="1" fill="hold">
                                          <p:stCondLst>
                                            <p:cond delay="499"/>
                                          </p:stCondLst>
                                        </p:cTn>
                                        <p:tgtEl>
                                          <p:spTgt spid="6187"/>
                                        </p:tgtEl>
                                        <p:attrNameLst>
                                          <p:attrName>style.visibility</p:attrName>
                                        </p:attrNameLst>
                                      </p:cBhvr>
                                      <p:to>
                                        <p:strVal val="hidden"/>
                                      </p:to>
                                    </p:set>
                                  </p:childTnLst>
                                </p:cTn>
                              </p:par>
                            </p:childTnLst>
                          </p:cTn>
                        </p:par>
                        <p:par>
                          <p:cTn id="111" fill="hold" nodeType="afterGroup">
                            <p:stCondLst>
                              <p:cond delay="4000"/>
                            </p:stCondLst>
                            <p:childTnLst>
                              <p:par>
                                <p:cTn id="112" presetID="9" presetClass="entr" presetSubtype="0" fill="hold" grpId="0" nodeType="afterEffect">
                                  <p:stCondLst>
                                    <p:cond delay="0"/>
                                  </p:stCondLst>
                                  <p:childTnLst>
                                    <p:set>
                                      <p:cBhvr>
                                        <p:cTn id="113" dur="1" fill="hold">
                                          <p:stCondLst>
                                            <p:cond delay="0"/>
                                          </p:stCondLst>
                                        </p:cTn>
                                        <p:tgtEl>
                                          <p:spTgt spid="6186"/>
                                        </p:tgtEl>
                                        <p:attrNameLst>
                                          <p:attrName>style.visibility</p:attrName>
                                        </p:attrNameLst>
                                      </p:cBhvr>
                                      <p:to>
                                        <p:strVal val="visible"/>
                                      </p:to>
                                    </p:set>
                                    <p:animEffect transition="in" filter="dissolve">
                                      <p:cBhvr>
                                        <p:cTn id="114" dur="500"/>
                                        <p:tgtEl>
                                          <p:spTgt spid="6186"/>
                                        </p:tgtEl>
                                      </p:cBhvr>
                                    </p:animEffect>
                                  </p:childTnLst>
                                  <p:subTnLst>
                                    <p:audio>
                                      <p:cMediaNode>
                                        <p:cTn display="0" masterRel="sameClick">
                                          <p:stCondLst>
                                            <p:cond evt="begin" delay="0">
                                              <p:tn val="112"/>
                                            </p:cond>
                                          </p:stCondLst>
                                          <p:endCondLst>
                                            <p:cond evt="onStopAudio" delay="0">
                                              <p:tgtEl>
                                                <p:sldTgt/>
                                              </p:tgtEl>
                                            </p:cond>
                                          </p:endCondLst>
                                        </p:cTn>
                                        <p:tgtEl>
                                          <p:sndTgt r:embed="rId6" name="camera.wav"/>
                                        </p:tgtEl>
                                      </p:cMediaNode>
                                    </p:audio>
                                  </p:subTnLst>
                                </p:cTn>
                              </p:par>
                            </p:childTnLst>
                          </p:cTn>
                        </p:par>
                        <p:par>
                          <p:cTn id="115" fill="hold" nodeType="afterGroup">
                            <p:stCondLst>
                              <p:cond delay="4500"/>
                            </p:stCondLst>
                            <p:childTnLst>
                              <p:par>
                                <p:cTn id="116" presetID="53" presetClass="exit" presetSubtype="0" fill="hold" grpId="1" nodeType="afterEffect">
                                  <p:stCondLst>
                                    <p:cond delay="0"/>
                                  </p:stCondLst>
                                  <p:childTnLst>
                                    <p:anim calcmode="lin" valueType="num">
                                      <p:cBhvr>
                                        <p:cTn id="117" dur="500"/>
                                        <p:tgtEl>
                                          <p:spTgt spid="6186"/>
                                        </p:tgtEl>
                                        <p:attrNameLst>
                                          <p:attrName>ppt_w</p:attrName>
                                        </p:attrNameLst>
                                      </p:cBhvr>
                                      <p:tavLst>
                                        <p:tav tm="0">
                                          <p:val>
                                            <p:strVal val="ppt_w"/>
                                          </p:val>
                                        </p:tav>
                                        <p:tav tm="100000">
                                          <p:val>
                                            <p:fltVal val="0"/>
                                          </p:val>
                                        </p:tav>
                                      </p:tavLst>
                                    </p:anim>
                                    <p:anim calcmode="lin" valueType="num">
                                      <p:cBhvr>
                                        <p:cTn id="118" dur="500"/>
                                        <p:tgtEl>
                                          <p:spTgt spid="6186"/>
                                        </p:tgtEl>
                                        <p:attrNameLst>
                                          <p:attrName>ppt_h</p:attrName>
                                        </p:attrNameLst>
                                      </p:cBhvr>
                                      <p:tavLst>
                                        <p:tav tm="0">
                                          <p:val>
                                            <p:strVal val="ppt_h"/>
                                          </p:val>
                                        </p:tav>
                                        <p:tav tm="100000">
                                          <p:val>
                                            <p:fltVal val="0"/>
                                          </p:val>
                                        </p:tav>
                                      </p:tavLst>
                                    </p:anim>
                                    <p:animEffect transition="out" filter="fade">
                                      <p:cBhvr>
                                        <p:cTn id="119" dur="500"/>
                                        <p:tgtEl>
                                          <p:spTgt spid="6186"/>
                                        </p:tgtEl>
                                      </p:cBhvr>
                                    </p:animEffect>
                                    <p:set>
                                      <p:cBhvr>
                                        <p:cTn id="120" dur="1" fill="hold">
                                          <p:stCondLst>
                                            <p:cond delay="499"/>
                                          </p:stCondLst>
                                        </p:cTn>
                                        <p:tgtEl>
                                          <p:spTgt spid="6186"/>
                                        </p:tgtEl>
                                        <p:attrNameLst>
                                          <p:attrName>style.visibility</p:attrName>
                                        </p:attrNameLst>
                                      </p:cBhvr>
                                      <p:to>
                                        <p:strVal val="hidden"/>
                                      </p:to>
                                    </p:set>
                                  </p:childTnLst>
                                </p:cTn>
                              </p:par>
                            </p:childTnLst>
                          </p:cTn>
                        </p:par>
                        <p:par>
                          <p:cTn id="121" fill="hold" nodeType="afterGroup">
                            <p:stCondLst>
                              <p:cond delay="5000"/>
                            </p:stCondLst>
                            <p:childTnLst>
                              <p:par>
                                <p:cTn id="122" presetID="9" presetClass="entr" presetSubtype="0" fill="hold" grpId="0" nodeType="afterEffect">
                                  <p:stCondLst>
                                    <p:cond delay="0"/>
                                  </p:stCondLst>
                                  <p:childTnLst>
                                    <p:set>
                                      <p:cBhvr>
                                        <p:cTn id="123" dur="1" fill="hold">
                                          <p:stCondLst>
                                            <p:cond delay="0"/>
                                          </p:stCondLst>
                                        </p:cTn>
                                        <p:tgtEl>
                                          <p:spTgt spid="6185"/>
                                        </p:tgtEl>
                                        <p:attrNameLst>
                                          <p:attrName>style.visibility</p:attrName>
                                        </p:attrNameLst>
                                      </p:cBhvr>
                                      <p:to>
                                        <p:strVal val="visible"/>
                                      </p:to>
                                    </p:set>
                                    <p:animEffect transition="in" filter="dissolve">
                                      <p:cBhvr>
                                        <p:cTn id="124" dur="500"/>
                                        <p:tgtEl>
                                          <p:spTgt spid="6185"/>
                                        </p:tgtEl>
                                      </p:cBhvr>
                                    </p:animEffect>
                                  </p:childTnLst>
                                  <p:subTnLst>
                                    <p:audio>
                                      <p:cMediaNode>
                                        <p:cTn display="0" masterRel="sameClick">
                                          <p:stCondLst>
                                            <p:cond evt="begin" delay="0">
                                              <p:tn val="122"/>
                                            </p:cond>
                                          </p:stCondLst>
                                          <p:endCondLst>
                                            <p:cond evt="onStopAudio" delay="0">
                                              <p:tgtEl>
                                                <p:sldTgt/>
                                              </p:tgtEl>
                                            </p:cond>
                                          </p:endCondLst>
                                        </p:cTn>
                                        <p:tgtEl>
                                          <p:sndTgt r:embed="rId6" name="camera.wav"/>
                                        </p:tgtEl>
                                      </p:cMediaNode>
                                    </p:audio>
                                  </p:subTnLst>
                                </p:cTn>
                              </p:par>
                            </p:childTnLst>
                          </p:cTn>
                        </p:par>
                        <p:par>
                          <p:cTn id="125" fill="hold" nodeType="afterGroup">
                            <p:stCondLst>
                              <p:cond delay="5500"/>
                            </p:stCondLst>
                            <p:childTnLst>
                              <p:par>
                                <p:cTn id="126" presetID="53" presetClass="exit" presetSubtype="0" fill="hold" grpId="1" nodeType="afterEffect">
                                  <p:stCondLst>
                                    <p:cond delay="0"/>
                                  </p:stCondLst>
                                  <p:childTnLst>
                                    <p:anim calcmode="lin" valueType="num">
                                      <p:cBhvr>
                                        <p:cTn id="127" dur="500"/>
                                        <p:tgtEl>
                                          <p:spTgt spid="6185"/>
                                        </p:tgtEl>
                                        <p:attrNameLst>
                                          <p:attrName>ppt_w</p:attrName>
                                        </p:attrNameLst>
                                      </p:cBhvr>
                                      <p:tavLst>
                                        <p:tav tm="0">
                                          <p:val>
                                            <p:strVal val="ppt_w"/>
                                          </p:val>
                                        </p:tav>
                                        <p:tav tm="100000">
                                          <p:val>
                                            <p:fltVal val="0"/>
                                          </p:val>
                                        </p:tav>
                                      </p:tavLst>
                                    </p:anim>
                                    <p:anim calcmode="lin" valueType="num">
                                      <p:cBhvr>
                                        <p:cTn id="128" dur="500"/>
                                        <p:tgtEl>
                                          <p:spTgt spid="6185"/>
                                        </p:tgtEl>
                                        <p:attrNameLst>
                                          <p:attrName>ppt_h</p:attrName>
                                        </p:attrNameLst>
                                      </p:cBhvr>
                                      <p:tavLst>
                                        <p:tav tm="0">
                                          <p:val>
                                            <p:strVal val="ppt_h"/>
                                          </p:val>
                                        </p:tav>
                                        <p:tav tm="100000">
                                          <p:val>
                                            <p:fltVal val="0"/>
                                          </p:val>
                                        </p:tav>
                                      </p:tavLst>
                                    </p:anim>
                                    <p:animEffect transition="out" filter="fade">
                                      <p:cBhvr>
                                        <p:cTn id="129" dur="500"/>
                                        <p:tgtEl>
                                          <p:spTgt spid="6185"/>
                                        </p:tgtEl>
                                      </p:cBhvr>
                                    </p:animEffect>
                                    <p:set>
                                      <p:cBhvr>
                                        <p:cTn id="130" dur="1" fill="hold">
                                          <p:stCondLst>
                                            <p:cond delay="499"/>
                                          </p:stCondLst>
                                        </p:cTn>
                                        <p:tgtEl>
                                          <p:spTgt spid="6185"/>
                                        </p:tgtEl>
                                        <p:attrNameLst>
                                          <p:attrName>style.visibility</p:attrName>
                                        </p:attrNameLst>
                                      </p:cBhvr>
                                      <p:to>
                                        <p:strVal val="hidden"/>
                                      </p:to>
                                    </p:set>
                                  </p:childTnLst>
                                </p:cTn>
                              </p:par>
                            </p:childTnLst>
                          </p:cTn>
                        </p:par>
                        <p:par>
                          <p:cTn id="131" fill="hold" nodeType="afterGroup">
                            <p:stCondLst>
                              <p:cond delay="6000"/>
                            </p:stCondLst>
                            <p:childTnLst>
                              <p:par>
                                <p:cTn id="132" presetID="9" presetClass="entr" presetSubtype="0" fill="hold" grpId="0" nodeType="afterEffect">
                                  <p:stCondLst>
                                    <p:cond delay="0"/>
                                  </p:stCondLst>
                                  <p:childTnLst>
                                    <p:set>
                                      <p:cBhvr>
                                        <p:cTn id="133" dur="1" fill="hold">
                                          <p:stCondLst>
                                            <p:cond delay="0"/>
                                          </p:stCondLst>
                                        </p:cTn>
                                        <p:tgtEl>
                                          <p:spTgt spid="6184"/>
                                        </p:tgtEl>
                                        <p:attrNameLst>
                                          <p:attrName>style.visibility</p:attrName>
                                        </p:attrNameLst>
                                      </p:cBhvr>
                                      <p:to>
                                        <p:strVal val="visible"/>
                                      </p:to>
                                    </p:set>
                                    <p:animEffect transition="in" filter="dissolve">
                                      <p:cBhvr>
                                        <p:cTn id="134" dur="500"/>
                                        <p:tgtEl>
                                          <p:spTgt spid="6184"/>
                                        </p:tgtEl>
                                      </p:cBhvr>
                                    </p:animEffect>
                                  </p:childTnLst>
                                  <p:subTnLst>
                                    <p:audio>
                                      <p:cMediaNode>
                                        <p:cTn display="0" masterRel="sameClick">
                                          <p:stCondLst>
                                            <p:cond evt="begin" delay="0">
                                              <p:tn val="132"/>
                                            </p:cond>
                                          </p:stCondLst>
                                          <p:endCondLst>
                                            <p:cond evt="onStopAudio" delay="0">
                                              <p:tgtEl>
                                                <p:sldTgt/>
                                              </p:tgtEl>
                                            </p:cond>
                                          </p:endCondLst>
                                        </p:cTn>
                                        <p:tgtEl>
                                          <p:sndTgt r:embed="rId6" name="camera.wav"/>
                                        </p:tgtEl>
                                      </p:cMediaNode>
                                    </p:audio>
                                  </p:subTnLst>
                                </p:cTn>
                              </p:par>
                            </p:childTnLst>
                          </p:cTn>
                        </p:par>
                        <p:par>
                          <p:cTn id="135" fill="hold" nodeType="afterGroup">
                            <p:stCondLst>
                              <p:cond delay="6500"/>
                            </p:stCondLst>
                            <p:childTnLst>
                              <p:par>
                                <p:cTn id="136" presetID="53" presetClass="exit" presetSubtype="0" fill="hold" grpId="1" nodeType="afterEffect">
                                  <p:stCondLst>
                                    <p:cond delay="0"/>
                                  </p:stCondLst>
                                  <p:childTnLst>
                                    <p:anim calcmode="lin" valueType="num">
                                      <p:cBhvr>
                                        <p:cTn id="137" dur="500"/>
                                        <p:tgtEl>
                                          <p:spTgt spid="6184"/>
                                        </p:tgtEl>
                                        <p:attrNameLst>
                                          <p:attrName>ppt_w</p:attrName>
                                        </p:attrNameLst>
                                      </p:cBhvr>
                                      <p:tavLst>
                                        <p:tav tm="0">
                                          <p:val>
                                            <p:strVal val="ppt_w"/>
                                          </p:val>
                                        </p:tav>
                                        <p:tav tm="100000">
                                          <p:val>
                                            <p:fltVal val="0"/>
                                          </p:val>
                                        </p:tav>
                                      </p:tavLst>
                                    </p:anim>
                                    <p:anim calcmode="lin" valueType="num">
                                      <p:cBhvr>
                                        <p:cTn id="138" dur="500"/>
                                        <p:tgtEl>
                                          <p:spTgt spid="6184"/>
                                        </p:tgtEl>
                                        <p:attrNameLst>
                                          <p:attrName>ppt_h</p:attrName>
                                        </p:attrNameLst>
                                      </p:cBhvr>
                                      <p:tavLst>
                                        <p:tav tm="0">
                                          <p:val>
                                            <p:strVal val="ppt_h"/>
                                          </p:val>
                                        </p:tav>
                                        <p:tav tm="100000">
                                          <p:val>
                                            <p:fltVal val="0"/>
                                          </p:val>
                                        </p:tav>
                                      </p:tavLst>
                                    </p:anim>
                                    <p:animEffect transition="out" filter="fade">
                                      <p:cBhvr>
                                        <p:cTn id="139" dur="500"/>
                                        <p:tgtEl>
                                          <p:spTgt spid="6184"/>
                                        </p:tgtEl>
                                      </p:cBhvr>
                                    </p:animEffect>
                                    <p:set>
                                      <p:cBhvr>
                                        <p:cTn id="140" dur="1" fill="hold">
                                          <p:stCondLst>
                                            <p:cond delay="499"/>
                                          </p:stCondLst>
                                        </p:cTn>
                                        <p:tgtEl>
                                          <p:spTgt spid="6184"/>
                                        </p:tgtEl>
                                        <p:attrNameLst>
                                          <p:attrName>style.visibility</p:attrName>
                                        </p:attrNameLst>
                                      </p:cBhvr>
                                      <p:to>
                                        <p:strVal val="hidden"/>
                                      </p:to>
                                    </p:set>
                                  </p:childTnLst>
                                </p:cTn>
                              </p:par>
                            </p:childTnLst>
                          </p:cTn>
                        </p:par>
                        <p:par>
                          <p:cTn id="141" fill="hold" nodeType="afterGroup">
                            <p:stCondLst>
                              <p:cond delay="7000"/>
                            </p:stCondLst>
                            <p:childTnLst>
                              <p:par>
                                <p:cTn id="142" presetID="9" presetClass="entr" presetSubtype="0" fill="hold" grpId="0" nodeType="afterEffect">
                                  <p:stCondLst>
                                    <p:cond delay="0"/>
                                  </p:stCondLst>
                                  <p:childTnLst>
                                    <p:set>
                                      <p:cBhvr>
                                        <p:cTn id="143" dur="1" fill="hold">
                                          <p:stCondLst>
                                            <p:cond delay="0"/>
                                          </p:stCondLst>
                                        </p:cTn>
                                        <p:tgtEl>
                                          <p:spTgt spid="6183"/>
                                        </p:tgtEl>
                                        <p:attrNameLst>
                                          <p:attrName>style.visibility</p:attrName>
                                        </p:attrNameLst>
                                      </p:cBhvr>
                                      <p:to>
                                        <p:strVal val="visible"/>
                                      </p:to>
                                    </p:set>
                                    <p:animEffect transition="in" filter="dissolve">
                                      <p:cBhvr>
                                        <p:cTn id="144" dur="500"/>
                                        <p:tgtEl>
                                          <p:spTgt spid="6183"/>
                                        </p:tgtEl>
                                      </p:cBhvr>
                                    </p:animEffect>
                                  </p:childTnLst>
                                  <p:subTnLst>
                                    <p:audio>
                                      <p:cMediaNode>
                                        <p:cTn display="0" masterRel="sameClick">
                                          <p:stCondLst>
                                            <p:cond evt="begin" delay="0">
                                              <p:tn val="142"/>
                                            </p:cond>
                                          </p:stCondLst>
                                          <p:endCondLst>
                                            <p:cond evt="onStopAudio" delay="0">
                                              <p:tgtEl>
                                                <p:sldTgt/>
                                              </p:tgtEl>
                                            </p:cond>
                                          </p:endCondLst>
                                        </p:cTn>
                                        <p:tgtEl>
                                          <p:sndTgt r:embed="rId6" name="camera.wav"/>
                                        </p:tgtEl>
                                      </p:cMediaNode>
                                    </p:audio>
                                  </p:subTnLst>
                                </p:cTn>
                              </p:par>
                            </p:childTnLst>
                          </p:cTn>
                        </p:par>
                        <p:par>
                          <p:cTn id="145" fill="hold" nodeType="afterGroup">
                            <p:stCondLst>
                              <p:cond delay="7500"/>
                            </p:stCondLst>
                            <p:childTnLst>
                              <p:par>
                                <p:cTn id="146" presetID="53" presetClass="exit" presetSubtype="0" fill="hold" grpId="1" nodeType="afterEffect">
                                  <p:stCondLst>
                                    <p:cond delay="0"/>
                                  </p:stCondLst>
                                  <p:childTnLst>
                                    <p:anim calcmode="lin" valueType="num">
                                      <p:cBhvr>
                                        <p:cTn id="147" dur="500"/>
                                        <p:tgtEl>
                                          <p:spTgt spid="6183"/>
                                        </p:tgtEl>
                                        <p:attrNameLst>
                                          <p:attrName>ppt_w</p:attrName>
                                        </p:attrNameLst>
                                      </p:cBhvr>
                                      <p:tavLst>
                                        <p:tav tm="0">
                                          <p:val>
                                            <p:strVal val="ppt_w"/>
                                          </p:val>
                                        </p:tav>
                                        <p:tav tm="100000">
                                          <p:val>
                                            <p:fltVal val="0"/>
                                          </p:val>
                                        </p:tav>
                                      </p:tavLst>
                                    </p:anim>
                                    <p:anim calcmode="lin" valueType="num">
                                      <p:cBhvr>
                                        <p:cTn id="148" dur="500"/>
                                        <p:tgtEl>
                                          <p:spTgt spid="6183"/>
                                        </p:tgtEl>
                                        <p:attrNameLst>
                                          <p:attrName>ppt_h</p:attrName>
                                        </p:attrNameLst>
                                      </p:cBhvr>
                                      <p:tavLst>
                                        <p:tav tm="0">
                                          <p:val>
                                            <p:strVal val="ppt_h"/>
                                          </p:val>
                                        </p:tav>
                                        <p:tav tm="100000">
                                          <p:val>
                                            <p:fltVal val="0"/>
                                          </p:val>
                                        </p:tav>
                                      </p:tavLst>
                                    </p:anim>
                                    <p:animEffect transition="out" filter="fade">
                                      <p:cBhvr>
                                        <p:cTn id="149" dur="500"/>
                                        <p:tgtEl>
                                          <p:spTgt spid="6183"/>
                                        </p:tgtEl>
                                      </p:cBhvr>
                                    </p:animEffect>
                                    <p:set>
                                      <p:cBhvr>
                                        <p:cTn id="150" dur="1" fill="hold">
                                          <p:stCondLst>
                                            <p:cond delay="499"/>
                                          </p:stCondLst>
                                        </p:cTn>
                                        <p:tgtEl>
                                          <p:spTgt spid="6183"/>
                                        </p:tgtEl>
                                        <p:attrNameLst>
                                          <p:attrName>style.visibility</p:attrName>
                                        </p:attrNameLst>
                                      </p:cBhvr>
                                      <p:to>
                                        <p:strVal val="hidden"/>
                                      </p:to>
                                    </p:set>
                                  </p:childTnLst>
                                </p:cTn>
                              </p:par>
                            </p:childTnLst>
                          </p:cTn>
                        </p:par>
                        <p:par>
                          <p:cTn id="151" fill="hold" nodeType="afterGroup">
                            <p:stCondLst>
                              <p:cond delay="8000"/>
                            </p:stCondLst>
                            <p:childTnLst>
                              <p:par>
                                <p:cTn id="152" presetID="9" presetClass="entr" presetSubtype="0" fill="hold" grpId="0" nodeType="afterEffect">
                                  <p:stCondLst>
                                    <p:cond delay="0"/>
                                  </p:stCondLst>
                                  <p:childTnLst>
                                    <p:set>
                                      <p:cBhvr>
                                        <p:cTn id="153" dur="1" fill="hold">
                                          <p:stCondLst>
                                            <p:cond delay="0"/>
                                          </p:stCondLst>
                                        </p:cTn>
                                        <p:tgtEl>
                                          <p:spTgt spid="6182"/>
                                        </p:tgtEl>
                                        <p:attrNameLst>
                                          <p:attrName>style.visibility</p:attrName>
                                        </p:attrNameLst>
                                      </p:cBhvr>
                                      <p:to>
                                        <p:strVal val="visible"/>
                                      </p:to>
                                    </p:set>
                                    <p:animEffect transition="in" filter="dissolve">
                                      <p:cBhvr>
                                        <p:cTn id="154" dur="500"/>
                                        <p:tgtEl>
                                          <p:spTgt spid="6182"/>
                                        </p:tgtEl>
                                      </p:cBhvr>
                                    </p:animEffect>
                                  </p:childTnLst>
                                  <p:subTnLst>
                                    <p:audio>
                                      <p:cMediaNode>
                                        <p:cTn display="0" masterRel="sameClick">
                                          <p:stCondLst>
                                            <p:cond evt="begin" delay="0">
                                              <p:tn val="152"/>
                                            </p:cond>
                                          </p:stCondLst>
                                          <p:endCondLst>
                                            <p:cond evt="onStopAudio" delay="0">
                                              <p:tgtEl>
                                                <p:sldTgt/>
                                              </p:tgtEl>
                                            </p:cond>
                                          </p:endCondLst>
                                        </p:cTn>
                                        <p:tgtEl>
                                          <p:sndTgt r:embed="rId6" name="camera.wav"/>
                                        </p:tgtEl>
                                      </p:cMediaNode>
                                    </p:audio>
                                  </p:subTnLst>
                                </p:cTn>
                              </p:par>
                            </p:childTnLst>
                          </p:cTn>
                        </p:par>
                        <p:par>
                          <p:cTn id="155" fill="hold" nodeType="afterGroup">
                            <p:stCondLst>
                              <p:cond delay="8500"/>
                            </p:stCondLst>
                            <p:childTnLst>
                              <p:par>
                                <p:cTn id="156" presetID="53" presetClass="exit" presetSubtype="0" fill="hold" grpId="1" nodeType="afterEffect">
                                  <p:stCondLst>
                                    <p:cond delay="0"/>
                                  </p:stCondLst>
                                  <p:childTnLst>
                                    <p:anim calcmode="lin" valueType="num">
                                      <p:cBhvr>
                                        <p:cTn id="157" dur="500"/>
                                        <p:tgtEl>
                                          <p:spTgt spid="6182"/>
                                        </p:tgtEl>
                                        <p:attrNameLst>
                                          <p:attrName>ppt_w</p:attrName>
                                        </p:attrNameLst>
                                      </p:cBhvr>
                                      <p:tavLst>
                                        <p:tav tm="0">
                                          <p:val>
                                            <p:strVal val="ppt_w"/>
                                          </p:val>
                                        </p:tav>
                                        <p:tav tm="100000">
                                          <p:val>
                                            <p:fltVal val="0"/>
                                          </p:val>
                                        </p:tav>
                                      </p:tavLst>
                                    </p:anim>
                                    <p:anim calcmode="lin" valueType="num">
                                      <p:cBhvr>
                                        <p:cTn id="158" dur="500"/>
                                        <p:tgtEl>
                                          <p:spTgt spid="6182"/>
                                        </p:tgtEl>
                                        <p:attrNameLst>
                                          <p:attrName>ppt_h</p:attrName>
                                        </p:attrNameLst>
                                      </p:cBhvr>
                                      <p:tavLst>
                                        <p:tav tm="0">
                                          <p:val>
                                            <p:strVal val="ppt_h"/>
                                          </p:val>
                                        </p:tav>
                                        <p:tav tm="100000">
                                          <p:val>
                                            <p:fltVal val="0"/>
                                          </p:val>
                                        </p:tav>
                                      </p:tavLst>
                                    </p:anim>
                                    <p:animEffect transition="out" filter="fade">
                                      <p:cBhvr>
                                        <p:cTn id="159" dur="500"/>
                                        <p:tgtEl>
                                          <p:spTgt spid="6182"/>
                                        </p:tgtEl>
                                      </p:cBhvr>
                                    </p:animEffect>
                                    <p:set>
                                      <p:cBhvr>
                                        <p:cTn id="160" dur="1" fill="hold">
                                          <p:stCondLst>
                                            <p:cond delay="499"/>
                                          </p:stCondLst>
                                        </p:cTn>
                                        <p:tgtEl>
                                          <p:spTgt spid="6182"/>
                                        </p:tgtEl>
                                        <p:attrNameLst>
                                          <p:attrName>style.visibility</p:attrName>
                                        </p:attrNameLst>
                                      </p:cBhvr>
                                      <p:to>
                                        <p:strVal val="hidden"/>
                                      </p:to>
                                    </p:set>
                                  </p:childTnLst>
                                </p:cTn>
                              </p:par>
                            </p:childTnLst>
                          </p:cTn>
                        </p:par>
                        <p:par>
                          <p:cTn id="161" fill="hold" nodeType="afterGroup">
                            <p:stCondLst>
                              <p:cond delay="9000"/>
                            </p:stCondLst>
                            <p:childTnLst>
                              <p:par>
                                <p:cTn id="162" presetID="9" presetClass="entr" presetSubtype="0" fill="hold" grpId="0" nodeType="afterEffect">
                                  <p:stCondLst>
                                    <p:cond delay="0"/>
                                  </p:stCondLst>
                                  <p:childTnLst>
                                    <p:set>
                                      <p:cBhvr>
                                        <p:cTn id="163" dur="1" fill="hold">
                                          <p:stCondLst>
                                            <p:cond delay="0"/>
                                          </p:stCondLst>
                                        </p:cTn>
                                        <p:tgtEl>
                                          <p:spTgt spid="6181"/>
                                        </p:tgtEl>
                                        <p:attrNameLst>
                                          <p:attrName>style.visibility</p:attrName>
                                        </p:attrNameLst>
                                      </p:cBhvr>
                                      <p:to>
                                        <p:strVal val="visible"/>
                                      </p:to>
                                    </p:set>
                                    <p:animEffect transition="in" filter="dissolve">
                                      <p:cBhvr>
                                        <p:cTn id="164" dur="500"/>
                                        <p:tgtEl>
                                          <p:spTgt spid="6181"/>
                                        </p:tgtEl>
                                      </p:cBhvr>
                                    </p:animEffect>
                                  </p:childTnLst>
                                  <p:subTnLst>
                                    <p:audio>
                                      <p:cMediaNode>
                                        <p:cTn display="0" masterRel="sameClick">
                                          <p:stCondLst>
                                            <p:cond evt="begin" delay="0">
                                              <p:tn val="162"/>
                                            </p:cond>
                                          </p:stCondLst>
                                          <p:endCondLst>
                                            <p:cond evt="onStopAudio" delay="0">
                                              <p:tgtEl>
                                                <p:sldTgt/>
                                              </p:tgtEl>
                                            </p:cond>
                                          </p:endCondLst>
                                        </p:cTn>
                                        <p:tgtEl>
                                          <p:sndTgt r:embed="rId6" name="camera.wav"/>
                                        </p:tgtEl>
                                      </p:cMediaNode>
                                    </p:audio>
                                  </p:subTnLst>
                                </p:cTn>
                              </p:par>
                            </p:childTnLst>
                          </p:cTn>
                        </p:par>
                        <p:par>
                          <p:cTn id="165" fill="hold" nodeType="afterGroup">
                            <p:stCondLst>
                              <p:cond delay="9500"/>
                            </p:stCondLst>
                            <p:childTnLst>
                              <p:par>
                                <p:cTn id="166" presetID="53" presetClass="exit" presetSubtype="0" fill="hold" grpId="1" nodeType="afterEffect">
                                  <p:stCondLst>
                                    <p:cond delay="0"/>
                                  </p:stCondLst>
                                  <p:childTnLst>
                                    <p:anim calcmode="lin" valueType="num">
                                      <p:cBhvr>
                                        <p:cTn id="167" dur="500"/>
                                        <p:tgtEl>
                                          <p:spTgt spid="6181"/>
                                        </p:tgtEl>
                                        <p:attrNameLst>
                                          <p:attrName>ppt_w</p:attrName>
                                        </p:attrNameLst>
                                      </p:cBhvr>
                                      <p:tavLst>
                                        <p:tav tm="0">
                                          <p:val>
                                            <p:strVal val="ppt_w"/>
                                          </p:val>
                                        </p:tav>
                                        <p:tav tm="100000">
                                          <p:val>
                                            <p:fltVal val="0"/>
                                          </p:val>
                                        </p:tav>
                                      </p:tavLst>
                                    </p:anim>
                                    <p:anim calcmode="lin" valueType="num">
                                      <p:cBhvr>
                                        <p:cTn id="168" dur="500"/>
                                        <p:tgtEl>
                                          <p:spTgt spid="6181"/>
                                        </p:tgtEl>
                                        <p:attrNameLst>
                                          <p:attrName>ppt_h</p:attrName>
                                        </p:attrNameLst>
                                      </p:cBhvr>
                                      <p:tavLst>
                                        <p:tav tm="0">
                                          <p:val>
                                            <p:strVal val="ppt_h"/>
                                          </p:val>
                                        </p:tav>
                                        <p:tav tm="100000">
                                          <p:val>
                                            <p:fltVal val="0"/>
                                          </p:val>
                                        </p:tav>
                                      </p:tavLst>
                                    </p:anim>
                                    <p:animEffect transition="out" filter="fade">
                                      <p:cBhvr>
                                        <p:cTn id="169" dur="500"/>
                                        <p:tgtEl>
                                          <p:spTgt spid="6181"/>
                                        </p:tgtEl>
                                      </p:cBhvr>
                                    </p:animEffect>
                                    <p:set>
                                      <p:cBhvr>
                                        <p:cTn id="170" dur="1" fill="hold">
                                          <p:stCondLst>
                                            <p:cond delay="499"/>
                                          </p:stCondLst>
                                        </p:cTn>
                                        <p:tgtEl>
                                          <p:spTgt spid="6181"/>
                                        </p:tgtEl>
                                        <p:attrNameLst>
                                          <p:attrName>style.visibility</p:attrName>
                                        </p:attrNameLst>
                                      </p:cBhvr>
                                      <p:to>
                                        <p:strVal val="hidden"/>
                                      </p:to>
                                    </p:set>
                                  </p:childTnLst>
                                </p:cTn>
                              </p:par>
                            </p:childTnLst>
                          </p:cTn>
                        </p:par>
                        <p:par>
                          <p:cTn id="171" fill="hold" nodeType="afterGroup">
                            <p:stCondLst>
                              <p:cond delay="10000"/>
                            </p:stCondLst>
                            <p:childTnLst>
                              <p:par>
                                <p:cTn id="172" presetID="9" presetClass="entr" presetSubtype="0" fill="hold" grpId="0" nodeType="afterEffect">
                                  <p:stCondLst>
                                    <p:cond delay="0"/>
                                  </p:stCondLst>
                                  <p:childTnLst>
                                    <p:set>
                                      <p:cBhvr>
                                        <p:cTn id="173" dur="1" fill="hold">
                                          <p:stCondLst>
                                            <p:cond delay="0"/>
                                          </p:stCondLst>
                                        </p:cTn>
                                        <p:tgtEl>
                                          <p:spTgt spid="6180"/>
                                        </p:tgtEl>
                                        <p:attrNameLst>
                                          <p:attrName>style.visibility</p:attrName>
                                        </p:attrNameLst>
                                      </p:cBhvr>
                                      <p:to>
                                        <p:strVal val="visible"/>
                                      </p:to>
                                    </p:set>
                                    <p:animEffect transition="in" filter="dissolve">
                                      <p:cBhvr>
                                        <p:cTn id="174" dur="500"/>
                                        <p:tgtEl>
                                          <p:spTgt spid="6180"/>
                                        </p:tgtEl>
                                      </p:cBhvr>
                                    </p:animEffect>
                                  </p:childTnLst>
                                  <p:subTnLst>
                                    <p:audio>
                                      <p:cMediaNode>
                                        <p:cTn display="0" masterRel="sameClick">
                                          <p:stCondLst>
                                            <p:cond evt="begin" delay="0">
                                              <p:tn val="172"/>
                                            </p:cond>
                                          </p:stCondLst>
                                          <p:endCondLst>
                                            <p:cond evt="onStopAudio" delay="0">
                                              <p:tgtEl>
                                                <p:sldTgt/>
                                              </p:tgtEl>
                                            </p:cond>
                                          </p:endCondLst>
                                        </p:cTn>
                                        <p:tgtEl>
                                          <p:sndTgt r:embed="rId6" name="camera.wav"/>
                                        </p:tgtEl>
                                      </p:cMediaNode>
                                    </p:audio>
                                  </p:subTnLst>
                                </p:cTn>
                              </p:par>
                            </p:childTnLst>
                          </p:cTn>
                        </p:par>
                        <p:par>
                          <p:cTn id="175" fill="hold" nodeType="afterGroup">
                            <p:stCondLst>
                              <p:cond delay="10500"/>
                            </p:stCondLst>
                            <p:childTnLst>
                              <p:par>
                                <p:cTn id="176" presetID="53" presetClass="exit" presetSubtype="0" fill="hold" grpId="1" nodeType="afterEffect">
                                  <p:stCondLst>
                                    <p:cond delay="0"/>
                                  </p:stCondLst>
                                  <p:childTnLst>
                                    <p:anim calcmode="lin" valueType="num">
                                      <p:cBhvr>
                                        <p:cTn id="177" dur="500"/>
                                        <p:tgtEl>
                                          <p:spTgt spid="6180"/>
                                        </p:tgtEl>
                                        <p:attrNameLst>
                                          <p:attrName>ppt_w</p:attrName>
                                        </p:attrNameLst>
                                      </p:cBhvr>
                                      <p:tavLst>
                                        <p:tav tm="0">
                                          <p:val>
                                            <p:strVal val="ppt_w"/>
                                          </p:val>
                                        </p:tav>
                                        <p:tav tm="100000">
                                          <p:val>
                                            <p:fltVal val="0"/>
                                          </p:val>
                                        </p:tav>
                                      </p:tavLst>
                                    </p:anim>
                                    <p:anim calcmode="lin" valueType="num">
                                      <p:cBhvr>
                                        <p:cTn id="178" dur="500"/>
                                        <p:tgtEl>
                                          <p:spTgt spid="6180"/>
                                        </p:tgtEl>
                                        <p:attrNameLst>
                                          <p:attrName>ppt_h</p:attrName>
                                        </p:attrNameLst>
                                      </p:cBhvr>
                                      <p:tavLst>
                                        <p:tav tm="0">
                                          <p:val>
                                            <p:strVal val="ppt_h"/>
                                          </p:val>
                                        </p:tav>
                                        <p:tav tm="100000">
                                          <p:val>
                                            <p:fltVal val="0"/>
                                          </p:val>
                                        </p:tav>
                                      </p:tavLst>
                                    </p:anim>
                                    <p:animEffect transition="out" filter="fade">
                                      <p:cBhvr>
                                        <p:cTn id="179" dur="500"/>
                                        <p:tgtEl>
                                          <p:spTgt spid="6180"/>
                                        </p:tgtEl>
                                      </p:cBhvr>
                                    </p:animEffect>
                                    <p:set>
                                      <p:cBhvr>
                                        <p:cTn id="180" dur="1" fill="hold">
                                          <p:stCondLst>
                                            <p:cond delay="499"/>
                                          </p:stCondLst>
                                        </p:cTn>
                                        <p:tgtEl>
                                          <p:spTgt spid="6180"/>
                                        </p:tgtEl>
                                        <p:attrNameLst>
                                          <p:attrName>style.visibility</p:attrName>
                                        </p:attrNameLst>
                                      </p:cBhvr>
                                      <p:to>
                                        <p:strVal val="hidden"/>
                                      </p:to>
                                    </p:set>
                                  </p:childTnLst>
                                </p:cTn>
                              </p:par>
                              <p:par>
                                <p:cTn id="181" presetID="53" presetClass="entr" presetSubtype="0" fill="hold" nodeType="withEffect">
                                  <p:stCondLst>
                                    <p:cond delay="0"/>
                                  </p:stCondLst>
                                  <p:childTnLst>
                                    <p:set>
                                      <p:cBhvr>
                                        <p:cTn id="182" dur="1" fill="hold">
                                          <p:stCondLst>
                                            <p:cond delay="0"/>
                                          </p:stCondLst>
                                        </p:cTn>
                                        <p:tgtEl>
                                          <p:spTgt spid="26"/>
                                        </p:tgtEl>
                                        <p:attrNameLst>
                                          <p:attrName>style.visibility</p:attrName>
                                        </p:attrNameLst>
                                      </p:cBhvr>
                                      <p:to>
                                        <p:strVal val="visible"/>
                                      </p:to>
                                    </p:set>
                                    <p:anim calcmode="lin" valueType="num">
                                      <p:cBhvr>
                                        <p:cTn id="183" dur="500" fill="hold"/>
                                        <p:tgtEl>
                                          <p:spTgt spid="26"/>
                                        </p:tgtEl>
                                        <p:attrNameLst>
                                          <p:attrName>ppt_w</p:attrName>
                                        </p:attrNameLst>
                                      </p:cBhvr>
                                      <p:tavLst>
                                        <p:tav tm="0">
                                          <p:val>
                                            <p:fltVal val="0"/>
                                          </p:val>
                                        </p:tav>
                                        <p:tav tm="100000">
                                          <p:val>
                                            <p:strVal val="#ppt_w"/>
                                          </p:val>
                                        </p:tav>
                                      </p:tavLst>
                                    </p:anim>
                                    <p:anim calcmode="lin" valueType="num">
                                      <p:cBhvr>
                                        <p:cTn id="184" dur="500" fill="hold"/>
                                        <p:tgtEl>
                                          <p:spTgt spid="26"/>
                                        </p:tgtEl>
                                        <p:attrNameLst>
                                          <p:attrName>ppt_h</p:attrName>
                                        </p:attrNameLst>
                                      </p:cBhvr>
                                      <p:tavLst>
                                        <p:tav tm="0">
                                          <p:val>
                                            <p:fltVal val="0"/>
                                          </p:val>
                                        </p:tav>
                                        <p:tav tm="100000">
                                          <p:val>
                                            <p:strVal val="#ppt_h"/>
                                          </p:val>
                                        </p:tav>
                                      </p:tavLst>
                                    </p:anim>
                                    <p:animEffect transition="in" filter="fade">
                                      <p:cBhvr>
                                        <p:cTn id="185" dur="500"/>
                                        <p:tgtEl>
                                          <p:spTgt spid="26"/>
                                        </p:tgtEl>
                                      </p:cBhvr>
                                    </p:animEffect>
                                  </p:childTnLst>
                                  <p:subTnLst>
                                    <p:audio>
                                      <p:cMediaNode>
                                        <p:cTn display="0" masterRel="sameClick">
                                          <p:stCondLst>
                                            <p:cond evt="begin" delay="0">
                                              <p:tn val="181"/>
                                            </p:cond>
                                          </p:stCondLst>
                                          <p:endCondLst>
                                            <p:cond evt="onStopAudio" delay="0">
                                              <p:tgtEl>
                                                <p:sldTgt/>
                                              </p:tgtEl>
                                            </p:cond>
                                          </p:endCondLst>
                                        </p:cTn>
                                        <p:tgtEl>
                                          <p:sndTgt r:embed="rId7" name="chimes.wav"/>
                                        </p:tgtEl>
                                      </p:cMediaNode>
                                    </p:audio>
                                  </p:subTnLst>
                                </p:cTn>
                              </p:par>
                            </p:childTnLst>
                          </p:cTn>
                        </p:par>
                      </p:childTnLst>
                    </p:cTn>
                  </p:par>
                  <p:par>
                    <p:cTn id="186" fill="hold" nodeType="clickPar">
                      <p:stCondLst>
                        <p:cond delay="indefinite"/>
                      </p:stCondLst>
                      <p:childTnLst>
                        <p:par>
                          <p:cTn id="187" fill="hold" nodeType="withGroup">
                            <p:stCondLst>
                              <p:cond delay="0"/>
                            </p:stCondLst>
                            <p:childTnLst>
                              <p:par>
                                <p:cTn id="188" presetID="2" presetClass="exit" presetSubtype="2" fill="hold" nodeType="clickEffect">
                                  <p:stCondLst>
                                    <p:cond delay="0"/>
                                  </p:stCondLst>
                                  <p:childTnLst>
                                    <p:anim calcmode="lin" valueType="num">
                                      <p:cBhvr additive="base">
                                        <p:cTn id="189" dur="500"/>
                                        <p:tgtEl>
                                          <p:spTgt spid="26"/>
                                        </p:tgtEl>
                                        <p:attrNameLst>
                                          <p:attrName>ppt_x</p:attrName>
                                        </p:attrNameLst>
                                      </p:cBhvr>
                                      <p:tavLst>
                                        <p:tav tm="0">
                                          <p:val>
                                            <p:strVal val="ppt_x"/>
                                          </p:val>
                                        </p:tav>
                                        <p:tav tm="100000">
                                          <p:val>
                                            <p:strVal val="1+ppt_w/2"/>
                                          </p:val>
                                        </p:tav>
                                      </p:tavLst>
                                    </p:anim>
                                    <p:anim calcmode="lin" valueType="num">
                                      <p:cBhvr additive="base">
                                        <p:cTn id="190" dur="500"/>
                                        <p:tgtEl>
                                          <p:spTgt spid="26"/>
                                        </p:tgtEl>
                                        <p:attrNameLst>
                                          <p:attrName>ppt_y</p:attrName>
                                        </p:attrNameLst>
                                      </p:cBhvr>
                                      <p:tavLst>
                                        <p:tav tm="0">
                                          <p:val>
                                            <p:strVal val="ppt_y"/>
                                          </p:val>
                                        </p:tav>
                                        <p:tav tm="100000">
                                          <p:val>
                                            <p:strVal val="ppt_y"/>
                                          </p:val>
                                        </p:tav>
                                      </p:tavLst>
                                    </p:anim>
                                    <p:set>
                                      <p:cBhvr>
                                        <p:cTn id="191" dur="1" fill="hold">
                                          <p:stCondLst>
                                            <p:cond delay="499"/>
                                          </p:stCondLst>
                                        </p:cTn>
                                        <p:tgtEl>
                                          <p:spTgt spid="26"/>
                                        </p:tgtEl>
                                        <p:attrNameLst>
                                          <p:attrName>style.visibility</p:attrName>
                                        </p:attrNameLst>
                                      </p:cBhvr>
                                      <p:to>
                                        <p:strVal val="hidden"/>
                                      </p:to>
                                    </p:set>
                                  </p:childTnLst>
                                </p:cTn>
                              </p:par>
                            </p:childTnLst>
                          </p:cTn>
                        </p:par>
                      </p:childTnLst>
                    </p:cTn>
                  </p:par>
                  <p:par>
                    <p:cTn id="192" fill="hold" nodeType="clickPar">
                      <p:stCondLst>
                        <p:cond delay="indefinite"/>
                      </p:stCondLst>
                      <p:childTnLst>
                        <p:par>
                          <p:cTn id="193" fill="hold" nodeType="withGroup">
                            <p:stCondLst>
                              <p:cond delay="0"/>
                            </p:stCondLst>
                            <p:childTnLst>
                              <p:par>
                                <p:cTn id="194" presetID="23" presetClass="emph" presetSubtype="0" fill="hold" grpId="1" nodeType="clickEffect">
                                  <p:stCondLst>
                                    <p:cond delay="0"/>
                                  </p:stCondLst>
                                  <p:iterate type="lt">
                                    <p:tmPct val="0"/>
                                  </p:iterate>
                                  <p:childTnLst>
                                    <p:animClr clrSpc="hsl" dir="cw">
                                      <p:cBhvr override="childStyle">
                                        <p:cTn id="195" dur="500" fill="hold"/>
                                        <p:tgtEl>
                                          <p:spTgt spid="3"/>
                                        </p:tgtEl>
                                        <p:attrNameLst>
                                          <p:attrName>style.color</p:attrName>
                                        </p:attrNameLst>
                                      </p:cBhvr>
                                      <p:by>
                                        <p:hsl h="10842353" s="0" l="0"/>
                                      </p:by>
                                    </p:animClr>
                                    <p:animClr clrSpc="hsl" dir="cw">
                                      <p:cBhvr>
                                        <p:cTn id="196" dur="500" fill="hold"/>
                                        <p:tgtEl>
                                          <p:spTgt spid="3"/>
                                        </p:tgtEl>
                                        <p:attrNameLst>
                                          <p:attrName>fillcolor</p:attrName>
                                        </p:attrNameLst>
                                      </p:cBhvr>
                                      <p:by>
                                        <p:hsl h="10842353" s="0" l="0"/>
                                      </p:by>
                                    </p:animClr>
                                    <p:animClr clrSpc="hsl" dir="cw">
                                      <p:cBhvr>
                                        <p:cTn id="197" dur="500" fill="hold"/>
                                        <p:tgtEl>
                                          <p:spTgt spid="3"/>
                                        </p:tgtEl>
                                        <p:attrNameLst>
                                          <p:attrName>stroke.color</p:attrName>
                                        </p:attrNameLst>
                                      </p:cBhvr>
                                      <p:by>
                                        <p:hsl h="10842353" s="0" l="0"/>
                                      </p:by>
                                    </p:animClr>
                                    <p:set>
                                      <p:cBhvr>
                                        <p:cTn id="198" dur="500" fill="hold"/>
                                        <p:tgtEl>
                                          <p:spTgt spid="3"/>
                                        </p:tgtEl>
                                        <p:attrNameLst>
                                          <p:attrName>fill.type</p:attrName>
                                        </p:attrNameLst>
                                      </p:cBhvr>
                                      <p:to>
                                        <p:strVal val="solid"/>
                                      </p:to>
                                    </p:set>
                                  </p:childTnLst>
                                  <p:subTnLst>
                                    <p:audio>
                                      <p:cMediaNode>
                                        <p:cTn display="0" masterRel="sameClick">
                                          <p:stCondLst>
                                            <p:cond evt="begin" delay="0">
                                              <p:tn val="194"/>
                                            </p:cond>
                                          </p:stCondLst>
                                          <p:endCondLst>
                                            <p:cond evt="onStopAudio" delay="0">
                                              <p:tgtEl>
                                                <p:sldTgt/>
                                              </p:tgtEl>
                                            </p:cond>
                                          </p:endCondLst>
                                        </p:cTn>
                                        <p:tgtEl>
                                          <p:sndTgt r:embed="rId8" name="FELIZ2.WAV"/>
                                        </p:tgtEl>
                                      </p:cMediaNode>
                                    </p:audio>
                                  </p:subTnLst>
                                </p:cTn>
                              </p:par>
                              <p:par>
                                <p:cTn id="199" presetID="34" presetClass="emph" presetSubtype="0" fill="hold" grpId="0" nodeType="withEffect">
                                  <p:stCondLst>
                                    <p:cond delay="0"/>
                                  </p:stCondLst>
                                  <p:iterate type="lt">
                                    <p:tmPct val="10000"/>
                                  </p:iterate>
                                  <p:childTnLst>
                                    <p:animMotion origin="layout" path="M -3.57456E-6 -3.33333E-6 L -3.57456E-6 -0.07205 " pathEditMode="relative" rAng="0" ptsTypes="AA">
                                      <p:cBhvr>
                                        <p:cTn id="200" dur="250" accel="50000" decel="50000" autoRev="1" fill="hold">
                                          <p:stCondLst>
                                            <p:cond delay="0"/>
                                          </p:stCondLst>
                                        </p:cTn>
                                        <p:tgtEl>
                                          <p:spTgt spid="3"/>
                                        </p:tgtEl>
                                        <p:attrNameLst>
                                          <p:attrName>ppt_x</p:attrName>
                                          <p:attrName>ppt_y</p:attrName>
                                        </p:attrNameLst>
                                      </p:cBhvr>
                                      <p:rCtr x="0" y="-3611"/>
                                    </p:animMotion>
                                    <p:animRot by="1500000">
                                      <p:cBhvr>
                                        <p:cTn id="201" dur="125" fill="hold">
                                          <p:stCondLst>
                                            <p:cond delay="0"/>
                                          </p:stCondLst>
                                        </p:cTn>
                                        <p:tgtEl>
                                          <p:spTgt spid="3"/>
                                        </p:tgtEl>
                                        <p:attrNameLst>
                                          <p:attrName>r</p:attrName>
                                        </p:attrNameLst>
                                      </p:cBhvr>
                                    </p:animRot>
                                    <p:animRot by="-1500000">
                                      <p:cBhvr>
                                        <p:cTn id="202" dur="125" fill="hold">
                                          <p:stCondLst>
                                            <p:cond delay="125"/>
                                          </p:stCondLst>
                                        </p:cTn>
                                        <p:tgtEl>
                                          <p:spTgt spid="3"/>
                                        </p:tgtEl>
                                        <p:attrNameLst>
                                          <p:attrName>r</p:attrName>
                                        </p:attrNameLst>
                                      </p:cBhvr>
                                    </p:animRot>
                                    <p:animRot by="-1500000">
                                      <p:cBhvr>
                                        <p:cTn id="203" dur="125" fill="hold">
                                          <p:stCondLst>
                                            <p:cond delay="250"/>
                                          </p:stCondLst>
                                        </p:cTn>
                                        <p:tgtEl>
                                          <p:spTgt spid="3"/>
                                        </p:tgtEl>
                                        <p:attrNameLst>
                                          <p:attrName>r</p:attrName>
                                        </p:attrNameLst>
                                      </p:cBhvr>
                                    </p:animRot>
                                    <p:animRot by="1500000">
                                      <p:cBhvr>
                                        <p:cTn id="204" dur="125" fill="hold">
                                          <p:stCondLst>
                                            <p:cond delay="375"/>
                                          </p:stCondLst>
                                        </p:cTn>
                                        <p:tgtEl>
                                          <p:spTgt spid="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8"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4" grpId="0" animBg="1"/>
      <p:bldP spid="8" grpId="0" animBg="1"/>
      <p:bldP spid="15" grpId="0" animBg="1"/>
      <p:bldP spid="6172"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6188" grpId="0" animBg="1"/>
      <p:bldP spid="6188" grpId="1" animBg="1"/>
      <p:bldP spid="6189" grpId="0" animBg="1"/>
      <p:bldP spid="6189" grpId="1" animBg="1"/>
      <p:bldP spid="6190" grpId="0" animBg="1"/>
      <p:bldP spid="6190" grpId="1" animBg="1"/>
      <p:bldP spid="50" grpId="0" animBg="1"/>
      <p:bldP spid="5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882216" y="1145898"/>
            <a:ext cx="7104569" cy="1369861"/>
          </a:xfrm>
          <a:prstGeom prst="roundRect">
            <a:avLst>
              <a:gd name="adj" fmla="val 16667"/>
            </a:avLst>
          </a:prstGeom>
          <a:solidFill>
            <a:srgbClr val="C000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796" dirty="0">
                <a:solidFill>
                  <a:prstClr val="white"/>
                </a:solidFill>
              </a:rPr>
              <a:t>300 </a:t>
            </a:r>
            <a:r>
              <a:rPr lang="en-US" altLang="en-US" sz="2796" dirty="0" err="1">
                <a:solidFill>
                  <a:prstClr val="white"/>
                </a:solidFill>
              </a:rPr>
              <a:t>năm</a:t>
            </a:r>
            <a:r>
              <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 … </a:t>
            </a:r>
            <a:r>
              <a:rPr lang="en-US" altLang="en-US" sz="2796" dirty="0" err="1">
                <a:solidFill>
                  <a:prstClr val="white"/>
                </a:solidFill>
              </a:rPr>
              <a:t>thế</a:t>
            </a:r>
            <a:r>
              <a:rPr lang="en-US" altLang="en-US" sz="2796" dirty="0">
                <a:solidFill>
                  <a:prstClr val="white"/>
                </a:solidFill>
              </a:rPr>
              <a:t> </a:t>
            </a:r>
            <a:r>
              <a:rPr lang="en-US" altLang="en-US" sz="2796" dirty="0" err="1">
                <a:solidFill>
                  <a:prstClr val="white"/>
                </a:solidFill>
              </a:rPr>
              <a:t>kỉ</a:t>
            </a:r>
            <a:endPar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4339" name="Group 51"/>
          <p:cNvGrpSpPr>
            <a:grpSpLocks/>
          </p:cNvGrpSpPr>
          <p:nvPr/>
        </p:nvGrpSpPr>
        <p:grpSpPr bwMode="auto">
          <a:xfrm>
            <a:off x="1464792" y="18618"/>
            <a:ext cx="320269" cy="6849305"/>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998"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14384"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1998"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998"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mn-cs"/>
              </a:endParaRPr>
            </a:p>
          </p:txBody>
        </p:sp>
      </p:grpSp>
      <p:sp>
        <p:nvSpPr>
          <p:cNvPr id="3" name="AutoShape 51"/>
          <p:cNvSpPr>
            <a:spLocks noChangeArrowheads="1"/>
          </p:cNvSpPr>
          <p:nvPr/>
        </p:nvSpPr>
        <p:spPr bwMode="auto">
          <a:xfrm>
            <a:off x="3011479" y="5352195"/>
            <a:ext cx="5972531" cy="74835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en-US" altLang="en-US" sz="2796" dirty="0">
                <a:solidFill>
                  <a:prstClr val="white"/>
                </a:solidFill>
                <a:cs typeface="Arial" panose="020B0604020202020204" pitchFamily="34" charset="0"/>
              </a:rPr>
              <a:t> 3 </a:t>
            </a:r>
            <a:r>
              <a:rPr lang="en-US" altLang="en-US" sz="2796" dirty="0" err="1">
                <a:solidFill>
                  <a:prstClr val="white"/>
                </a:solidFill>
                <a:cs typeface="Arial" panose="020B0604020202020204" pitchFamily="34" charset="0"/>
              </a:rPr>
              <a:t>thế</a:t>
            </a:r>
            <a:r>
              <a:rPr lang="en-US" altLang="en-US" sz="2796" dirty="0">
                <a:solidFill>
                  <a:prstClr val="white"/>
                </a:solidFill>
                <a:cs typeface="Arial" panose="020B0604020202020204" pitchFamily="34" charset="0"/>
              </a:rPr>
              <a:t> </a:t>
            </a:r>
            <a:r>
              <a:rPr lang="en-US" altLang="en-US" sz="2796" dirty="0" err="1">
                <a:solidFill>
                  <a:prstClr val="white"/>
                </a:solidFill>
                <a:cs typeface="Arial" panose="020B0604020202020204" pitchFamily="34" charset="0"/>
              </a:rPr>
              <a:t>kỉ</a:t>
            </a:r>
            <a:endPar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1723" y="5534527"/>
            <a:ext cx="592972" cy="3503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792240" y="5312559"/>
            <a:ext cx="1498285" cy="80067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p:cNvPr>
          <p:cNvSpPr>
            <a:spLocks noChangeArrowheads="1"/>
          </p:cNvSpPr>
          <p:nvPr/>
        </p:nvSpPr>
        <p:spPr bwMode="auto">
          <a:xfrm>
            <a:off x="1868343" y="5385492"/>
            <a:ext cx="816526" cy="61199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1998"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1044" name="WordArt 226"/>
          <p:cNvSpPr>
            <a:spLocks noChangeArrowheads="1" noChangeShapeType="1" noTextEdit="1"/>
          </p:cNvSpPr>
          <p:nvPr/>
        </p:nvSpPr>
        <p:spPr bwMode="auto">
          <a:xfrm>
            <a:off x="2074457" y="5498060"/>
            <a:ext cx="459791" cy="386859"/>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9525">
                  <a:solidFill>
                    <a:srgbClr val="FFFF00"/>
                  </a:solidFill>
                  <a:round/>
                  <a:headEnd/>
                  <a:tailEnd/>
                </a:ln>
                <a:solidFill>
                  <a:srgbClr val="FFFF00"/>
                </a:solidFill>
                <a:effectLst/>
                <a:uLnTx/>
                <a:uFillTx/>
                <a:latin typeface=".VnTimeH" panose="020B7200000000000000" pitchFamily="34" charset="0"/>
                <a:ea typeface="+mn-ea"/>
                <a:cs typeface="+mn-cs"/>
              </a:rPr>
              <a:t>c</a:t>
            </a:r>
          </a:p>
        </p:txBody>
      </p:sp>
      <p:pic>
        <p:nvPicPr>
          <p:cNvPr id="5"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0682" y="3251426"/>
            <a:ext cx="592972" cy="3503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1"/>
          <p:cNvSpPr>
            <a:spLocks noChangeArrowheads="1"/>
          </p:cNvSpPr>
          <p:nvPr/>
        </p:nvSpPr>
        <p:spPr bwMode="auto">
          <a:xfrm>
            <a:off x="3059464" y="3069094"/>
            <a:ext cx="5972531" cy="74835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en-US" altLang="en-US" sz="2796" dirty="0">
                <a:solidFill>
                  <a:prstClr val="white"/>
                </a:solidFill>
                <a:cs typeface="Arial" panose="020B0604020202020204" pitchFamily="34" charset="0"/>
              </a:rPr>
              <a:t>2 </a:t>
            </a:r>
            <a:r>
              <a:rPr lang="en-US" altLang="en-US" sz="2796" dirty="0" err="1">
                <a:solidFill>
                  <a:prstClr val="white"/>
                </a:solidFill>
                <a:cs typeface="Arial" panose="020B0604020202020204" pitchFamily="34" charset="0"/>
              </a:rPr>
              <a:t>thế</a:t>
            </a:r>
            <a:r>
              <a:rPr lang="en-US" altLang="en-US" sz="2796" dirty="0">
                <a:solidFill>
                  <a:prstClr val="white"/>
                </a:solidFill>
                <a:cs typeface="Arial" panose="020B0604020202020204" pitchFamily="34" charset="0"/>
              </a:rPr>
              <a:t> </a:t>
            </a:r>
            <a:r>
              <a:rPr lang="en-US" altLang="en-US" sz="2796" dirty="0" err="1">
                <a:solidFill>
                  <a:prstClr val="white"/>
                </a:solidFill>
                <a:cs typeface="Arial" panose="020B0604020202020204" pitchFamily="34" charset="0"/>
              </a:rPr>
              <a:t>kỉ</a:t>
            </a:r>
            <a:endPar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821199" y="3029457"/>
            <a:ext cx="1498285" cy="80067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p:cNvPr>
          <p:cNvSpPr>
            <a:spLocks noChangeArrowheads="1"/>
          </p:cNvSpPr>
          <p:nvPr/>
        </p:nvSpPr>
        <p:spPr bwMode="auto">
          <a:xfrm>
            <a:off x="1897302" y="3102390"/>
            <a:ext cx="816526" cy="61199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1998"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8" name="WordArt 226"/>
          <p:cNvSpPr>
            <a:spLocks noChangeArrowheads="1" noChangeShapeType="1" noTextEdit="1"/>
          </p:cNvSpPr>
          <p:nvPr/>
        </p:nvSpPr>
        <p:spPr bwMode="auto">
          <a:xfrm>
            <a:off x="2103416" y="3214959"/>
            <a:ext cx="459791" cy="386859"/>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9525">
                  <a:solidFill>
                    <a:srgbClr val="FFFF00"/>
                  </a:solidFill>
                  <a:round/>
                  <a:headEnd/>
                  <a:tailEnd/>
                </a:ln>
                <a:solidFill>
                  <a:srgbClr val="FFFF00"/>
                </a:solidFill>
                <a:effectLst/>
                <a:uLnTx/>
                <a:uFillTx/>
                <a:latin typeface=".VnTimeH" panose="020B7200000000000000" pitchFamily="34" charset="0"/>
                <a:ea typeface="+mn-ea"/>
                <a:cs typeface="+mn-cs"/>
              </a:rPr>
              <a:t>a</a:t>
            </a:r>
          </a:p>
        </p:txBody>
      </p:sp>
      <p:sp>
        <p:nvSpPr>
          <p:cNvPr id="9" name="AutoShape 51"/>
          <p:cNvSpPr>
            <a:spLocks noChangeArrowheads="1"/>
          </p:cNvSpPr>
          <p:nvPr/>
        </p:nvSpPr>
        <p:spPr bwMode="auto">
          <a:xfrm>
            <a:off x="3070890" y="4210644"/>
            <a:ext cx="5936064" cy="74835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en-US" altLang="en-US" sz="2796" noProof="0" dirty="0">
                <a:solidFill>
                  <a:prstClr val="white"/>
                </a:solidFill>
                <a:cs typeface="Arial" panose="020B0604020202020204" pitchFamily="34" charset="0"/>
              </a:rPr>
              <a:t>4</a:t>
            </a:r>
            <a:r>
              <a:rPr lang="en-US" altLang="en-US" sz="2796" dirty="0">
                <a:solidFill>
                  <a:prstClr val="white"/>
                </a:solidFill>
                <a:cs typeface="Arial" panose="020B0604020202020204" pitchFamily="34" charset="0"/>
              </a:rPr>
              <a:t> </a:t>
            </a:r>
            <a:r>
              <a:rPr lang="en-US" altLang="en-US" sz="2796" dirty="0" err="1">
                <a:solidFill>
                  <a:prstClr val="white"/>
                </a:solidFill>
                <a:cs typeface="Arial" panose="020B0604020202020204" pitchFamily="34" charset="0"/>
              </a:rPr>
              <a:t>thế</a:t>
            </a:r>
            <a:r>
              <a:rPr lang="en-US" altLang="en-US" sz="2796" dirty="0">
                <a:solidFill>
                  <a:prstClr val="white"/>
                </a:solidFill>
                <a:cs typeface="Arial" panose="020B0604020202020204" pitchFamily="34" charset="0"/>
              </a:rPr>
              <a:t> </a:t>
            </a:r>
            <a:r>
              <a:rPr lang="en-US" altLang="en-US" sz="2796" dirty="0" err="1">
                <a:solidFill>
                  <a:prstClr val="white"/>
                </a:solidFill>
                <a:cs typeface="Arial" panose="020B0604020202020204" pitchFamily="34" charset="0"/>
              </a:rPr>
              <a:t>kỉ</a:t>
            </a:r>
            <a:r>
              <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pic>
        <p:nvPicPr>
          <p:cNvPr id="11"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5642" y="4392977"/>
            <a:ext cx="592972" cy="3503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796159" y="4171008"/>
            <a:ext cx="1498285" cy="80067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p:cNvPr>
          <p:cNvSpPr>
            <a:spLocks noChangeArrowheads="1"/>
          </p:cNvSpPr>
          <p:nvPr/>
        </p:nvSpPr>
        <p:spPr bwMode="auto">
          <a:xfrm>
            <a:off x="1872262" y="4243941"/>
            <a:ext cx="816526" cy="61199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1998"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15" name="WordArt 226"/>
          <p:cNvSpPr>
            <a:spLocks noChangeArrowheads="1" noChangeShapeType="1" noTextEdit="1"/>
          </p:cNvSpPr>
          <p:nvPr/>
        </p:nvSpPr>
        <p:spPr bwMode="auto">
          <a:xfrm>
            <a:off x="2078376" y="4356510"/>
            <a:ext cx="459791" cy="386859"/>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9525">
                  <a:solidFill>
                    <a:srgbClr val="FFFF00"/>
                  </a:solidFill>
                  <a:round/>
                  <a:headEnd/>
                  <a:tailEnd/>
                </a:ln>
                <a:solidFill>
                  <a:srgbClr val="FFFF00"/>
                </a:solidFill>
                <a:effectLst/>
                <a:uLnTx/>
                <a:uFillTx/>
                <a:latin typeface=".VnTimeH" panose="020B7200000000000000" pitchFamily="34" charset="0"/>
                <a:ea typeface="+mn-ea"/>
                <a:cs typeface="+mn-cs"/>
              </a:rPr>
              <a:t>b</a:t>
            </a:r>
          </a:p>
        </p:txBody>
      </p:sp>
      <p:sp>
        <p:nvSpPr>
          <p:cNvPr id="6172" name="WordArt 28"/>
          <p:cNvSpPr>
            <a:spLocks noChangeArrowheads="1" noChangeShapeType="1" noTextEdit="1"/>
          </p:cNvSpPr>
          <p:nvPr/>
        </p:nvSpPr>
        <p:spPr bwMode="auto">
          <a:xfrm>
            <a:off x="1980075" y="1369345"/>
            <a:ext cx="673832" cy="589801"/>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VNI-Times" pitchFamily="2" charset="0"/>
                <a:ea typeface="+mn-ea"/>
                <a:cs typeface="+mn-cs"/>
              </a:rPr>
              <a:t>Caâu</a:t>
            </a:r>
            <a:r>
              <a:rPr kumimoji="0" lang="en-US" sz="3595"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pitchFamily="2" charset="0"/>
                <a:ea typeface="+mn-ea"/>
                <a:cs typeface="+mn-cs"/>
              </a:rPr>
              <a:t>  2</a:t>
            </a:r>
          </a:p>
        </p:txBody>
      </p:sp>
      <p:pic>
        <p:nvPicPr>
          <p:cNvPr id="14361"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528212" y="773310"/>
            <a:ext cx="9132407" cy="9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2" name="WordArt 30"/>
          <p:cNvSpPr>
            <a:spLocks noChangeArrowheads="1" noChangeShapeType="1" noTextEdit="1"/>
          </p:cNvSpPr>
          <p:nvPr/>
        </p:nvSpPr>
        <p:spPr bwMode="auto">
          <a:xfrm>
            <a:off x="2904414" y="17031"/>
            <a:ext cx="5966188" cy="761034"/>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panose="020BE200000000000000" pitchFamily="34" charset="0"/>
                <a:ea typeface="+mn-ea"/>
                <a:cs typeface="+mn-cs"/>
              </a:rPr>
              <a:t>rung chu«ng vµng </a:t>
            </a:r>
          </a:p>
        </p:txBody>
      </p:sp>
      <p:grpSp>
        <p:nvGrpSpPr>
          <p:cNvPr id="26" name="Group 33"/>
          <p:cNvGrpSpPr>
            <a:grpSpLocks/>
          </p:cNvGrpSpPr>
          <p:nvPr/>
        </p:nvGrpSpPr>
        <p:grpSpPr bwMode="auto">
          <a:xfrm>
            <a:off x="9482601" y="2934328"/>
            <a:ext cx="1750378" cy="1750378"/>
            <a:chOff x="4320" y="2928"/>
            <a:chExt cx="1104" cy="1104"/>
          </a:xfrm>
        </p:grpSpPr>
        <p:sp>
          <p:nvSpPr>
            <p:cNvPr id="14381"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5992" b="1" i="0" u="none" strike="noStrike" kern="1200" cap="none" spc="0" normalizeH="0" baseline="0" noProof="0">
                <a:ln>
                  <a:noFill/>
                </a:ln>
                <a:solidFill>
                  <a:srgbClr val="FF0066"/>
                </a:solidFill>
                <a:effectLst/>
                <a:uLnTx/>
                <a:uFillTx/>
                <a:latin typeface=".VnHelvetInsH" panose="020B7200000000000000" pitchFamily="34" charset="0"/>
                <a:ea typeface="+mn-ea"/>
                <a:cs typeface="+mn-cs"/>
              </a:endParaRPr>
            </a:p>
          </p:txBody>
        </p:sp>
        <p:sp>
          <p:nvSpPr>
            <p:cNvPr id="14382"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Hết giờ</a:t>
              </a:r>
            </a:p>
          </p:txBody>
        </p:sp>
      </p:grpSp>
      <p:sp>
        <p:nvSpPr>
          <p:cNvPr id="6180" name="WordArt 36"/>
          <p:cNvSpPr>
            <a:spLocks noChangeArrowheads="1" noChangeShapeType="1" noTextEdit="1"/>
          </p:cNvSpPr>
          <p:nvPr/>
        </p:nvSpPr>
        <p:spPr bwMode="auto">
          <a:xfrm>
            <a:off x="10048620" y="3414731"/>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0</a:t>
            </a:r>
          </a:p>
        </p:txBody>
      </p:sp>
      <p:sp>
        <p:nvSpPr>
          <p:cNvPr id="6181" name="WordArt 37"/>
          <p:cNvSpPr>
            <a:spLocks noChangeArrowheads="1" noChangeShapeType="1" noTextEdit="1"/>
          </p:cNvSpPr>
          <p:nvPr/>
        </p:nvSpPr>
        <p:spPr bwMode="auto">
          <a:xfrm>
            <a:off x="10048620" y="3414731"/>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a:t>
            </a:r>
          </a:p>
        </p:txBody>
      </p:sp>
      <p:sp>
        <p:nvSpPr>
          <p:cNvPr id="6182" name="WordArt 38"/>
          <p:cNvSpPr>
            <a:spLocks noChangeArrowheads="1" noChangeShapeType="1" noTextEdit="1"/>
          </p:cNvSpPr>
          <p:nvPr/>
        </p:nvSpPr>
        <p:spPr bwMode="auto">
          <a:xfrm>
            <a:off x="10053376" y="3386193"/>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2</a:t>
            </a:r>
          </a:p>
        </p:txBody>
      </p:sp>
      <p:sp>
        <p:nvSpPr>
          <p:cNvPr id="6183" name="WordArt 39"/>
          <p:cNvSpPr>
            <a:spLocks noChangeArrowheads="1" noChangeShapeType="1" noTextEdit="1"/>
          </p:cNvSpPr>
          <p:nvPr/>
        </p:nvSpPr>
        <p:spPr bwMode="auto">
          <a:xfrm>
            <a:off x="10048620" y="3414731"/>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3</a:t>
            </a:r>
          </a:p>
        </p:txBody>
      </p:sp>
      <p:sp>
        <p:nvSpPr>
          <p:cNvPr id="6184" name="WordArt 40"/>
          <p:cNvSpPr>
            <a:spLocks noChangeArrowheads="1" noChangeShapeType="1" noTextEdit="1"/>
          </p:cNvSpPr>
          <p:nvPr/>
        </p:nvSpPr>
        <p:spPr bwMode="auto">
          <a:xfrm>
            <a:off x="10096185" y="3414731"/>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4</a:t>
            </a:r>
          </a:p>
        </p:txBody>
      </p:sp>
      <p:sp>
        <p:nvSpPr>
          <p:cNvPr id="6185" name="WordArt 41"/>
          <p:cNvSpPr>
            <a:spLocks noChangeArrowheads="1" noChangeShapeType="1" noTextEdit="1"/>
          </p:cNvSpPr>
          <p:nvPr/>
        </p:nvSpPr>
        <p:spPr bwMode="auto">
          <a:xfrm>
            <a:off x="10062889" y="3414731"/>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5</a:t>
            </a:r>
          </a:p>
        </p:txBody>
      </p:sp>
      <p:sp>
        <p:nvSpPr>
          <p:cNvPr id="6186" name="WordArt 42"/>
          <p:cNvSpPr>
            <a:spLocks noChangeArrowheads="1" noChangeShapeType="1" noTextEdit="1"/>
          </p:cNvSpPr>
          <p:nvPr/>
        </p:nvSpPr>
        <p:spPr bwMode="auto">
          <a:xfrm>
            <a:off x="10048620" y="3414731"/>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6</a:t>
            </a:r>
          </a:p>
        </p:txBody>
      </p:sp>
      <p:sp>
        <p:nvSpPr>
          <p:cNvPr id="6187" name="WordArt 43"/>
          <p:cNvSpPr>
            <a:spLocks noChangeArrowheads="1" noChangeShapeType="1" noTextEdit="1"/>
          </p:cNvSpPr>
          <p:nvPr/>
        </p:nvSpPr>
        <p:spPr bwMode="auto">
          <a:xfrm>
            <a:off x="10048620" y="3414731"/>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7</a:t>
            </a:r>
          </a:p>
        </p:txBody>
      </p:sp>
      <p:sp>
        <p:nvSpPr>
          <p:cNvPr id="6188" name="WordArt 44"/>
          <p:cNvSpPr>
            <a:spLocks noChangeArrowheads="1" noChangeShapeType="1" noTextEdit="1"/>
          </p:cNvSpPr>
          <p:nvPr/>
        </p:nvSpPr>
        <p:spPr bwMode="auto">
          <a:xfrm>
            <a:off x="10053376" y="3400461"/>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8</a:t>
            </a:r>
          </a:p>
        </p:txBody>
      </p:sp>
      <p:sp>
        <p:nvSpPr>
          <p:cNvPr id="6189" name="WordArt 45"/>
          <p:cNvSpPr>
            <a:spLocks noChangeArrowheads="1" noChangeShapeType="1" noTextEdit="1"/>
          </p:cNvSpPr>
          <p:nvPr/>
        </p:nvSpPr>
        <p:spPr bwMode="auto">
          <a:xfrm>
            <a:off x="10048620" y="3414731"/>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9</a:t>
            </a:r>
          </a:p>
        </p:txBody>
      </p:sp>
      <p:sp>
        <p:nvSpPr>
          <p:cNvPr id="6190" name="WordArt 46"/>
          <p:cNvSpPr>
            <a:spLocks noChangeArrowheads="1" noChangeShapeType="1" noTextEdit="1"/>
          </p:cNvSpPr>
          <p:nvPr/>
        </p:nvSpPr>
        <p:spPr bwMode="auto">
          <a:xfrm>
            <a:off x="10048620" y="3414731"/>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10</a:t>
            </a:r>
          </a:p>
        </p:txBody>
      </p:sp>
      <p:sp>
        <p:nvSpPr>
          <p:cNvPr id="50" name="Rectangle 19"/>
          <p:cNvSpPr>
            <a:spLocks noChangeArrowheads="1"/>
          </p:cNvSpPr>
          <p:nvPr/>
        </p:nvSpPr>
        <p:spPr bwMode="auto">
          <a:xfrm>
            <a:off x="9867874" y="3443270"/>
            <a:ext cx="1293758" cy="684930"/>
          </a:xfrm>
          <a:prstGeom prst="rect">
            <a:avLst/>
          </a:prstGeom>
          <a:solidFill>
            <a:srgbClr val="FFFF00"/>
          </a:solidFill>
          <a:ln w="63500">
            <a:solidFill>
              <a:srgbClr val="0000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48" b="1" i="0" u="none" strike="noStrike" kern="1200" cap="none" spc="0" normalizeH="0" baseline="0" noProof="0">
                <a:ln>
                  <a:noFill/>
                </a:ln>
                <a:solidFill>
                  <a:srgbClr val="FF3300"/>
                </a:solidFill>
                <a:effectLst/>
                <a:uLnTx/>
                <a:uFillTx/>
                <a:latin typeface="Times New Roman" panose="02020603050405020304" pitchFamily="18" charset="0"/>
                <a:ea typeface="+mn-ea"/>
                <a:cs typeface="Times New Roman" panose="02020603050405020304" pitchFamily="18" charset="0"/>
              </a:rPr>
              <a:t>Bắt đầu</a:t>
            </a:r>
          </a:p>
        </p:txBody>
      </p:sp>
    </p:spTree>
    <p:custDataLst>
      <p:tags r:id="rId1"/>
    </p:custDataLst>
    <p:extLst>
      <p:ext uri="{BB962C8B-B14F-4D97-AF65-F5344CB8AC3E}">
        <p14:creationId xmlns:p14="http://schemas.microsoft.com/office/powerpoint/2010/main" val="3887297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2"/>
                                        </p:tgtEl>
                                        <p:attrNameLst>
                                          <p:attrName>style.visibility</p:attrName>
                                        </p:attrNameLst>
                                      </p:cBhvr>
                                      <p:to>
                                        <p:strVal val="visible"/>
                                      </p:to>
                                    </p:set>
                                    <p:anim calcmode="lin" valueType="num">
                                      <p:cBhvr>
                                        <p:cTn id="7" dur="500" fill="hold"/>
                                        <p:tgtEl>
                                          <p:spTgt spid="6172"/>
                                        </p:tgtEl>
                                        <p:attrNameLst>
                                          <p:attrName>ppt_w</p:attrName>
                                        </p:attrNameLst>
                                      </p:cBhvr>
                                      <p:tavLst>
                                        <p:tav tm="0">
                                          <p:val>
                                            <p:fltVal val="0"/>
                                          </p:val>
                                        </p:tav>
                                        <p:tav tm="100000">
                                          <p:val>
                                            <p:strVal val="#ppt_w"/>
                                          </p:val>
                                        </p:tav>
                                      </p:tavLst>
                                    </p:anim>
                                    <p:anim calcmode="lin" valueType="num">
                                      <p:cBhvr>
                                        <p:cTn id="8" dur="500" fill="hold"/>
                                        <p:tgtEl>
                                          <p:spTgt spid="6172"/>
                                        </p:tgtEl>
                                        <p:attrNameLst>
                                          <p:attrName>ppt_h</p:attrName>
                                        </p:attrNameLst>
                                      </p:cBhvr>
                                      <p:tavLst>
                                        <p:tav tm="0">
                                          <p:val>
                                            <p:fltVal val="0"/>
                                          </p:val>
                                        </p:tav>
                                        <p:tav tm="100000">
                                          <p:val>
                                            <p:strVal val="#ppt_h"/>
                                          </p:val>
                                        </p:tav>
                                      </p:tavLst>
                                    </p:anim>
                                    <p:animEffect transition="in" filter="fade">
                                      <p:cBhvr>
                                        <p:cTn id="9" dur="500"/>
                                        <p:tgtEl>
                                          <p:spTgt spid="6172"/>
                                        </p:tgtEl>
                                      </p:cBhvr>
                                    </p:animEffect>
                                  </p:childTnLst>
                                </p:cTn>
                              </p:par>
                              <p:par>
                                <p:cTn id="10" presetID="2" presetClass="entr" presetSubtype="8" fill="hold" nodeType="withEffect">
                                  <p:stCondLst>
                                    <p:cond delay="50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0-#ppt_w/2"/>
                                          </p:val>
                                        </p:tav>
                                        <p:tav tm="100000">
                                          <p:val>
                                            <p:strVal val="#ppt_x"/>
                                          </p:val>
                                        </p:tav>
                                      </p:tavLst>
                                    </p:anim>
                                    <p:anim calcmode="lin" valueType="num">
                                      <p:cBhvr additive="base">
                                        <p:cTn id="13"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Jet Fighter 2-DVDH.wav"/>
                                        </p:tgtEl>
                                      </p:cMediaNode>
                                    </p:audio>
                                  </p:subTnLst>
                                </p:cTn>
                              </p:par>
                            </p:childTnLst>
                          </p:cTn>
                        </p:par>
                        <p:par>
                          <p:cTn id="14" fill="hold" nodeType="afterGroup">
                            <p:stCondLst>
                              <p:cond delay="1500"/>
                            </p:stCondLst>
                            <p:childTnLst>
                              <p:par>
                                <p:cTn id="15" presetID="5" presetClass="entr" presetSubtype="10" fill="hold" nodeType="afterEffect">
                                  <p:stCondLst>
                                    <p:cond delay="1000"/>
                                  </p:stCondLst>
                                  <p:childTnLst>
                                    <p:set>
                                      <p:cBhvr>
                                        <p:cTn id="16" dur="1" fill="hold">
                                          <p:stCondLst>
                                            <p:cond delay="0"/>
                                          </p:stCondLst>
                                        </p:cTn>
                                        <p:tgtEl>
                                          <p:spTgt spid="39"/>
                                        </p:tgtEl>
                                        <p:attrNameLst>
                                          <p:attrName>style.visibility</p:attrName>
                                        </p:attrNameLst>
                                      </p:cBhvr>
                                      <p:to>
                                        <p:strVal val="visible"/>
                                      </p:to>
                                    </p:set>
                                    <p:animEffect transition="in" filter="checkerboard(across)">
                                      <p:cBhvr>
                                        <p:cTn id="17" dur="500"/>
                                        <p:tgtEl>
                                          <p:spTgt spid="39"/>
                                        </p:tgtEl>
                                      </p:cBhvr>
                                    </p:animEffect>
                                  </p:childTnLst>
                                </p:cTn>
                              </p:par>
                              <p:par>
                                <p:cTn id="18" presetID="5" presetClass="entr" presetSubtype="1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checkerboard(across)">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 3-CL (2).wav"/>
                                        </p:tgtEl>
                                      </p:cMediaNode>
                                    </p:audio>
                                  </p:subTnLst>
                                </p:cTn>
                              </p:par>
                              <p:par>
                                <p:cTn id="21" presetID="5" presetClass="entr" presetSubtype="10" fill="hold" nodeType="withEffect">
                                  <p:stCondLst>
                                    <p:cond delay="0"/>
                                  </p:stCondLst>
                                  <p:childTnLst>
                                    <p:set>
                                      <p:cBhvr>
                                        <p:cTn id="22" dur="1" fill="hold">
                                          <p:stCondLst>
                                            <p:cond delay="0"/>
                                          </p:stCondLst>
                                        </p:cTn>
                                        <p:tgtEl>
                                          <p:spTgt spid="1043"/>
                                        </p:tgtEl>
                                        <p:attrNameLst>
                                          <p:attrName>style.visibility</p:attrName>
                                        </p:attrNameLst>
                                      </p:cBhvr>
                                      <p:to>
                                        <p:strVal val="visible"/>
                                      </p:to>
                                    </p:set>
                                    <p:animEffect transition="in" filter="checkerboard(across)">
                                      <p:cBhvr>
                                        <p:cTn id="23" dur="500"/>
                                        <p:tgtEl>
                                          <p:spTgt spid="1043"/>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44"/>
                                        </p:tgtEl>
                                        <p:attrNameLst>
                                          <p:attrName>style.visibility</p:attrName>
                                        </p:attrNameLst>
                                      </p:cBhvr>
                                      <p:to>
                                        <p:strVal val="visible"/>
                                      </p:to>
                                    </p:set>
                                    <p:animEffect transition="in" filter="checkerboard(across)">
                                      <p:cBhvr>
                                        <p:cTn id="26" dur="500"/>
                                        <p:tgtEl>
                                          <p:spTgt spid="1044"/>
                                        </p:tgtEl>
                                      </p:cBhvr>
                                    </p:animEffect>
                                  </p:childTnLst>
                                </p:cTn>
                              </p:par>
                              <p:par>
                                <p:cTn id="27" presetID="22" presetClass="entr" presetSubtype="8" fill="hold" nodeType="withEffect">
                                  <p:stCondLst>
                                    <p:cond delay="0"/>
                                  </p:stCondLst>
                                  <p:iterate type="lt">
                                    <p:tmPct val="0"/>
                                  </p:iterate>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par>
                          <p:cTn id="30" fill="hold" nodeType="afterGroup">
                            <p:stCondLst>
                              <p:cond delay="3000"/>
                            </p:stCondLst>
                            <p:childTnLst>
                              <p:par>
                                <p:cTn id="31" presetID="5" presetClass="entr" presetSubtype="10" fill="hold" nodeType="afterEffect">
                                  <p:stCondLst>
                                    <p:cond delay="100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par>
                                <p:cTn id="34" presetID="5" presetClass="entr" presetSubtype="1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 3-CL (2).wav"/>
                                        </p:tgtEl>
                                      </p:cMediaNode>
                                    </p:audio>
                                  </p:subTnLst>
                                </p:cTn>
                              </p:par>
                              <p:par>
                                <p:cTn id="37" presetID="5" presetClass="entr" presetSubtype="1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500"/>
                                        <p:tgtEl>
                                          <p:spTgt spid="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heckerboard(across)">
                                      <p:cBhvr>
                                        <p:cTn id="42" dur="500"/>
                                        <p:tgtEl>
                                          <p:spTgt spid="8"/>
                                        </p:tgtEl>
                                      </p:cBhvr>
                                    </p:animEffect>
                                  </p:childTnLst>
                                </p:cTn>
                              </p:par>
                              <p:par>
                                <p:cTn id="43" presetID="22" presetClass="entr" presetSubtype="8"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par>
                          <p:cTn id="46" fill="hold" nodeType="afterGroup">
                            <p:stCondLst>
                              <p:cond delay="4500"/>
                            </p:stCondLst>
                            <p:childTnLst>
                              <p:par>
                                <p:cTn id="47" presetID="5" presetClass="entr" presetSubtype="10" fill="hold" nodeType="afterEffect">
                                  <p:stCondLst>
                                    <p:cond delay="1000"/>
                                  </p:stCondLst>
                                  <p:childTnLst>
                                    <p:set>
                                      <p:cBhvr>
                                        <p:cTn id="48" dur="1" fill="hold">
                                          <p:stCondLst>
                                            <p:cond delay="0"/>
                                          </p:stCondLst>
                                        </p:cTn>
                                        <p:tgtEl>
                                          <p:spTgt spid="11"/>
                                        </p:tgtEl>
                                        <p:attrNameLst>
                                          <p:attrName>style.visibility</p:attrName>
                                        </p:attrNameLst>
                                      </p:cBhvr>
                                      <p:to>
                                        <p:strVal val="visible"/>
                                      </p:to>
                                    </p:set>
                                    <p:animEffect transition="in" filter="checkerboard(across)">
                                      <p:cBhvr>
                                        <p:cTn id="49" dur="500"/>
                                        <p:tgtEl>
                                          <p:spTgt spid="11"/>
                                        </p:tgtEl>
                                      </p:cBhvr>
                                    </p:animEffect>
                                  </p:childTnLst>
                                </p:cTn>
                              </p:par>
                              <p:par>
                                <p:cTn id="50" presetID="5" presetClass="entr" presetSubtype="1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heckerboard(across)">
                                      <p:cBhvr>
                                        <p:cTn id="52" dur="5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 3-CL (2).wav"/>
                                        </p:tgtEl>
                                      </p:cMediaNode>
                                    </p:audio>
                                  </p:subTnLst>
                                </p:cTn>
                              </p:par>
                              <p:par>
                                <p:cTn id="53" presetID="5" presetClass="entr" presetSubtype="1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heckerboard(across)">
                                      <p:cBhvr>
                                        <p:cTn id="55" dur="500"/>
                                        <p:tgtEl>
                                          <p:spTgt spid="13"/>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checkerboard(across)">
                                      <p:cBhvr>
                                        <p:cTn id="58" dur="500"/>
                                        <p:tgtEl>
                                          <p:spTgt spid="15"/>
                                        </p:tgtEl>
                                      </p:cBhvr>
                                    </p:animEffect>
                                  </p:childTnLst>
                                </p:cTn>
                              </p:par>
                              <p:par>
                                <p:cTn id="59" presetID="22" presetClass="entr" presetSubtype="8"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box(in)">
                                      <p:cBhvr>
                                        <p:cTn id="66" dur="500"/>
                                        <p:tgtEl>
                                          <p:spTgt spid="50"/>
                                        </p:tgtEl>
                                      </p:cBhvr>
                                    </p:animEffect>
                                  </p:childTnLst>
                                  <p:subTnLst>
                                    <p:audio>
                                      <p:cMediaNode>
                                        <p:cTn display="0" masterRel="sameClick">
                                          <p:stCondLst>
                                            <p:cond evt="begin" delay="0">
                                              <p:tn val="64"/>
                                            </p:cond>
                                          </p:stCondLst>
                                          <p:endCondLst>
                                            <p:cond evt="onStopAudio" delay="0">
                                              <p:tgtEl>
                                                <p:sldTgt/>
                                              </p:tgtEl>
                                            </p:cond>
                                          </p:endCondLst>
                                        </p:cTn>
                                        <p:tgtEl>
                                          <p:sndTgt r:embed="rId5" name="ringin.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50"/>
                                        </p:tgtEl>
                                        <p:attrNameLst>
                                          <p:attrName>style.visibility</p:attrName>
                                        </p:attrNameLst>
                                      </p:cBhvr>
                                      <p:to>
                                        <p:strVal val="hidden"/>
                                      </p:to>
                                    </p:set>
                                  </p:childTnLst>
                                </p:cTn>
                              </p:par>
                            </p:childTnLst>
                          </p:cTn>
                        </p:par>
                        <p:par>
                          <p:cTn id="71" fill="hold" nodeType="afterGroup">
                            <p:stCondLst>
                              <p:cond delay="0"/>
                            </p:stCondLst>
                            <p:childTnLst>
                              <p:par>
                                <p:cTn id="72" presetID="9" presetClass="entr" presetSubtype="0" fill="hold" grpId="0" nodeType="afterEffect">
                                  <p:stCondLst>
                                    <p:cond delay="0"/>
                                  </p:stCondLst>
                                  <p:childTnLst>
                                    <p:set>
                                      <p:cBhvr>
                                        <p:cTn id="73" dur="1" fill="hold">
                                          <p:stCondLst>
                                            <p:cond delay="0"/>
                                          </p:stCondLst>
                                        </p:cTn>
                                        <p:tgtEl>
                                          <p:spTgt spid="6190"/>
                                        </p:tgtEl>
                                        <p:attrNameLst>
                                          <p:attrName>style.visibility</p:attrName>
                                        </p:attrNameLst>
                                      </p:cBhvr>
                                      <p:to>
                                        <p:strVal val="visible"/>
                                      </p:to>
                                    </p:set>
                                    <p:animEffect transition="in" filter="dissolve">
                                      <p:cBhvr>
                                        <p:cTn id="74" dur="500"/>
                                        <p:tgtEl>
                                          <p:spTgt spid="6190"/>
                                        </p:tgtEl>
                                      </p:cBhvr>
                                    </p:animEffect>
                                  </p:childTnLst>
                                  <p:subTnLst>
                                    <p:audio>
                                      <p:cMediaNode>
                                        <p:cTn display="0" masterRel="sameClick">
                                          <p:stCondLst>
                                            <p:cond evt="begin" delay="0">
                                              <p:tn val="72"/>
                                            </p:cond>
                                          </p:stCondLst>
                                          <p:endCondLst>
                                            <p:cond evt="onStopAudio" delay="0">
                                              <p:tgtEl>
                                                <p:sldTgt/>
                                              </p:tgtEl>
                                            </p:cond>
                                          </p:endCondLst>
                                        </p:cTn>
                                        <p:tgtEl>
                                          <p:sndTgt r:embed="rId6" name="camera.wav"/>
                                        </p:tgtEl>
                                      </p:cMediaNode>
                                    </p:audio>
                                  </p:subTnLst>
                                </p:cTn>
                              </p:par>
                            </p:childTnLst>
                          </p:cTn>
                        </p:par>
                        <p:par>
                          <p:cTn id="75" fill="hold" nodeType="afterGroup">
                            <p:stCondLst>
                              <p:cond delay="500"/>
                            </p:stCondLst>
                            <p:childTnLst>
                              <p:par>
                                <p:cTn id="76" presetID="53" presetClass="exit" presetSubtype="0" fill="hold" grpId="1" nodeType="afterEffect">
                                  <p:stCondLst>
                                    <p:cond delay="0"/>
                                  </p:stCondLst>
                                  <p:childTnLst>
                                    <p:anim calcmode="lin" valueType="num">
                                      <p:cBhvr>
                                        <p:cTn id="77" dur="500"/>
                                        <p:tgtEl>
                                          <p:spTgt spid="6190"/>
                                        </p:tgtEl>
                                        <p:attrNameLst>
                                          <p:attrName>ppt_w</p:attrName>
                                        </p:attrNameLst>
                                      </p:cBhvr>
                                      <p:tavLst>
                                        <p:tav tm="0">
                                          <p:val>
                                            <p:strVal val="ppt_w"/>
                                          </p:val>
                                        </p:tav>
                                        <p:tav tm="100000">
                                          <p:val>
                                            <p:fltVal val="0"/>
                                          </p:val>
                                        </p:tav>
                                      </p:tavLst>
                                    </p:anim>
                                    <p:anim calcmode="lin" valueType="num">
                                      <p:cBhvr>
                                        <p:cTn id="78" dur="500"/>
                                        <p:tgtEl>
                                          <p:spTgt spid="6190"/>
                                        </p:tgtEl>
                                        <p:attrNameLst>
                                          <p:attrName>ppt_h</p:attrName>
                                        </p:attrNameLst>
                                      </p:cBhvr>
                                      <p:tavLst>
                                        <p:tav tm="0">
                                          <p:val>
                                            <p:strVal val="ppt_h"/>
                                          </p:val>
                                        </p:tav>
                                        <p:tav tm="100000">
                                          <p:val>
                                            <p:fltVal val="0"/>
                                          </p:val>
                                        </p:tav>
                                      </p:tavLst>
                                    </p:anim>
                                    <p:animEffect transition="out" filter="fade">
                                      <p:cBhvr>
                                        <p:cTn id="79" dur="500"/>
                                        <p:tgtEl>
                                          <p:spTgt spid="6190"/>
                                        </p:tgtEl>
                                      </p:cBhvr>
                                    </p:animEffect>
                                    <p:set>
                                      <p:cBhvr>
                                        <p:cTn id="80" dur="1" fill="hold">
                                          <p:stCondLst>
                                            <p:cond delay="499"/>
                                          </p:stCondLst>
                                        </p:cTn>
                                        <p:tgtEl>
                                          <p:spTgt spid="6190"/>
                                        </p:tgtEl>
                                        <p:attrNameLst>
                                          <p:attrName>style.visibility</p:attrName>
                                        </p:attrNameLst>
                                      </p:cBhvr>
                                      <p:to>
                                        <p:strVal val="hidden"/>
                                      </p:to>
                                    </p:set>
                                  </p:childTnLst>
                                </p:cTn>
                              </p:par>
                            </p:childTnLst>
                          </p:cTn>
                        </p:par>
                        <p:par>
                          <p:cTn id="81" fill="hold" nodeType="afterGroup">
                            <p:stCondLst>
                              <p:cond delay="1000"/>
                            </p:stCondLst>
                            <p:childTnLst>
                              <p:par>
                                <p:cTn id="82" presetID="9" presetClass="entr" presetSubtype="0" fill="hold" grpId="0" nodeType="afterEffect">
                                  <p:stCondLst>
                                    <p:cond delay="0"/>
                                  </p:stCondLst>
                                  <p:childTnLst>
                                    <p:set>
                                      <p:cBhvr>
                                        <p:cTn id="83" dur="1" fill="hold">
                                          <p:stCondLst>
                                            <p:cond delay="0"/>
                                          </p:stCondLst>
                                        </p:cTn>
                                        <p:tgtEl>
                                          <p:spTgt spid="6189"/>
                                        </p:tgtEl>
                                        <p:attrNameLst>
                                          <p:attrName>style.visibility</p:attrName>
                                        </p:attrNameLst>
                                      </p:cBhvr>
                                      <p:to>
                                        <p:strVal val="visible"/>
                                      </p:to>
                                    </p:set>
                                    <p:animEffect transition="in" filter="dissolve">
                                      <p:cBhvr>
                                        <p:cTn id="84" dur="500"/>
                                        <p:tgtEl>
                                          <p:spTgt spid="6189"/>
                                        </p:tgtEl>
                                      </p:cBhvr>
                                    </p:animEffect>
                                  </p:childTnLst>
                                  <p:subTnLst>
                                    <p:audio>
                                      <p:cMediaNode>
                                        <p:cTn display="0" masterRel="sameClick">
                                          <p:stCondLst>
                                            <p:cond evt="begin" delay="0">
                                              <p:tn val="82"/>
                                            </p:cond>
                                          </p:stCondLst>
                                          <p:endCondLst>
                                            <p:cond evt="onStopAudio" delay="0">
                                              <p:tgtEl>
                                                <p:sldTgt/>
                                              </p:tgtEl>
                                            </p:cond>
                                          </p:endCondLst>
                                        </p:cTn>
                                        <p:tgtEl>
                                          <p:sndTgt r:embed="rId6" name="camera.wav"/>
                                        </p:tgtEl>
                                      </p:cMediaNode>
                                    </p:audio>
                                  </p:subTnLst>
                                </p:cTn>
                              </p:par>
                            </p:childTnLst>
                          </p:cTn>
                        </p:par>
                        <p:par>
                          <p:cTn id="85" fill="hold">
                            <p:stCondLst>
                              <p:cond delay="1500"/>
                            </p:stCondLst>
                            <p:childTnLst>
                              <p:par>
                                <p:cTn id="86" presetID="53" presetClass="exit" presetSubtype="0" fill="hold" grpId="1" nodeType="afterEffect">
                                  <p:stCondLst>
                                    <p:cond delay="0"/>
                                  </p:stCondLst>
                                  <p:childTnLst>
                                    <p:anim calcmode="lin" valueType="num">
                                      <p:cBhvr>
                                        <p:cTn id="87" dur="500"/>
                                        <p:tgtEl>
                                          <p:spTgt spid="6189"/>
                                        </p:tgtEl>
                                        <p:attrNameLst>
                                          <p:attrName>ppt_w</p:attrName>
                                        </p:attrNameLst>
                                      </p:cBhvr>
                                      <p:tavLst>
                                        <p:tav tm="0">
                                          <p:val>
                                            <p:strVal val="ppt_w"/>
                                          </p:val>
                                        </p:tav>
                                        <p:tav tm="100000">
                                          <p:val>
                                            <p:fltVal val="0"/>
                                          </p:val>
                                        </p:tav>
                                      </p:tavLst>
                                    </p:anim>
                                    <p:anim calcmode="lin" valueType="num">
                                      <p:cBhvr>
                                        <p:cTn id="88" dur="500"/>
                                        <p:tgtEl>
                                          <p:spTgt spid="6189"/>
                                        </p:tgtEl>
                                        <p:attrNameLst>
                                          <p:attrName>ppt_h</p:attrName>
                                        </p:attrNameLst>
                                      </p:cBhvr>
                                      <p:tavLst>
                                        <p:tav tm="0">
                                          <p:val>
                                            <p:strVal val="ppt_h"/>
                                          </p:val>
                                        </p:tav>
                                        <p:tav tm="100000">
                                          <p:val>
                                            <p:fltVal val="0"/>
                                          </p:val>
                                        </p:tav>
                                      </p:tavLst>
                                    </p:anim>
                                    <p:animEffect transition="out" filter="fade">
                                      <p:cBhvr>
                                        <p:cTn id="89" dur="500"/>
                                        <p:tgtEl>
                                          <p:spTgt spid="6189"/>
                                        </p:tgtEl>
                                      </p:cBhvr>
                                    </p:animEffect>
                                    <p:set>
                                      <p:cBhvr>
                                        <p:cTn id="90" dur="1" fill="hold">
                                          <p:stCondLst>
                                            <p:cond delay="499"/>
                                          </p:stCondLst>
                                        </p:cTn>
                                        <p:tgtEl>
                                          <p:spTgt spid="6189"/>
                                        </p:tgtEl>
                                        <p:attrNameLst>
                                          <p:attrName>style.visibility</p:attrName>
                                        </p:attrNameLst>
                                      </p:cBhvr>
                                      <p:to>
                                        <p:strVal val="hidden"/>
                                      </p:to>
                                    </p:set>
                                  </p:childTnLst>
                                </p:cTn>
                              </p:par>
                            </p:childTnLst>
                          </p:cTn>
                        </p:par>
                        <p:par>
                          <p:cTn id="91" fill="hold" nodeType="afterGroup">
                            <p:stCondLst>
                              <p:cond delay="2000"/>
                            </p:stCondLst>
                            <p:childTnLst>
                              <p:par>
                                <p:cTn id="92" presetID="9" presetClass="entr" presetSubtype="0" fill="hold" grpId="0" nodeType="afterEffect">
                                  <p:stCondLst>
                                    <p:cond delay="0"/>
                                  </p:stCondLst>
                                  <p:childTnLst>
                                    <p:set>
                                      <p:cBhvr>
                                        <p:cTn id="93" dur="1" fill="hold">
                                          <p:stCondLst>
                                            <p:cond delay="0"/>
                                          </p:stCondLst>
                                        </p:cTn>
                                        <p:tgtEl>
                                          <p:spTgt spid="6188"/>
                                        </p:tgtEl>
                                        <p:attrNameLst>
                                          <p:attrName>style.visibility</p:attrName>
                                        </p:attrNameLst>
                                      </p:cBhvr>
                                      <p:to>
                                        <p:strVal val="visible"/>
                                      </p:to>
                                    </p:set>
                                    <p:animEffect transition="in" filter="dissolve">
                                      <p:cBhvr>
                                        <p:cTn id="94" dur="500"/>
                                        <p:tgtEl>
                                          <p:spTgt spid="6188"/>
                                        </p:tgtEl>
                                      </p:cBhvr>
                                    </p:animEffect>
                                  </p:childTnLst>
                                  <p:subTnLst>
                                    <p:audio>
                                      <p:cMediaNode>
                                        <p:cTn display="0" masterRel="sameClick">
                                          <p:stCondLst>
                                            <p:cond evt="begin" delay="0">
                                              <p:tn val="92"/>
                                            </p:cond>
                                          </p:stCondLst>
                                          <p:endCondLst>
                                            <p:cond evt="onStopAudio" delay="0">
                                              <p:tgtEl>
                                                <p:sldTgt/>
                                              </p:tgtEl>
                                            </p:cond>
                                          </p:endCondLst>
                                        </p:cTn>
                                        <p:tgtEl>
                                          <p:sndTgt r:embed="rId6" name="camera.wav"/>
                                        </p:tgtEl>
                                      </p:cMediaNode>
                                    </p:audio>
                                  </p:subTnLst>
                                </p:cTn>
                              </p:par>
                            </p:childTnLst>
                          </p:cTn>
                        </p:par>
                        <p:par>
                          <p:cTn id="95" fill="hold" nodeType="afterGroup">
                            <p:stCondLst>
                              <p:cond delay="2500"/>
                            </p:stCondLst>
                            <p:childTnLst>
                              <p:par>
                                <p:cTn id="96" presetID="53" presetClass="exit" presetSubtype="0" fill="hold" grpId="1" nodeType="afterEffect">
                                  <p:stCondLst>
                                    <p:cond delay="0"/>
                                  </p:stCondLst>
                                  <p:childTnLst>
                                    <p:anim calcmode="lin" valueType="num">
                                      <p:cBhvr>
                                        <p:cTn id="97" dur="500"/>
                                        <p:tgtEl>
                                          <p:spTgt spid="6188"/>
                                        </p:tgtEl>
                                        <p:attrNameLst>
                                          <p:attrName>ppt_w</p:attrName>
                                        </p:attrNameLst>
                                      </p:cBhvr>
                                      <p:tavLst>
                                        <p:tav tm="0">
                                          <p:val>
                                            <p:strVal val="ppt_w"/>
                                          </p:val>
                                        </p:tav>
                                        <p:tav tm="100000">
                                          <p:val>
                                            <p:fltVal val="0"/>
                                          </p:val>
                                        </p:tav>
                                      </p:tavLst>
                                    </p:anim>
                                    <p:anim calcmode="lin" valueType="num">
                                      <p:cBhvr>
                                        <p:cTn id="98" dur="500"/>
                                        <p:tgtEl>
                                          <p:spTgt spid="6188"/>
                                        </p:tgtEl>
                                        <p:attrNameLst>
                                          <p:attrName>ppt_h</p:attrName>
                                        </p:attrNameLst>
                                      </p:cBhvr>
                                      <p:tavLst>
                                        <p:tav tm="0">
                                          <p:val>
                                            <p:strVal val="ppt_h"/>
                                          </p:val>
                                        </p:tav>
                                        <p:tav tm="100000">
                                          <p:val>
                                            <p:fltVal val="0"/>
                                          </p:val>
                                        </p:tav>
                                      </p:tavLst>
                                    </p:anim>
                                    <p:animEffect transition="out" filter="fade">
                                      <p:cBhvr>
                                        <p:cTn id="99" dur="500"/>
                                        <p:tgtEl>
                                          <p:spTgt spid="6188"/>
                                        </p:tgtEl>
                                      </p:cBhvr>
                                    </p:animEffect>
                                    <p:set>
                                      <p:cBhvr>
                                        <p:cTn id="100" dur="1" fill="hold">
                                          <p:stCondLst>
                                            <p:cond delay="499"/>
                                          </p:stCondLst>
                                        </p:cTn>
                                        <p:tgtEl>
                                          <p:spTgt spid="6188"/>
                                        </p:tgtEl>
                                        <p:attrNameLst>
                                          <p:attrName>style.visibility</p:attrName>
                                        </p:attrNameLst>
                                      </p:cBhvr>
                                      <p:to>
                                        <p:strVal val="hidden"/>
                                      </p:to>
                                    </p:set>
                                  </p:childTnLst>
                                </p:cTn>
                              </p:par>
                            </p:childTnLst>
                          </p:cTn>
                        </p:par>
                        <p:par>
                          <p:cTn id="101" fill="hold" nodeType="afterGroup">
                            <p:stCondLst>
                              <p:cond delay="3000"/>
                            </p:stCondLst>
                            <p:childTnLst>
                              <p:par>
                                <p:cTn id="102" presetID="9" presetClass="entr" presetSubtype="0" fill="hold" grpId="0" nodeType="afterEffect">
                                  <p:stCondLst>
                                    <p:cond delay="0"/>
                                  </p:stCondLst>
                                  <p:childTnLst>
                                    <p:set>
                                      <p:cBhvr>
                                        <p:cTn id="103" dur="1" fill="hold">
                                          <p:stCondLst>
                                            <p:cond delay="0"/>
                                          </p:stCondLst>
                                        </p:cTn>
                                        <p:tgtEl>
                                          <p:spTgt spid="6187"/>
                                        </p:tgtEl>
                                        <p:attrNameLst>
                                          <p:attrName>style.visibility</p:attrName>
                                        </p:attrNameLst>
                                      </p:cBhvr>
                                      <p:to>
                                        <p:strVal val="visible"/>
                                      </p:to>
                                    </p:set>
                                    <p:animEffect transition="in" filter="dissolve">
                                      <p:cBhvr>
                                        <p:cTn id="104" dur="500"/>
                                        <p:tgtEl>
                                          <p:spTgt spid="6187"/>
                                        </p:tgtEl>
                                      </p:cBhvr>
                                    </p:animEffect>
                                  </p:childTnLst>
                                  <p:subTnLst>
                                    <p:audio>
                                      <p:cMediaNode>
                                        <p:cTn display="0" masterRel="sameClick">
                                          <p:stCondLst>
                                            <p:cond evt="begin" delay="0">
                                              <p:tn val="102"/>
                                            </p:cond>
                                          </p:stCondLst>
                                          <p:endCondLst>
                                            <p:cond evt="onStopAudio" delay="0">
                                              <p:tgtEl>
                                                <p:sldTgt/>
                                              </p:tgtEl>
                                            </p:cond>
                                          </p:endCondLst>
                                        </p:cTn>
                                        <p:tgtEl>
                                          <p:sndTgt r:embed="rId6" name="camera.wav"/>
                                        </p:tgtEl>
                                      </p:cMediaNode>
                                    </p:audio>
                                  </p:subTnLst>
                                </p:cTn>
                              </p:par>
                            </p:childTnLst>
                          </p:cTn>
                        </p:par>
                        <p:par>
                          <p:cTn id="105" fill="hold" nodeType="afterGroup">
                            <p:stCondLst>
                              <p:cond delay="3500"/>
                            </p:stCondLst>
                            <p:childTnLst>
                              <p:par>
                                <p:cTn id="106" presetID="53" presetClass="exit" presetSubtype="0" fill="hold" grpId="1" nodeType="afterEffect">
                                  <p:stCondLst>
                                    <p:cond delay="0"/>
                                  </p:stCondLst>
                                  <p:childTnLst>
                                    <p:anim calcmode="lin" valueType="num">
                                      <p:cBhvr>
                                        <p:cTn id="107" dur="500"/>
                                        <p:tgtEl>
                                          <p:spTgt spid="6187"/>
                                        </p:tgtEl>
                                        <p:attrNameLst>
                                          <p:attrName>ppt_w</p:attrName>
                                        </p:attrNameLst>
                                      </p:cBhvr>
                                      <p:tavLst>
                                        <p:tav tm="0">
                                          <p:val>
                                            <p:strVal val="ppt_w"/>
                                          </p:val>
                                        </p:tav>
                                        <p:tav tm="100000">
                                          <p:val>
                                            <p:fltVal val="0"/>
                                          </p:val>
                                        </p:tav>
                                      </p:tavLst>
                                    </p:anim>
                                    <p:anim calcmode="lin" valueType="num">
                                      <p:cBhvr>
                                        <p:cTn id="108" dur="500"/>
                                        <p:tgtEl>
                                          <p:spTgt spid="6187"/>
                                        </p:tgtEl>
                                        <p:attrNameLst>
                                          <p:attrName>ppt_h</p:attrName>
                                        </p:attrNameLst>
                                      </p:cBhvr>
                                      <p:tavLst>
                                        <p:tav tm="0">
                                          <p:val>
                                            <p:strVal val="ppt_h"/>
                                          </p:val>
                                        </p:tav>
                                        <p:tav tm="100000">
                                          <p:val>
                                            <p:fltVal val="0"/>
                                          </p:val>
                                        </p:tav>
                                      </p:tavLst>
                                    </p:anim>
                                    <p:animEffect transition="out" filter="fade">
                                      <p:cBhvr>
                                        <p:cTn id="109" dur="500"/>
                                        <p:tgtEl>
                                          <p:spTgt spid="6187"/>
                                        </p:tgtEl>
                                      </p:cBhvr>
                                    </p:animEffect>
                                    <p:set>
                                      <p:cBhvr>
                                        <p:cTn id="110" dur="1" fill="hold">
                                          <p:stCondLst>
                                            <p:cond delay="499"/>
                                          </p:stCondLst>
                                        </p:cTn>
                                        <p:tgtEl>
                                          <p:spTgt spid="6187"/>
                                        </p:tgtEl>
                                        <p:attrNameLst>
                                          <p:attrName>style.visibility</p:attrName>
                                        </p:attrNameLst>
                                      </p:cBhvr>
                                      <p:to>
                                        <p:strVal val="hidden"/>
                                      </p:to>
                                    </p:set>
                                  </p:childTnLst>
                                </p:cTn>
                              </p:par>
                            </p:childTnLst>
                          </p:cTn>
                        </p:par>
                        <p:par>
                          <p:cTn id="111" fill="hold" nodeType="afterGroup">
                            <p:stCondLst>
                              <p:cond delay="4000"/>
                            </p:stCondLst>
                            <p:childTnLst>
                              <p:par>
                                <p:cTn id="112" presetID="9" presetClass="entr" presetSubtype="0" fill="hold" grpId="0" nodeType="afterEffect">
                                  <p:stCondLst>
                                    <p:cond delay="0"/>
                                  </p:stCondLst>
                                  <p:childTnLst>
                                    <p:set>
                                      <p:cBhvr>
                                        <p:cTn id="113" dur="1" fill="hold">
                                          <p:stCondLst>
                                            <p:cond delay="0"/>
                                          </p:stCondLst>
                                        </p:cTn>
                                        <p:tgtEl>
                                          <p:spTgt spid="6186"/>
                                        </p:tgtEl>
                                        <p:attrNameLst>
                                          <p:attrName>style.visibility</p:attrName>
                                        </p:attrNameLst>
                                      </p:cBhvr>
                                      <p:to>
                                        <p:strVal val="visible"/>
                                      </p:to>
                                    </p:set>
                                    <p:animEffect transition="in" filter="dissolve">
                                      <p:cBhvr>
                                        <p:cTn id="114" dur="500"/>
                                        <p:tgtEl>
                                          <p:spTgt spid="6186"/>
                                        </p:tgtEl>
                                      </p:cBhvr>
                                    </p:animEffect>
                                  </p:childTnLst>
                                  <p:subTnLst>
                                    <p:audio>
                                      <p:cMediaNode>
                                        <p:cTn display="0" masterRel="sameClick">
                                          <p:stCondLst>
                                            <p:cond evt="begin" delay="0">
                                              <p:tn val="112"/>
                                            </p:cond>
                                          </p:stCondLst>
                                          <p:endCondLst>
                                            <p:cond evt="onStopAudio" delay="0">
                                              <p:tgtEl>
                                                <p:sldTgt/>
                                              </p:tgtEl>
                                            </p:cond>
                                          </p:endCondLst>
                                        </p:cTn>
                                        <p:tgtEl>
                                          <p:sndTgt r:embed="rId6" name="camera.wav"/>
                                        </p:tgtEl>
                                      </p:cMediaNode>
                                    </p:audio>
                                  </p:subTnLst>
                                </p:cTn>
                              </p:par>
                            </p:childTnLst>
                          </p:cTn>
                        </p:par>
                        <p:par>
                          <p:cTn id="115" fill="hold" nodeType="afterGroup">
                            <p:stCondLst>
                              <p:cond delay="4500"/>
                            </p:stCondLst>
                            <p:childTnLst>
                              <p:par>
                                <p:cTn id="116" presetID="53" presetClass="exit" presetSubtype="0" fill="hold" grpId="1" nodeType="afterEffect">
                                  <p:stCondLst>
                                    <p:cond delay="0"/>
                                  </p:stCondLst>
                                  <p:childTnLst>
                                    <p:anim calcmode="lin" valueType="num">
                                      <p:cBhvr>
                                        <p:cTn id="117" dur="500"/>
                                        <p:tgtEl>
                                          <p:spTgt spid="6186"/>
                                        </p:tgtEl>
                                        <p:attrNameLst>
                                          <p:attrName>ppt_w</p:attrName>
                                        </p:attrNameLst>
                                      </p:cBhvr>
                                      <p:tavLst>
                                        <p:tav tm="0">
                                          <p:val>
                                            <p:strVal val="ppt_w"/>
                                          </p:val>
                                        </p:tav>
                                        <p:tav tm="100000">
                                          <p:val>
                                            <p:fltVal val="0"/>
                                          </p:val>
                                        </p:tav>
                                      </p:tavLst>
                                    </p:anim>
                                    <p:anim calcmode="lin" valueType="num">
                                      <p:cBhvr>
                                        <p:cTn id="118" dur="500"/>
                                        <p:tgtEl>
                                          <p:spTgt spid="6186"/>
                                        </p:tgtEl>
                                        <p:attrNameLst>
                                          <p:attrName>ppt_h</p:attrName>
                                        </p:attrNameLst>
                                      </p:cBhvr>
                                      <p:tavLst>
                                        <p:tav tm="0">
                                          <p:val>
                                            <p:strVal val="ppt_h"/>
                                          </p:val>
                                        </p:tav>
                                        <p:tav tm="100000">
                                          <p:val>
                                            <p:fltVal val="0"/>
                                          </p:val>
                                        </p:tav>
                                      </p:tavLst>
                                    </p:anim>
                                    <p:animEffect transition="out" filter="fade">
                                      <p:cBhvr>
                                        <p:cTn id="119" dur="500"/>
                                        <p:tgtEl>
                                          <p:spTgt spid="6186"/>
                                        </p:tgtEl>
                                      </p:cBhvr>
                                    </p:animEffect>
                                    <p:set>
                                      <p:cBhvr>
                                        <p:cTn id="120" dur="1" fill="hold">
                                          <p:stCondLst>
                                            <p:cond delay="499"/>
                                          </p:stCondLst>
                                        </p:cTn>
                                        <p:tgtEl>
                                          <p:spTgt spid="6186"/>
                                        </p:tgtEl>
                                        <p:attrNameLst>
                                          <p:attrName>style.visibility</p:attrName>
                                        </p:attrNameLst>
                                      </p:cBhvr>
                                      <p:to>
                                        <p:strVal val="hidden"/>
                                      </p:to>
                                    </p:set>
                                  </p:childTnLst>
                                </p:cTn>
                              </p:par>
                            </p:childTnLst>
                          </p:cTn>
                        </p:par>
                        <p:par>
                          <p:cTn id="121" fill="hold" nodeType="afterGroup">
                            <p:stCondLst>
                              <p:cond delay="5000"/>
                            </p:stCondLst>
                            <p:childTnLst>
                              <p:par>
                                <p:cTn id="122" presetID="9" presetClass="entr" presetSubtype="0" fill="hold" grpId="0" nodeType="afterEffect">
                                  <p:stCondLst>
                                    <p:cond delay="0"/>
                                  </p:stCondLst>
                                  <p:childTnLst>
                                    <p:set>
                                      <p:cBhvr>
                                        <p:cTn id="123" dur="1" fill="hold">
                                          <p:stCondLst>
                                            <p:cond delay="0"/>
                                          </p:stCondLst>
                                        </p:cTn>
                                        <p:tgtEl>
                                          <p:spTgt spid="6185"/>
                                        </p:tgtEl>
                                        <p:attrNameLst>
                                          <p:attrName>style.visibility</p:attrName>
                                        </p:attrNameLst>
                                      </p:cBhvr>
                                      <p:to>
                                        <p:strVal val="visible"/>
                                      </p:to>
                                    </p:set>
                                    <p:animEffect transition="in" filter="dissolve">
                                      <p:cBhvr>
                                        <p:cTn id="124" dur="500"/>
                                        <p:tgtEl>
                                          <p:spTgt spid="6185"/>
                                        </p:tgtEl>
                                      </p:cBhvr>
                                    </p:animEffect>
                                  </p:childTnLst>
                                  <p:subTnLst>
                                    <p:audio>
                                      <p:cMediaNode>
                                        <p:cTn display="0" masterRel="sameClick">
                                          <p:stCondLst>
                                            <p:cond evt="begin" delay="0">
                                              <p:tn val="122"/>
                                            </p:cond>
                                          </p:stCondLst>
                                          <p:endCondLst>
                                            <p:cond evt="onStopAudio" delay="0">
                                              <p:tgtEl>
                                                <p:sldTgt/>
                                              </p:tgtEl>
                                            </p:cond>
                                          </p:endCondLst>
                                        </p:cTn>
                                        <p:tgtEl>
                                          <p:sndTgt r:embed="rId6" name="camera.wav"/>
                                        </p:tgtEl>
                                      </p:cMediaNode>
                                    </p:audio>
                                  </p:subTnLst>
                                </p:cTn>
                              </p:par>
                            </p:childTnLst>
                          </p:cTn>
                        </p:par>
                        <p:par>
                          <p:cTn id="125" fill="hold" nodeType="afterGroup">
                            <p:stCondLst>
                              <p:cond delay="5500"/>
                            </p:stCondLst>
                            <p:childTnLst>
                              <p:par>
                                <p:cTn id="126" presetID="53" presetClass="exit" presetSubtype="0" fill="hold" grpId="1" nodeType="afterEffect">
                                  <p:stCondLst>
                                    <p:cond delay="0"/>
                                  </p:stCondLst>
                                  <p:childTnLst>
                                    <p:anim calcmode="lin" valueType="num">
                                      <p:cBhvr>
                                        <p:cTn id="127" dur="500"/>
                                        <p:tgtEl>
                                          <p:spTgt spid="6185"/>
                                        </p:tgtEl>
                                        <p:attrNameLst>
                                          <p:attrName>ppt_w</p:attrName>
                                        </p:attrNameLst>
                                      </p:cBhvr>
                                      <p:tavLst>
                                        <p:tav tm="0">
                                          <p:val>
                                            <p:strVal val="ppt_w"/>
                                          </p:val>
                                        </p:tav>
                                        <p:tav tm="100000">
                                          <p:val>
                                            <p:fltVal val="0"/>
                                          </p:val>
                                        </p:tav>
                                      </p:tavLst>
                                    </p:anim>
                                    <p:anim calcmode="lin" valueType="num">
                                      <p:cBhvr>
                                        <p:cTn id="128" dur="500"/>
                                        <p:tgtEl>
                                          <p:spTgt spid="6185"/>
                                        </p:tgtEl>
                                        <p:attrNameLst>
                                          <p:attrName>ppt_h</p:attrName>
                                        </p:attrNameLst>
                                      </p:cBhvr>
                                      <p:tavLst>
                                        <p:tav tm="0">
                                          <p:val>
                                            <p:strVal val="ppt_h"/>
                                          </p:val>
                                        </p:tav>
                                        <p:tav tm="100000">
                                          <p:val>
                                            <p:fltVal val="0"/>
                                          </p:val>
                                        </p:tav>
                                      </p:tavLst>
                                    </p:anim>
                                    <p:animEffect transition="out" filter="fade">
                                      <p:cBhvr>
                                        <p:cTn id="129" dur="500"/>
                                        <p:tgtEl>
                                          <p:spTgt spid="6185"/>
                                        </p:tgtEl>
                                      </p:cBhvr>
                                    </p:animEffect>
                                    <p:set>
                                      <p:cBhvr>
                                        <p:cTn id="130" dur="1" fill="hold">
                                          <p:stCondLst>
                                            <p:cond delay="499"/>
                                          </p:stCondLst>
                                        </p:cTn>
                                        <p:tgtEl>
                                          <p:spTgt spid="6185"/>
                                        </p:tgtEl>
                                        <p:attrNameLst>
                                          <p:attrName>style.visibility</p:attrName>
                                        </p:attrNameLst>
                                      </p:cBhvr>
                                      <p:to>
                                        <p:strVal val="hidden"/>
                                      </p:to>
                                    </p:set>
                                  </p:childTnLst>
                                </p:cTn>
                              </p:par>
                            </p:childTnLst>
                          </p:cTn>
                        </p:par>
                        <p:par>
                          <p:cTn id="131" fill="hold" nodeType="afterGroup">
                            <p:stCondLst>
                              <p:cond delay="6000"/>
                            </p:stCondLst>
                            <p:childTnLst>
                              <p:par>
                                <p:cTn id="132" presetID="9" presetClass="entr" presetSubtype="0" fill="hold" grpId="0" nodeType="afterEffect">
                                  <p:stCondLst>
                                    <p:cond delay="0"/>
                                  </p:stCondLst>
                                  <p:childTnLst>
                                    <p:set>
                                      <p:cBhvr>
                                        <p:cTn id="133" dur="1" fill="hold">
                                          <p:stCondLst>
                                            <p:cond delay="0"/>
                                          </p:stCondLst>
                                        </p:cTn>
                                        <p:tgtEl>
                                          <p:spTgt spid="6184"/>
                                        </p:tgtEl>
                                        <p:attrNameLst>
                                          <p:attrName>style.visibility</p:attrName>
                                        </p:attrNameLst>
                                      </p:cBhvr>
                                      <p:to>
                                        <p:strVal val="visible"/>
                                      </p:to>
                                    </p:set>
                                    <p:animEffect transition="in" filter="dissolve">
                                      <p:cBhvr>
                                        <p:cTn id="134" dur="500"/>
                                        <p:tgtEl>
                                          <p:spTgt spid="6184"/>
                                        </p:tgtEl>
                                      </p:cBhvr>
                                    </p:animEffect>
                                  </p:childTnLst>
                                  <p:subTnLst>
                                    <p:audio>
                                      <p:cMediaNode>
                                        <p:cTn display="0" masterRel="sameClick">
                                          <p:stCondLst>
                                            <p:cond evt="begin" delay="0">
                                              <p:tn val="132"/>
                                            </p:cond>
                                          </p:stCondLst>
                                          <p:endCondLst>
                                            <p:cond evt="onStopAudio" delay="0">
                                              <p:tgtEl>
                                                <p:sldTgt/>
                                              </p:tgtEl>
                                            </p:cond>
                                          </p:endCondLst>
                                        </p:cTn>
                                        <p:tgtEl>
                                          <p:sndTgt r:embed="rId6" name="camera.wav"/>
                                        </p:tgtEl>
                                      </p:cMediaNode>
                                    </p:audio>
                                  </p:subTnLst>
                                </p:cTn>
                              </p:par>
                            </p:childTnLst>
                          </p:cTn>
                        </p:par>
                        <p:par>
                          <p:cTn id="135" fill="hold" nodeType="afterGroup">
                            <p:stCondLst>
                              <p:cond delay="6500"/>
                            </p:stCondLst>
                            <p:childTnLst>
                              <p:par>
                                <p:cTn id="136" presetID="53" presetClass="exit" presetSubtype="0" fill="hold" grpId="1" nodeType="afterEffect">
                                  <p:stCondLst>
                                    <p:cond delay="0"/>
                                  </p:stCondLst>
                                  <p:childTnLst>
                                    <p:anim calcmode="lin" valueType="num">
                                      <p:cBhvr>
                                        <p:cTn id="137" dur="500"/>
                                        <p:tgtEl>
                                          <p:spTgt spid="6184"/>
                                        </p:tgtEl>
                                        <p:attrNameLst>
                                          <p:attrName>ppt_w</p:attrName>
                                        </p:attrNameLst>
                                      </p:cBhvr>
                                      <p:tavLst>
                                        <p:tav tm="0">
                                          <p:val>
                                            <p:strVal val="ppt_w"/>
                                          </p:val>
                                        </p:tav>
                                        <p:tav tm="100000">
                                          <p:val>
                                            <p:fltVal val="0"/>
                                          </p:val>
                                        </p:tav>
                                      </p:tavLst>
                                    </p:anim>
                                    <p:anim calcmode="lin" valueType="num">
                                      <p:cBhvr>
                                        <p:cTn id="138" dur="500"/>
                                        <p:tgtEl>
                                          <p:spTgt spid="6184"/>
                                        </p:tgtEl>
                                        <p:attrNameLst>
                                          <p:attrName>ppt_h</p:attrName>
                                        </p:attrNameLst>
                                      </p:cBhvr>
                                      <p:tavLst>
                                        <p:tav tm="0">
                                          <p:val>
                                            <p:strVal val="ppt_h"/>
                                          </p:val>
                                        </p:tav>
                                        <p:tav tm="100000">
                                          <p:val>
                                            <p:fltVal val="0"/>
                                          </p:val>
                                        </p:tav>
                                      </p:tavLst>
                                    </p:anim>
                                    <p:animEffect transition="out" filter="fade">
                                      <p:cBhvr>
                                        <p:cTn id="139" dur="500"/>
                                        <p:tgtEl>
                                          <p:spTgt spid="6184"/>
                                        </p:tgtEl>
                                      </p:cBhvr>
                                    </p:animEffect>
                                    <p:set>
                                      <p:cBhvr>
                                        <p:cTn id="140" dur="1" fill="hold">
                                          <p:stCondLst>
                                            <p:cond delay="499"/>
                                          </p:stCondLst>
                                        </p:cTn>
                                        <p:tgtEl>
                                          <p:spTgt spid="6184"/>
                                        </p:tgtEl>
                                        <p:attrNameLst>
                                          <p:attrName>style.visibility</p:attrName>
                                        </p:attrNameLst>
                                      </p:cBhvr>
                                      <p:to>
                                        <p:strVal val="hidden"/>
                                      </p:to>
                                    </p:set>
                                  </p:childTnLst>
                                </p:cTn>
                              </p:par>
                            </p:childTnLst>
                          </p:cTn>
                        </p:par>
                        <p:par>
                          <p:cTn id="141" fill="hold" nodeType="afterGroup">
                            <p:stCondLst>
                              <p:cond delay="7000"/>
                            </p:stCondLst>
                            <p:childTnLst>
                              <p:par>
                                <p:cTn id="142" presetID="9" presetClass="entr" presetSubtype="0" fill="hold" grpId="0" nodeType="afterEffect">
                                  <p:stCondLst>
                                    <p:cond delay="0"/>
                                  </p:stCondLst>
                                  <p:childTnLst>
                                    <p:set>
                                      <p:cBhvr>
                                        <p:cTn id="143" dur="1" fill="hold">
                                          <p:stCondLst>
                                            <p:cond delay="0"/>
                                          </p:stCondLst>
                                        </p:cTn>
                                        <p:tgtEl>
                                          <p:spTgt spid="6183"/>
                                        </p:tgtEl>
                                        <p:attrNameLst>
                                          <p:attrName>style.visibility</p:attrName>
                                        </p:attrNameLst>
                                      </p:cBhvr>
                                      <p:to>
                                        <p:strVal val="visible"/>
                                      </p:to>
                                    </p:set>
                                    <p:animEffect transition="in" filter="dissolve">
                                      <p:cBhvr>
                                        <p:cTn id="144" dur="500"/>
                                        <p:tgtEl>
                                          <p:spTgt spid="6183"/>
                                        </p:tgtEl>
                                      </p:cBhvr>
                                    </p:animEffect>
                                  </p:childTnLst>
                                  <p:subTnLst>
                                    <p:audio>
                                      <p:cMediaNode>
                                        <p:cTn display="0" masterRel="sameClick">
                                          <p:stCondLst>
                                            <p:cond evt="begin" delay="0">
                                              <p:tn val="142"/>
                                            </p:cond>
                                          </p:stCondLst>
                                          <p:endCondLst>
                                            <p:cond evt="onStopAudio" delay="0">
                                              <p:tgtEl>
                                                <p:sldTgt/>
                                              </p:tgtEl>
                                            </p:cond>
                                          </p:endCondLst>
                                        </p:cTn>
                                        <p:tgtEl>
                                          <p:sndTgt r:embed="rId6" name="camera.wav"/>
                                        </p:tgtEl>
                                      </p:cMediaNode>
                                    </p:audio>
                                  </p:subTnLst>
                                </p:cTn>
                              </p:par>
                            </p:childTnLst>
                          </p:cTn>
                        </p:par>
                        <p:par>
                          <p:cTn id="145" fill="hold" nodeType="afterGroup">
                            <p:stCondLst>
                              <p:cond delay="7500"/>
                            </p:stCondLst>
                            <p:childTnLst>
                              <p:par>
                                <p:cTn id="146" presetID="53" presetClass="exit" presetSubtype="0" fill="hold" grpId="1" nodeType="afterEffect">
                                  <p:stCondLst>
                                    <p:cond delay="0"/>
                                  </p:stCondLst>
                                  <p:childTnLst>
                                    <p:anim calcmode="lin" valueType="num">
                                      <p:cBhvr>
                                        <p:cTn id="147" dur="500"/>
                                        <p:tgtEl>
                                          <p:spTgt spid="6183"/>
                                        </p:tgtEl>
                                        <p:attrNameLst>
                                          <p:attrName>ppt_w</p:attrName>
                                        </p:attrNameLst>
                                      </p:cBhvr>
                                      <p:tavLst>
                                        <p:tav tm="0">
                                          <p:val>
                                            <p:strVal val="ppt_w"/>
                                          </p:val>
                                        </p:tav>
                                        <p:tav tm="100000">
                                          <p:val>
                                            <p:fltVal val="0"/>
                                          </p:val>
                                        </p:tav>
                                      </p:tavLst>
                                    </p:anim>
                                    <p:anim calcmode="lin" valueType="num">
                                      <p:cBhvr>
                                        <p:cTn id="148" dur="500"/>
                                        <p:tgtEl>
                                          <p:spTgt spid="6183"/>
                                        </p:tgtEl>
                                        <p:attrNameLst>
                                          <p:attrName>ppt_h</p:attrName>
                                        </p:attrNameLst>
                                      </p:cBhvr>
                                      <p:tavLst>
                                        <p:tav tm="0">
                                          <p:val>
                                            <p:strVal val="ppt_h"/>
                                          </p:val>
                                        </p:tav>
                                        <p:tav tm="100000">
                                          <p:val>
                                            <p:fltVal val="0"/>
                                          </p:val>
                                        </p:tav>
                                      </p:tavLst>
                                    </p:anim>
                                    <p:animEffect transition="out" filter="fade">
                                      <p:cBhvr>
                                        <p:cTn id="149" dur="500"/>
                                        <p:tgtEl>
                                          <p:spTgt spid="6183"/>
                                        </p:tgtEl>
                                      </p:cBhvr>
                                    </p:animEffect>
                                    <p:set>
                                      <p:cBhvr>
                                        <p:cTn id="150" dur="1" fill="hold">
                                          <p:stCondLst>
                                            <p:cond delay="499"/>
                                          </p:stCondLst>
                                        </p:cTn>
                                        <p:tgtEl>
                                          <p:spTgt spid="6183"/>
                                        </p:tgtEl>
                                        <p:attrNameLst>
                                          <p:attrName>style.visibility</p:attrName>
                                        </p:attrNameLst>
                                      </p:cBhvr>
                                      <p:to>
                                        <p:strVal val="hidden"/>
                                      </p:to>
                                    </p:set>
                                  </p:childTnLst>
                                </p:cTn>
                              </p:par>
                            </p:childTnLst>
                          </p:cTn>
                        </p:par>
                        <p:par>
                          <p:cTn id="151" fill="hold" nodeType="afterGroup">
                            <p:stCondLst>
                              <p:cond delay="8000"/>
                            </p:stCondLst>
                            <p:childTnLst>
                              <p:par>
                                <p:cTn id="152" presetID="9" presetClass="entr" presetSubtype="0" fill="hold" grpId="0" nodeType="afterEffect">
                                  <p:stCondLst>
                                    <p:cond delay="0"/>
                                  </p:stCondLst>
                                  <p:childTnLst>
                                    <p:set>
                                      <p:cBhvr>
                                        <p:cTn id="153" dur="1" fill="hold">
                                          <p:stCondLst>
                                            <p:cond delay="0"/>
                                          </p:stCondLst>
                                        </p:cTn>
                                        <p:tgtEl>
                                          <p:spTgt spid="6182"/>
                                        </p:tgtEl>
                                        <p:attrNameLst>
                                          <p:attrName>style.visibility</p:attrName>
                                        </p:attrNameLst>
                                      </p:cBhvr>
                                      <p:to>
                                        <p:strVal val="visible"/>
                                      </p:to>
                                    </p:set>
                                    <p:animEffect transition="in" filter="dissolve">
                                      <p:cBhvr>
                                        <p:cTn id="154" dur="500"/>
                                        <p:tgtEl>
                                          <p:spTgt spid="6182"/>
                                        </p:tgtEl>
                                      </p:cBhvr>
                                    </p:animEffect>
                                  </p:childTnLst>
                                  <p:subTnLst>
                                    <p:audio>
                                      <p:cMediaNode>
                                        <p:cTn display="0" masterRel="sameClick">
                                          <p:stCondLst>
                                            <p:cond evt="begin" delay="0">
                                              <p:tn val="152"/>
                                            </p:cond>
                                          </p:stCondLst>
                                          <p:endCondLst>
                                            <p:cond evt="onStopAudio" delay="0">
                                              <p:tgtEl>
                                                <p:sldTgt/>
                                              </p:tgtEl>
                                            </p:cond>
                                          </p:endCondLst>
                                        </p:cTn>
                                        <p:tgtEl>
                                          <p:sndTgt r:embed="rId6" name="camera.wav"/>
                                        </p:tgtEl>
                                      </p:cMediaNode>
                                    </p:audio>
                                  </p:subTnLst>
                                </p:cTn>
                              </p:par>
                            </p:childTnLst>
                          </p:cTn>
                        </p:par>
                        <p:par>
                          <p:cTn id="155" fill="hold" nodeType="afterGroup">
                            <p:stCondLst>
                              <p:cond delay="8500"/>
                            </p:stCondLst>
                            <p:childTnLst>
                              <p:par>
                                <p:cTn id="156" presetID="53" presetClass="exit" presetSubtype="0" fill="hold" grpId="1" nodeType="afterEffect">
                                  <p:stCondLst>
                                    <p:cond delay="0"/>
                                  </p:stCondLst>
                                  <p:childTnLst>
                                    <p:anim calcmode="lin" valueType="num">
                                      <p:cBhvr>
                                        <p:cTn id="157" dur="500"/>
                                        <p:tgtEl>
                                          <p:spTgt spid="6182"/>
                                        </p:tgtEl>
                                        <p:attrNameLst>
                                          <p:attrName>ppt_w</p:attrName>
                                        </p:attrNameLst>
                                      </p:cBhvr>
                                      <p:tavLst>
                                        <p:tav tm="0">
                                          <p:val>
                                            <p:strVal val="ppt_w"/>
                                          </p:val>
                                        </p:tav>
                                        <p:tav tm="100000">
                                          <p:val>
                                            <p:fltVal val="0"/>
                                          </p:val>
                                        </p:tav>
                                      </p:tavLst>
                                    </p:anim>
                                    <p:anim calcmode="lin" valueType="num">
                                      <p:cBhvr>
                                        <p:cTn id="158" dur="500"/>
                                        <p:tgtEl>
                                          <p:spTgt spid="6182"/>
                                        </p:tgtEl>
                                        <p:attrNameLst>
                                          <p:attrName>ppt_h</p:attrName>
                                        </p:attrNameLst>
                                      </p:cBhvr>
                                      <p:tavLst>
                                        <p:tav tm="0">
                                          <p:val>
                                            <p:strVal val="ppt_h"/>
                                          </p:val>
                                        </p:tav>
                                        <p:tav tm="100000">
                                          <p:val>
                                            <p:fltVal val="0"/>
                                          </p:val>
                                        </p:tav>
                                      </p:tavLst>
                                    </p:anim>
                                    <p:animEffect transition="out" filter="fade">
                                      <p:cBhvr>
                                        <p:cTn id="159" dur="500"/>
                                        <p:tgtEl>
                                          <p:spTgt spid="6182"/>
                                        </p:tgtEl>
                                      </p:cBhvr>
                                    </p:animEffect>
                                    <p:set>
                                      <p:cBhvr>
                                        <p:cTn id="160" dur="1" fill="hold">
                                          <p:stCondLst>
                                            <p:cond delay="499"/>
                                          </p:stCondLst>
                                        </p:cTn>
                                        <p:tgtEl>
                                          <p:spTgt spid="6182"/>
                                        </p:tgtEl>
                                        <p:attrNameLst>
                                          <p:attrName>style.visibility</p:attrName>
                                        </p:attrNameLst>
                                      </p:cBhvr>
                                      <p:to>
                                        <p:strVal val="hidden"/>
                                      </p:to>
                                    </p:set>
                                  </p:childTnLst>
                                </p:cTn>
                              </p:par>
                            </p:childTnLst>
                          </p:cTn>
                        </p:par>
                        <p:par>
                          <p:cTn id="161" fill="hold" nodeType="afterGroup">
                            <p:stCondLst>
                              <p:cond delay="9000"/>
                            </p:stCondLst>
                            <p:childTnLst>
                              <p:par>
                                <p:cTn id="162" presetID="9" presetClass="entr" presetSubtype="0" fill="hold" grpId="0" nodeType="afterEffect">
                                  <p:stCondLst>
                                    <p:cond delay="0"/>
                                  </p:stCondLst>
                                  <p:childTnLst>
                                    <p:set>
                                      <p:cBhvr>
                                        <p:cTn id="163" dur="1" fill="hold">
                                          <p:stCondLst>
                                            <p:cond delay="0"/>
                                          </p:stCondLst>
                                        </p:cTn>
                                        <p:tgtEl>
                                          <p:spTgt spid="6181"/>
                                        </p:tgtEl>
                                        <p:attrNameLst>
                                          <p:attrName>style.visibility</p:attrName>
                                        </p:attrNameLst>
                                      </p:cBhvr>
                                      <p:to>
                                        <p:strVal val="visible"/>
                                      </p:to>
                                    </p:set>
                                    <p:animEffect transition="in" filter="dissolve">
                                      <p:cBhvr>
                                        <p:cTn id="164" dur="500"/>
                                        <p:tgtEl>
                                          <p:spTgt spid="6181"/>
                                        </p:tgtEl>
                                      </p:cBhvr>
                                    </p:animEffect>
                                  </p:childTnLst>
                                  <p:subTnLst>
                                    <p:audio>
                                      <p:cMediaNode>
                                        <p:cTn display="0" masterRel="sameClick">
                                          <p:stCondLst>
                                            <p:cond evt="begin" delay="0">
                                              <p:tn val="162"/>
                                            </p:cond>
                                          </p:stCondLst>
                                          <p:endCondLst>
                                            <p:cond evt="onStopAudio" delay="0">
                                              <p:tgtEl>
                                                <p:sldTgt/>
                                              </p:tgtEl>
                                            </p:cond>
                                          </p:endCondLst>
                                        </p:cTn>
                                        <p:tgtEl>
                                          <p:sndTgt r:embed="rId6" name="camera.wav"/>
                                        </p:tgtEl>
                                      </p:cMediaNode>
                                    </p:audio>
                                  </p:subTnLst>
                                </p:cTn>
                              </p:par>
                            </p:childTnLst>
                          </p:cTn>
                        </p:par>
                        <p:par>
                          <p:cTn id="165" fill="hold" nodeType="afterGroup">
                            <p:stCondLst>
                              <p:cond delay="9500"/>
                            </p:stCondLst>
                            <p:childTnLst>
                              <p:par>
                                <p:cTn id="166" presetID="53" presetClass="exit" presetSubtype="0" fill="hold" grpId="1" nodeType="afterEffect">
                                  <p:stCondLst>
                                    <p:cond delay="0"/>
                                  </p:stCondLst>
                                  <p:childTnLst>
                                    <p:anim calcmode="lin" valueType="num">
                                      <p:cBhvr>
                                        <p:cTn id="167" dur="500"/>
                                        <p:tgtEl>
                                          <p:spTgt spid="6181"/>
                                        </p:tgtEl>
                                        <p:attrNameLst>
                                          <p:attrName>ppt_w</p:attrName>
                                        </p:attrNameLst>
                                      </p:cBhvr>
                                      <p:tavLst>
                                        <p:tav tm="0">
                                          <p:val>
                                            <p:strVal val="ppt_w"/>
                                          </p:val>
                                        </p:tav>
                                        <p:tav tm="100000">
                                          <p:val>
                                            <p:fltVal val="0"/>
                                          </p:val>
                                        </p:tav>
                                      </p:tavLst>
                                    </p:anim>
                                    <p:anim calcmode="lin" valueType="num">
                                      <p:cBhvr>
                                        <p:cTn id="168" dur="500"/>
                                        <p:tgtEl>
                                          <p:spTgt spid="6181"/>
                                        </p:tgtEl>
                                        <p:attrNameLst>
                                          <p:attrName>ppt_h</p:attrName>
                                        </p:attrNameLst>
                                      </p:cBhvr>
                                      <p:tavLst>
                                        <p:tav tm="0">
                                          <p:val>
                                            <p:strVal val="ppt_h"/>
                                          </p:val>
                                        </p:tav>
                                        <p:tav tm="100000">
                                          <p:val>
                                            <p:fltVal val="0"/>
                                          </p:val>
                                        </p:tav>
                                      </p:tavLst>
                                    </p:anim>
                                    <p:animEffect transition="out" filter="fade">
                                      <p:cBhvr>
                                        <p:cTn id="169" dur="500"/>
                                        <p:tgtEl>
                                          <p:spTgt spid="6181"/>
                                        </p:tgtEl>
                                      </p:cBhvr>
                                    </p:animEffect>
                                    <p:set>
                                      <p:cBhvr>
                                        <p:cTn id="170" dur="1" fill="hold">
                                          <p:stCondLst>
                                            <p:cond delay="499"/>
                                          </p:stCondLst>
                                        </p:cTn>
                                        <p:tgtEl>
                                          <p:spTgt spid="6181"/>
                                        </p:tgtEl>
                                        <p:attrNameLst>
                                          <p:attrName>style.visibility</p:attrName>
                                        </p:attrNameLst>
                                      </p:cBhvr>
                                      <p:to>
                                        <p:strVal val="hidden"/>
                                      </p:to>
                                    </p:set>
                                  </p:childTnLst>
                                </p:cTn>
                              </p:par>
                            </p:childTnLst>
                          </p:cTn>
                        </p:par>
                        <p:par>
                          <p:cTn id="171" fill="hold" nodeType="afterGroup">
                            <p:stCondLst>
                              <p:cond delay="10000"/>
                            </p:stCondLst>
                            <p:childTnLst>
                              <p:par>
                                <p:cTn id="172" presetID="9" presetClass="entr" presetSubtype="0" fill="hold" grpId="0" nodeType="afterEffect">
                                  <p:stCondLst>
                                    <p:cond delay="0"/>
                                  </p:stCondLst>
                                  <p:childTnLst>
                                    <p:set>
                                      <p:cBhvr>
                                        <p:cTn id="173" dur="1" fill="hold">
                                          <p:stCondLst>
                                            <p:cond delay="0"/>
                                          </p:stCondLst>
                                        </p:cTn>
                                        <p:tgtEl>
                                          <p:spTgt spid="6180"/>
                                        </p:tgtEl>
                                        <p:attrNameLst>
                                          <p:attrName>style.visibility</p:attrName>
                                        </p:attrNameLst>
                                      </p:cBhvr>
                                      <p:to>
                                        <p:strVal val="visible"/>
                                      </p:to>
                                    </p:set>
                                    <p:animEffect transition="in" filter="dissolve">
                                      <p:cBhvr>
                                        <p:cTn id="174" dur="500"/>
                                        <p:tgtEl>
                                          <p:spTgt spid="6180"/>
                                        </p:tgtEl>
                                      </p:cBhvr>
                                    </p:animEffect>
                                  </p:childTnLst>
                                  <p:subTnLst>
                                    <p:audio>
                                      <p:cMediaNode>
                                        <p:cTn display="0" masterRel="sameClick">
                                          <p:stCondLst>
                                            <p:cond evt="begin" delay="0">
                                              <p:tn val="172"/>
                                            </p:cond>
                                          </p:stCondLst>
                                          <p:endCondLst>
                                            <p:cond evt="onStopAudio" delay="0">
                                              <p:tgtEl>
                                                <p:sldTgt/>
                                              </p:tgtEl>
                                            </p:cond>
                                          </p:endCondLst>
                                        </p:cTn>
                                        <p:tgtEl>
                                          <p:sndTgt r:embed="rId6" name="camera.wav"/>
                                        </p:tgtEl>
                                      </p:cMediaNode>
                                    </p:audio>
                                  </p:subTnLst>
                                </p:cTn>
                              </p:par>
                            </p:childTnLst>
                          </p:cTn>
                        </p:par>
                        <p:par>
                          <p:cTn id="175" fill="hold" nodeType="afterGroup">
                            <p:stCondLst>
                              <p:cond delay="10500"/>
                            </p:stCondLst>
                            <p:childTnLst>
                              <p:par>
                                <p:cTn id="176" presetID="53" presetClass="exit" presetSubtype="0" fill="hold" grpId="1" nodeType="afterEffect">
                                  <p:stCondLst>
                                    <p:cond delay="0"/>
                                  </p:stCondLst>
                                  <p:childTnLst>
                                    <p:anim calcmode="lin" valueType="num">
                                      <p:cBhvr>
                                        <p:cTn id="177" dur="500"/>
                                        <p:tgtEl>
                                          <p:spTgt spid="6180"/>
                                        </p:tgtEl>
                                        <p:attrNameLst>
                                          <p:attrName>ppt_w</p:attrName>
                                        </p:attrNameLst>
                                      </p:cBhvr>
                                      <p:tavLst>
                                        <p:tav tm="0">
                                          <p:val>
                                            <p:strVal val="ppt_w"/>
                                          </p:val>
                                        </p:tav>
                                        <p:tav tm="100000">
                                          <p:val>
                                            <p:fltVal val="0"/>
                                          </p:val>
                                        </p:tav>
                                      </p:tavLst>
                                    </p:anim>
                                    <p:anim calcmode="lin" valueType="num">
                                      <p:cBhvr>
                                        <p:cTn id="178" dur="500"/>
                                        <p:tgtEl>
                                          <p:spTgt spid="6180"/>
                                        </p:tgtEl>
                                        <p:attrNameLst>
                                          <p:attrName>ppt_h</p:attrName>
                                        </p:attrNameLst>
                                      </p:cBhvr>
                                      <p:tavLst>
                                        <p:tav tm="0">
                                          <p:val>
                                            <p:strVal val="ppt_h"/>
                                          </p:val>
                                        </p:tav>
                                        <p:tav tm="100000">
                                          <p:val>
                                            <p:fltVal val="0"/>
                                          </p:val>
                                        </p:tav>
                                      </p:tavLst>
                                    </p:anim>
                                    <p:animEffect transition="out" filter="fade">
                                      <p:cBhvr>
                                        <p:cTn id="179" dur="500"/>
                                        <p:tgtEl>
                                          <p:spTgt spid="6180"/>
                                        </p:tgtEl>
                                      </p:cBhvr>
                                    </p:animEffect>
                                    <p:set>
                                      <p:cBhvr>
                                        <p:cTn id="180" dur="1" fill="hold">
                                          <p:stCondLst>
                                            <p:cond delay="499"/>
                                          </p:stCondLst>
                                        </p:cTn>
                                        <p:tgtEl>
                                          <p:spTgt spid="6180"/>
                                        </p:tgtEl>
                                        <p:attrNameLst>
                                          <p:attrName>style.visibility</p:attrName>
                                        </p:attrNameLst>
                                      </p:cBhvr>
                                      <p:to>
                                        <p:strVal val="hidden"/>
                                      </p:to>
                                    </p:set>
                                  </p:childTnLst>
                                </p:cTn>
                              </p:par>
                              <p:par>
                                <p:cTn id="181" presetID="53" presetClass="entr" presetSubtype="0" fill="hold" nodeType="withEffect">
                                  <p:stCondLst>
                                    <p:cond delay="0"/>
                                  </p:stCondLst>
                                  <p:childTnLst>
                                    <p:set>
                                      <p:cBhvr>
                                        <p:cTn id="182" dur="1" fill="hold">
                                          <p:stCondLst>
                                            <p:cond delay="0"/>
                                          </p:stCondLst>
                                        </p:cTn>
                                        <p:tgtEl>
                                          <p:spTgt spid="26"/>
                                        </p:tgtEl>
                                        <p:attrNameLst>
                                          <p:attrName>style.visibility</p:attrName>
                                        </p:attrNameLst>
                                      </p:cBhvr>
                                      <p:to>
                                        <p:strVal val="visible"/>
                                      </p:to>
                                    </p:set>
                                    <p:anim calcmode="lin" valueType="num">
                                      <p:cBhvr>
                                        <p:cTn id="183" dur="500" fill="hold"/>
                                        <p:tgtEl>
                                          <p:spTgt spid="26"/>
                                        </p:tgtEl>
                                        <p:attrNameLst>
                                          <p:attrName>ppt_w</p:attrName>
                                        </p:attrNameLst>
                                      </p:cBhvr>
                                      <p:tavLst>
                                        <p:tav tm="0">
                                          <p:val>
                                            <p:fltVal val="0"/>
                                          </p:val>
                                        </p:tav>
                                        <p:tav tm="100000">
                                          <p:val>
                                            <p:strVal val="#ppt_w"/>
                                          </p:val>
                                        </p:tav>
                                      </p:tavLst>
                                    </p:anim>
                                    <p:anim calcmode="lin" valueType="num">
                                      <p:cBhvr>
                                        <p:cTn id="184" dur="500" fill="hold"/>
                                        <p:tgtEl>
                                          <p:spTgt spid="26"/>
                                        </p:tgtEl>
                                        <p:attrNameLst>
                                          <p:attrName>ppt_h</p:attrName>
                                        </p:attrNameLst>
                                      </p:cBhvr>
                                      <p:tavLst>
                                        <p:tav tm="0">
                                          <p:val>
                                            <p:fltVal val="0"/>
                                          </p:val>
                                        </p:tav>
                                        <p:tav tm="100000">
                                          <p:val>
                                            <p:strVal val="#ppt_h"/>
                                          </p:val>
                                        </p:tav>
                                      </p:tavLst>
                                    </p:anim>
                                    <p:animEffect transition="in" filter="fade">
                                      <p:cBhvr>
                                        <p:cTn id="185" dur="500"/>
                                        <p:tgtEl>
                                          <p:spTgt spid="26"/>
                                        </p:tgtEl>
                                      </p:cBhvr>
                                    </p:animEffect>
                                  </p:childTnLst>
                                  <p:subTnLst>
                                    <p:audio>
                                      <p:cMediaNode>
                                        <p:cTn display="0" masterRel="sameClick">
                                          <p:stCondLst>
                                            <p:cond evt="begin" delay="0">
                                              <p:tn val="181"/>
                                            </p:cond>
                                          </p:stCondLst>
                                          <p:endCondLst>
                                            <p:cond evt="onStopAudio" delay="0">
                                              <p:tgtEl>
                                                <p:sldTgt/>
                                              </p:tgtEl>
                                            </p:cond>
                                          </p:endCondLst>
                                        </p:cTn>
                                        <p:tgtEl>
                                          <p:sndTgt r:embed="rId7" name="chimes.wav"/>
                                        </p:tgtEl>
                                      </p:cMediaNode>
                                    </p:audio>
                                  </p:subTnLst>
                                </p:cTn>
                              </p:par>
                            </p:childTnLst>
                          </p:cTn>
                        </p:par>
                      </p:childTnLst>
                    </p:cTn>
                  </p:par>
                  <p:par>
                    <p:cTn id="186" fill="hold" nodeType="clickPar">
                      <p:stCondLst>
                        <p:cond delay="indefinite"/>
                      </p:stCondLst>
                      <p:childTnLst>
                        <p:par>
                          <p:cTn id="187" fill="hold" nodeType="withGroup">
                            <p:stCondLst>
                              <p:cond delay="0"/>
                            </p:stCondLst>
                            <p:childTnLst>
                              <p:par>
                                <p:cTn id="188" presetID="2" presetClass="exit" presetSubtype="2" fill="hold" nodeType="clickEffect">
                                  <p:stCondLst>
                                    <p:cond delay="0"/>
                                  </p:stCondLst>
                                  <p:childTnLst>
                                    <p:anim calcmode="lin" valueType="num">
                                      <p:cBhvr additive="base">
                                        <p:cTn id="189" dur="500"/>
                                        <p:tgtEl>
                                          <p:spTgt spid="26"/>
                                        </p:tgtEl>
                                        <p:attrNameLst>
                                          <p:attrName>ppt_x</p:attrName>
                                        </p:attrNameLst>
                                      </p:cBhvr>
                                      <p:tavLst>
                                        <p:tav tm="0">
                                          <p:val>
                                            <p:strVal val="ppt_x"/>
                                          </p:val>
                                        </p:tav>
                                        <p:tav tm="100000">
                                          <p:val>
                                            <p:strVal val="1+ppt_w/2"/>
                                          </p:val>
                                        </p:tav>
                                      </p:tavLst>
                                    </p:anim>
                                    <p:anim calcmode="lin" valueType="num">
                                      <p:cBhvr additive="base">
                                        <p:cTn id="190" dur="500"/>
                                        <p:tgtEl>
                                          <p:spTgt spid="26"/>
                                        </p:tgtEl>
                                        <p:attrNameLst>
                                          <p:attrName>ppt_y</p:attrName>
                                        </p:attrNameLst>
                                      </p:cBhvr>
                                      <p:tavLst>
                                        <p:tav tm="0">
                                          <p:val>
                                            <p:strVal val="ppt_y"/>
                                          </p:val>
                                        </p:tav>
                                        <p:tav tm="100000">
                                          <p:val>
                                            <p:strVal val="ppt_y"/>
                                          </p:val>
                                        </p:tav>
                                      </p:tavLst>
                                    </p:anim>
                                    <p:set>
                                      <p:cBhvr>
                                        <p:cTn id="191" dur="1" fill="hold">
                                          <p:stCondLst>
                                            <p:cond delay="499"/>
                                          </p:stCondLst>
                                        </p:cTn>
                                        <p:tgtEl>
                                          <p:spTgt spid="26"/>
                                        </p:tgtEl>
                                        <p:attrNameLst>
                                          <p:attrName>style.visibility</p:attrName>
                                        </p:attrNameLst>
                                      </p:cBhvr>
                                      <p:to>
                                        <p:strVal val="hidden"/>
                                      </p:to>
                                    </p:set>
                                  </p:childTnLst>
                                </p:cTn>
                              </p:par>
                            </p:childTnLst>
                          </p:cTn>
                        </p:par>
                      </p:childTnLst>
                    </p:cTn>
                  </p:par>
                  <p:par>
                    <p:cTn id="192" fill="hold" nodeType="clickPar">
                      <p:stCondLst>
                        <p:cond delay="indefinite"/>
                      </p:stCondLst>
                      <p:childTnLst>
                        <p:par>
                          <p:cTn id="193" fill="hold" nodeType="withGroup">
                            <p:stCondLst>
                              <p:cond delay="0"/>
                            </p:stCondLst>
                            <p:childTnLst>
                              <p:par>
                                <p:cTn id="194" presetID="23" presetClass="emph" presetSubtype="0" fill="hold" grpId="1" nodeType="clickEffect">
                                  <p:stCondLst>
                                    <p:cond delay="0"/>
                                  </p:stCondLst>
                                  <p:iterate type="lt">
                                    <p:tmPct val="0"/>
                                  </p:iterate>
                                  <p:childTnLst>
                                    <p:animClr clrSpc="hsl" dir="cw">
                                      <p:cBhvr override="childStyle">
                                        <p:cTn id="195" dur="500" fill="hold"/>
                                        <p:tgtEl>
                                          <p:spTgt spid="3"/>
                                        </p:tgtEl>
                                        <p:attrNameLst>
                                          <p:attrName>style.color</p:attrName>
                                        </p:attrNameLst>
                                      </p:cBhvr>
                                      <p:by>
                                        <p:hsl h="10842353" s="0" l="0"/>
                                      </p:by>
                                    </p:animClr>
                                    <p:animClr clrSpc="hsl" dir="cw">
                                      <p:cBhvr>
                                        <p:cTn id="196" dur="500" fill="hold"/>
                                        <p:tgtEl>
                                          <p:spTgt spid="3"/>
                                        </p:tgtEl>
                                        <p:attrNameLst>
                                          <p:attrName>fillcolor</p:attrName>
                                        </p:attrNameLst>
                                      </p:cBhvr>
                                      <p:by>
                                        <p:hsl h="10842353" s="0" l="0"/>
                                      </p:by>
                                    </p:animClr>
                                    <p:animClr clrSpc="hsl" dir="cw">
                                      <p:cBhvr>
                                        <p:cTn id="197" dur="500" fill="hold"/>
                                        <p:tgtEl>
                                          <p:spTgt spid="3"/>
                                        </p:tgtEl>
                                        <p:attrNameLst>
                                          <p:attrName>stroke.color</p:attrName>
                                        </p:attrNameLst>
                                      </p:cBhvr>
                                      <p:by>
                                        <p:hsl h="10842353" s="0" l="0"/>
                                      </p:by>
                                    </p:animClr>
                                    <p:set>
                                      <p:cBhvr>
                                        <p:cTn id="198" dur="500" fill="hold"/>
                                        <p:tgtEl>
                                          <p:spTgt spid="3"/>
                                        </p:tgtEl>
                                        <p:attrNameLst>
                                          <p:attrName>fill.type</p:attrName>
                                        </p:attrNameLst>
                                      </p:cBhvr>
                                      <p:to>
                                        <p:strVal val="solid"/>
                                      </p:to>
                                    </p:set>
                                  </p:childTnLst>
                                  <p:subTnLst>
                                    <p:audio>
                                      <p:cMediaNode>
                                        <p:cTn display="0" masterRel="sameClick">
                                          <p:stCondLst>
                                            <p:cond evt="begin" delay="0">
                                              <p:tn val="194"/>
                                            </p:cond>
                                          </p:stCondLst>
                                          <p:endCondLst>
                                            <p:cond evt="onStopAudio" delay="0">
                                              <p:tgtEl>
                                                <p:sldTgt/>
                                              </p:tgtEl>
                                            </p:cond>
                                          </p:endCondLst>
                                        </p:cTn>
                                        <p:tgtEl>
                                          <p:sndTgt r:embed="rId8" name="FELIZ2.WAV"/>
                                        </p:tgtEl>
                                      </p:cMediaNode>
                                    </p:audio>
                                  </p:subTnLst>
                                </p:cTn>
                              </p:par>
                              <p:par>
                                <p:cTn id="199" presetID="34" presetClass="emph" presetSubtype="0" fill="hold" grpId="0" nodeType="withEffect">
                                  <p:stCondLst>
                                    <p:cond delay="0"/>
                                  </p:stCondLst>
                                  <p:iterate type="lt">
                                    <p:tmPct val="10000"/>
                                  </p:iterate>
                                  <p:childTnLst>
                                    <p:animMotion origin="layout" path="M -3.57456E-6 3.33333E-6 L -3.57456E-6 -0.07205 " pathEditMode="relative" rAng="0" ptsTypes="AA">
                                      <p:cBhvr>
                                        <p:cTn id="200" dur="250" accel="50000" decel="50000" autoRev="1" fill="hold">
                                          <p:stCondLst>
                                            <p:cond delay="0"/>
                                          </p:stCondLst>
                                        </p:cTn>
                                        <p:tgtEl>
                                          <p:spTgt spid="3"/>
                                        </p:tgtEl>
                                        <p:attrNameLst>
                                          <p:attrName>ppt_x</p:attrName>
                                          <p:attrName>ppt_y</p:attrName>
                                        </p:attrNameLst>
                                      </p:cBhvr>
                                      <p:rCtr x="0" y="-3611"/>
                                    </p:animMotion>
                                    <p:animRot by="1500000">
                                      <p:cBhvr>
                                        <p:cTn id="201" dur="125" fill="hold">
                                          <p:stCondLst>
                                            <p:cond delay="0"/>
                                          </p:stCondLst>
                                        </p:cTn>
                                        <p:tgtEl>
                                          <p:spTgt spid="3"/>
                                        </p:tgtEl>
                                        <p:attrNameLst>
                                          <p:attrName>r</p:attrName>
                                        </p:attrNameLst>
                                      </p:cBhvr>
                                    </p:animRot>
                                    <p:animRot by="-1500000">
                                      <p:cBhvr>
                                        <p:cTn id="202" dur="125" fill="hold">
                                          <p:stCondLst>
                                            <p:cond delay="125"/>
                                          </p:stCondLst>
                                        </p:cTn>
                                        <p:tgtEl>
                                          <p:spTgt spid="3"/>
                                        </p:tgtEl>
                                        <p:attrNameLst>
                                          <p:attrName>r</p:attrName>
                                        </p:attrNameLst>
                                      </p:cBhvr>
                                    </p:animRot>
                                    <p:animRot by="-1500000">
                                      <p:cBhvr>
                                        <p:cTn id="203" dur="125" fill="hold">
                                          <p:stCondLst>
                                            <p:cond delay="250"/>
                                          </p:stCondLst>
                                        </p:cTn>
                                        <p:tgtEl>
                                          <p:spTgt spid="3"/>
                                        </p:tgtEl>
                                        <p:attrNameLst>
                                          <p:attrName>r</p:attrName>
                                        </p:attrNameLst>
                                      </p:cBhvr>
                                    </p:animRot>
                                    <p:animRot by="1500000">
                                      <p:cBhvr>
                                        <p:cTn id="204" dur="125" fill="hold">
                                          <p:stCondLst>
                                            <p:cond delay="375"/>
                                          </p:stCondLst>
                                        </p:cTn>
                                        <p:tgtEl>
                                          <p:spTgt spid="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8"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4" grpId="0" animBg="1"/>
      <p:bldP spid="8" grpId="0" animBg="1"/>
      <p:bldP spid="15" grpId="0" animBg="1"/>
      <p:bldP spid="6172"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6188" grpId="0" animBg="1"/>
      <p:bldP spid="6188" grpId="1" animBg="1"/>
      <p:bldP spid="6189" grpId="0" animBg="1"/>
      <p:bldP spid="6189" grpId="1" animBg="1"/>
      <p:bldP spid="6190" grpId="0" animBg="1"/>
      <p:bldP spid="6190" grpId="1" animBg="1"/>
      <p:bldP spid="50" grpId="0" animBg="1"/>
      <p:bldP spid="5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882216" y="1145898"/>
            <a:ext cx="6468788" cy="1369861"/>
          </a:xfrm>
          <a:prstGeom prst="roundRect">
            <a:avLst>
              <a:gd name="adj" fmla="val 16667"/>
            </a:avLst>
          </a:prstGeom>
          <a:solidFill>
            <a:srgbClr val="C000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796" dirty="0" err="1">
                <a:solidFill>
                  <a:prstClr val="white"/>
                </a:solidFill>
              </a:rPr>
              <a:t>Năm</a:t>
            </a:r>
            <a:r>
              <a:rPr lang="en-US" altLang="en-US" sz="2796" dirty="0">
                <a:solidFill>
                  <a:prstClr val="white"/>
                </a:solidFill>
              </a:rPr>
              <a:t> 938 </a:t>
            </a:r>
            <a:r>
              <a:rPr lang="en-US" altLang="en-US" sz="2796" dirty="0" err="1">
                <a:solidFill>
                  <a:prstClr val="white"/>
                </a:solidFill>
              </a:rPr>
              <a:t>thuộc</a:t>
            </a:r>
            <a:r>
              <a:rPr lang="en-US" altLang="en-US" sz="2796" dirty="0">
                <a:solidFill>
                  <a:prstClr val="white"/>
                </a:solidFill>
              </a:rPr>
              <a:t> </a:t>
            </a:r>
            <a:r>
              <a:rPr lang="en-US" altLang="en-US" sz="2796" dirty="0" err="1">
                <a:solidFill>
                  <a:prstClr val="white"/>
                </a:solidFill>
              </a:rPr>
              <a:t>thế</a:t>
            </a:r>
            <a:r>
              <a:rPr lang="en-US" altLang="en-US" sz="2796" dirty="0">
                <a:solidFill>
                  <a:prstClr val="white"/>
                </a:solidFill>
              </a:rPr>
              <a:t> </a:t>
            </a:r>
            <a:r>
              <a:rPr lang="en-US" altLang="en-US" sz="2796" dirty="0" err="1">
                <a:solidFill>
                  <a:prstClr val="white"/>
                </a:solidFill>
              </a:rPr>
              <a:t>kỉ</a:t>
            </a:r>
            <a:r>
              <a:rPr lang="en-US" altLang="en-US" sz="2796" dirty="0">
                <a:solidFill>
                  <a:prstClr val="white"/>
                </a:solidFill>
              </a:rPr>
              <a:t>:</a:t>
            </a:r>
            <a:endPar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4339" name="Group 51"/>
          <p:cNvGrpSpPr>
            <a:grpSpLocks/>
          </p:cNvGrpSpPr>
          <p:nvPr/>
        </p:nvGrpSpPr>
        <p:grpSpPr bwMode="auto">
          <a:xfrm>
            <a:off x="1464792" y="18618"/>
            <a:ext cx="320269" cy="6849305"/>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998"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14384"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1998"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998"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mn-cs"/>
              </a:endParaRPr>
            </a:p>
          </p:txBody>
        </p:sp>
      </p:grpSp>
      <p:sp>
        <p:nvSpPr>
          <p:cNvPr id="3" name="AutoShape 51"/>
          <p:cNvSpPr>
            <a:spLocks noChangeArrowheads="1"/>
          </p:cNvSpPr>
          <p:nvPr/>
        </p:nvSpPr>
        <p:spPr bwMode="auto">
          <a:xfrm>
            <a:off x="3011479" y="3925257"/>
            <a:ext cx="5972531" cy="74835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en-US" altLang="en-US" sz="2796" dirty="0">
                <a:solidFill>
                  <a:prstClr val="white"/>
                </a:solidFill>
                <a:cs typeface="Arial" panose="020B0604020202020204" pitchFamily="34" charset="0"/>
              </a:rPr>
              <a:t>X</a:t>
            </a:r>
            <a:endPar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1723" y="4107589"/>
            <a:ext cx="592972" cy="3503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792240" y="3885620"/>
            <a:ext cx="1498285" cy="80067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p:cNvPr>
          <p:cNvSpPr>
            <a:spLocks noChangeArrowheads="1"/>
          </p:cNvSpPr>
          <p:nvPr/>
        </p:nvSpPr>
        <p:spPr bwMode="auto">
          <a:xfrm>
            <a:off x="1868343" y="3958553"/>
            <a:ext cx="816526" cy="61199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1998"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1044" name="WordArt 226"/>
          <p:cNvSpPr>
            <a:spLocks noChangeArrowheads="1" noChangeShapeType="1" noTextEdit="1"/>
          </p:cNvSpPr>
          <p:nvPr/>
        </p:nvSpPr>
        <p:spPr bwMode="auto">
          <a:xfrm>
            <a:off x="2074457" y="4071122"/>
            <a:ext cx="459791" cy="386859"/>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9525">
                  <a:solidFill>
                    <a:srgbClr val="FFFF00"/>
                  </a:solidFill>
                  <a:round/>
                  <a:headEnd/>
                  <a:tailEnd/>
                </a:ln>
                <a:solidFill>
                  <a:srgbClr val="FFFF00"/>
                </a:solidFill>
                <a:effectLst/>
                <a:uLnTx/>
                <a:uFillTx/>
                <a:latin typeface=".VnTimeH" panose="020B7200000000000000" pitchFamily="34" charset="0"/>
                <a:ea typeface="+mn-ea"/>
                <a:cs typeface="+mn-cs"/>
              </a:rPr>
              <a:t>B</a:t>
            </a:r>
          </a:p>
        </p:txBody>
      </p:sp>
      <p:pic>
        <p:nvPicPr>
          <p:cNvPr id="5"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5642" y="3023116"/>
            <a:ext cx="592972" cy="3503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1"/>
          <p:cNvSpPr>
            <a:spLocks noChangeArrowheads="1"/>
          </p:cNvSpPr>
          <p:nvPr/>
        </p:nvSpPr>
        <p:spPr bwMode="auto">
          <a:xfrm>
            <a:off x="3034423" y="2826514"/>
            <a:ext cx="5972531" cy="74835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a:t>
            </a:r>
            <a:r>
              <a:rPr lang="en-US" altLang="en-US" sz="2796" dirty="0">
                <a:solidFill>
                  <a:prstClr val="white"/>
                </a:solidFill>
                <a:cs typeface="Arial" panose="020B0604020202020204" pitchFamily="34" charset="0"/>
              </a:rPr>
              <a:t>X</a:t>
            </a:r>
            <a:endPar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796159" y="2801147"/>
            <a:ext cx="1498285" cy="80067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p:cNvPr>
          <p:cNvSpPr>
            <a:spLocks noChangeArrowheads="1"/>
          </p:cNvSpPr>
          <p:nvPr/>
        </p:nvSpPr>
        <p:spPr bwMode="auto">
          <a:xfrm>
            <a:off x="1872262" y="2874080"/>
            <a:ext cx="816526" cy="61199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1998"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8" name="WordArt 226"/>
          <p:cNvSpPr>
            <a:spLocks noChangeArrowheads="1" noChangeShapeType="1" noTextEdit="1"/>
          </p:cNvSpPr>
          <p:nvPr/>
        </p:nvSpPr>
        <p:spPr bwMode="auto">
          <a:xfrm>
            <a:off x="2078376" y="2986649"/>
            <a:ext cx="459791" cy="386859"/>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9525">
                  <a:solidFill>
                    <a:srgbClr val="FFFF00"/>
                  </a:solidFill>
                  <a:round/>
                  <a:headEnd/>
                  <a:tailEnd/>
                </a:ln>
                <a:solidFill>
                  <a:srgbClr val="FFFF00"/>
                </a:solidFill>
                <a:effectLst/>
                <a:uLnTx/>
                <a:uFillTx/>
                <a:latin typeface=".VnTimeH" panose="020B7200000000000000" pitchFamily="34" charset="0"/>
                <a:ea typeface="+mn-ea"/>
                <a:cs typeface="+mn-cs"/>
              </a:rPr>
              <a:t>A</a:t>
            </a:r>
          </a:p>
        </p:txBody>
      </p:sp>
      <p:sp>
        <p:nvSpPr>
          <p:cNvPr id="9" name="AutoShape 51"/>
          <p:cNvSpPr>
            <a:spLocks noChangeArrowheads="1"/>
          </p:cNvSpPr>
          <p:nvPr/>
        </p:nvSpPr>
        <p:spPr bwMode="auto">
          <a:xfrm>
            <a:off x="3070890" y="5065222"/>
            <a:ext cx="5936064" cy="74835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en-US" altLang="en-US" sz="2796" dirty="0">
                <a:solidFill>
                  <a:prstClr val="white"/>
                </a:solidFill>
                <a:cs typeface="Arial" panose="020B0604020202020204" pitchFamily="34" charset="0"/>
              </a:rPr>
              <a:t>XIII</a:t>
            </a:r>
            <a:endParaRPr kumimoji="0" lang="en-US" altLang="en-US" sz="2796"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5642" y="5247555"/>
            <a:ext cx="592972" cy="3503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796159" y="5025586"/>
            <a:ext cx="1498285" cy="80067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p:cNvPr>
          <p:cNvSpPr>
            <a:spLocks noChangeArrowheads="1"/>
          </p:cNvSpPr>
          <p:nvPr/>
        </p:nvSpPr>
        <p:spPr bwMode="auto">
          <a:xfrm>
            <a:off x="1872262" y="5098519"/>
            <a:ext cx="816526" cy="61199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1998"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15" name="WordArt 226"/>
          <p:cNvSpPr>
            <a:spLocks noChangeArrowheads="1" noChangeShapeType="1" noTextEdit="1"/>
          </p:cNvSpPr>
          <p:nvPr/>
        </p:nvSpPr>
        <p:spPr bwMode="auto">
          <a:xfrm>
            <a:off x="2078376" y="5211088"/>
            <a:ext cx="459791" cy="386859"/>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9525">
                  <a:solidFill>
                    <a:srgbClr val="FFFF00"/>
                  </a:solidFill>
                  <a:round/>
                  <a:headEnd/>
                  <a:tailEnd/>
                </a:ln>
                <a:solidFill>
                  <a:srgbClr val="FFFF00"/>
                </a:solidFill>
                <a:effectLst/>
                <a:uLnTx/>
                <a:uFillTx/>
                <a:latin typeface=".VnTimeH" panose="020B7200000000000000" pitchFamily="34" charset="0"/>
                <a:ea typeface="+mn-ea"/>
                <a:cs typeface="+mn-cs"/>
              </a:rPr>
              <a:t>c</a:t>
            </a:r>
          </a:p>
        </p:txBody>
      </p:sp>
      <p:sp>
        <p:nvSpPr>
          <p:cNvPr id="6172" name="WordArt 28"/>
          <p:cNvSpPr>
            <a:spLocks noChangeArrowheads="1" noChangeShapeType="1" noTextEdit="1"/>
          </p:cNvSpPr>
          <p:nvPr/>
        </p:nvSpPr>
        <p:spPr bwMode="auto">
          <a:xfrm rot="467070">
            <a:off x="1980075" y="1400878"/>
            <a:ext cx="704794" cy="666188"/>
          </a:xfrm>
          <a:prstGeom prst="rect">
            <a:avLst/>
          </a:prstGeom>
        </p:spPr>
        <p:txBody>
          <a:bodyPr wrap="none" fromWordArt="1">
            <a:prstTxWarp prst="textPlain">
              <a:avLst>
                <a:gd name="adj" fmla="val 57019"/>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VNI-Times" pitchFamily="2" charset="0"/>
                <a:ea typeface="+mn-ea"/>
                <a:cs typeface="+mn-cs"/>
              </a:rPr>
              <a:t>Caâu</a:t>
            </a:r>
            <a:r>
              <a:rPr kumimoji="0" lang="en-US" sz="3595"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pitchFamily="2" charset="0"/>
                <a:ea typeface="+mn-ea"/>
                <a:cs typeface="+mn-cs"/>
              </a:rPr>
              <a:t> 3</a:t>
            </a:r>
          </a:p>
        </p:txBody>
      </p:sp>
      <p:pic>
        <p:nvPicPr>
          <p:cNvPr id="14361"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528212" y="773310"/>
            <a:ext cx="9132407" cy="9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2" name="WordArt 30"/>
          <p:cNvSpPr>
            <a:spLocks noChangeArrowheads="1" noChangeShapeType="1" noTextEdit="1"/>
          </p:cNvSpPr>
          <p:nvPr/>
        </p:nvSpPr>
        <p:spPr bwMode="auto">
          <a:xfrm>
            <a:off x="2911412" y="105819"/>
            <a:ext cx="5966188" cy="761034"/>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panose="020BE200000000000000" pitchFamily="34" charset="0"/>
                <a:ea typeface="+mn-ea"/>
                <a:cs typeface="+mn-cs"/>
              </a:rPr>
              <a:t>rung </a:t>
            </a:r>
            <a:r>
              <a:rPr kumimoji="0" lang="en-US" sz="3595"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panose="020BE200000000000000" pitchFamily="34" charset="0"/>
                <a:ea typeface="+mn-ea"/>
                <a:cs typeface="+mn-cs"/>
              </a:rPr>
              <a:t>chu«ng</a:t>
            </a:r>
            <a:r>
              <a:rPr kumimoji="0" lang="en-US" sz="3595"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panose="020BE200000000000000" pitchFamily="34" charset="0"/>
                <a:ea typeface="+mn-ea"/>
                <a:cs typeface="+mn-cs"/>
              </a:rPr>
              <a:t> </a:t>
            </a:r>
            <a:r>
              <a:rPr kumimoji="0" lang="en-US" sz="3595"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panose="020BE200000000000000" pitchFamily="34" charset="0"/>
                <a:ea typeface="+mn-ea"/>
                <a:cs typeface="+mn-cs"/>
              </a:rPr>
              <a:t>vµng</a:t>
            </a:r>
            <a:r>
              <a:rPr kumimoji="0" lang="en-US" sz="3595"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panose="020BE200000000000000" pitchFamily="34" charset="0"/>
                <a:ea typeface="+mn-ea"/>
                <a:cs typeface="+mn-cs"/>
              </a:rPr>
              <a:t> </a:t>
            </a:r>
          </a:p>
        </p:txBody>
      </p:sp>
      <p:grpSp>
        <p:nvGrpSpPr>
          <p:cNvPr id="26" name="Group 33"/>
          <p:cNvGrpSpPr>
            <a:grpSpLocks/>
          </p:cNvGrpSpPr>
          <p:nvPr/>
        </p:nvGrpSpPr>
        <p:grpSpPr bwMode="auto">
          <a:xfrm>
            <a:off x="9406497" y="2831272"/>
            <a:ext cx="1750378" cy="1750378"/>
            <a:chOff x="4320" y="2928"/>
            <a:chExt cx="1104" cy="1104"/>
          </a:xfrm>
        </p:grpSpPr>
        <p:sp>
          <p:nvSpPr>
            <p:cNvPr id="14381"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5992" b="1" i="0" u="none" strike="noStrike" kern="1200" cap="none" spc="0" normalizeH="0" baseline="0" noProof="0">
                <a:ln>
                  <a:noFill/>
                </a:ln>
                <a:solidFill>
                  <a:srgbClr val="FF0066"/>
                </a:solidFill>
                <a:effectLst/>
                <a:uLnTx/>
                <a:uFillTx/>
                <a:latin typeface=".VnHelvetInsH" panose="020B7200000000000000" pitchFamily="34" charset="0"/>
                <a:ea typeface="+mn-ea"/>
                <a:cs typeface="+mn-cs"/>
              </a:endParaRPr>
            </a:p>
          </p:txBody>
        </p:sp>
        <p:sp>
          <p:nvSpPr>
            <p:cNvPr id="14382"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Hết giờ</a:t>
              </a:r>
            </a:p>
          </p:txBody>
        </p:sp>
      </p:grpSp>
      <p:sp>
        <p:nvSpPr>
          <p:cNvPr id="6180" name="WordArt 36"/>
          <p:cNvSpPr>
            <a:spLocks noChangeArrowheads="1" noChangeShapeType="1" noTextEdit="1"/>
          </p:cNvSpPr>
          <p:nvPr/>
        </p:nvSpPr>
        <p:spPr bwMode="auto">
          <a:xfrm>
            <a:off x="9972517"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0</a:t>
            </a:r>
          </a:p>
        </p:txBody>
      </p:sp>
      <p:sp>
        <p:nvSpPr>
          <p:cNvPr id="6181" name="WordArt 37"/>
          <p:cNvSpPr>
            <a:spLocks noChangeArrowheads="1" noChangeShapeType="1" noTextEdit="1"/>
          </p:cNvSpPr>
          <p:nvPr/>
        </p:nvSpPr>
        <p:spPr bwMode="auto">
          <a:xfrm>
            <a:off x="9972517"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a:t>
            </a:r>
          </a:p>
        </p:txBody>
      </p:sp>
      <p:sp>
        <p:nvSpPr>
          <p:cNvPr id="6182" name="WordArt 38"/>
          <p:cNvSpPr>
            <a:spLocks noChangeArrowheads="1" noChangeShapeType="1" noTextEdit="1"/>
          </p:cNvSpPr>
          <p:nvPr/>
        </p:nvSpPr>
        <p:spPr bwMode="auto">
          <a:xfrm>
            <a:off x="9977272" y="3283137"/>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2</a:t>
            </a:r>
          </a:p>
        </p:txBody>
      </p:sp>
      <p:sp>
        <p:nvSpPr>
          <p:cNvPr id="6183" name="WordArt 39"/>
          <p:cNvSpPr>
            <a:spLocks noChangeArrowheads="1" noChangeShapeType="1" noTextEdit="1"/>
          </p:cNvSpPr>
          <p:nvPr/>
        </p:nvSpPr>
        <p:spPr bwMode="auto">
          <a:xfrm>
            <a:off x="9972517"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3</a:t>
            </a:r>
          </a:p>
        </p:txBody>
      </p:sp>
      <p:sp>
        <p:nvSpPr>
          <p:cNvPr id="6184" name="WordArt 40"/>
          <p:cNvSpPr>
            <a:spLocks noChangeArrowheads="1" noChangeShapeType="1" noTextEdit="1"/>
          </p:cNvSpPr>
          <p:nvPr/>
        </p:nvSpPr>
        <p:spPr bwMode="auto">
          <a:xfrm>
            <a:off x="10020081"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4</a:t>
            </a:r>
          </a:p>
        </p:txBody>
      </p:sp>
      <p:sp>
        <p:nvSpPr>
          <p:cNvPr id="6185" name="WordArt 41"/>
          <p:cNvSpPr>
            <a:spLocks noChangeArrowheads="1" noChangeShapeType="1" noTextEdit="1"/>
          </p:cNvSpPr>
          <p:nvPr/>
        </p:nvSpPr>
        <p:spPr bwMode="auto">
          <a:xfrm>
            <a:off x="9986785"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5</a:t>
            </a:r>
          </a:p>
        </p:txBody>
      </p:sp>
      <p:sp>
        <p:nvSpPr>
          <p:cNvPr id="6186" name="WordArt 42"/>
          <p:cNvSpPr>
            <a:spLocks noChangeArrowheads="1" noChangeShapeType="1" noTextEdit="1"/>
          </p:cNvSpPr>
          <p:nvPr/>
        </p:nvSpPr>
        <p:spPr bwMode="auto">
          <a:xfrm>
            <a:off x="9972517"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6</a:t>
            </a:r>
          </a:p>
        </p:txBody>
      </p:sp>
      <p:sp>
        <p:nvSpPr>
          <p:cNvPr id="6187" name="WordArt 43"/>
          <p:cNvSpPr>
            <a:spLocks noChangeArrowheads="1" noChangeShapeType="1" noTextEdit="1"/>
          </p:cNvSpPr>
          <p:nvPr/>
        </p:nvSpPr>
        <p:spPr bwMode="auto">
          <a:xfrm>
            <a:off x="9972517"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7</a:t>
            </a:r>
          </a:p>
        </p:txBody>
      </p:sp>
      <p:sp>
        <p:nvSpPr>
          <p:cNvPr id="6188" name="WordArt 44"/>
          <p:cNvSpPr>
            <a:spLocks noChangeArrowheads="1" noChangeShapeType="1" noTextEdit="1"/>
          </p:cNvSpPr>
          <p:nvPr/>
        </p:nvSpPr>
        <p:spPr bwMode="auto">
          <a:xfrm>
            <a:off x="9977272" y="329740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8</a:t>
            </a:r>
          </a:p>
        </p:txBody>
      </p:sp>
      <p:sp>
        <p:nvSpPr>
          <p:cNvPr id="6189" name="WordArt 45"/>
          <p:cNvSpPr>
            <a:spLocks noChangeArrowheads="1" noChangeShapeType="1" noTextEdit="1"/>
          </p:cNvSpPr>
          <p:nvPr/>
        </p:nvSpPr>
        <p:spPr bwMode="auto">
          <a:xfrm>
            <a:off x="9972517"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9</a:t>
            </a:r>
          </a:p>
        </p:txBody>
      </p:sp>
      <p:sp>
        <p:nvSpPr>
          <p:cNvPr id="6190" name="WordArt 46"/>
          <p:cNvSpPr>
            <a:spLocks noChangeArrowheads="1" noChangeShapeType="1" noTextEdit="1"/>
          </p:cNvSpPr>
          <p:nvPr/>
        </p:nvSpPr>
        <p:spPr bwMode="auto">
          <a:xfrm>
            <a:off x="9972517" y="3311676"/>
            <a:ext cx="665905" cy="74200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9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10</a:t>
            </a:r>
          </a:p>
        </p:txBody>
      </p:sp>
      <p:sp>
        <p:nvSpPr>
          <p:cNvPr id="50" name="Rectangle 19"/>
          <p:cNvSpPr>
            <a:spLocks noChangeArrowheads="1"/>
          </p:cNvSpPr>
          <p:nvPr/>
        </p:nvSpPr>
        <p:spPr bwMode="auto">
          <a:xfrm>
            <a:off x="9702037" y="3325945"/>
            <a:ext cx="1293758" cy="684930"/>
          </a:xfrm>
          <a:prstGeom prst="rect">
            <a:avLst/>
          </a:prstGeom>
          <a:solidFill>
            <a:srgbClr val="FFFF00"/>
          </a:solidFill>
          <a:ln w="63500">
            <a:solidFill>
              <a:srgbClr val="0000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48" b="1" i="0" u="none" strike="noStrike" kern="1200" cap="none" spc="0" normalizeH="0" baseline="0" noProof="0">
                <a:ln>
                  <a:noFill/>
                </a:ln>
                <a:solidFill>
                  <a:srgbClr val="FF3300"/>
                </a:solidFill>
                <a:effectLst/>
                <a:uLnTx/>
                <a:uFillTx/>
                <a:latin typeface="Times New Roman" panose="02020603050405020304" pitchFamily="18" charset="0"/>
                <a:ea typeface="+mn-ea"/>
                <a:cs typeface="Times New Roman" panose="02020603050405020304" pitchFamily="18" charset="0"/>
              </a:rPr>
              <a:t>Bắt đầu</a:t>
            </a:r>
          </a:p>
        </p:txBody>
      </p:sp>
    </p:spTree>
    <p:custDataLst>
      <p:tags r:id="rId1"/>
    </p:custDataLst>
    <p:extLst>
      <p:ext uri="{BB962C8B-B14F-4D97-AF65-F5344CB8AC3E}">
        <p14:creationId xmlns:p14="http://schemas.microsoft.com/office/powerpoint/2010/main" val="1742654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2"/>
                                        </p:tgtEl>
                                        <p:attrNameLst>
                                          <p:attrName>style.visibility</p:attrName>
                                        </p:attrNameLst>
                                      </p:cBhvr>
                                      <p:to>
                                        <p:strVal val="visible"/>
                                      </p:to>
                                    </p:set>
                                    <p:anim calcmode="lin" valueType="num">
                                      <p:cBhvr>
                                        <p:cTn id="7" dur="500" fill="hold"/>
                                        <p:tgtEl>
                                          <p:spTgt spid="6172"/>
                                        </p:tgtEl>
                                        <p:attrNameLst>
                                          <p:attrName>ppt_w</p:attrName>
                                        </p:attrNameLst>
                                      </p:cBhvr>
                                      <p:tavLst>
                                        <p:tav tm="0">
                                          <p:val>
                                            <p:fltVal val="0"/>
                                          </p:val>
                                        </p:tav>
                                        <p:tav tm="100000">
                                          <p:val>
                                            <p:strVal val="#ppt_w"/>
                                          </p:val>
                                        </p:tav>
                                      </p:tavLst>
                                    </p:anim>
                                    <p:anim calcmode="lin" valueType="num">
                                      <p:cBhvr>
                                        <p:cTn id="8" dur="500" fill="hold"/>
                                        <p:tgtEl>
                                          <p:spTgt spid="6172"/>
                                        </p:tgtEl>
                                        <p:attrNameLst>
                                          <p:attrName>ppt_h</p:attrName>
                                        </p:attrNameLst>
                                      </p:cBhvr>
                                      <p:tavLst>
                                        <p:tav tm="0">
                                          <p:val>
                                            <p:fltVal val="0"/>
                                          </p:val>
                                        </p:tav>
                                        <p:tav tm="100000">
                                          <p:val>
                                            <p:strVal val="#ppt_h"/>
                                          </p:val>
                                        </p:tav>
                                      </p:tavLst>
                                    </p:anim>
                                    <p:animEffect transition="in" filter="fade">
                                      <p:cBhvr>
                                        <p:cTn id="9" dur="500"/>
                                        <p:tgtEl>
                                          <p:spTgt spid="6172"/>
                                        </p:tgtEl>
                                      </p:cBhvr>
                                    </p:animEffect>
                                  </p:childTnLst>
                                </p:cTn>
                              </p:par>
                              <p:par>
                                <p:cTn id="10" presetID="2" presetClass="entr" presetSubtype="8" fill="hold" nodeType="withEffect">
                                  <p:stCondLst>
                                    <p:cond delay="50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0-#ppt_w/2"/>
                                          </p:val>
                                        </p:tav>
                                        <p:tav tm="100000">
                                          <p:val>
                                            <p:strVal val="#ppt_x"/>
                                          </p:val>
                                        </p:tav>
                                      </p:tavLst>
                                    </p:anim>
                                    <p:anim calcmode="lin" valueType="num">
                                      <p:cBhvr additive="base">
                                        <p:cTn id="13"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Jet Fighter 2-DVDH.wav"/>
                                        </p:tgtEl>
                                      </p:cMediaNode>
                                    </p:audio>
                                  </p:subTnLst>
                                </p:cTn>
                              </p:par>
                            </p:childTnLst>
                          </p:cTn>
                        </p:par>
                        <p:par>
                          <p:cTn id="14" fill="hold" nodeType="afterGroup">
                            <p:stCondLst>
                              <p:cond delay="1500"/>
                            </p:stCondLst>
                            <p:childTnLst>
                              <p:par>
                                <p:cTn id="15" presetID="5" presetClass="entr" presetSubtype="10" fill="hold" nodeType="afterEffect">
                                  <p:stCondLst>
                                    <p:cond delay="1000"/>
                                  </p:stCondLst>
                                  <p:childTnLst>
                                    <p:set>
                                      <p:cBhvr>
                                        <p:cTn id="16" dur="1" fill="hold">
                                          <p:stCondLst>
                                            <p:cond delay="0"/>
                                          </p:stCondLst>
                                        </p:cTn>
                                        <p:tgtEl>
                                          <p:spTgt spid="39"/>
                                        </p:tgtEl>
                                        <p:attrNameLst>
                                          <p:attrName>style.visibility</p:attrName>
                                        </p:attrNameLst>
                                      </p:cBhvr>
                                      <p:to>
                                        <p:strVal val="visible"/>
                                      </p:to>
                                    </p:set>
                                    <p:animEffect transition="in" filter="checkerboard(across)">
                                      <p:cBhvr>
                                        <p:cTn id="17" dur="500"/>
                                        <p:tgtEl>
                                          <p:spTgt spid="39"/>
                                        </p:tgtEl>
                                      </p:cBhvr>
                                    </p:animEffect>
                                  </p:childTnLst>
                                </p:cTn>
                              </p:par>
                              <p:par>
                                <p:cTn id="18" presetID="5" presetClass="entr" presetSubtype="1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checkerboard(across)">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 3-CL (2).wav"/>
                                        </p:tgtEl>
                                      </p:cMediaNode>
                                    </p:audio>
                                  </p:subTnLst>
                                </p:cTn>
                              </p:par>
                              <p:par>
                                <p:cTn id="21" presetID="5" presetClass="entr" presetSubtype="10" fill="hold" nodeType="withEffect">
                                  <p:stCondLst>
                                    <p:cond delay="0"/>
                                  </p:stCondLst>
                                  <p:childTnLst>
                                    <p:set>
                                      <p:cBhvr>
                                        <p:cTn id="22" dur="1" fill="hold">
                                          <p:stCondLst>
                                            <p:cond delay="0"/>
                                          </p:stCondLst>
                                        </p:cTn>
                                        <p:tgtEl>
                                          <p:spTgt spid="1043"/>
                                        </p:tgtEl>
                                        <p:attrNameLst>
                                          <p:attrName>style.visibility</p:attrName>
                                        </p:attrNameLst>
                                      </p:cBhvr>
                                      <p:to>
                                        <p:strVal val="visible"/>
                                      </p:to>
                                    </p:set>
                                    <p:animEffect transition="in" filter="checkerboard(across)">
                                      <p:cBhvr>
                                        <p:cTn id="23" dur="500"/>
                                        <p:tgtEl>
                                          <p:spTgt spid="1043"/>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44"/>
                                        </p:tgtEl>
                                        <p:attrNameLst>
                                          <p:attrName>style.visibility</p:attrName>
                                        </p:attrNameLst>
                                      </p:cBhvr>
                                      <p:to>
                                        <p:strVal val="visible"/>
                                      </p:to>
                                    </p:set>
                                    <p:animEffect transition="in" filter="checkerboard(across)">
                                      <p:cBhvr>
                                        <p:cTn id="26" dur="500"/>
                                        <p:tgtEl>
                                          <p:spTgt spid="1044"/>
                                        </p:tgtEl>
                                      </p:cBhvr>
                                    </p:animEffect>
                                  </p:childTnLst>
                                </p:cTn>
                              </p:par>
                              <p:par>
                                <p:cTn id="27" presetID="22" presetClass="entr" presetSubtype="8" fill="hold" nodeType="withEffect">
                                  <p:stCondLst>
                                    <p:cond delay="0"/>
                                  </p:stCondLst>
                                  <p:iterate type="lt">
                                    <p:tmPct val="0"/>
                                  </p:iterate>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par>
                          <p:cTn id="30" fill="hold" nodeType="afterGroup">
                            <p:stCondLst>
                              <p:cond delay="3000"/>
                            </p:stCondLst>
                            <p:childTnLst>
                              <p:par>
                                <p:cTn id="31" presetID="5" presetClass="entr" presetSubtype="10" fill="hold" nodeType="afterEffect">
                                  <p:stCondLst>
                                    <p:cond delay="100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par>
                                <p:cTn id="34" presetID="5" presetClass="entr" presetSubtype="1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 3-CL (2).wav"/>
                                        </p:tgtEl>
                                      </p:cMediaNode>
                                    </p:audio>
                                  </p:subTnLst>
                                </p:cTn>
                              </p:par>
                              <p:par>
                                <p:cTn id="37" presetID="5" presetClass="entr" presetSubtype="1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500"/>
                                        <p:tgtEl>
                                          <p:spTgt spid="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heckerboard(across)">
                                      <p:cBhvr>
                                        <p:cTn id="42" dur="500"/>
                                        <p:tgtEl>
                                          <p:spTgt spid="8"/>
                                        </p:tgtEl>
                                      </p:cBhvr>
                                    </p:animEffect>
                                  </p:childTnLst>
                                </p:cTn>
                              </p:par>
                              <p:par>
                                <p:cTn id="43" presetID="22" presetClass="entr" presetSubtype="8"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par>
                          <p:cTn id="46" fill="hold" nodeType="afterGroup">
                            <p:stCondLst>
                              <p:cond delay="4500"/>
                            </p:stCondLst>
                            <p:childTnLst>
                              <p:par>
                                <p:cTn id="47" presetID="5" presetClass="entr" presetSubtype="10" fill="hold" nodeType="afterEffect">
                                  <p:stCondLst>
                                    <p:cond delay="1000"/>
                                  </p:stCondLst>
                                  <p:childTnLst>
                                    <p:set>
                                      <p:cBhvr>
                                        <p:cTn id="48" dur="1" fill="hold">
                                          <p:stCondLst>
                                            <p:cond delay="0"/>
                                          </p:stCondLst>
                                        </p:cTn>
                                        <p:tgtEl>
                                          <p:spTgt spid="11"/>
                                        </p:tgtEl>
                                        <p:attrNameLst>
                                          <p:attrName>style.visibility</p:attrName>
                                        </p:attrNameLst>
                                      </p:cBhvr>
                                      <p:to>
                                        <p:strVal val="visible"/>
                                      </p:to>
                                    </p:set>
                                    <p:animEffect transition="in" filter="checkerboard(across)">
                                      <p:cBhvr>
                                        <p:cTn id="49" dur="500"/>
                                        <p:tgtEl>
                                          <p:spTgt spid="11"/>
                                        </p:tgtEl>
                                      </p:cBhvr>
                                    </p:animEffect>
                                  </p:childTnLst>
                                </p:cTn>
                              </p:par>
                              <p:par>
                                <p:cTn id="50" presetID="5" presetClass="entr" presetSubtype="1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heckerboard(across)">
                                      <p:cBhvr>
                                        <p:cTn id="52" dur="5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 3-CL (2).wav"/>
                                        </p:tgtEl>
                                      </p:cMediaNode>
                                    </p:audio>
                                  </p:subTnLst>
                                </p:cTn>
                              </p:par>
                              <p:par>
                                <p:cTn id="53" presetID="5" presetClass="entr" presetSubtype="1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heckerboard(across)">
                                      <p:cBhvr>
                                        <p:cTn id="55" dur="500"/>
                                        <p:tgtEl>
                                          <p:spTgt spid="13"/>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checkerboard(across)">
                                      <p:cBhvr>
                                        <p:cTn id="58" dur="500"/>
                                        <p:tgtEl>
                                          <p:spTgt spid="15"/>
                                        </p:tgtEl>
                                      </p:cBhvr>
                                    </p:animEffect>
                                  </p:childTnLst>
                                </p:cTn>
                              </p:par>
                              <p:par>
                                <p:cTn id="59" presetID="22" presetClass="entr" presetSubtype="8"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box(in)">
                                      <p:cBhvr>
                                        <p:cTn id="66" dur="500"/>
                                        <p:tgtEl>
                                          <p:spTgt spid="50"/>
                                        </p:tgtEl>
                                      </p:cBhvr>
                                    </p:animEffect>
                                  </p:childTnLst>
                                  <p:subTnLst>
                                    <p:audio>
                                      <p:cMediaNode>
                                        <p:cTn display="0" masterRel="sameClick">
                                          <p:stCondLst>
                                            <p:cond evt="begin" delay="0">
                                              <p:tn val="64"/>
                                            </p:cond>
                                          </p:stCondLst>
                                          <p:endCondLst>
                                            <p:cond evt="onStopAudio" delay="0">
                                              <p:tgtEl>
                                                <p:sldTgt/>
                                              </p:tgtEl>
                                            </p:cond>
                                          </p:endCondLst>
                                        </p:cTn>
                                        <p:tgtEl>
                                          <p:sndTgt r:embed="rId5" name="ringin.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50"/>
                                        </p:tgtEl>
                                        <p:attrNameLst>
                                          <p:attrName>style.visibility</p:attrName>
                                        </p:attrNameLst>
                                      </p:cBhvr>
                                      <p:to>
                                        <p:strVal val="hidden"/>
                                      </p:to>
                                    </p:set>
                                  </p:childTnLst>
                                </p:cTn>
                              </p:par>
                            </p:childTnLst>
                          </p:cTn>
                        </p:par>
                        <p:par>
                          <p:cTn id="71" fill="hold" nodeType="afterGroup">
                            <p:stCondLst>
                              <p:cond delay="0"/>
                            </p:stCondLst>
                            <p:childTnLst>
                              <p:par>
                                <p:cTn id="72" presetID="9" presetClass="entr" presetSubtype="0" fill="hold" grpId="0" nodeType="afterEffect">
                                  <p:stCondLst>
                                    <p:cond delay="0"/>
                                  </p:stCondLst>
                                  <p:childTnLst>
                                    <p:set>
                                      <p:cBhvr>
                                        <p:cTn id="73" dur="1" fill="hold">
                                          <p:stCondLst>
                                            <p:cond delay="0"/>
                                          </p:stCondLst>
                                        </p:cTn>
                                        <p:tgtEl>
                                          <p:spTgt spid="6190"/>
                                        </p:tgtEl>
                                        <p:attrNameLst>
                                          <p:attrName>style.visibility</p:attrName>
                                        </p:attrNameLst>
                                      </p:cBhvr>
                                      <p:to>
                                        <p:strVal val="visible"/>
                                      </p:to>
                                    </p:set>
                                    <p:animEffect transition="in" filter="dissolve">
                                      <p:cBhvr>
                                        <p:cTn id="74" dur="500"/>
                                        <p:tgtEl>
                                          <p:spTgt spid="6190"/>
                                        </p:tgtEl>
                                      </p:cBhvr>
                                    </p:animEffect>
                                  </p:childTnLst>
                                  <p:subTnLst>
                                    <p:audio>
                                      <p:cMediaNode>
                                        <p:cTn display="0" masterRel="sameClick">
                                          <p:stCondLst>
                                            <p:cond evt="begin" delay="0">
                                              <p:tn val="72"/>
                                            </p:cond>
                                          </p:stCondLst>
                                          <p:endCondLst>
                                            <p:cond evt="onStopAudio" delay="0">
                                              <p:tgtEl>
                                                <p:sldTgt/>
                                              </p:tgtEl>
                                            </p:cond>
                                          </p:endCondLst>
                                        </p:cTn>
                                        <p:tgtEl>
                                          <p:sndTgt r:embed="rId6" name="camera.wav"/>
                                        </p:tgtEl>
                                      </p:cMediaNode>
                                    </p:audio>
                                  </p:subTnLst>
                                </p:cTn>
                              </p:par>
                            </p:childTnLst>
                          </p:cTn>
                        </p:par>
                        <p:par>
                          <p:cTn id="75" fill="hold" nodeType="afterGroup">
                            <p:stCondLst>
                              <p:cond delay="500"/>
                            </p:stCondLst>
                            <p:childTnLst>
                              <p:par>
                                <p:cTn id="76" presetID="53" presetClass="exit" presetSubtype="0" fill="hold" grpId="1" nodeType="afterEffect">
                                  <p:stCondLst>
                                    <p:cond delay="0"/>
                                  </p:stCondLst>
                                  <p:childTnLst>
                                    <p:anim calcmode="lin" valueType="num">
                                      <p:cBhvr>
                                        <p:cTn id="77" dur="500"/>
                                        <p:tgtEl>
                                          <p:spTgt spid="6190"/>
                                        </p:tgtEl>
                                        <p:attrNameLst>
                                          <p:attrName>ppt_w</p:attrName>
                                        </p:attrNameLst>
                                      </p:cBhvr>
                                      <p:tavLst>
                                        <p:tav tm="0">
                                          <p:val>
                                            <p:strVal val="ppt_w"/>
                                          </p:val>
                                        </p:tav>
                                        <p:tav tm="100000">
                                          <p:val>
                                            <p:fltVal val="0"/>
                                          </p:val>
                                        </p:tav>
                                      </p:tavLst>
                                    </p:anim>
                                    <p:anim calcmode="lin" valueType="num">
                                      <p:cBhvr>
                                        <p:cTn id="78" dur="500"/>
                                        <p:tgtEl>
                                          <p:spTgt spid="6190"/>
                                        </p:tgtEl>
                                        <p:attrNameLst>
                                          <p:attrName>ppt_h</p:attrName>
                                        </p:attrNameLst>
                                      </p:cBhvr>
                                      <p:tavLst>
                                        <p:tav tm="0">
                                          <p:val>
                                            <p:strVal val="ppt_h"/>
                                          </p:val>
                                        </p:tav>
                                        <p:tav tm="100000">
                                          <p:val>
                                            <p:fltVal val="0"/>
                                          </p:val>
                                        </p:tav>
                                      </p:tavLst>
                                    </p:anim>
                                    <p:animEffect transition="out" filter="fade">
                                      <p:cBhvr>
                                        <p:cTn id="79" dur="500"/>
                                        <p:tgtEl>
                                          <p:spTgt spid="6190"/>
                                        </p:tgtEl>
                                      </p:cBhvr>
                                    </p:animEffect>
                                    <p:set>
                                      <p:cBhvr>
                                        <p:cTn id="80" dur="1" fill="hold">
                                          <p:stCondLst>
                                            <p:cond delay="499"/>
                                          </p:stCondLst>
                                        </p:cTn>
                                        <p:tgtEl>
                                          <p:spTgt spid="6190"/>
                                        </p:tgtEl>
                                        <p:attrNameLst>
                                          <p:attrName>style.visibility</p:attrName>
                                        </p:attrNameLst>
                                      </p:cBhvr>
                                      <p:to>
                                        <p:strVal val="hidden"/>
                                      </p:to>
                                    </p:set>
                                  </p:childTnLst>
                                </p:cTn>
                              </p:par>
                            </p:childTnLst>
                          </p:cTn>
                        </p:par>
                        <p:par>
                          <p:cTn id="81" fill="hold" nodeType="afterGroup">
                            <p:stCondLst>
                              <p:cond delay="1000"/>
                            </p:stCondLst>
                            <p:childTnLst>
                              <p:par>
                                <p:cTn id="82" presetID="9" presetClass="entr" presetSubtype="0" fill="hold" grpId="0" nodeType="afterEffect">
                                  <p:stCondLst>
                                    <p:cond delay="0"/>
                                  </p:stCondLst>
                                  <p:childTnLst>
                                    <p:set>
                                      <p:cBhvr>
                                        <p:cTn id="83" dur="1" fill="hold">
                                          <p:stCondLst>
                                            <p:cond delay="0"/>
                                          </p:stCondLst>
                                        </p:cTn>
                                        <p:tgtEl>
                                          <p:spTgt spid="6189"/>
                                        </p:tgtEl>
                                        <p:attrNameLst>
                                          <p:attrName>style.visibility</p:attrName>
                                        </p:attrNameLst>
                                      </p:cBhvr>
                                      <p:to>
                                        <p:strVal val="visible"/>
                                      </p:to>
                                    </p:set>
                                    <p:animEffect transition="in" filter="dissolve">
                                      <p:cBhvr>
                                        <p:cTn id="84" dur="500"/>
                                        <p:tgtEl>
                                          <p:spTgt spid="6189"/>
                                        </p:tgtEl>
                                      </p:cBhvr>
                                    </p:animEffect>
                                  </p:childTnLst>
                                  <p:subTnLst>
                                    <p:audio>
                                      <p:cMediaNode>
                                        <p:cTn display="0" masterRel="sameClick">
                                          <p:stCondLst>
                                            <p:cond evt="begin" delay="0">
                                              <p:tn val="82"/>
                                            </p:cond>
                                          </p:stCondLst>
                                          <p:endCondLst>
                                            <p:cond evt="onStopAudio" delay="0">
                                              <p:tgtEl>
                                                <p:sldTgt/>
                                              </p:tgtEl>
                                            </p:cond>
                                          </p:endCondLst>
                                        </p:cTn>
                                        <p:tgtEl>
                                          <p:sndTgt r:embed="rId6" name="camera.wav"/>
                                        </p:tgtEl>
                                      </p:cMediaNode>
                                    </p:audio>
                                  </p:subTnLst>
                                </p:cTn>
                              </p:par>
                            </p:childTnLst>
                          </p:cTn>
                        </p:par>
                        <p:par>
                          <p:cTn id="85" fill="hold">
                            <p:stCondLst>
                              <p:cond delay="1500"/>
                            </p:stCondLst>
                            <p:childTnLst>
                              <p:par>
                                <p:cTn id="86" presetID="53" presetClass="exit" presetSubtype="0" fill="hold" grpId="1" nodeType="afterEffect">
                                  <p:stCondLst>
                                    <p:cond delay="0"/>
                                  </p:stCondLst>
                                  <p:childTnLst>
                                    <p:anim calcmode="lin" valueType="num">
                                      <p:cBhvr>
                                        <p:cTn id="87" dur="500"/>
                                        <p:tgtEl>
                                          <p:spTgt spid="6189"/>
                                        </p:tgtEl>
                                        <p:attrNameLst>
                                          <p:attrName>ppt_w</p:attrName>
                                        </p:attrNameLst>
                                      </p:cBhvr>
                                      <p:tavLst>
                                        <p:tav tm="0">
                                          <p:val>
                                            <p:strVal val="ppt_w"/>
                                          </p:val>
                                        </p:tav>
                                        <p:tav tm="100000">
                                          <p:val>
                                            <p:fltVal val="0"/>
                                          </p:val>
                                        </p:tav>
                                      </p:tavLst>
                                    </p:anim>
                                    <p:anim calcmode="lin" valueType="num">
                                      <p:cBhvr>
                                        <p:cTn id="88" dur="500"/>
                                        <p:tgtEl>
                                          <p:spTgt spid="6189"/>
                                        </p:tgtEl>
                                        <p:attrNameLst>
                                          <p:attrName>ppt_h</p:attrName>
                                        </p:attrNameLst>
                                      </p:cBhvr>
                                      <p:tavLst>
                                        <p:tav tm="0">
                                          <p:val>
                                            <p:strVal val="ppt_h"/>
                                          </p:val>
                                        </p:tav>
                                        <p:tav tm="100000">
                                          <p:val>
                                            <p:fltVal val="0"/>
                                          </p:val>
                                        </p:tav>
                                      </p:tavLst>
                                    </p:anim>
                                    <p:animEffect transition="out" filter="fade">
                                      <p:cBhvr>
                                        <p:cTn id="89" dur="500"/>
                                        <p:tgtEl>
                                          <p:spTgt spid="6189"/>
                                        </p:tgtEl>
                                      </p:cBhvr>
                                    </p:animEffect>
                                    <p:set>
                                      <p:cBhvr>
                                        <p:cTn id="90" dur="1" fill="hold">
                                          <p:stCondLst>
                                            <p:cond delay="499"/>
                                          </p:stCondLst>
                                        </p:cTn>
                                        <p:tgtEl>
                                          <p:spTgt spid="6189"/>
                                        </p:tgtEl>
                                        <p:attrNameLst>
                                          <p:attrName>style.visibility</p:attrName>
                                        </p:attrNameLst>
                                      </p:cBhvr>
                                      <p:to>
                                        <p:strVal val="hidden"/>
                                      </p:to>
                                    </p:set>
                                  </p:childTnLst>
                                </p:cTn>
                              </p:par>
                            </p:childTnLst>
                          </p:cTn>
                        </p:par>
                        <p:par>
                          <p:cTn id="91" fill="hold" nodeType="afterGroup">
                            <p:stCondLst>
                              <p:cond delay="2000"/>
                            </p:stCondLst>
                            <p:childTnLst>
                              <p:par>
                                <p:cTn id="92" presetID="9" presetClass="entr" presetSubtype="0" fill="hold" grpId="0" nodeType="afterEffect">
                                  <p:stCondLst>
                                    <p:cond delay="0"/>
                                  </p:stCondLst>
                                  <p:childTnLst>
                                    <p:set>
                                      <p:cBhvr>
                                        <p:cTn id="93" dur="1" fill="hold">
                                          <p:stCondLst>
                                            <p:cond delay="0"/>
                                          </p:stCondLst>
                                        </p:cTn>
                                        <p:tgtEl>
                                          <p:spTgt spid="6188"/>
                                        </p:tgtEl>
                                        <p:attrNameLst>
                                          <p:attrName>style.visibility</p:attrName>
                                        </p:attrNameLst>
                                      </p:cBhvr>
                                      <p:to>
                                        <p:strVal val="visible"/>
                                      </p:to>
                                    </p:set>
                                    <p:animEffect transition="in" filter="dissolve">
                                      <p:cBhvr>
                                        <p:cTn id="94" dur="500"/>
                                        <p:tgtEl>
                                          <p:spTgt spid="6188"/>
                                        </p:tgtEl>
                                      </p:cBhvr>
                                    </p:animEffect>
                                  </p:childTnLst>
                                  <p:subTnLst>
                                    <p:audio>
                                      <p:cMediaNode>
                                        <p:cTn display="0" masterRel="sameClick">
                                          <p:stCondLst>
                                            <p:cond evt="begin" delay="0">
                                              <p:tn val="92"/>
                                            </p:cond>
                                          </p:stCondLst>
                                          <p:endCondLst>
                                            <p:cond evt="onStopAudio" delay="0">
                                              <p:tgtEl>
                                                <p:sldTgt/>
                                              </p:tgtEl>
                                            </p:cond>
                                          </p:endCondLst>
                                        </p:cTn>
                                        <p:tgtEl>
                                          <p:sndTgt r:embed="rId6" name="camera.wav"/>
                                        </p:tgtEl>
                                      </p:cMediaNode>
                                    </p:audio>
                                  </p:subTnLst>
                                </p:cTn>
                              </p:par>
                            </p:childTnLst>
                          </p:cTn>
                        </p:par>
                        <p:par>
                          <p:cTn id="95" fill="hold" nodeType="afterGroup">
                            <p:stCondLst>
                              <p:cond delay="2500"/>
                            </p:stCondLst>
                            <p:childTnLst>
                              <p:par>
                                <p:cTn id="96" presetID="53" presetClass="exit" presetSubtype="0" fill="hold" grpId="1" nodeType="afterEffect">
                                  <p:stCondLst>
                                    <p:cond delay="0"/>
                                  </p:stCondLst>
                                  <p:childTnLst>
                                    <p:anim calcmode="lin" valueType="num">
                                      <p:cBhvr>
                                        <p:cTn id="97" dur="500"/>
                                        <p:tgtEl>
                                          <p:spTgt spid="6188"/>
                                        </p:tgtEl>
                                        <p:attrNameLst>
                                          <p:attrName>ppt_w</p:attrName>
                                        </p:attrNameLst>
                                      </p:cBhvr>
                                      <p:tavLst>
                                        <p:tav tm="0">
                                          <p:val>
                                            <p:strVal val="ppt_w"/>
                                          </p:val>
                                        </p:tav>
                                        <p:tav tm="100000">
                                          <p:val>
                                            <p:fltVal val="0"/>
                                          </p:val>
                                        </p:tav>
                                      </p:tavLst>
                                    </p:anim>
                                    <p:anim calcmode="lin" valueType="num">
                                      <p:cBhvr>
                                        <p:cTn id="98" dur="500"/>
                                        <p:tgtEl>
                                          <p:spTgt spid="6188"/>
                                        </p:tgtEl>
                                        <p:attrNameLst>
                                          <p:attrName>ppt_h</p:attrName>
                                        </p:attrNameLst>
                                      </p:cBhvr>
                                      <p:tavLst>
                                        <p:tav tm="0">
                                          <p:val>
                                            <p:strVal val="ppt_h"/>
                                          </p:val>
                                        </p:tav>
                                        <p:tav tm="100000">
                                          <p:val>
                                            <p:fltVal val="0"/>
                                          </p:val>
                                        </p:tav>
                                      </p:tavLst>
                                    </p:anim>
                                    <p:animEffect transition="out" filter="fade">
                                      <p:cBhvr>
                                        <p:cTn id="99" dur="500"/>
                                        <p:tgtEl>
                                          <p:spTgt spid="6188"/>
                                        </p:tgtEl>
                                      </p:cBhvr>
                                    </p:animEffect>
                                    <p:set>
                                      <p:cBhvr>
                                        <p:cTn id="100" dur="1" fill="hold">
                                          <p:stCondLst>
                                            <p:cond delay="499"/>
                                          </p:stCondLst>
                                        </p:cTn>
                                        <p:tgtEl>
                                          <p:spTgt spid="6188"/>
                                        </p:tgtEl>
                                        <p:attrNameLst>
                                          <p:attrName>style.visibility</p:attrName>
                                        </p:attrNameLst>
                                      </p:cBhvr>
                                      <p:to>
                                        <p:strVal val="hidden"/>
                                      </p:to>
                                    </p:set>
                                  </p:childTnLst>
                                </p:cTn>
                              </p:par>
                            </p:childTnLst>
                          </p:cTn>
                        </p:par>
                        <p:par>
                          <p:cTn id="101" fill="hold" nodeType="afterGroup">
                            <p:stCondLst>
                              <p:cond delay="3000"/>
                            </p:stCondLst>
                            <p:childTnLst>
                              <p:par>
                                <p:cTn id="102" presetID="9" presetClass="entr" presetSubtype="0" fill="hold" grpId="0" nodeType="afterEffect">
                                  <p:stCondLst>
                                    <p:cond delay="0"/>
                                  </p:stCondLst>
                                  <p:childTnLst>
                                    <p:set>
                                      <p:cBhvr>
                                        <p:cTn id="103" dur="1" fill="hold">
                                          <p:stCondLst>
                                            <p:cond delay="0"/>
                                          </p:stCondLst>
                                        </p:cTn>
                                        <p:tgtEl>
                                          <p:spTgt spid="6187"/>
                                        </p:tgtEl>
                                        <p:attrNameLst>
                                          <p:attrName>style.visibility</p:attrName>
                                        </p:attrNameLst>
                                      </p:cBhvr>
                                      <p:to>
                                        <p:strVal val="visible"/>
                                      </p:to>
                                    </p:set>
                                    <p:animEffect transition="in" filter="dissolve">
                                      <p:cBhvr>
                                        <p:cTn id="104" dur="500"/>
                                        <p:tgtEl>
                                          <p:spTgt spid="6187"/>
                                        </p:tgtEl>
                                      </p:cBhvr>
                                    </p:animEffect>
                                  </p:childTnLst>
                                  <p:subTnLst>
                                    <p:audio>
                                      <p:cMediaNode>
                                        <p:cTn display="0" masterRel="sameClick">
                                          <p:stCondLst>
                                            <p:cond evt="begin" delay="0">
                                              <p:tn val="102"/>
                                            </p:cond>
                                          </p:stCondLst>
                                          <p:endCondLst>
                                            <p:cond evt="onStopAudio" delay="0">
                                              <p:tgtEl>
                                                <p:sldTgt/>
                                              </p:tgtEl>
                                            </p:cond>
                                          </p:endCondLst>
                                        </p:cTn>
                                        <p:tgtEl>
                                          <p:sndTgt r:embed="rId6" name="camera.wav"/>
                                        </p:tgtEl>
                                      </p:cMediaNode>
                                    </p:audio>
                                  </p:subTnLst>
                                </p:cTn>
                              </p:par>
                            </p:childTnLst>
                          </p:cTn>
                        </p:par>
                        <p:par>
                          <p:cTn id="105" fill="hold" nodeType="afterGroup">
                            <p:stCondLst>
                              <p:cond delay="3500"/>
                            </p:stCondLst>
                            <p:childTnLst>
                              <p:par>
                                <p:cTn id="106" presetID="53" presetClass="exit" presetSubtype="0" fill="hold" grpId="1" nodeType="afterEffect">
                                  <p:stCondLst>
                                    <p:cond delay="0"/>
                                  </p:stCondLst>
                                  <p:childTnLst>
                                    <p:anim calcmode="lin" valueType="num">
                                      <p:cBhvr>
                                        <p:cTn id="107" dur="500"/>
                                        <p:tgtEl>
                                          <p:spTgt spid="6187"/>
                                        </p:tgtEl>
                                        <p:attrNameLst>
                                          <p:attrName>ppt_w</p:attrName>
                                        </p:attrNameLst>
                                      </p:cBhvr>
                                      <p:tavLst>
                                        <p:tav tm="0">
                                          <p:val>
                                            <p:strVal val="ppt_w"/>
                                          </p:val>
                                        </p:tav>
                                        <p:tav tm="100000">
                                          <p:val>
                                            <p:fltVal val="0"/>
                                          </p:val>
                                        </p:tav>
                                      </p:tavLst>
                                    </p:anim>
                                    <p:anim calcmode="lin" valueType="num">
                                      <p:cBhvr>
                                        <p:cTn id="108" dur="500"/>
                                        <p:tgtEl>
                                          <p:spTgt spid="6187"/>
                                        </p:tgtEl>
                                        <p:attrNameLst>
                                          <p:attrName>ppt_h</p:attrName>
                                        </p:attrNameLst>
                                      </p:cBhvr>
                                      <p:tavLst>
                                        <p:tav tm="0">
                                          <p:val>
                                            <p:strVal val="ppt_h"/>
                                          </p:val>
                                        </p:tav>
                                        <p:tav tm="100000">
                                          <p:val>
                                            <p:fltVal val="0"/>
                                          </p:val>
                                        </p:tav>
                                      </p:tavLst>
                                    </p:anim>
                                    <p:animEffect transition="out" filter="fade">
                                      <p:cBhvr>
                                        <p:cTn id="109" dur="500"/>
                                        <p:tgtEl>
                                          <p:spTgt spid="6187"/>
                                        </p:tgtEl>
                                      </p:cBhvr>
                                    </p:animEffect>
                                    <p:set>
                                      <p:cBhvr>
                                        <p:cTn id="110" dur="1" fill="hold">
                                          <p:stCondLst>
                                            <p:cond delay="499"/>
                                          </p:stCondLst>
                                        </p:cTn>
                                        <p:tgtEl>
                                          <p:spTgt spid="6187"/>
                                        </p:tgtEl>
                                        <p:attrNameLst>
                                          <p:attrName>style.visibility</p:attrName>
                                        </p:attrNameLst>
                                      </p:cBhvr>
                                      <p:to>
                                        <p:strVal val="hidden"/>
                                      </p:to>
                                    </p:set>
                                  </p:childTnLst>
                                </p:cTn>
                              </p:par>
                            </p:childTnLst>
                          </p:cTn>
                        </p:par>
                        <p:par>
                          <p:cTn id="111" fill="hold" nodeType="afterGroup">
                            <p:stCondLst>
                              <p:cond delay="4000"/>
                            </p:stCondLst>
                            <p:childTnLst>
                              <p:par>
                                <p:cTn id="112" presetID="9" presetClass="entr" presetSubtype="0" fill="hold" grpId="0" nodeType="afterEffect">
                                  <p:stCondLst>
                                    <p:cond delay="0"/>
                                  </p:stCondLst>
                                  <p:childTnLst>
                                    <p:set>
                                      <p:cBhvr>
                                        <p:cTn id="113" dur="1" fill="hold">
                                          <p:stCondLst>
                                            <p:cond delay="0"/>
                                          </p:stCondLst>
                                        </p:cTn>
                                        <p:tgtEl>
                                          <p:spTgt spid="6186"/>
                                        </p:tgtEl>
                                        <p:attrNameLst>
                                          <p:attrName>style.visibility</p:attrName>
                                        </p:attrNameLst>
                                      </p:cBhvr>
                                      <p:to>
                                        <p:strVal val="visible"/>
                                      </p:to>
                                    </p:set>
                                    <p:animEffect transition="in" filter="dissolve">
                                      <p:cBhvr>
                                        <p:cTn id="114" dur="500"/>
                                        <p:tgtEl>
                                          <p:spTgt spid="6186"/>
                                        </p:tgtEl>
                                      </p:cBhvr>
                                    </p:animEffect>
                                  </p:childTnLst>
                                  <p:subTnLst>
                                    <p:audio>
                                      <p:cMediaNode>
                                        <p:cTn display="0" masterRel="sameClick">
                                          <p:stCondLst>
                                            <p:cond evt="begin" delay="0">
                                              <p:tn val="112"/>
                                            </p:cond>
                                          </p:stCondLst>
                                          <p:endCondLst>
                                            <p:cond evt="onStopAudio" delay="0">
                                              <p:tgtEl>
                                                <p:sldTgt/>
                                              </p:tgtEl>
                                            </p:cond>
                                          </p:endCondLst>
                                        </p:cTn>
                                        <p:tgtEl>
                                          <p:sndTgt r:embed="rId6" name="camera.wav"/>
                                        </p:tgtEl>
                                      </p:cMediaNode>
                                    </p:audio>
                                  </p:subTnLst>
                                </p:cTn>
                              </p:par>
                            </p:childTnLst>
                          </p:cTn>
                        </p:par>
                        <p:par>
                          <p:cTn id="115" fill="hold" nodeType="afterGroup">
                            <p:stCondLst>
                              <p:cond delay="4500"/>
                            </p:stCondLst>
                            <p:childTnLst>
                              <p:par>
                                <p:cTn id="116" presetID="53" presetClass="exit" presetSubtype="0" fill="hold" grpId="1" nodeType="afterEffect">
                                  <p:stCondLst>
                                    <p:cond delay="0"/>
                                  </p:stCondLst>
                                  <p:childTnLst>
                                    <p:anim calcmode="lin" valueType="num">
                                      <p:cBhvr>
                                        <p:cTn id="117" dur="500"/>
                                        <p:tgtEl>
                                          <p:spTgt spid="6186"/>
                                        </p:tgtEl>
                                        <p:attrNameLst>
                                          <p:attrName>ppt_w</p:attrName>
                                        </p:attrNameLst>
                                      </p:cBhvr>
                                      <p:tavLst>
                                        <p:tav tm="0">
                                          <p:val>
                                            <p:strVal val="ppt_w"/>
                                          </p:val>
                                        </p:tav>
                                        <p:tav tm="100000">
                                          <p:val>
                                            <p:fltVal val="0"/>
                                          </p:val>
                                        </p:tav>
                                      </p:tavLst>
                                    </p:anim>
                                    <p:anim calcmode="lin" valueType="num">
                                      <p:cBhvr>
                                        <p:cTn id="118" dur="500"/>
                                        <p:tgtEl>
                                          <p:spTgt spid="6186"/>
                                        </p:tgtEl>
                                        <p:attrNameLst>
                                          <p:attrName>ppt_h</p:attrName>
                                        </p:attrNameLst>
                                      </p:cBhvr>
                                      <p:tavLst>
                                        <p:tav tm="0">
                                          <p:val>
                                            <p:strVal val="ppt_h"/>
                                          </p:val>
                                        </p:tav>
                                        <p:tav tm="100000">
                                          <p:val>
                                            <p:fltVal val="0"/>
                                          </p:val>
                                        </p:tav>
                                      </p:tavLst>
                                    </p:anim>
                                    <p:animEffect transition="out" filter="fade">
                                      <p:cBhvr>
                                        <p:cTn id="119" dur="500"/>
                                        <p:tgtEl>
                                          <p:spTgt spid="6186"/>
                                        </p:tgtEl>
                                      </p:cBhvr>
                                    </p:animEffect>
                                    <p:set>
                                      <p:cBhvr>
                                        <p:cTn id="120" dur="1" fill="hold">
                                          <p:stCondLst>
                                            <p:cond delay="499"/>
                                          </p:stCondLst>
                                        </p:cTn>
                                        <p:tgtEl>
                                          <p:spTgt spid="6186"/>
                                        </p:tgtEl>
                                        <p:attrNameLst>
                                          <p:attrName>style.visibility</p:attrName>
                                        </p:attrNameLst>
                                      </p:cBhvr>
                                      <p:to>
                                        <p:strVal val="hidden"/>
                                      </p:to>
                                    </p:set>
                                  </p:childTnLst>
                                </p:cTn>
                              </p:par>
                            </p:childTnLst>
                          </p:cTn>
                        </p:par>
                        <p:par>
                          <p:cTn id="121" fill="hold" nodeType="afterGroup">
                            <p:stCondLst>
                              <p:cond delay="5000"/>
                            </p:stCondLst>
                            <p:childTnLst>
                              <p:par>
                                <p:cTn id="122" presetID="9" presetClass="entr" presetSubtype="0" fill="hold" grpId="0" nodeType="afterEffect">
                                  <p:stCondLst>
                                    <p:cond delay="0"/>
                                  </p:stCondLst>
                                  <p:childTnLst>
                                    <p:set>
                                      <p:cBhvr>
                                        <p:cTn id="123" dur="1" fill="hold">
                                          <p:stCondLst>
                                            <p:cond delay="0"/>
                                          </p:stCondLst>
                                        </p:cTn>
                                        <p:tgtEl>
                                          <p:spTgt spid="6185"/>
                                        </p:tgtEl>
                                        <p:attrNameLst>
                                          <p:attrName>style.visibility</p:attrName>
                                        </p:attrNameLst>
                                      </p:cBhvr>
                                      <p:to>
                                        <p:strVal val="visible"/>
                                      </p:to>
                                    </p:set>
                                    <p:animEffect transition="in" filter="dissolve">
                                      <p:cBhvr>
                                        <p:cTn id="124" dur="500"/>
                                        <p:tgtEl>
                                          <p:spTgt spid="6185"/>
                                        </p:tgtEl>
                                      </p:cBhvr>
                                    </p:animEffect>
                                  </p:childTnLst>
                                  <p:subTnLst>
                                    <p:audio>
                                      <p:cMediaNode>
                                        <p:cTn display="0" masterRel="sameClick">
                                          <p:stCondLst>
                                            <p:cond evt="begin" delay="0">
                                              <p:tn val="122"/>
                                            </p:cond>
                                          </p:stCondLst>
                                          <p:endCondLst>
                                            <p:cond evt="onStopAudio" delay="0">
                                              <p:tgtEl>
                                                <p:sldTgt/>
                                              </p:tgtEl>
                                            </p:cond>
                                          </p:endCondLst>
                                        </p:cTn>
                                        <p:tgtEl>
                                          <p:sndTgt r:embed="rId6" name="camera.wav"/>
                                        </p:tgtEl>
                                      </p:cMediaNode>
                                    </p:audio>
                                  </p:subTnLst>
                                </p:cTn>
                              </p:par>
                            </p:childTnLst>
                          </p:cTn>
                        </p:par>
                        <p:par>
                          <p:cTn id="125" fill="hold" nodeType="afterGroup">
                            <p:stCondLst>
                              <p:cond delay="5500"/>
                            </p:stCondLst>
                            <p:childTnLst>
                              <p:par>
                                <p:cTn id="126" presetID="53" presetClass="exit" presetSubtype="0" fill="hold" grpId="1" nodeType="afterEffect">
                                  <p:stCondLst>
                                    <p:cond delay="0"/>
                                  </p:stCondLst>
                                  <p:childTnLst>
                                    <p:anim calcmode="lin" valueType="num">
                                      <p:cBhvr>
                                        <p:cTn id="127" dur="500"/>
                                        <p:tgtEl>
                                          <p:spTgt spid="6185"/>
                                        </p:tgtEl>
                                        <p:attrNameLst>
                                          <p:attrName>ppt_w</p:attrName>
                                        </p:attrNameLst>
                                      </p:cBhvr>
                                      <p:tavLst>
                                        <p:tav tm="0">
                                          <p:val>
                                            <p:strVal val="ppt_w"/>
                                          </p:val>
                                        </p:tav>
                                        <p:tav tm="100000">
                                          <p:val>
                                            <p:fltVal val="0"/>
                                          </p:val>
                                        </p:tav>
                                      </p:tavLst>
                                    </p:anim>
                                    <p:anim calcmode="lin" valueType="num">
                                      <p:cBhvr>
                                        <p:cTn id="128" dur="500"/>
                                        <p:tgtEl>
                                          <p:spTgt spid="6185"/>
                                        </p:tgtEl>
                                        <p:attrNameLst>
                                          <p:attrName>ppt_h</p:attrName>
                                        </p:attrNameLst>
                                      </p:cBhvr>
                                      <p:tavLst>
                                        <p:tav tm="0">
                                          <p:val>
                                            <p:strVal val="ppt_h"/>
                                          </p:val>
                                        </p:tav>
                                        <p:tav tm="100000">
                                          <p:val>
                                            <p:fltVal val="0"/>
                                          </p:val>
                                        </p:tav>
                                      </p:tavLst>
                                    </p:anim>
                                    <p:animEffect transition="out" filter="fade">
                                      <p:cBhvr>
                                        <p:cTn id="129" dur="500"/>
                                        <p:tgtEl>
                                          <p:spTgt spid="6185"/>
                                        </p:tgtEl>
                                      </p:cBhvr>
                                    </p:animEffect>
                                    <p:set>
                                      <p:cBhvr>
                                        <p:cTn id="130" dur="1" fill="hold">
                                          <p:stCondLst>
                                            <p:cond delay="499"/>
                                          </p:stCondLst>
                                        </p:cTn>
                                        <p:tgtEl>
                                          <p:spTgt spid="6185"/>
                                        </p:tgtEl>
                                        <p:attrNameLst>
                                          <p:attrName>style.visibility</p:attrName>
                                        </p:attrNameLst>
                                      </p:cBhvr>
                                      <p:to>
                                        <p:strVal val="hidden"/>
                                      </p:to>
                                    </p:set>
                                  </p:childTnLst>
                                </p:cTn>
                              </p:par>
                            </p:childTnLst>
                          </p:cTn>
                        </p:par>
                        <p:par>
                          <p:cTn id="131" fill="hold" nodeType="afterGroup">
                            <p:stCondLst>
                              <p:cond delay="6000"/>
                            </p:stCondLst>
                            <p:childTnLst>
                              <p:par>
                                <p:cTn id="132" presetID="9" presetClass="entr" presetSubtype="0" fill="hold" grpId="0" nodeType="afterEffect">
                                  <p:stCondLst>
                                    <p:cond delay="0"/>
                                  </p:stCondLst>
                                  <p:childTnLst>
                                    <p:set>
                                      <p:cBhvr>
                                        <p:cTn id="133" dur="1" fill="hold">
                                          <p:stCondLst>
                                            <p:cond delay="0"/>
                                          </p:stCondLst>
                                        </p:cTn>
                                        <p:tgtEl>
                                          <p:spTgt spid="6184"/>
                                        </p:tgtEl>
                                        <p:attrNameLst>
                                          <p:attrName>style.visibility</p:attrName>
                                        </p:attrNameLst>
                                      </p:cBhvr>
                                      <p:to>
                                        <p:strVal val="visible"/>
                                      </p:to>
                                    </p:set>
                                    <p:animEffect transition="in" filter="dissolve">
                                      <p:cBhvr>
                                        <p:cTn id="134" dur="500"/>
                                        <p:tgtEl>
                                          <p:spTgt spid="6184"/>
                                        </p:tgtEl>
                                      </p:cBhvr>
                                    </p:animEffect>
                                  </p:childTnLst>
                                  <p:subTnLst>
                                    <p:audio>
                                      <p:cMediaNode>
                                        <p:cTn display="0" masterRel="sameClick">
                                          <p:stCondLst>
                                            <p:cond evt="begin" delay="0">
                                              <p:tn val="132"/>
                                            </p:cond>
                                          </p:stCondLst>
                                          <p:endCondLst>
                                            <p:cond evt="onStopAudio" delay="0">
                                              <p:tgtEl>
                                                <p:sldTgt/>
                                              </p:tgtEl>
                                            </p:cond>
                                          </p:endCondLst>
                                        </p:cTn>
                                        <p:tgtEl>
                                          <p:sndTgt r:embed="rId6" name="camera.wav"/>
                                        </p:tgtEl>
                                      </p:cMediaNode>
                                    </p:audio>
                                  </p:subTnLst>
                                </p:cTn>
                              </p:par>
                            </p:childTnLst>
                          </p:cTn>
                        </p:par>
                        <p:par>
                          <p:cTn id="135" fill="hold" nodeType="afterGroup">
                            <p:stCondLst>
                              <p:cond delay="6500"/>
                            </p:stCondLst>
                            <p:childTnLst>
                              <p:par>
                                <p:cTn id="136" presetID="53" presetClass="exit" presetSubtype="0" fill="hold" grpId="1" nodeType="afterEffect">
                                  <p:stCondLst>
                                    <p:cond delay="0"/>
                                  </p:stCondLst>
                                  <p:childTnLst>
                                    <p:anim calcmode="lin" valueType="num">
                                      <p:cBhvr>
                                        <p:cTn id="137" dur="500"/>
                                        <p:tgtEl>
                                          <p:spTgt spid="6184"/>
                                        </p:tgtEl>
                                        <p:attrNameLst>
                                          <p:attrName>ppt_w</p:attrName>
                                        </p:attrNameLst>
                                      </p:cBhvr>
                                      <p:tavLst>
                                        <p:tav tm="0">
                                          <p:val>
                                            <p:strVal val="ppt_w"/>
                                          </p:val>
                                        </p:tav>
                                        <p:tav tm="100000">
                                          <p:val>
                                            <p:fltVal val="0"/>
                                          </p:val>
                                        </p:tav>
                                      </p:tavLst>
                                    </p:anim>
                                    <p:anim calcmode="lin" valueType="num">
                                      <p:cBhvr>
                                        <p:cTn id="138" dur="500"/>
                                        <p:tgtEl>
                                          <p:spTgt spid="6184"/>
                                        </p:tgtEl>
                                        <p:attrNameLst>
                                          <p:attrName>ppt_h</p:attrName>
                                        </p:attrNameLst>
                                      </p:cBhvr>
                                      <p:tavLst>
                                        <p:tav tm="0">
                                          <p:val>
                                            <p:strVal val="ppt_h"/>
                                          </p:val>
                                        </p:tav>
                                        <p:tav tm="100000">
                                          <p:val>
                                            <p:fltVal val="0"/>
                                          </p:val>
                                        </p:tav>
                                      </p:tavLst>
                                    </p:anim>
                                    <p:animEffect transition="out" filter="fade">
                                      <p:cBhvr>
                                        <p:cTn id="139" dur="500"/>
                                        <p:tgtEl>
                                          <p:spTgt spid="6184"/>
                                        </p:tgtEl>
                                      </p:cBhvr>
                                    </p:animEffect>
                                    <p:set>
                                      <p:cBhvr>
                                        <p:cTn id="140" dur="1" fill="hold">
                                          <p:stCondLst>
                                            <p:cond delay="499"/>
                                          </p:stCondLst>
                                        </p:cTn>
                                        <p:tgtEl>
                                          <p:spTgt spid="6184"/>
                                        </p:tgtEl>
                                        <p:attrNameLst>
                                          <p:attrName>style.visibility</p:attrName>
                                        </p:attrNameLst>
                                      </p:cBhvr>
                                      <p:to>
                                        <p:strVal val="hidden"/>
                                      </p:to>
                                    </p:set>
                                  </p:childTnLst>
                                </p:cTn>
                              </p:par>
                            </p:childTnLst>
                          </p:cTn>
                        </p:par>
                        <p:par>
                          <p:cTn id="141" fill="hold" nodeType="afterGroup">
                            <p:stCondLst>
                              <p:cond delay="7000"/>
                            </p:stCondLst>
                            <p:childTnLst>
                              <p:par>
                                <p:cTn id="142" presetID="9" presetClass="entr" presetSubtype="0" fill="hold" grpId="0" nodeType="afterEffect">
                                  <p:stCondLst>
                                    <p:cond delay="0"/>
                                  </p:stCondLst>
                                  <p:childTnLst>
                                    <p:set>
                                      <p:cBhvr>
                                        <p:cTn id="143" dur="1" fill="hold">
                                          <p:stCondLst>
                                            <p:cond delay="0"/>
                                          </p:stCondLst>
                                        </p:cTn>
                                        <p:tgtEl>
                                          <p:spTgt spid="6183"/>
                                        </p:tgtEl>
                                        <p:attrNameLst>
                                          <p:attrName>style.visibility</p:attrName>
                                        </p:attrNameLst>
                                      </p:cBhvr>
                                      <p:to>
                                        <p:strVal val="visible"/>
                                      </p:to>
                                    </p:set>
                                    <p:animEffect transition="in" filter="dissolve">
                                      <p:cBhvr>
                                        <p:cTn id="144" dur="500"/>
                                        <p:tgtEl>
                                          <p:spTgt spid="6183"/>
                                        </p:tgtEl>
                                      </p:cBhvr>
                                    </p:animEffect>
                                  </p:childTnLst>
                                  <p:subTnLst>
                                    <p:audio>
                                      <p:cMediaNode>
                                        <p:cTn display="0" masterRel="sameClick">
                                          <p:stCondLst>
                                            <p:cond evt="begin" delay="0">
                                              <p:tn val="142"/>
                                            </p:cond>
                                          </p:stCondLst>
                                          <p:endCondLst>
                                            <p:cond evt="onStopAudio" delay="0">
                                              <p:tgtEl>
                                                <p:sldTgt/>
                                              </p:tgtEl>
                                            </p:cond>
                                          </p:endCondLst>
                                        </p:cTn>
                                        <p:tgtEl>
                                          <p:sndTgt r:embed="rId6" name="camera.wav"/>
                                        </p:tgtEl>
                                      </p:cMediaNode>
                                    </p:audio>
                                  </p:subTnLst>
                                </p:cTn>
                              </p:par>
                            </p:childTnLst>
                          </p:cTn>
                        </p:par>
                        <p:par>
                          <p:cTn id="145" fill="hold" nodeType="afterGroup">
                            <p:stCondLst>
                              <p:cond delay="7500"/>
                            </p:stCondLst>
                            <p:childTnLst>
                              <p:par>
                                <p:cTn id="146" presetID="53" presetClass="exit" presetSubtype="0" fill="hold" grpId="1" nodeType="afterEffect">
                                  <p:stCondLst>
                                    <p:cond delay="0"/>
                                  </p:stCondLst>
                                  <p:childTnLst>
                                    <p:anim calcmode="lin" valueType="num">
                                      <p:cBhvr>
                                        <p:cTn id="147" dur="500"/>
                                        <p:tgtEl>
                                          <p:spTgt spid="6183"/>
                                        </p:tgtEl>
                                        <p:attrNameLst>
                                          <p:attrName>ppt_w</p:attrName>
                                        </p:attrNameLst>
                                      </p:cBhvr>
                                      <p:tavLst>
                                        <p:tav tm="0">
                                          <p:val>
                                            <p:strVal val="ppt_w"/>
                                          </p:val>
                                        </p:tav>
                                        <p:tav tm="100000">
                                          <p:val>
                                            <p:fltVal val="0"/>
                                          </p:val>
                                        </p:tav>
                                      </p:tavLst>
                                    </p:anim>
                                    <p:anim calcmode="lin" valueType="num">
                                      <p:cBhvr>
                                        <p:cTn id="148" dur="500"/>
                                        <p:tgtEl>
                                          <p:spTgt spid="6183"/>
                                        </p:tgtEl>
                                        <p:attrNameLst>
                                          <p:attrName>ppt_h</p:attrName>
                                        </p:attrNameLst>
                                      </p:cBhvr>
                                      <p:tavLst>
                                        <p:tav tm="0">
                                          <p:val>
                                            <p:strVal val="ppt_h"/>
                                          </p:val>
                                        </p:tav>
                                        <p:tav tm="100000">
                                          <p:val>
                                            <p:fltVal val="0"/>
                                          </p:val>
                                        </p:tav>
                                      </p:tavLst>
                                    </p:anim>
                                    <p:animEffect transition="out" filter="fade">
                                      <p:cBhvr>
                                        <p:cTn id="149" dur="500"/>
                                        <p:tgtEl>
                                          <p:spTgt spid="6183"/>
                                        </p:tgtEl>
                                      </p:cBhvr>
                                    </p:animEffect>
                                    <p:set>
                                      <p:cBhvr>
                                        <p:cTn id="150" dur="1" fill="hold">
                                          <p:stCondLst>
                                            <p:cond delay="499"/>
                                          </p:stCondLst>
                                        </p:cTn>
                                        <p:tgtEl>
                                          <p:spTgt spid="6183"/>
                                        </p:tgtEl>
                                        <p:attrNameLst>
                                          <p:attrName>style.visibility</p:attrName>
                                        </p:attrNameLst>
                                      </p:cBhvr>
                                      <p:to>
                                        <p:strVal val="hidden"/>
                                      </p:to>
                                    </p:set>
                                  </p:childTnLst>
                                </p:cTn>
                              </p:par>
                            </p:childTnLst>
                          </p:cTn>
                        </p:par>
                        <p:par>
                          <p:cTn id="151" fill="hold" nodeType="afterGroup">
                            <p:stCondLst>
                              <p:cond delay="8000"/>
                            </p:stCondLst>
                            <p:childTnLst>
                              <p:par>
                                <p:cTn id="152" presetID="9" presetClass="entr" presetSubtype="0" fill="hold" grpId="0" nodeType="afterEffect">
                                  <p:stCondLst>
                                    <p:cond delay="0"/>
                                  </p:stCondLst>
                                  <p:childTnLst>
                                    <p:set>
                                      <p:cBhvr>
                                        <p:cTn id="153" dur="1" fill="hold">
                                          <p:stCondLst>
                                            <p:cond delay="0"/>
                                          </p:stCondLst>
                                        </p:cTn>
                                        <p:tgtEl>
                                          <p:spTgt spid="6182"/>
                                        </p:tgtEl>
                                        <p:attrNameLst>
                                          <p:attrName>style.visibility</p:attrName>
                                        </p:attrNameLst>
                                      </p:cBhvr>
                                      <p:to>
                                        <p:strVal val="visible"/>
                                      </p:to>
                                    </p:set>
                                    <p:animEffect transition="in" filter="dissolve">
                                      <p:cBhvr>
                                        <p:cTn id="154" dur="500"/>
                                        <p:tgtEl>
                                          <p:spTgt spid="6182"/>
                                        </p:tgtEl>
                                      </p:cBhvr>
                                    </p:animEffect>
                                  </p:childTnLst>
                                  <p:subTnLst>
                                    <p:audio>
                                      <p:cMediaNode>
                                        <p:cTn display="0" masterRel="sameClick">
                                          <p:stCondLst>
                                            <p:cond evt="begin" delay="0">
                                              <p:tn val="152"/>
                                            </p:cond>
                                          </p:stCondLst>
                                          <p:endCondLst>
                                            <p:cond evt="onStopAudio" delay="0">
                                              <p:tgtEl>
                                                <p:sldTgt/>
                                              </p:tgtEl>
                                            </p:cond>
                                          </p:endCondLst>
                                        </p:cTn>
                                        <p:tgtEl>
                                          <p:sndTgt r:embed="rId6" name="camera.wav"/>
                                        </p:tgtEl>
                                      </p:cMediaNode>
                                    </p:audio>
                                  </p:subTnLst>
                                </p:cTn>
                              </p:par>
                            </p:childTnLst>
                          </p:cTn>
                        </p:par>
                        <p:par>
                          <p:cTn id="155" fill="hold" nodeType="afterGroup">
                            <p:stCondLst>
                              <p:cond delay="8500"/>
                            </p:stCondLst>
                            <p:childTnLst>
                              <p:par>
                                <p:cTn id="156" presetID="53" presetClass="exit" presetSubtype="0" fill="hold" grpId="1" nodeType="afterEffect">
                                  <p:stCondLst>
                                    <p:cond delay="0"/>
                                  </p:stCondLst>
                                  <p:childTnLst>
                                    <p:anim calcmode="lin" valueType="num">
                                      <p:cBhvr>
                                        <p:cTn id="157" dur="500"/>
                                        <p:tgtEl>
                                          <p:spTgt spid="6182"/>
                                        </p:tgtEl>
                                        <p:attrNameLst>
                                          <p:attrName>ppt_w</p:attrName>
                                        </p:attrNameLst>
                                      </p:cBhvr>
                                      <p:tavLst>
                                        <p:tav tm="0">
                                          <p:val>
                                            <p:strVal val="ppt_w"/>
                                          </p:val>
                                        </p:tav>
                                        <p:tav tm="100000">
                                          <p:val>
                                            <p:fltVal val="0"/>
                                          </p:val>
                                        </p:tav>
                                      </p:tavLst>
                                    </p:anim>
                                    <p:anim calcmode="lin" valueType="num">
                                      <p:cBhvr>
                                        <p:cTn id="158" dur="500"/>
                                        <p:tgtEl>
                                          <p:spTgt spid="6182"/>
                                        </p:tgtEl>
                                        <p:attrNameLst>
                                          <p:attrName>ppt_h</p:attrName>
                                        </p:attrNameLst>
                                      </p:cBhvr>
                                      <p:tavLst>
                                        <p:tav tm="0">
                                          <p:val>
                                            <p:strVal val="ppt_h"/>
                                          </p:val>
                                        </p:tav>
                                        <p:tav tm="100000">
                                          <p:val>
                                            <p:fltVal val="0"/>
                                          </p:val>
                                        </p:tav>
                                      </p:tavLst>
                                    </p:anim>
                                    <p:animEffect transition="out" filter="fade">
                                      <p:cBhvr>
                                        <p:cTn id="159" dur="500"/>
                                        <p:tgtEl>
                                          <p:spTgt spid="6182"/>
                                        </p:tgtEl>
                                      </p:cBhvr>
                                    </p:animEffect>
                                    <p:set>
                                      <p:cBhvr>
                                        <p:cTn id="160" dur="1" fill="hold">
                                          <p:stCondLst>
                                            <p:cond delay="499"/>
                                          </p:stCondLst>
                                        </p:cTn>
                                        <p:tgtEl>
                                          <p:spTgt spid="6182"/>
                                        </p:tgtEl>
                                        <p:attrNameLst>
                                          <p:attrName>style.visibility</p:attrName>
                                        </p:attrNameLst>
                                      </p:cBhvr>
                                      <p:to>
                                        <p:strVal val="hidden"/>
                                      </p:to>
                                    </p:set>
                                  </p:childTnLst>
                                </p:cTn>
                              </p:par>
                            </p:childTnLst>
                          </p:cTn>
                        </p:par>
                        <p:par>
                          <p:cTn id="161" fill="hold" nodeType="afterGroup">
                            <p:stCondLst>
                              <p:cond delay="9000"/>
                            </p:stCondLst>
                            <p:childTnLst>
                              <p:par>
                                <p:cTn id="162" presetID="9" presetClass="entr" presetSubtype="0" fill="hold" grpId="0" nodeType="afterEffect">
                                  <p:stCondLst>
                                    <p:cond delay="0"/>
                                  </p:stCondLst>
                                  <p:childTnLst>
                                    <p:set>
                                      <p:cBhvr>
                                        <p:cTn id="163" dur="1" fill="hold">
                                          <p:stCondLst>
                                            <p:cond delay="0"/>
                                          </p:stCondLst>
                                        </p:cTn>
                                        <p:tgtEl>
                                          <p:spTgt spid="6181"/>
                                        </p:tgtEl>
                                        <p:attrNameLst>
                                          <p:attrName>style.visibility</p:attrName>
                                        </p:attrNameLst>
                                      </p:cBhvr>
                                      <p:to>
                                        <p:strVal val="visible"/>
                                      </p:to>
                                    </p:set>
                                    <p:animEffect transition="in" filter="dissolve">
                                      <p:cBhvr>
                                        <p:cTn id="164" dur="500"/>
                                        <p:tgtEl>
                                          <p:spTgt spid="6181"/>
                                        </p:tgtEl>
                                      </p:cBhvr>
                                    </p:animEffect>
                                  </p:childTnLst>
                                  <p:subTnLst>
                                    <p:audio>
                                      <p:cMediaNode>
                                        <p:cTn display="0" masterRel="sameClick">
                                          <p:stCondLst>
                                            <p:cond evt="begin" delay="0">
                                              <p:tn val="162"/>
                                            </p:cond>
                                          </p:stCondLst>
                                          <p:endCondLst>
                                            <p:cond evt="onStopAudio" delay="0">
                                              <p:tgtEl>
                                                <p:sldTgt/>
                                              </p:tgtEl>
                                            </p:cond>
                                          </p:endCondLst>
                                        </p:cTn>
                                        <p:tgtEl>
                                          <p:sndTgt r:embed="rId6" name="camera.wav"/>
                                        </p:tgtEl>
                                      </p:cMediaNode>
                                    </p:audio>
                                  </p:subTnLst>
                                </p:cTn>
                              </p:par>
                            </p:childTnLst>
                          </p:cTn>
                        </p:par>
                        <p:par>
                          <p:cTn id="165" fill="hold" nodeType="afterGroup">
                            <p:stCondLst>
                              <p:cond delay="9500"/>
                            </p:stCondLst>
                            <p:childTnLst>
                              <p:par>
                                <p:cTn id="166" presetID="53" presetClass="exit" presetSubtype="0" fill="hold" grpId="1" nodeType="afterEffect">
                                  <p:stCondLst>
                                    <p:cond delay="0"/>
                                  </p:stCondLst>
                                  <p:childTnLst>
                                    <p:anim calcmode="lin" valueType="num">
                                      <p:cBhvr>
                                        <p:cTn id="167" dur="500"/>
                                        <p:tgtEl>
                                          <p:spTgt spid="6181"/>
                                        </p:tgtEl>
                                        <p:attrNameLst>
                                          <p:attrName>ppt_w</p:attrName>
                                        </p:attrNameLst>
                                      </p:cBhvr>
                                      <p:tavLst>
                                        <p:tav tm="0">
                                          <p:val>
                                            <p:strVal val="ppt_w"/>
                                          </p:val>
                                        </p:tav>
                                        <p:tav tm="100000">
                                          <p:val>
                                            <p:fltVal val="0"/>
                                          </p:val>
                                        </p:tav>
                                      </p:tavLst>
                                    </p:anim>
                                    <p:anim calcmode="lin" valueType="num">
                                      <p:cBhvr>
                                        <p:cTn id="168" dur="500"/>
                                        <p:tgtEl>
                                          <p:spTgt spid="6181"/>
                                        </p:tgtEl>
                                        <p:attrNameLst>
                                          <p:attrName>ppt_h</p:attrName>
                                        </p:attrNameLst>
                                      </p:cBhvr>
                                      <p:tavLst>
                                        <p:tav tm="0">
                                          <p:val>
                                            <p:strVal val="ppt_h"/>
                                          </p:val>
                                        </p:tav>
                                        <p:tav tm="100000">
                                          <p:val>
                                            <p:fltVal val="0"/>
                                          </p:val>
                                        </p:tav>
                                      </p:tavLst>
                                    </p:anim>
                                    <p:animEffect transition="out" filter="fade">
                                      <p:cBhvr>
                                        <p:cTn id="169" dur="500"/>
                                        <p:tgtEl>
                                          <p:spTgt spid="6181"/>
                                        </p:tgtEl>
                                      </p:cBhvr>
                                    </p:animEffect>
                                    <p:set>
                                      <p:cBhvr>
                                        <p:cTn id="170" dur="1" fill="hold">
                                          <p:stCondLst>
                                            <p:cond delay="499"/>
                                          </p:stCondLst>
                                        </p:cTn>
                                        <p:tgtEl>
                                          <p:spTgt spid="6181"/>
                                        </p:tgtEl>
                                        <p:attrNameLst>
                                          <p:attrName>style.visibility</p:attrName>
                                        </p:attrNameLst>
                                      </p:cBhvr>
                                      <p:to>
                                        <p:strVal val="hidden"/>
                                      </p:to>
                                    </p:set>
                                  </p:childTnLst>
                                </p:cTn>
                              </p:par>
                            </p:childTnLst>
                          </p:cTn>
                        </p:par>
                        <p:par>
                          <p:cTn id="171" fill="hold" nodeType="afterGroup">
                            <p:stCondLst>
                              <p:cond delay="10000"/>
                            </p:stCondLst>
                            <p:childTnLst>
                              <p:par>
                                <p:cTn id="172" presetID="9" presetClass="entr" presetSubtype="0" fill="hold" grpId="0" nodeType="afterEffect">
                                  <p:stCondLst>
                                    <p:cond delay="0"/>
                                  </p:stCondLst>
                                  <p:childTnLst>
                                    <p:set>
                                      <p:cBhvr>
                                        <p:cTn id="173" dur="1" fill="hold">
                                          <p:stCondLst>
                                            <p:cond delay="0"/>
                                          </p:stCondLst>
                                        </p:cTn>
                                        <p:tgtEl>
                                          <p:spTgt spid="6180"/>
                                        </p:tgtEl>
                                        <p:attrNameLst>
                                          <p:attrName>style.visibility</p:attrName>
                                        </p:attrNameLst>
                                      </p:cBhvr>
                                      <p:to>
                                        <p:strVal val="visible"/>
                                      </p:to>
                                    </p:set>
                                    <p:animEffect transition="in" filter="dissolve">
                                      <p:cBhvr>
                                        <p:cTn id="174" dur="500"/>
                                        <p:tgtEl>
                                          <p:spTgt spid="6180"/>
                                        </p:tgtEl>
                                      </p:cBhvr>
                                    </p:animEffect>
                                  </p:childTnLst>
                                  <p:subTnLst>
                                    <p:audio>
                                      <p:cMediaNode>
                                        <p:cTn display="0" masterRel="sameClick">
                                          <p:stCondLst>
                                            <p:cond evt="begin" delay="0">
                                              <p:tn val="172"/>
                                            </p:cond>
                                          </p:stCondLst>
                                          <p:endCondLst>
                                            <p:cond evt="onStopAudio" delay="0">
                                              <p:tgtEl>
                                                <p:sldTgt/>
                                              </p:tgtEl>
                                            </p:cond>
                                          </p:endCondLst>
                                        </p:cTn>
                                        <p:tgtEl>
                                          <p:sndTgt r:embed="rId6" name="camera.wav"/>
                                        </p:tgtEl>
                                      </p:cMediaNode>
                                    </p:audio>
                                  </p:subTnLst>
                                </p:cTn>
                              </p:par>
                            </p:childTnLst>
                          </p:cTn>
                        </p:par>
                        <p:par>
                          <p:cTn id="175" fill="hold" nodeType="afterGroup">
                            <p:stCondLst>
                              <p:cond delay="10500"/>
                            </p:stCondLst>
                            <p:childTnLst>
                              <p:par>
                                <p:cTn id="176" presetID="53" presetClass="exit" presetSubtype="0" fill="hold" grpId="1" nodeType="afterEffect">
                                  <p:stCondLst>
                                    <p:cond delay="0"/>
                                  </p:stCondLst>
                                  <p:childTnLst>
                                    <p:anim calcmode="lin" valueType="num">
                                      <p:cBhvr>
                                        <p:cTn id="177" dur="500"/>
                                        <p:tgtEl>
                                          <p:spTgt spid="6180"/>
                                        </p:tgtEl>
                                        <p:attrNameLst>
                                          <p:attrName>ppt_w</p:attrName>
                                        </p:attrNameLst>
                                      </p:cBhvr>
                                      <p:tavLst>
                                        <p:tav tm="0">
                                          <p:val>
                                            <p:strVal val="ppt_w"/>
                                          </p:val>
                                        </p:tav>
                                        <p:tav tm="100000">
                                          <p:val>
                                            <p:fltVal val="0"/>
                                          </p:val>
                                        </p:tav>
                                      </p:tavLst>
                                    </p:anim>
                                    <p:anim calcmode="lin" valueType="num">
                                      <p:cBhvr>
                                        <p:cTn id="178" dur="500"/>
                                        <p:tgtEl>
                                          <p:spTgt spid="6180"/>
                                        </p:tgtEl>
                                        <p:attrNameLst>
                                          <p:attrName>ppt_h</p:attrName>
                                        </p:attrNameLst>
                                      </p:cBhvr>
                                      <p:tavLst>
                                        <p:tav tm="0">
                                          <p:val>
                                            <p:strVal val="ppt_h"/>
                                          </p:val>
                                        </p:tav>
                                        <p:tav tm="100000">
                                          <p:val>
                                            <p:fltVal val="0"/>
                                          </p:val>
                                        </p:tav>
                                      </p:tavLst>
                                    </p:anim>
                                    <p:animEffect transition="out" filter="fade">
                                      <p:cBhvr>
                                        <p:cTn id="179" dur="500"/>
                                        <p:tgtEl>
                                          <p:spTgt spid="6180"/>
                                        </p:tgtEl>
                                      </p:cBhvr>
                                    </p:animEffect>
                                    <p:set>
                                      <p:cBhvr>
                                        <p:cTn id="180" dur="1" fill="hold">
                                          <p:stCondLst>
                                            <p:cond delay="499"/>
                                          </p:stCondLst>
                                        </p:cTn>
                                        <p:tgtEl>
                                          <p:spTgt spid="6180"/>
                                        </p:tgtEl>
                                        <p:attrNameLst>
                                          <p:attrName>style.visibility</p:attrName>
                                        </p:attrNameLst>
                                      </p:cBhvr>
                                      <p:to>
                                        <p:strVal val="hidden"/>
                                      </p:to>
                                    </p:set>
                                  </p:childTnLst>
                                </p:cTn>
                              </p:par>
                              <p:par>
                                <p:cTn id="181" presetID="53" presetClass="entr" presetSubtype="0" fill="hold" nodeType="withEffect">
                                  <p:stCondLst>
                                    <p:cond delay="0"/>
                                  </p:stCondLst>
                                  <p:childTnLst>
                                    <p:set>
                                      <p:cBhvr>
                                        <p:cTn id="182" dur="1" fill="hold">
                                          <p:stCondLst>
                                            <p:cond delay="0"/>
                                          </p:stCondLst>
                                        </p:cTn>
                                        <p:tgtEl>
                                          <p:spTgt spid="26"/>
                                        </p:tgtEl>
                                        <p:attrNameLst>
                                          <p:attrName>style.visibility</p:attrName>
                                        </p:attrNameLst>
                                      </p:cBhvr>
                                      <p:to>
                                        <p:strVal val="visible"/>
                                      </p:to>
                                    </p:set>
                                    <p:anim calcmode="lin" valueType="num">
                                      <p:cBhvr>
                                        <p:cTn id="183" dur="500" fill="hold"/>
                                        <p:tgtEl>
                                          <p:spTgt spid="26"/>
                                        </p:tgtEl>
                                        <p:attrNameLst>
                                          <p:attrName>ppt_w</p:attrName>
                                        </p:attrNameLst>
                                      </p:cBhvr>
                                      <p:tavLst>
                                        <p:tav tm="0">
                                          <p:val>
                                            <p:fltVal val="0"/>
                                          </p:val>
                                        </p:tav>
                                        <p:tav tm="100000">
                                          <p:val>
                                            <p:strVal val="#ppt_w"/>
                                          </p:val>
                                        </p:tav>
                                      </p:tavLst>
                                    </p:anim>
                                    <p:anim calcmode="lin" valueType="num">
                                      <p:cBhvr>
                                        <p:cTn id="184" dur="500" fill="hold"/>
                                        <p:tgtEl>
                                          <p:spTgt spid="26"/>
                                        </p:tgtEl>
                                        <p:attrNameLst>
                                          <p:attrName>ppt_h</p:attrName>
                                        </p:attrNameLst>
                                      </p:cBhvr>
                                      <p:tavLst>
                                        <p:tav tm="0">
                                          <p:val>
                                            <p:fltVal val="0"/>
                                          </p:val>
                                        </p:tav>
                                        <p:tav tm="100000">
                                          <p:val>
                                            <p:strVal val="#ppt_h"/>
                                          </p:val>
                                        </p:tav>
                                      </p:tavLst>
                                    </p:anim>
                                    <p:animEffect transition="in" filter="fade">
                                      <p:cBhvr>
                                        <p:cTn id="185" dur="500"/>
                                        <p:tgtEl>
                                          <p:spTgt spid="26"/>
                                        </p:tgtEl>
                                      </p:cBhvr>
                                    </p:animEffect>
                                  </p:childTnLst>
                                  <p:subTnLst>
                                    <p:audio>
                                      <p:cMediaNode>
                                        <p:cTn display="0" masterRel="sameClick">
                                          <p:stCondLst>
                                            <p:cond evt="begin" delay="0">
                                              <p:tn val="181"/>
                                            </p:cond>
                                          </p:stCondLst>
                                          <p:endCondLst>
                                            <p:cond evt="onStopAudio" delay="0">
                                              <p:tgtEl>
                                                <p:sldTgt/>
                                              </p:tgtEl>
                                            </p:cond>
                                          </p:endCondLst>
                                        </p:cTn>
                                        <p:tgtEl>
                                          <p:sndTgt r:embed="rId7" name="chimes.wav"/>
                                        </p:tgtEl>
                                      </p:cMediaNode>
                                    </p:audio>
                                  </p:subTnLst>
                                </p:cTn>
                              </p:par>
                            </p:childTnLst>
                          </p:cTn>
                        </p:par>
                      </p:childTnLst>
                    </p:cTn>
                  </p:par>
                  <p:par>
                    <p:cTn id="186" fill="hold" nodeType="clickPar">
                      <p:stCondLst>
                        <p:cond delay="indefinite"/>
                      </p:stCondLst>
                      <p:childTnLst>
                        <p:par>
                          <p:cTn id="187" fill="hold" nodeType="withGroup">
                            <p:stCondLst>
                              <p:cond delay="0"/>
                            </p:stCondLst>
                            <p:childTnLst>
                              <p:par>
                                <p:cTn id="188" presetID="2" presetClass="exit" presetSubtype="2" fill="hold" nodeType="clickEffect">
                                  <p:stCondLst>
                                    <p:cond delay="0"/>
                                  </p:stCondLst>
                                  <p:childTnLst>
                                    <p:anim calcmode="lin" valueType="num">
                                      <p:cBhvr additive="base">
                                        <p:cTn id="189" dur="500"/>
                                        <p:tgtEl>
                                          <p:spTgt spid="26"/>
                                        </p:tgtEl>
                                        <p:attrNameLst>
                                          <p:attrName>ppt_x</p:attrName>
                                        </p:attrNameLst>
                                      </p:cBhvr>
                                      <p:tavLst>
                                        <p:tav tm="0">
                                          <p:val>
                                            <p:strVal val="ppt_x"/>
                                          </p:val>
                                        </p:tav>
                                        <p:tav tm="100000">
                                          <p:val>
                                            <p:strVal val="1+ppt_w/2"/>
                                          </p:val>
                                        </p:tav>
                                      </p:tavLst>
                                    </p:anim>
                                    <p:anim calcmode="lin" valueType="num">
                                      <p:cBhvr additive="base">
                                        <p:cTn id="190" dur="500"/>
                                        <p:tgtEl>
                                          <p:spTgt spid="26"/>
                                        </p:tgtEl>
                                        <p:attrNameLst>
                                          <p:attrName>ppt_y</p:attrName>
                                        </p:attrNameLst>
                                      </p:cBhvr>
                                      <p:tavLst>
                                        <p:tav tm="0">
                                          <p:val>
                                            <p:strVal val="ppt_y"/>
                                          </p:val>
                                        </p:tav>
                                        <p:tav tm="100000">
                                          <p:val>
                                            <p:strVal val="ppt_y"/>
                                          </p:val>
                                        </p:tav>
                                      </p:tavLst>
                                    </p:anim>
                                    <p:set>
                                      <p:cBhvr>
                                        <p:cTn id="191" dur="1" fill="hold">
                                          <p:stCondLst>
                                            <p:cond delay="499"/>
                                          </p:stCondLst>
                                        </p:cTn>
                                        <p:tgtEl>
                                          <p:spTgt spid="26"/>
                                        </p:tgtEl>
                                        <p:attrNameLst>
                                          <p:attrName>style.visibility</p:attrName>
                                        </p:attrNameLst>
                                      </p:cBhvr>
                                      <p:to>
                                        <p:strVal val="hidden"/>
                                      </p:to>
                                    </p:set>
                                  </p:childTnLst>
                                </p:cTn>
                              </p:par>
                            </p:childTnLst>
                          </p:cTn>
                        </p:par>
                      </p:childTnLst>
                    </p:cTn>
                  </p:par>
                  <p:par>
                    <p:cTn id="192" fill="hold" nodeType="clickPar">
                      <p:stCondLst>
                        <p:cond delay="indefinite"/>
                      </p:stCondLst>
                      <p:childTnLst>
                        <p:par>
                          <p:cTn id="193" fill="hold" nodeType="withGroup">
                            <p:stCondLst>
                              <p:cond delay="0"/>
                            </p:stCondLst>
                            <p:childTnLst>
                              <p:par>
                                <p:cTn id="194" presetID="23" presetClass="emph" presetSubtype="0" fill="hold" grpId="1" nodeType="clickEffect">
                                  <p:stCondLst>
                                    <p:cond delay="0"/>
                                  </p:stCondLst>
                                  <p:iterate type="lt">
                                    <p:tmPct val="0"/>
                                  </p:iterate>
                                  <p:childTnLst>
                                    <p:animClr clrSpc="hsl" dir="cw">
                                      <p:cBhvr override="childStyle">
                                        <p:cTn id="195" dur="500" fill="hold"/>
                                        <p:tgtEl>
                                          <p:spTgt spid="3"/>
                                        </p:tgtEl>
                                        <p:attrNameLst>
                                          <p:attrName>style.color</p:attrName>
                                        </p:attrNameLst>
                                      </p:cBhvr>
                                      <p:by>
                                        <p:hsl h="10842353" s="0" l="0"/>
                                      </p:by>
                                    </p:animClr>
                                    <p:animClr clrSpc="hsl" dir="cw">
                                      <p:cBhvr>
                                        <p:cTn id="196" dur="500" fill="hold"/>
                                        <p:tgtEl>
                                          <p:spTgt spid="3"/>
                                        </p:tgtEl>
                                        <p:attrNameLst>
                                          <p:attrName>fillcolor</p:attrName>
                                        </p:attrNameLst>
                                      </p:cBhvr>
                                      <p:by>
                                        <p:hsl h="10842353" s="0" l="0"/>
                                      </p:by>
                                    </p:animClr>
                                    <p:animClr clrSpc="hsl" dir="cw">
                                      <p:cBhvr>
                                        <p:cTn id="197" dur="500" fill="hold"/>
                                        <p:tgtEl>
                                          <p:spTgt spid="3"/>
                                        </p:tgtEl>
                                        <p:attrNameLst>
                                          <p:attrName>stroke.color</p:attrName>
                                        </p:attrNameLst>
                                      </p:cBhvr>
                                      <p:by>
                                        <p:hsl h="10842353" s="0" l="0"/>
                                      </p:by>
                                    </p:animClr>
                                    <p:set>
                                      <p:cBhvr>
                                        <p:cTn id="198" dur="500" fill="hold"/>
                                        <p:tgtEl>
                                          <p:spTgt spid="3"/>
                                        </p:tgtEl>
                                        <p:attrNameLst>
                                          <p:attrName>fill.type</p:attrName>
                                        </p:attrNameLst>
                                      </p:cBhvr>
                                      <p:to>
                                        <p:strVal val="solid"/>
                                      </p:to>
                                    </p:set>
                                  </p:childTnLst>
                                  <p:subTnLst>
                                    <p:audio>
                                      <p:cMediaNode>
                                        <p:cTn display="0" masterRel="sameClick">
                                          <p:stCondLst>
                                            <p:cond evt="begin" delay="0">
                                              <p:tn val="194"/>
                                            </p:cond>
                                          </p:stCondLst>
                                          <p:endCondLst>
                                            <p:cond evt="onStopAudio" delay="0">
                                              <p:tgtEl>
                                                <p:sldTgt/>
                                              </p:tgtEl>
                                            </p:cond>
                                          </p:endCondLst>
                                        </p:cTn>
                                        <p:tgtEl>
                                          <p:sndTgt r:embed="rId8" name="FELIZ2.WAV"/>
                                        </p:tgtEl>
                                      </p:cMediaNode>
                                    </p:audio>
                                  </p:subTnLst>
                                </p:cTn>
                              </p:par>
                              <p:par>
                                <p:cTn id="199" presetID="34" presetClass="emph" presetSubtype="0" fill="hold" grpId="0" nodeType="withEffect">
                                  <p:stCondLst>
                                    <p:cond delay="0"/>
                                  </p:stCondLst>
                                  <p:iterate type="lt">
                                    <p:tmPct val="10000"/>
                                  </p:iterate>
                                  <p:childTnLst>
                                    <p:animMotion origin="layout" path="M -3.57456E-6 -3.33333E-6 L -3.57456E-6 -0.07205 " pathEditMode="relative" rAng="0" ptsTypes="AA">
                                      <p:cBhvr>
                                        <p:cTn id="200" dur="250" accel="50000" decel="50000" autoRev="1" fill="hold">
                                          <p:stCondLst>
                                            <p:cond delay="0"/>
                                          </p:stCondLst>
                                        </p:cTn>
                                        <p:tgtEl>
                                          <p:spTgt spid="3"/>
                                        </p:tgtEl>
                                        <p:attrNameLst>
                                          <p:attrName>ppt_x</p:attrName>
                                          <p:attrName>ppt_y</p:attrName>
                                        </p:attrNameLst>
                                      </p:cBhvr>
                                      <p:rCtr x="0" y="-3611"/>
                                    </p:animMotion>
                                    <p:animRot by="1500000">
                                      <p:cBhvr>
                                        <p:cTn id="201" dur="125" fill="hold">
                                          <p:stCondLst>
                                            <p:cond delay="0"/>
                                          </p:stCondLst>
                                        </p:cTn>
                                        <p:tgtEl>
                                          <p:spTgt spid="3"/>
                                        </p:tgtEl>
                                        <p:attrNameLst>
                                          <p:attrName>r</p:attrName>
                                        </p:attrNameLst>
                                      </p:cBhvr>
                                    </p:animRot>
                                    <p:animRot by="-1500000">
                                      <p:cBhvr>
                                        <p:cTn id="202" dur="125" fill="hold">
                                          <p:stCondLst>
                                            <p:cond delay="125"/>
                                          </p:stCondLst>
                                        </p:cTn>
                                        <p:tgtEl>
                                          <p:spTgt spid="3"/>
                                        </p:tgtEl>
                                        <p:attrNameLst>
                                          <p:attrName>r</p:attrName>
                                        </p:attrNameLst>
                                      </p:cBhvr>
                                    </p:animRot>
                                    <p:animRot by="-1500000">
                                      <p:cBhvr>
                                        <p:cTn id="203" dur="125" fill="hold">
                                          <p:stCondLst>
                                            <p:cond delay="250"/>
                                          </p:stCondLst>
                                        </p:cTn>
                                        <p:tgtEl>
                                          <p:spTgt spid="3"/>
                                        </p:tgtEl>
                                        <p:attrNameLst>
                                          <p:attrName>r</p:attrName>
                                        </p:attrNameLst>
                                      </p:cBhvr>
                                    </p:animRot>
                                    <p:animRot by="1500000">
                                      <p:cBhvr>
                                        <p:cTn id="204" dur="125" fill="hold">
                                          <p:stCondLst>
                                            <p:cond delay="375"/>
                                          </p:stCondLst>
                                        </p:cTn>
                                        <p:tgtEl>
                                          <p:spTgt spid="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8"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4" grpId="0" animBg="1"/>
      <p:bldP spid="8" grpId="0" animBg="1"/>
      <p:bldP spid="15" grpId="0" animBg="1"/>
      <p:bldP spid="6172"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6188" grpId="0" animBg="1"/>
      <p:bldP spid="6188" grpId="1" animBg="1"/>
      <p:bldP spid="6189" grpId="0" animBg="1"/>
      <p:bldP spid="6189" grpId="1" animBg="1"/>
      <p:bldP spid="6190" grpId="0" animBg="1"/>
      <p:bldP spid="6190" grpId="1" animBg="1"/>
      <p:bldP spid="50" grpId="0" animBg="1"/>
      <p:bldP spid="5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id="{B1292D38-1847-495D-905F-64E18F9C2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id="{E3B1E90E-5968-B7F2-DABF-23B143BAC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19088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7">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1"/>
          <a:stretch>
            <a:fillRect/>
          </a:stretch>
        </p:blipFill>
        <p:spPr>
          <a:xfrm>
            <a:off x="1608955" y="2040116"/>
            <a:ext cx="8974090" cy="3023878"/>
          </a:xfrm>
          <a:prstGeom prst="rect">
            <a:avLst/>
          </a:prstGeom>
        </p:spPr>
      </p:pic>
    </p:spTree>
    <p:custDataLst>
      <p:tags r:id="rId1"/>
    </p:custDataLst>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bài hát lớp 3- Bài 8- Em yêu Trường em">
            <a:hlinkClick r:id="" action="ppaction://media"/>
            <a:extLst>
              <a:ext uri="{FF2B5EF4-FFF2-40B4-BE49-F238E27FC236}">
                <a16:creationId xmlns:a16="http://schemas.microsoft.com/office/drawing/2014/main" id="{7312563E-8844-3ADD-4747-C1864A64ED19}"/>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2507226"/>
            <a:ext cx="12192000" cy="7693572"/>
          </a:xfrm>
          <a:prstGeom prst="rect">
            <a:avLst/>
          </a:prstGeom>
        </p:spPr>
      </p:pic>
    </p:spTree>
    <p:custDataLst>
      <p:tags r:id="rId1"/>
    </p:custDataLst>
    <p:extLst>
      <p:ext uri="{BB962C8B-B14F-4D97-AF65-F5344CB8AC3E}">
        <p14:creationId xmlns:p14="http://schemas.microsoft.com/office/powerpoint/2010/main" val="2949753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3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382" name="Google Shape;6382;p41"/>
          <p:cNvGrpSpPr/>
          <p:nvPr/>
        </p:nvGrpSpPr>
        <p:grpSpPr>
          <a:xfrm>
            <a:off x="9865635" y="289973"/>
            <a:ext cx="1724525" cy="1626287"/>
            <a:chOff x="3003675" y="7145350"/>
            <a:chExt cx="1609300" cy="1517625"/>
          </a:xfrm>
        </p:grpSpPr>
        <p:sp>
          <p:nvSpPr>
            <p:cNvPr id="6383" name="Google Shape;6383;p41"/>
            <p:cNvSpPr/>
            <p:nvPr/>
          </p:nvSpPr>
          <p:spPr>
            <a:xfrm>
              <a:off x="3003675" y="7145350"/>
              <a:ext cx="1609300" cy="1517625"/>
            </a:xfrm>
            <a:custGeom>
              <a:avLst/>
              <a:gdLst/>
              <a:ahLst/>
              <a:cxnLst/>
              <a:rect l="l" t="t" r="r" b="b"/>
              <a:pathLst>
                <a:path w="64372" h="60705" extrusionOk="0">
                  <a:moveTo>
                    <a:pt x="24491" y="0"/>
                  </a:moveTo>
                  <a:cubicBezTo>
                    <a:pt x="23153" y="0"/>
                    <a:pt x="21948" y="857"/>
                    <a:pt x="21440" y="2115"/>
                  </a:cubicBezTo>
                  <a:cubicBezTo>
                    <a:pt x="21306" y="2088"/>
                    <a:pt x="21199" y="2008"/>
                    <a:pt x="21065" y="1981"/>
                  </a:cubicBezTo>
                  <a:cubicBezTo>
                    <a:pt x="21038" y="1954"/>
                    <a:pt x="21038" y="1954"/>
                    <a:pt x="21011" y="1954"/>
                  </a:cubicBezTo>
                  <a:cubicBezTo>
                    <a:pt x="20797" y="1874"/>
                    <a:pt x="20610" y="1847"/>
                    <a:pt x="20369" y="1793"/>
                  </a:cubicBezTo>
                  <a:lnTo>
                    <a:pt x="20342" y="1793"/>
                  </a:lnTo>
                  <a:cubicBezTo>
                    <a:pt x="19566" y="1606"/>
                    <a:pt x="18736" y="1526"/>
                    <a:pt x="17853" y="1526"/>
                  </a:cubicBezTo>
                  <a:cubicBezTo>
                    <a:pt x="16247" y="1526"/>
                    <a:pt x="14400" y="1847"/>
                    <a:pt x="12741" y="2409"/>
                  </a:cubicBezTo>
                  <a:cubicBezTo>
                    <a:pt x="12072" y="2650"/>
                    <a:pt x="11429" y="2918"/>
                    <a:pt x="10867" y="3212"/>
                  </a:cubicBezTo>
                  <a:lnTo>
                    <a:pt x="10787" y="3266"/>
                  </a:lnTo>
                  <a:cubicBezTo>
                    <a:pt x="9904" y="3721"/>
                    <a:pt x="9154" y="4256"/>
                    <a:pt x="8646" y="4818"/>
                  </a:cubicBezTo>
                  <a:cubicBezTo>
                    <a:pt x="6692" y="6959"/>
                    <a:pt x="5568" y="11376"/>
                    <a:pt x="5166" y="13169"/>
                  </a:cubicBezTo>
                  <a:lnTo>
                    <a:pt x="5139" y="13303"/>
                  </a:lnTo>
                  <a:cubicBezTo>
                    <a:pt x="5006" y="14052"/>
                    <a:pt x="5220" y="14909"/>
                    <a:pt x="5701" y="15497"/>
                  </a:cubicBezTo>
                  <a:cubicBezTo>
                    <a:pt x="6210" y="16113"/>
                    <a:pt x="6986" y="16461"/>
                    <a:pt x="7789" y="16461"/>
                  </a:cubicBezTo>
                  <a:lnTo>
                    <a:pt x="8110" y="16461"/>
                  </a:lnTo>
                  <a:cubicBezTo>
                    <a:pt x="6237" y="19887"/>
                    <a:pt x="5086" y="23661"/>
                    <a:pt x="4738" y="27569"/>
                  </a:cubicBezTo>
                  <a:cubicBezTo>
                    <a:pt x="4631" y="27649"/>
                    <a:pt x="4577" y="27756"/>
                    <a:pt x="4470" y="27810"/>
                  </a:cubicBezTo>
                  <a:cubicBezTo>
                    <a:pt x="3560" y="28639"/>
                    <a:pt x="3078" y="29764"/>
                    <a:pt x="3025" y="30861"/>
                  </a:cubicBezTo>
                  <a:cubicBezTo>
                    <a:pt x="3025" y="31129"/>
                    <a:pt x="3025" y="31396"/>
                    <a:pt x="3105" y="31637"/>
                  </a:cubicBezTo>
                  <a:cubicBezTo>
                    <a:pt x="2998" y="31744"/>
                    <a:pt x="2945" y="31851"/>
                    <a:pt x="2864" y="31985"/>
                  </a:cubicBezTo>
                  <a:cubicBezTo>
                    <a:pt x="2222" y="32333"/>
                    <a:pt x="1740" y="32895"/>
                    <a:pt x="1392" y="33645"/>
                  </a:cubicBezTo>
                  <a:cubicBezTo>
                    <a:pt x="429" y="35786"/>
                    <a:pt x="991" y="37258"/>
                    <a:pt x="1392" y="37954"/>
                  </a:cubicBezTo>
                  <a:cubicBezTo>
                    <a:pt x="1526" y="38141"/>
                    <a:pt x="1660" y="38329"/>
                    <a:pt x="1794" y="38489"/>
                  </a:cubicBezTo>
                  <a:cubicBezTo>
                    <a:pt x="1874" y="39399"/>
                    <a:pt x="2275" y="40229"/>
                    <a:pt x="2971" y="40818"/>
                  </a:cubicBezTo>
                  <a:cubicBezTo>
                    <a:pt x="2891" y="41112"/>
                    <a:pt x="2864" y="41326"/>
                    <a:pt x="2838" y="41567"/>
                  </a:cubicBezTo>
                  <a:cubicBezTo>
                    <a:pt x="2142" y="41808"/>
                    <a:pt x="1526" y="42129"/>
                    <a:pt x="1071" y="42638"/>
                  </a:cubicBezTo>
                  <a:cubicBezTo>
                    <a:pt x="348" y="43360"/>
                    <a:pt x="0" y="44351"/>
                    <a:pt x="54" y="45421"/>
                  </a:cubicBezTo>
                  <a:cubicBezTo>
                    <a:pt x="161" y="47322"/>
                    <a:pt x="1071" y="48901"/>
                    <a:pt x="2409" y="49757"/>
                  </a:cubicBezTo>
                  <a:cubicBezTo>
                    <a:pt x="2436" y="50587"/>
                    <a:pt x="2704" y="51604"/>
                    <a:pt x="3560" y="52648"/>
                  </a:cubicBezTo>
                  <a:cubicBezTo>
                    <a:pt x="4979" y="54361"/>
                    <a:pt x="6451" y="55191"/>
                    <a:pt x="8084" y="55191"/>
                  </a:cubicBezTo>
                  <a:cubicBezTo>
                    <a:pt x="9529" y="55191"/>
                    <a:pt x="10626" y="54522"/>
                    <a:pt x="11403" y="53906"/>
                  </a:cubicBezTo>
                  <a:cubicBezTo>
                    <a:pt x="11670" y="53692"/>
                    <a:pt x="11938" y="53451"/>
                    <a:pt x="12125" y="53183"/>
                  </a:cubicBezTo>
                  <a:cubicBezTo>
                    <a:pt x="12313" y="53237"/>
                    <a:pt x="12500" y="53264"/>
                    <a:pt x="12714" y="53344"/>
                  </a:cubicBezTo>
                  <a:cubicBezTo>
                    <a:pt x="12714" y="53371"/>
                    <a:pt x="12741" y="53451"/>
                    <a:pt x="12741" y="53478"/>
                  </a:cubicBezTo>
                  <a:cubicBezTo>
                    <a:pt x="13517" y="56663"/>
                    <a:pt x="15712" y="56984"/>
                    <a:pt x="16649" y="56984"/>
                  </a:cubicBezTo>
                  <a:cubicBezTo>
                    <a:pt x="17050" y="56984"/>
                    <a:pt x="17452" y="56931"/>
                    <a:pt x="17692" y="56904"/>
                  </a:cubicBezTo>
                  <a:lnTo>
                    <a:pt x="17719" y="56904"/>
                  </a:lnTo>
                  <a:cubicBezTo>
                    <a:pt x="18362" y="57359"/>
                    <a:pt x="19138" y="57653"/>
                    <a:pt x="19994" y="57653"/>
                  </a:cubicBezTo>
                  <a:cubicBezTo>
                    <a:pt x="20342" y="57653"/>
                    <a:pt x="20637" y="57627"/>
                    <a:pt x="20931" y="57573"/>
                  </a:cubicBezTo>
                  <a:cubicBezTo>
                    <a:pt x="21707" y="57359"/>
                    <a:pt x="22296" y="57064"/>
                    <a:pt x="22778" y="56717"/>
                  </a:cubicBezTo>
                  <a:cubicBezTo>
                    <a:pt x="26097" y="58028"/>
                    <a:pt x="29523" y="58670"/>
                    <a:pt x="33110" y="58670"/>
                  </a:cubicBezTo>
                  <a:cubicBezTo>
                    <a:pt x="34475" y="58670"/>
                    <a:pt x="35893" y="58563"/>
                    <a:pt x="37258" y="58376"/>
                  </a:cubicBezTo>
                  <a:cubicBezTo>
                    <a:pt x="38168" y="60544"/>
                    <a:pt x="39908" y="60705"/>
                    <a:pt x="40417" y="60705"/>
                  </a:cubicBezTo>
                  <a:cubicBezTo>
                    <a:pt x="41567" y="60705"/>
                    <a:pt x="42638" y="60035"/>
                    <a:pt x="43173" y="59018"/>
                  </a:cubicBezTo>
                  <a:cubicBezTo>
                    <a:pt x="43361" y="59072"/>
                    <a:pt x="43548" y="59125"/>
                    <a:pt x="43762" y="59152"/>
                  </a:cubicBezTo>
                  <a:cubicBezTo>
                    <a:pt x="44351" y="59286"/>
                    <a:pt x="45020" y="59366"/>
                    <a:pt x="45716" y="59366"/>
                  </a:cubicBezTo>
                  <a:cubicBezTo>
                    <a:pt x="46599" y="59366"/>
                    <a:pt x="47536" y="59259"/>
                    <a:pt x="48500" y="59018"/>
                  </a:cubicBezTo>
                  <a:cubicBezTo>
                    <a:pt x="49115" y="58885"/>
                    <a:pt x="49704" y="58724"/>
                    <a:pt x="50320" y="58483"/>
                  </a:cubicBezTo>
                  <a:cubicBezTo>
                    <a:pt x="50882" y="58269"/>
                    <a:pt x="51417" y="58028"/>
                    <a:pt x="51926" y="57760"/>
                  </a:cubicBezTo>
                  <a:lnTo>
                    <a:pt x="51953" y="57734"/>
                  </a:lnTo>
                  <a:cubicBezTo>
                    <a:pt x="52274" y="57519"/>
                    <a:pt x="52622" y="57332"/>
                    <a:pt x="52889" y="57118"/>
                  </a:cubicBezTo>
                  <a:cubicBezTo>
                    <a:pt x="53264" y="56850"/>
                    <a:pt x="53558" y="56583"/>
                    <a:pt x="53826" y="56288"/>
                  </a:cubicBezTo>
                  <a:cubicBezTo>
                    <a:pt x="54495" y="55512"/>
                    <a:pt x="55084" y="54415"/>
                    <a:pt x="55619" y="52943"/>
                  </a:cubicBezTo>
                  <a:cubicBezTo>
                    <a:pt x="56235" y="51230"/>
                    <a:pt x="56610" y="49517"/>
                    <a:pt x="56690" y="49062"/>
                  </a:cubicBezTo>
                  <a:cubicBezTo>
                    <a:pt x="56690" y="49035"/>
                    <a:pt x="56744" y="48901"/>
                    <a:pt x="56744" y="48901"/>
                  </a:cubicBezTo>
                  <a:cubicBezTo>
                    <a:pt x="56877" y="48125"/>
                    <a:pt x="56663" y="47349"/>
                    <a:pt x="56208" y="46760"/>
                  </a:cubicBezTo>
                  <a:cubicBezTo>
                    <a:pt x="59634" y="41969"/>
                    <a:pt x="61508" y="36214"/>
                    <a:pt x="61508" y="30192"/>
                  </a:cubicBezTo>
                  <a:cubicBezTo>
                    <a:pt x="61508" y="29897"/>
                    <a:pt x="61481" y="29549"/>
                    <a:pt x="61481" y="29228"/>
                  </a:cubicBezTo>
                  <a:cubicBezTo>
                    <a:pt x="62097" y="28853"/>
                    <a:pt x="62578" y="28291"/>
                    <a:pt x="62926" y="27569"/>
                  </a:cubicBezTo>
                  <a:cubicBezTo>
                    <a:pt x="63890" y="25427"/>
                    <a:pt x="63328" y="23929"/>
                    <a:pt x="62926" y="23233"/>
                  </a:cubicBezTo>
                  <a:cubicBezTo>
                    <a:pt x="62793" y="23019"/>
                    <a:pt x="62659" y="22858"/>
                    <a:pt x="62525" y="22697"/>
                  </a:cubicBezTo>
                  <a:cubicBezTo>
                    <a:pt x="62498" y="21761"/>
                    <a:pt x="62043" y="20931"/>
                    <a:pt x="61347" y="20315"/>
                  </a:cubicBezTo>
                  <a:cubicBezTo>
                    <a:pt x="61428" y="20048"/>
                    <a:pt x="61454" y="19807"/>
                    <a:pt x="61481" y="19539"/>
                  </a:cubicBezTo>
                  <a:cubicBezTo>
                    <a:pt x="62231" y="19352"/>
                    <a:pt x="62819" y="18977"/>
                    <a:pt x="63301" y="18468"/>
                  </a:cubicBezTo>
                  <a:cubicBezTo>
                    <a:pt x="63997" y="17746"/>
                    <a:pt x="64372" y="16782"/>
                    <a:pt x="64291" y="15712"/>
                  </a:cubicBezTo>
                  <a:cubicBezTo>
                    <a:pt x="64184" y="13758"/>
                    <a:pt x="63328" y="12232"/>
                    <a:pt x="61963" y="11322"/>
                  </a:cubicBezTo>
                  <a:cubicBezTo>
                    <a:pt x="61909" y="10519"/>
                    <a:pt x="61642" y="9475"/>
                    <a:pt x="60785" y="8431"/>
                  </a:cubicBezTo>
                  <a:cubicBezTo>
                    <a:pt x="59340" y="6692"/>
                    <a:pt x="57868" y="5862"/>
                    <a:pt x="56235" y="5862"/>
                  </a:cubicBezTo>
                  <a:cubicBezTo>
                    <a:pt x="54790" y="5862"/>
                    <a:pt x="53719" y="6531"/>
                    <a:pt x="52916" y="7147"/>
                  </a:cubicBezTo>
                  <a:cubicBezTo>
                    <a:pt x="52622" y="7361"/>
                    <a:pt x="52354" y="7602"/>
                    <a:pt x="52140" y="7869"/>
                  </a:cubicBezTo>
                  <a:lnTo>
                    <a:pt x="51551" y="7682"/>
                  </a:lnTo>
                  <a:cubicBezTo>
                    <a:pt x="51551" y="7602"/>
                    <a:pt x="51524" y="7575"/>
                    <a:pt x="51524" y="7495"/>
                  </a:cubicBezTo>
                  <a:cubicBezTo>
                    <a:pt x="50748" y="4283"/>
                    <a:pt x="48500" y="3961"/>
                    <a:pt x="47563" y="3961"/>
                  </a:cubicBezTo>
                  <a:cubicBezTo>
                    <a:pt x="47135" y="3961"/>
                    <a:pt x="46733" y="4015"/>
                    <a:pt x="46492" y="4095"/>
                  </a:cubicBezTo>
                  <a:lnTo>
                    <a:pt x="46466" y="4095"/>
                  </a:lnTo>
                  <a:cubicBezTo>
                    <a:pt x="45796" y="3587"/>
                    <a:pt x="45020" y="3319"/>
                    <a:pt x="44190" y="3319"/>
                  </a:cubicBezTo>
                  <a:cubicBezTo>
                    <a:pt x="43843" y="3319"/>
                    <a:pt x="43548" y="3346"/>
                    <a:pt x="43254" y="3426"/>
                  </a:cubicBezTo>
                  <a:cubicBezTo>
                    <a:pt x="43227" y="3426"/>
                    <a:pt x="43147" y="3426"/>
                    <a:pt x="43093" y="3453"/>
                  </a:cubicBezTo>
                  <a:cubicBezTo>
                    <a:pt x="39881" y="2248"/>
                    <a:pt x="36536" y="1660"/>
                    <a:pt x="33056" y="1660"/>
                  </a:cubicBezTo>
                  <a:cubicBezTo>
                    <a:pt x="31236" y="1660"/>
                    <a:pt x="29389" y="1847"/>
                    <a:pt x="27623" y="2195"/>
                  </a:cubicBezTo>
                  <a:cubicBezTo>
                    <a:pt x="26659" y="188"/>
                    <a:pt x="24973" y="0"/>
                    <a:pt x="24491"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4" name="Google Shape;6384;p41"/>
            <p:cNvSpPr/>
            <p:nvPr/>
          </p:nvSpPr>
          <p:spPr>
            <a:xfrm>
              <a:off x="3186350" y="7254400"/>
              <a:ext cx="1290125" cy="1289475"/>
            </a:xfrm>
            <a:custGeom>
              <a:avLst/>
              <a:gdLst/>
              <a:ahLst/>
              <a:cxnLst/>
              <a:rect l="l" t="t" r="r" b="b"/>
              <a:pathLst>
                <a:path w="51605" h="51579" extrusionOk="0">
                  <a:moveTo>
                    <a:pt x="25803" y="1"/>
                  </a:moveTo>
                  <a:cubicBezTo>
                    <a:pt x="11563" y="1"/>
                    <a:pt x="0" y="11537"/>
                    <a:pt x="0" y="25803"/>
                  </a:cubicBezTo>
                  <a:cubicBezTo>
                    <a:pt x="0" y="40042"/>
                    <a:pt x="11563" y="51578"/>
                    <a:pt x="25803" y="51578"/>
                  </a:cubicBezTo>
                  <a:cubicBezTo>
                    <a:pt x="40042" y="51578"/>
                    <a:pt x="51605" y="40042"/>
                    <a:pt x="51605" y="25803"/>
                  </a:cubicBezTo>
                  <a:cubicBezTo>
                    <a:pt x="51605" y="11537"/>
                    <a:pt x="40042" y="1"/>
                    <a:pt x="2580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267" b="0" i="0" u="none" strike="noStrike" kern="0" cap="none" spc="0" normalizeH="0" baseline="0" noProof="0">
                <a:ln>
                  <a:noFill/>
                </a:ln>
                <a:solidFill>
                  <a:srgbClr val="FFFFFF"/>
                </a:solidFill>
                <a:effectLst/>
                <a:uLnTx/>
                <a:uFillTx/>
                <a:latin typeface="Ranchers"/>
                <a:ea typeface="Ranchers"/>
                <a:cs typeface="Ranchers"/>
                <a:sym typeface="Ranchers"/>
              </a:endParaRPr>
            </a:p>
          </p:txBody>
        </p:sp>
        <p:sp>
          <p:nvSpPr>
            <p:cNvPr id="6385" name="Google Shape;6385;p41"/>
            <p:cNvSpPr/>
            <p:nvPr/>
          </p:nvSpPr>
          <p:spPr>
            <a:xfrm>
              <a:off x="3294750" y="7362150"/>
              <a:ext cx="1074000" cy="1073975"/>
            </a:xfrm>
            <a:custGeom>
              <a:avLst/>
              <a:gdLst/>
              <a:ahLst/>
              <a:cxnLst/>
              <a:rect l="l" t="t" r="r" b="b"/>
              <a:pathLst>
                <a:path w="42960" h="42959" fill="none" extrusionOk="0">
                  <a:moveTo>
                    <a:pt x="42959" y="21493"/>
                  </a:moveTo>
                  <a:cubicBezTo>
                    <a:pt x="42959" y="33350"/>
                    <a:pt x="33324" y="42959"/>
                    <a:pt x="21467" y="42959"/>
                  </a:cubicBezTo>
                  <a:cubicBezTo>
                    <a:pt x="9609" y="42959"/>
                    <a:pt x="0" y="33350"/>
                    <a:pt x="0" y="21493"/>
                  </a:cubicBezTo>
                  <a:cubicBezTo>
                    <a:pt x="0" y="9636"/>
                    <a:pt x="9609" y="0"/>
                    <a:pt x="21467" y="0"/>
                  </a:cubicBezTo>
                  <a:cubicBezTo>
                    <a:pt x="33324" y="0"/>
                    <a:pt x="42959" y="9636"/>
                    <a:pt x="42959" y="21493"/>
                  </a:cubicBezTo>
                  <a:close/>
                </a:path>
              </a:pathLst>
            </a:custGeom>
            <a:noFill/>
            <a:ln w="16725" cap="flat" cmpd="sng">
              <a:solidFill>
                <a:srgbClr val="FFFFFF"/>
              </a:solidFill>
              <a:prstDash val="solid"/>
              <a:miter lim="267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6" name="Google Shape;6386;p41"/>
            <p:cNvSpPr/>
            <p:nvPr/>
          </p:nvSpPr>
          <p:spPr>
            <a:xfrm>
              <a:off x="3072350" y="8131875"/>
              <a:ext cx="366300" cy="326125"/>
            </a:xfrm>
            <a:custGeom>
              <a:avLst/>
              <a:gdLst/>
              <a:ahLst/>
              <a:cxnLst/>
              <a:rect l="l" t="t" r="r" b="b"/>
              <a:pathLst>
                <a:path w="14652" h="13045" extrusionOk="0">
                  <a:moveTo>
                    <a:pt x="6303" y="0"/>
                  </a:moveTo>
                  <a:cubicBezTo>
                    <a:pt x="6140" y="0"/>
                    <a:pt x="5960" y="23"/>
                    <a:pt x="5765" y="72"/>
                  </a:cubicBezTo>
                  <a:cubicBezTo>
                    <a:pt x="2981" y="768"/>
                    <a:pt x="2499" y="2026"/>
                    <a:pt x="2928" y="3284"/>
                  </a:cubicBezTo>
                  <a:cubicBezTo>
                    <a:pt x="3356" y="4515"/>
                    <a:pt x="4507" y="4890"/>
                    <a:pt x="4507" y="4890"/>
                  </a:cubicBezTo>
                  <a:cubicBezTo>
                    <a:pt x="4507" y="4890"/>
                    <a:pt x="3179" y="4523"/>
                    <a:pt x="1970" y="4523"/>
                  </a:cubicBezTo>
                  <a:cubicBezTo>
                    <a:pt x="942" y="4523"/>
                    <a:pt x="0" y="4789"/>
                    <a:pt x="37" y="5773"/>
                  </a:cubicBezTo>
                  <a:cubicBezTo>
                    <a:pt x="94" y="7339"/>
                    <a:pt x="983" y="8428"/>
                    <a:pt x="2478" y="8428"/>
                  </a:cubicBezTo>
                  <a:cubicBezTo>
                    <a:pt x="2956" y="8428"/>
                    <a:pt x="3495" y="8317"/>
                    <a:pt x="4090" y="8075"/>
                  </a:cubicBezTo>
                  <a:lnTo>
                    <a:pt x="4090" y="8075"/>
                  </a:lnTo>
                  <a:cubicBezTo>
                    <a:pt x="3196" y="8533"/>
                    <a:pt x="1468" y="9714"/>
                    <a:pt x="2901" y="11474"/>
                  </a:cubicBezTo>
                  <a:cubicBezTo>
                    <a:pt x="3867" y="12647"/>
                    <a:pt x="4655" y="13044"/>
                    <a:pt x="5338" y="13044"/>
                  </a:cubicBezTo>
                  <a:cubicBezTo>
                    <a:pt x="5981" y="13044"/>
                    <a:pt x="6531" y="12693"/>
                    <a:pt x="7050" y="12304"/>
                  </a:cubicBezTo>
                  <a:cubicBezTo>
                    <a:pt x="8093" y="11501"/>
                    <a:pt x="7960" y="9601"/>
                    <a:pt x="7960" y="9601"/>
                  </a:cubicBezTo>
                  <a:lnTo>
                    <a:pt x="7960" y="9601"/>
                  </a:lnTo>
                  <a:cubicBezTo>
                    <a:pt x="7960" y="9601"/>
                    <a:pt x="9667" y="11408"/>
                    <a:pt x="11334" y="11408"/>
                  </a:cubicBezTo>
                  <a:cubicBezTo>
                    <a:pt x="11785" y="11408"/>
                    <a:pt x="12233" y="11275"/>
                    <a:pt x="12644" y="10939"/>
                  </a:cubicBezTo>
                  <a:cubicBezTo>
                    <a:pt x="14517" y="9360"/>
                    <a:pt x="14276" y="8102"/>
                    <a:pt x="13366" y="7299"/>
                  </a:cubicBezTo>
                  <a:cubicBezTo>
                    <a:pt x="12456" y="6496"/>
                    <a:pt x="10181" y="5907"/>
                    <a:pt x="10181" y="5907"/>
                  </a:cubicBezTo>
                  <a:cubicBezTo>
                    <a:pt x="10181" y="5907"/>
                    <a:pt x="14651" y="4087"/>
                    <a:pt x="13607" y="2615"/>
                  </a:cubicBezTo>
                  <a:cubicBezTo>
                    <a:pt x="12849" y="1545"/>
                    <a:pt x="11088" y="519"/>
                    <a:pt x="9874" y="519"/>
                  </a:cubicBezTo>
                  <a:cubicBezTo>
                    <a:pt x="9416" y="519"/>
                    <a:pt x="9036" y="664"/>
                    <a:pt x="8816" y="1009"/>
                  </a:cubicBezTo>
                  <a:cubicBezTo>
                    <a:pt x="8283" y="1826"/>
                    <a:pt x="8092" y="2866"/>
                    <a:pt x="8024" y="3474"/>
                  </a:cubicBezTo>
                  <a:lnTo>
                    <a:pt x="8024" y="3474"/>
                  </a:lnTo>
                  <a:cubicBezTo>
                    <a:pt x="8071" y="2403"/>
                    <a:pt x="7989" y="0"/>
                    <a:pt x="63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7" name="Google Shape;6387;p41"/>
            <p:cNvSpPr/>
            <p:nvPr/>
          </p:nvSpPr>
          <p:spPr>
            <a:xfrm>
              <a:off x="3214450" y="8254100"/>
              <a:ext cx="64925" cy="64950"/>
            </a:xfrm>
            <a:custGeom>
              <a:avLst/>
              <a:gdLst/>
              <a:ahLst/>
              <a:cxnLst/>
              <a:rect l="l" t="t" r="r" b="b"/>
              <a:pathLst>
                <a:path w="2597" h="2598" extrusionOk="0">
                  <a:moveTo>
                    <a:pt x="1285" y="1"/>
                  </a:moveTo>
                  <a:cubicBezTo>
                    <a:pt x="563" y="1"/>
                    <a:pt x="1" y="563"/>
                    <a:pt x="1" y="1312"/>
                  </a:cubicBezTo>
                  <a:cubicBezTo>
                    <a:pt x="1" y="2035"/>
                    <a:pt x="563" y="2597"/>
                    <a:pt x="1285" y="2597"/>
                  </a:cubicBezTo>
                  <a:cubicBezTo>
                    <a:pt x="2035" y="2597"/>
                    <a:pt x="2597" y="2008"/>
                    <a:pt x="2597" y="1312"/>
                  </a:cubicBezTo>
                  <a:cubicBezTo>
                    <a:pt x="2597" y="590"/>
                    <a:pt x="2035" y="1"/>
                    <a:pt x="1285" y="1"/>
                  </a:cubicBezTo>
                  <a:close/>
                </a:path>
              </a:pathLst>
            </a:custGeom>
            <a:solidFill>
              <a:srgbClr val="FDDF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8" name="Google Shape;6388;p41"/>
            <p:cNvSpPr/>
            <p:nvPr/>
          </p:nvSpPr>
          <p:spPr>
            <a:xfrm>
              <a:off x="3374300" y="8338900"/>
              <a:ext cx="199875" cy="179700"/>
            </a:xfrm>
            <a:custGeom>
              <a:avLst/>
              <a:gdLst/>
              <a:ahLst/>
              <a:cxnLst/>
              <a:rect l="l" t="t" r="r" b="b"/>
              <a:pathLst>
                <a:path w="7995" h="7188" extrusionOk="0">
                  <a:moveTo>
                    <a:pt x="3750" y="0"/>
                  </a:moveTo>
                  <a:cubicBezTo>
                    <a:pt x="2819" y="0"/>
                    <a:pt x="2450" y="423"/>
                    <a:pt x="2386" y="998"/>
                  </a:cubicBezTo>
                  <a:cubicBezTo>
                    <a:pt x="2332" y="1694"/>
                    <a:pt x="2787" y="2149"/>
                    <a:pt x="2787" y="2149"/>
                  </a:cubicBezTo>
                  <a:cubicBezTo>
                    <a:pt x="2787" y="2149"/>
                    <a:pt x="1675" y="1189"/>
                    <a:pt x="933" y="1189"/>
                  </a:cubicBezTo>
                  <a:cubicBezTo>
                    <a:pt x="692" y="1189"/>
                    <a:pt x="490" y="1291"/>
                    <a:pt x="378" y="1560"/>
                  </a:cubicBezTo>
                  <a:cubicBezTo>
                    <a:pt x="1" y="2668"/>
                    <a:pt x="452" y="3634"/>
                    <a:pt x="1911" y="3722"/>
                  </a:cubicBezTo>
                  <a:lnTo>
                    <a:pt x="1911" y="3722"/>
                  </a:lnTo>
                  <a:cubicBezTo>
                    <a:pt x="1353" y="3737"/>
                    <a:pt x="199" y="3906"/>
                    <a:pt x="485" y="5093"/>
                  </a:cubicBezTo>
                  <a:cubicBezTo>
                    <a:pt x="772" y="6300"/>
                    <a:pt x="1277" y="6569"/>
                    <a:pt x="1822" y="6569"/>
                  </a:cubicBezTo>
                  <a:cubicBezTo>
                    <a:pt x="1990" y="6569"/>
                    <a:pt x="2162" y="6544"/>
                    <a:pt x="2332" y="6512"/>
                  </a:cubicBezTo>
                  <a:cubicBezTo>
                    <a:pt x="3028" y="6378"/>
                    <a:pt x="3430" y="5361"/>
                    <a:pt x="3430" y="5361"/>
                  </a:cubicBezTo>
                  <a:cubicBezTo>
                    <a:pt x="3430" y="5361"/>
                    <a:pt x="4008" y="7188"/>
                    <a:pt x="5164" y="7188"/>
                  </a:cubicBezTo>
                  <a:cubicBezTo>
                    <a:pt x="5251" y="7188"/>
                    <a:pt x="5343" y="7177"/>
                    <a:pt x="5437" y="7154"/>
                  </a:cubicBezTo>
                  <a:cubicBezTo>
                    <a:pt x="6775" y="6806"/>
                    <a:pt x="6936" y="6137"/>
                    <a:pt x="6668" y="5495"/>
                  </a:cubicBezTo>
                  <a:cubicBezTo>
                    <a:pt x="6401" y="4906"/>
                    <a:pt x="5410" y="4076"/>
                    <a:pt x="5410" y="4076"/>
                  </a:cubicBezTo>
                  <a:lnTo>
                    <a:pt x="5410" y="4076"/>
                  </a:lnTo>
                  <a:cubicBezTo>
                    <a:pt x="5410" y="4076"/>
                    <a:pt x="5561" y="4086"/>
                    <a:pt x="5789" y="4086"/>
                  </a:cubicBezTo>
                  <a:cubicBezTo>
                    <a:pt x="6509" y="4086"/>
                    <a:pt x="7995" y="3993"/>
                    <a:pt x="7873" y="3220"/>
                  </a:cubicBezTo>
                  <a:cubicBezTo>
                    <a:pt x="7733" y="2379"/>
                    <a:pt x="6859" y="1213"/>
                    <a:pt x="6159" y="1213"/>
                  </a:cubicBezTo>
                  <a:cubicBezTo>
                    <a:pt x="6056" y="1213"/>
                    <a:pt x="5958" y="1238"/>
                    <a:pt x="5865" y="1293"/>
                  </a:cubicBezTo>
                  <a:cubicBezTo>
                    <a:pt x="5366" y="1600"/>
                    <a:pt x="5005" y="2113"/>
                    <a:pt x="4841" y="2379"/>
                  </a:cubicBezTo>
                  <a:lnTo>
                    <a:pt x="4841" y="2379"/>
                  </a:lnTo>
                  <a:cubicBezTo>
                    <a:pt x="5125" y="1861"/>
                    <a:pt x="5844" y="332"/>
                    <a:pt x="4580" y="88"/>
                  </a:cubicBezTo>
                  <a:cubicBezTo>
                    <a:pt x="4264" y="28"/>
                    <a:pt x="3988" y="0"/>
                    <a:pt x="37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9" name="Google Shape;6389;p41"/>
            <p:cNvSpPr/>
            <p:nvPr/>
          </p:nvSpPr>
          <p:spPr>
            <a:xfrm>
              <a:off x="3445300" y="8407225"/>
              <a:ext cx="46875" cy="46975"/>
            </a:xfrm>
            <a:custGeom>
              <a:avLst/>
              <a:gdLst/>
              <a:ahLst/>
              <a:cxnLst/>
              <a:rect l="l" t="t" r="r" b="b"/>
              <a:pathLst>
                <a:path w="1875" h="1879" extrusionOk="0">
                  <a:moveTo>
                    <a:pt x="1023" y="1"/>
                  </a:moveTo>
                  <a:cubicBezTo>
                    <a:pt x="995" y="1"/>
                    <a:pt x="966" y="2"/>
                    <a:pt x="938" y="5"/>
                  </a:cubicBezTo>
                  <a:cubicBezTo>
                    <a:pt x="429" y="5"/>
                    <a:pt x="1" y="407"/>
                    <a:pt x="1" y="942"/>
                  </a:cubicBezTo>
                  <a:cubicBezTo>
                    <a:pt x="1" y="1424"/>
                    <a:pt x="402" y="1879"/>
                    <a:pt x="938" y="1879"/>
                  </a:cubicBezTo>
                  <a:cubicBezTo>
                    <a:pt x="1419" y="1879"/>
                    <a:pt x="1874" y="1477"/>
                    <a:pt x="1874" y="942"/>
                  </a:cubicBezTo>
                  <a:cubicBezTo>
                    <a:pt x="1874" y="435"/>
                    <a:pt x="1515" y="1"/>
                    <a:pt x="1023" y="1"/>
                  </a:cubicBezTo>
                  <a:close/>
                </a:path>
              </a:pathLst>
            </a:custGeom>
            <a:solidFill>
              <a:srgbClr val="FDDF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0" name="Google Shape;6390;p41"/>
            <p:cNvSpPr/>
            <p:nvPr/>
          </p:nvSpPr>
          <p:spPr>
            <a:xfrm>
              <a:off x="3085300" y="7959375"/>
              <a:ext cx="192725" cy="180100"/>
            </a:xfrm>
            <a:custGeom>
              <a:avLst/>
              <a:gdLst/>
              <a:ahLst/>
              <a:cxnLst/>
              <a:rect l="l" t="t" r="r" b="b"/>
              <a:pathLst>
                <a:path w="7709" h="7204" extrusionOk="0">
                  <a:moveTo>
                    <a:pt x="3727" y="1"/>
                  </a:moveTo>
                  <a:cubicBezTo>
                    <a:pt x="2661" y="1"/>
                    <a:pt x="1996" y="493"/>
                    <a:pt x="1955" y="762"/>
                  </a:cubicBezTo>
                  <a:cubicBezTo>
                    <a:pt x="1874" y="1110"/>
                    <a:pt x="3186" y="2716"/>
                    <a:pt x="3186" y="2716"/>
                  </a:cubicBezTo>
                  <a:cubicBezTo>
                    <a:pt x="3186" y="2716"/>
                    <a:pt x="2114" y="1688"/>
                    <a:pt x="1313" y="1688"/>
                  </a:cubicBezTo>
                  <a:cubicBezTo>
                    <a:pt x="1025" y="1688"/>
                    <a:pt x="772" y="1820"/>
                    <a:pt x="616" y="2181"/>
                  </a:cubicBezTo>
                  <a:cubicBezTo>
                    <a:pt x="1" y="3546"/>
                    <a:pt x="429" y="4322"/>
                    <a:pt x="938" y="4349"/>
                  </a:cubicBezTo>
                  <a:cubicBezTo>
                    <a:pt x="1045" y="4360"/>
                    <a:pt x="1166" y="4364"/>
                    <a:pt x="1291" y="4364"/>
                  </a:cubicBezTo>
                  <a:cubicBezTo>
                    <a:pt x="1791" y="4364"/>
                    <a:pt x="2356" y="4295"/>
                    <a:pt x="2356" y="4295"/>
                  </a:cubicBezTo>
                  <a:lnTo>
                    <a:pt x="2356" y="4295"/>
                  </a:lnTo>
                  <a:cubicBezTo>
                    <a:pt x="2356" y="4295"/>
                    <a:pt x="376" y="5660"/>
                    <a:pt x="1607" y="6383"/>
                  </a:cubicBezTo>
                  <a:cubicBezTo>
                    <a:pt x="2458" y="6883"/>
                    <a:pt x="2708" y="7203"/>
                    <a:pt x="2967" y="7203"/>
                  </a:cubicBezTo>
                  <a:cubicBezTo>
                    <a:pt x="3082" y="7203"/>
                    <a:pt x="3200" y="7139"/>
                    <a:pt x="3373" y="6999"/>
                  </a:cubicBezTo>
                  <a:cubicBezTo>
                    <a:pt x="3962" y="6570"/>
                    <a:pt x="4042" y="5045"/>
                    <a:pt x="4042" y="5045"/>
                  </a:cubicBezTo>
                  <a:cubicBezTo>
                    <a:pt x="4042" y="5045"/>
                    <a:pt x="4244" y="7043"/>
                    <a:pt x="5384" y="7043"/>
                  </a:cubicBezTo>
                  <a:cubicBezTo>
                    <a:pt x="5557" y="7043"/>
                    <a:pt x="5751" y="6997"/>
                    <a:pt x="5970" y="6892"/>
                  </a:cubicBezTo>
                  <a:cubicBezTo>
                    <a:pt x="7602" y="6115"/>
                    <a:pt x="7468" y="6115"/>
                    <a:pt x="7201" y="5446"/>
                  </a:cubicBezTo>
                  <a:cubicBezTo>
                    <a:pt x="6933" y="4777"/>
                    <a:pt x="5622" y="3921"/>
                    <a:pt x="5622" y="3921"/>
                  </a:cubicBezTo>
                  <a:lnTo>
                    <a:pt x="5622" y="3921"/>
                  </a:lnTo>
                  <a:cubicBezTo>
                    <a:pt x="5622" y="3921"/>
                    <a:pt x="6391" y="4187"/>
                    <a:pt x="6983" y="4187"/>
                  </a:cubicBezTo>
                  <a:cubicBezTo>
                    <a:pt x="7348" y="4187"/>
                    <a:pt x="7646" y="4086"/>
                    <a:pt x="7656" y="3760"/>
                  </a:cubicBezTo>
                  <a:cubicBezTo>
                    <a:pt x="7708" y="2871"/>
                    <a:pt x="7275" y="1215"/>
                    <a:pt x="6606" y="1215"/>
                  </a:cubicBezTo>
                  <a:cubicBezTo>
                    <a:pt x="6590" y="1215"/>
                    <a:pt x="6574" y="1216"/>
                    <a:pt x="6558" y="1217"/>
                  </a:cubicBezTo>
                  <a:cubicBezTo>
                    <a:pt x="5862" y="1244"/>
                    <a:pt x="4444" y="2689"/>
                    <a:pt x="4444" y="2689"/>
                  </a:cubicBezTo>
                  <a:cubicBezTo>
                    <a:pt x="4444" y="2689"/>
                    <a:pt x="6398" y="575"/>
                    <a:pt x="4765" y="147"/>
                  </a:cubicBezTo>
                  <a:cubicBezTo>
                    <a:pt x="4388" y="43"/>
                    <a:pt x="4040" y="1"/>
                    <a:pt x="3727"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1" name="Google Shape;6391;p41"/>
            <p:cNvSpPr/>
            <p:nvPr/>
          </p:nvSpPr>
          <p:spPr>
            <a:xfrm>
              <a:off x="3161600" y="8027025"/>
              <a:ext cx="47525" cy="42075"/>
            </a:xfrm>
            <a:custGeom>
              <a:avLst/>
              <a:gdLst/>
              <a:ahLst/>
              <a:cxnLst/>
              <a:rect l="l" t="t" r="r" b="b"/>
              <a:pathLst>
                <a:path w="1901" h="1683" extrusionOk="0">
                  <a:moveTo>
                    <a:pt x="951" y="0"/>
                  </a:moveTo>
                  <a:cubicBezTo>
                    <a:pt x="589" y="0"/>
                    <a:pt x="264" y="224"/>
                    <a:pt x="134" y="572"/>
                  </a:cubicBezTo>
                  <a:cubicBezTo>
                    <a:pt x="0" y="1027"/>
                    <a:pt x="241" y="1482"/>
                    <a:pt x="669" y="1643"/>
                  </a:cubicBezTo>
                  <a:cubicBezTo>
                    <a:pt x="754" y="1669"/>
                    <a:pt x="841" y="1682"/>
                    <a:pt x="927" y="1682"/>
                  </a:cubicBezTo>
                  <a:cubicBezTo>
                    <a:pt x="1276" y="1682"/>
                    <a:pt x="1611" y="1472"/>
                    <a:pt x="1740" y="1108"/>
                  </a:cubicBezTo>
                  <a:cubicBezTo>
                    <a:pt x="1900" y="653"/>
                    <a:pt x="1660" y="171"/>
                    <a:pt x="1205" y="37"/>
                  </a:cubicBezTo>
                  <a:cubicBezTo>
                    <a:pt x="1119" y="12"/>
                    <a:pt x="1034" y="0"/>
                    <a:pt x="951" y="0"/>
                  </a:cubicBezTo>
                  <a:close/>
                </a:path>
              </a:pathLst>
            </a:custGeom>
            <a:solidFill>
              <a:srgbClr val="FDDF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2" name="Google Shape;6392;p41"/>
            <p:cNvSpPr/>
            <p:nvPr/>
          </p:nvSpPr>
          <p:spPr>
            <a:xfrm>
              <a:off x="3144850" y="7874175"/>
              <a:ext cx="103075" cy="95300"/>
            </a:xfrm>
            <a:custGeom>
              <a:avLst/>
              <a:gdLst/>
              <a:ahLst/>
              <a:cxnLst/>
              <a:rect l="l" t="t" r="r" b="b"/>
              <a:pathLst>
                <a:path w="4123" h="3812" extrusionOk="0">
                  <a:moveTo>
                    <a:pt x="1955" y="0"/>
                  </a:moveTo>
                  <a:cubicBezTo>
                    <a:pt x="1803" y="0"/>
                    <a:pt x="1683" y="37"/>
                    <a:pt x="1634" y="129"/>
                  </a:cubicBezTo>
                  <a:cubicBezTo>
                    <a:pt x="1473" y="477"/>
                    <a:pt x="1714" y="1467"/>
                    <a:pt x="1714" y="1467"/>
                  </a:cubicBezTo>
                  <a:cubicBezTo>
                    <a:pt x="1714" y="1467"/>
                    <a:pt x="1457" y="494"/>
                    <a:pt x="989" y="494"/>
                  </a:cubicBezTo>
                  <a:cubicBezTo>
                    <a:pt x="891" y="494"/>
                    <a:pt x="785" y="536"/>
                    <a:pt x="670" y="637"/>
                  </a:cubicBezTo>
                  <a:cubicBezTo>
                    <a:pt x="28" y="1253"/>
                    <a:pt x="28" y="1922"/>
                    <a:pt x="162" y="2056"/>
                  </a:cubicBezTo>
                  <a:cubicBezTo>
                    <a:pt x="192" y="2074"/>
                    <a:pt x="273" y="2082"/>
                    <a:pt x="379" y="2082"/>
                  </a:cubicBezTo>
                  <a:cubicBezTo>
                    <a:pt x="732" y="2082"/>
                    <a:pt x="1366" y="2002"/>
                    <a:pt x="1366" y="2002"/>
                  </a:cubicBezTo>
                  <a:lnTo>
                    <a:pt x="1366" y="2002"/>
                  </a:lnTo>
                  <a:cubicBezTo>
                    <a:pt x="1366" y="2002"/>
                    <a:pt x="1" y="2350"/>
                    <a:pt x="402" y="3019"/>
                  </a:cubicBezTo>
                  <a:cubicBezTo>
                    <a:pt x="681" y="3437"/>
                    <a:pt x="982" y="3595"/>
                    <a:pt x="1203" y="3595"/>
                  </a:cubicBezTo>
                  <a:cubicBezTo>
                    <a:pt x="1322" y="3595"/>
                    <a:pt x="1417" y="3549"/>
                    <a:pt x="1473" y="3474"/>
                  </a:cubicBezTo>
                  <a:cubicBezTo>
                    <a:pt x="1634" y="3260"/>
                    <a:pt x="1848" y="2859"/>
                    <a:pt x="1848" y="2859"/>
                  </a:cubicBezTo>
                  <a:cubicBezTo>
                    <a:pt x="1848" y="2859"/>
                    <a:pt x="1888" y="3812"/>
                    <a:pt x="2340" y="3812"/>
                  </a:cubicBezTo>
                  <a:cubicBezTo>
                    <a:pt x="2407" y="3812"/>
                    <a:pt x="2484" y="3791"/>
                    <a:pt x="2570" y="3742"/>
                  </a:cubicBezTo>
                  <a:cubicBezTo>
                    <a:pt x="3240" y="3421"/>
                    <a:pt x="3373" y="3528"/>
                    <a:pt x="3347" y="3153"/>
                  </a:cubicBezTo>
                  <a:cubicBezTo>
                    <a:pt x="3320" y="2779"/>
                    <a:pt x="2678" y="2324"/>
                    <a:pt x="2678" y="2324"/>
                  </a:cubicBezTo>
                  <a:lnTo>
                    <a:pt x="2678" y="2324"/>
                  </a:lnTo>
                  <a:cubicBezTo>
                    <a:pt x="2678" y="2324"/>
                    <a:pt x="3060" y="2506"/>
                    <a:pt x="3416" y="2506"/>
                  </a:cubicBezTo>
                  <a:cubicBezTo>
                    <a:pt x="3700" y="2506"/>
                    <a:pt x="3968" y="2391"/>
                    <a:pt x="4016" y="1976"/>
                  </a:cubicBezTo>
                  <a:cubicBezTo>
                    <a:pt x="4123" y="1039"/>
                    <a:pt x="4069" y="1119"/>
                    <a:pt x="3721" y="1039"/>
                  </a:cubicBezTo>
                  <a:cubicBezTo>
                    <a:pt x="3693" y="1035"/>
                    <a:pt x="3661" y="1033"/>
                    <a:pt x="3628" y="1033"/>
                  </a:cubicBezTo>
                  <a:cubicBezTo>
                    <a:pt x="3232" y="1033"/>
                    <a:pt x="2570" y="1306"/>
                    <a:pt x="2570" y="1306"/>
                  </a:cubicBezTo>
                  <a:cubicBezTo>
                    <a:pt x="2570" y="1306"/>
                    <a:pt x="3454" y="611"/>
                    <a:pt x="3079" y="370"/>
                  </a:cubicBezTo>
                  <a:cubicBezTo>
                    <a:pt x="2802" y="185"/>
                    <a:pt x="2295" y="0"/>
                    <a:pt x="1955" y="0"/>
                  </a:cubicBezTo>
                  <a:close/>
                </a:path>
              </a:pathLst>
            </a:custGeom>
            <a:solidFill>
              <a:srgbClr val="FF456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3" name="Google Shape;6393;p41"/>
            <p:cNvSpPr/>
            <p:nvPr/>
          </p:nvSpPr>
          <p:spPr>
            <a:xfrm>
              <a:off x="3182325" y="7910850"/>
              <a:ext cx="21450" cy="22100"/>
            </a:xfrm>
            <a:custGeom>
              <a:avLst/>
              <a:gdLst/>
              <a:ahLst/>
              <a:cxnLst/>
              <a:rect l="l" t="t" r="r" b="b"/>
              <a:pathLst>
                <a:path w="858" h="884" extrusionOk="0">
                  <a:moveTo>
                    <a:pt x="429" y="0"/>
                  </a:moveTo>
                  <a:cubicBezTo>
                    <a:pt x="188" y="0"/>
                    <a:pt x="1" y="214"/>
                    <a:pt x="1" y="455"/>
                  </a:cubicBezTo>
                  <a:cubicBezTo>
                    <a:pt x="1" y="669"/>
                    <a:pt x="188" y="883"/>
                    <a:pt x="429" y="883"/>
                  </a:cubicBezTo>
                  <a:cubicBezTo>
                    <a:pt x="670" y="883"/>
                    <a:pt x="857" y="669"/>
                    <a:pt x="857" y="455"/>
                  </a:cubicBezTo>
                  <a:cubicBezTo>
                    <a:pt x="857" y="214"/>
                    <a:pt x="670" y="0"/>
                    <a:pt x="429" y="0"/>
                  </a:cubicBezTo>
                  <a:close/>
                </a:path>
              </a:pathLst>
            </a:custGeom>
            <a:solidFill>
              <a:srgbClr val="FDDF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4" name="Google Shape;6394;p41"/>
            <p:cNvSpPr/>
            <p:nvPr/>
          </p:nvSpPr>
          <p:spPr>
            <a:xfrm>
              <a:off x="3650725" y="7341850"/>
              <a:ext cx="96175" cy="56250"/>
            </a:xfrm>
            <a:custGeom>
              <a:avLst/>
              <a:gdLst/>
              <a:ahLst/>
              <a:cxnLst/>
              <a:rect l="l" t="t" r="r" b="b"/>
              <a:pathLst>
                <a:path w="3847" h="2250" extrusionOk="0">
                  <a:moveTo>
                    <a:pt x="329" y="1"/>
                  </a:moveTo>
                  <a:cubicBezTo>
                    <a:pt x="126" y="1"/>
                    <a:pt x="1" y="9"/>
                    <a:pt x="1" y="9"/>
                  </a:cubicBezTo>
                  <a:cubicBezTo>
                    <a:pt x="1" y="9"/>
                    <a:pt x="215" y="223"/>
                    <a:pt x="161" y="223"/>
                  </a:cubicBezTo>
                  <a:cubicBezTo>
                    <a:pt x="3025" y="919"/>
                    <a:pt x="2570" y="1267"/>
                    <a:pt x="2570" y="1267"/>
                  </a:cubicBezTo>
                  <a:cubicBezTo>
                    <a:pt x="2570" y="1267"/>
                    <a:pt x="2276" y="2124"/>
                    <a:pt x="2758" y="2231"/>
                  </a:cubicBezTo>
                  <a:cubicBezTo>
                    <a:pt x="2809" y="2243"/>
                    <a:pt x="2865" y="2249"/>
                    <a:pt x="2921" y="2249"/>
                  </a:cubicBezTo>
                  <a:cubicBezTo>
                    <a:pt x="3358" y="2249"/>
                    <a:pt x="3847" y="1868"/>
                    <a:pt x="3159" y="919"/>
                  </a:cubicBezTo>
                  <a:cubicBezTo>
                    <a:pt x="2541" y="96"/>
                    <a:pt x="1005" y="1"/>
                    <a:pt x="3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5" name="Google Shape;6395;p41"/>
            <p:cNvSpPr/>
            <p:nvPr/>
          </p:nvSpPr>
          <p:spPr>
            <a:xfrm>
              <a:off x="3599200" y="7212500"/>
              <a:ext cx="50225" cy="97475"/>
            </a:xfrm>
            <a:custGeom>
              <a:avLst/>
              <a:gdLst/>
              <a:ahLst/>
              <a:cxnLst/>
              <a:rect l="l" t="t" r="r" b="b"/>
              <a:pathLst>
                <a:path w="2009" h="3899" extrusionOk="0">
                  <a:moveTo>
                    <a:pt x="718" y="0"/>
                  </a:moveTo>
                  <a:cubicBezTo>
                    <a:pt x="459" y="0"/>
                    <a:pt x="244" y="227"/>
                    <a:pt x="161" y="446"/>
                  </a:cubicBezTo>
                  <a:cubicBezTo>
                    <a:pt x="1" y="874"/>
                    <a:pt x="884" y="1115"/>
                    <a:pt x="884" y="1115"/>
                  </a:cubicBezTo>
                  <a:cubicBezTo>
                    <a:pt x="884" y="1115"/>
                    <a:pt x="890" y="1113"/>
                    <a:pt x="899" y="1113"/>
                  </a:cubicBezTo>
                  <a:cubicBezTo>
                    <a:pt x="977" y="1113"/>
                    <a:pt x="1302" y="1241"/>
                    <a:pt x="537" y="3656"/>
                  </a:cubicBezTo>
                  <a:lnTo>
                    <a:pt x="537" y="3656"/>
                  </a:lnTo>
                  <a:cubicBezTo>
                    <a:pt x="537" y="3656"/>
                    <a:pt x="537" y="3656"/>
                    <a:pt x="536" y="3656"/>
                  </a:cubicBezTo>
                  <a:cubicBezTo>
                    <a:pt x="536" y="3656"/>
                    <a:pt x="536" y="3656"/>
                    <a:pt x="536" y="3658"/>
                  </a:cubicBezTo>
                  <a:cubicBezTo>
                    <a:pt x="536" y="3657"/>
                    <a:pt x="537" y="3656"/>
                    <a:pt x="537" y="3656"/>
                  </a:cubicBezTo>
                  <a:lnTo>
                    <a:pt x="537" y="3656"/>
                  </a:lnTo>
                  <a:cubicBezTo>
                    <a:pt x="542" y="3662"/>
                    <a:pt x="590" y="3898"/>
                    <a:pt x="590" y="3898"/>
                  </a:cubicBezTo>
                  <a:cubicBezTo>
                    <a:pt x="590" y="3898"/>
                    <a:pt x="2008" y="2052"/>
                    <a:pt x="1500" y="820"/>
                  </a:cubicBezTo>
                  <a:cubicBezTo>
                    <a:pt x="1251" y="206"/>
                    <a:pt x="965" y="0"/>
                    <a:pt x="7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6" name="Google Shape;6396;p41"/>
            <p:cNvSpPr/>
            <p:nvPr/>
          </p:nvSpPr>
          <p:spPr>
            <a:xfrm>
              <a:off x="3270000" y="7257100"/>
              <a:ext cx="407525" cy="314275"/>
            </a:xfrm>
            <a:custGeom>
              <a:avLst/>
              <a:gdLst/>
              <a:ahLst/>
              <a:cxnLst/>
              <a:rect l="l" t="t" r="r" b="b"/>
              <a:pathLst>
                <a:path w="16301" h="12571" extrusionOk="0">
                  <a:moveTo>
                    <a:pt x="12506" y="879"/>
                  </a:moveTo>
                  <a:cubicBezTo>
                    <a:pt x="12136" y="879"/>
                    <a:pt x="11747" y="949"/>
                    <a:pt x="11349" y="1097"/>
                  </a:cubicBezTo>
                  <a:cubicBezTo>
                    <a:pt x="9502" y="1793"/>
                    <a:pt x="750" y="0"/>
                    <a:pt x="375" y="5300"/>
                  </a:cubicBezTo>
                  <a:cubicBezTo>
                    <a:pt x="0" y="10599"/>
                    <a:pt x="2436" y="12071"/>
                    <a:pt x="4818" y="12500"/>
                  </a:cubicBezTo>
                  <a:cubicBezTo>
                    <a:pt x="5066" y="12547"/>
                    <a:pt x="5354" y="12570"/>
                    <a:pt x="5673" y="12570"/>
                  </a:cubicBezTo>
                  <a:cubicBezTo>
                    <a:pt x="8419" y="12570"/>
                    <a:pt x="13409" y="10820"/>
                    <a:pt x="13865" y="7414"/>
                  </a:cubicBezTo>
                  <a:cubicBezTo>
                    <a:pt x="13865" y="7414"/>
                    <a:pt x="16300" y="5059"/>
                    <a:pt x="15444" y="2998"/>
                  </a:cubicBezTo>
                  <a:cubicBezTo>
                    <a:pt x="14882" y="1728"/>
                    <a:pt x="13802" y="879"/>
                    <a:pt x="12506" y="8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7" name="Google Shape;6397;p41"/>
            <p:cNvSpPr/>
            <p:nvPr/>
          </p:nvSpPr>
          <p:spPr>
            <a:xfrm>
              <a:off x="3199050" y="7250400"/>
              <a:ext cx="455050" cy="240250"/>
            </a:xfrm>
            <a:custGeom>
              <a:avLst/>
              <a:gdLst/>
              <a:ahLst/>
              <a:cxnLst/>
              <a:rect l="l" t="t" r="r" b="b"/>
              <a:pathLst>
                <a:path w="18202" h="9610" extrusionOk="0">
                  <a:moveTo>
                    <a:pt x="10094" y="0"/>
                  </a:moveTo>
                  <a:cubicBezTo>
                    <a:pt x="7176" y="0"/>
                    <a:pt x="3927" y="1264"/>
                    <a:pt x="2892" y="2409"/>
                  </a:cubicBezTo>
                  <a:cubicBezTo>
                    <a:pt x="1098" y="4336"/>
                    <a:pt x="1" y="9609"/>
                    <a:pt x="1" y="9609"/>
                  </a:cubicBezTo>
                  <a:cubicBezTo>
                    <a:pt x="1" y="9609"/>
                    <a:pt x="18202" y="9288"/>
                    <a:pt x="14883" y="2382"/>
                  </a:cubicBezTo>
                  <a:cubicBezTo>
                    <a:pt x="14051" y="631"/>
                    <a:pt x="12156" y="0"/>
                    <a:pt x="1009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8" name="Google Shape;6398;p41"/>
            <p:cNvSpPr/>
            <p:nvPr/>
          </p:nvSpPr>
          <p:spPr>
            <a:xfrm>
              <a:off x="3438625" y="7254400"/>
              <a:ext cx="143200" cy="142375"/>
            </a:xfrm>
            <a:custGeom>
              <a:avLst/>
              <a:gdLst/>
              <a:ahLst/>
              <a:cxnLst/>
              <a:rect l="l" t="t" r="r" b="b"/>
              <a:pathLst>
                <a:path w="5728" h="5695" extrusionOk="0">
                  <a:moveTo>
                    <a:pt x="2355" y="1"/>
                  </a:moveTo>
                  <a:cubicBezTo>
                    <a:pt x="1686" y="162"/>
                    <a:pt x="1124" y="536"/>
                    <a:pt x="750" y="1179"/>
                  </a:cubicBezTo>
                  <a:cubicBezTo>
                    <a:pt x="0" y="2490"/>
                    <a:pt x="455" y="4283"/>
                    <a:pt x="1767" y="5167"/>
                  </a:cubicBezTo>
                  <a:cubicBezTo>
                    <a:pt x="2290" y="5523"/>
                    <a:pt x="2863" y="5695"/>
                    <a:pt x="3413" y="5695"/>
                  </a:cubicBezTo>
                  <a:cubicBezTo>
                    <a:pt x="4269" y="5695"/>
                    <a:pt x="5068" y="5279"/>
                    <a:pt x="5541" y="4498"/>
                  </a:cubicBezTo>
                  <a:cubicBezTo>
                    <a:pt x="5567" y="4444"/>
                    <a:pt x="5567" y="4391"/>
                    <a:pt x="5621" y="4364"/>
                  </a:cubicBezTo>
                  <a:cubicBezTo>
                    <a:pt x="5728" y="3721"/>
                    <a:pt x="5674" y="2972"/>
                    <a:pt x="5273" y="2169"/>
                  </a:cubicBezTo>
                  <a:cubicBezTo>
                    <a:pt x="4711" y="965"/>
                    <a:pt x="3640" y="295"/>
                    <a:pt x="23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9" name="Google Shape;6399;p41"/>
            <p:cNvSpPr/>
            <p:nvPr/>
          </p:nvSpPr>
          <p:spPr>
            <a:xfrm>
              <a:off x="3292750" y="7349425"/>
              <a:ext cx="394800" cy="310925"/>
            </a:xfrm>
            <a:custGeom>
              <a:avLst/>
              <a:gdLst/>
              <a:ahLst/>
              <a:cxnLst/>
              <a:rect l="l" t="t" r="r" b="b"/>
              <a:pathLst>
                <a:path w="15792" h="12437" extrusionOk="0">
                  <a:moveTo>
                    <a:pt x="10347" y="1"/>
                  </a:moveTo>
                  <a:cubicBezTo>
                    <a:pt x="5594" y="1"/>
                    <a:pt x="0" y="11804"/>
                    <a:pt x="0" y="11804"/>
                  </a:cubicBezTo>
                  <a:cubicBezTo>
                    <a:pt x="0" y="11804"/>
                    <a:pt x="2869" y="12437"/>
                    <a:pt x="5389" y="12437"/>
                  </a:cubicBezTo>
                  <a:cubicBezTo>
                    <a:pt x="6268" y="12437"/>
                    <a:pt x="7105" y="12360"/>
                    <a:pt x="7762" y="12152"/>
                  </a:cubicBezTo>
                  <a:cubicBezTo>
                    <a:pt x="10305" y="11349"/>
                    <a:pt x="15792" y="4872"/>
                    <a:pt x="12794" y="1285"/>
                  </a:cubicBezTo>
                  <a:cubicBezTo>
                    <a:pt x="12031" y="383"/>
                    <a:pt x="11203" y="1"/>
                    <a:pt x="103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0" name="Google Shape;6400;p41"/>
            <p:cNvSpPr/>
            <p:nvPr/>
          </p:nvSpPr>
          <p:spPr>
            <a:xfrm>
              <a:off x="3433250" y="7576175"/>
              <a:ext cx="121150" cy="84425"/>
            </a:xfrm>
            <a:custGeom>
              <a:avLst/>
              <a:gdLst/>
              <a:ahLst/>
              <a:cxnLst/>
              <a:rect l="l" t="t" r="r" b="b"/>
              <a:pathLst>
                <a:path w="4846" h="3377" extrusionOk="0">
                  <a:moveTo>
                    <a:pt x="2579" y="0"/>
                  </a:moveTo>
                  <a:cubicBezTo>
                    <a:pt x="1714" y="0"/>
                    <a:pt x="903" y="425"/>
                    <a:pt x="429" y="1209"/>
                  </a:cubicBezTo>
                  <a:cubicBezTo>
                    <a:pt x="81" y="1851"/>
                    <a:pt x="1" y="2627"/>
                    <a:pt x="162" y="3377"/>
                  </a:cubicBezTo>
                  <a:cubicBezTo>
                    <a:pt x="911" y="3377"/>
                    <a:pt x="1580" y="3296"/>
                    <a:pt x="2142" y="3136"/>
                  </a:cubicBezTo>
                  <a:cubicBezTo>
                    <a:pt x="2892" y="2895"/>
                    <a:pt x="3882" y="2145"/>
                    <a:pt x="4846" y="1155"/>
                  </a:cubicBezTo>
                  <a:cubicBezTo>
                    <a:pt x="4685" y="914"/>
                    <a:pt x="4444" y="727"/>
                    <a:pt x="4230" y="540"/>
                  </a:cubicBezTo>
                  <a:cubicBezTo>
                    <a:pt x="3708" y="174"/>
                    <a:pt x="3133" y="0"/>
                    <a:pt x="25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1" name="Google Shape;6401;p41"/>
            <p:cNvSpPr/>
            <p:nvPr/>
          </p:nvSpPr>
          <p:spPr>
            <a:xfrm>
              <a:off x="3526275" y="7403875"/>
              <a:ext cx="116450" cy="143650"/>
            </a:xfrm>
            <a:custGeom>
              <a:avLst/>
              <a:gdLst/>
              <a:ahLst/>
              <a:cxnLst/>
              <a:rect l="l" t="t" r="r" b="b"/>
              <a:pathLst>
                <a:path w="4658" h="5746" extrusionOk="0">
                  <a:moveTo>
                    <a:pt x="2843" y="0"/>
                  </a:moveTo>
                  <a:cubicBezTo>
                    <a:pt x="1975" y="0"/>
                    <a:pt x="1173" y="429"/>
                    <a:pt x="723" y="1222"/>
                  </a:cubicBezTo>
                  <a:cubicBezTo>
                    <a:pt x="0" y="2533"/>
                    <a:pt x="429" y="4327"/>
                    <a:pt x="1767" y="5264"/>
                  </a:cubicBezTo>
                  <a:cubicBezTo>
                    <a:pt x="2142" y="5504"/>
                    <a:pt x="2516" y="5665"/>
                    <a:pt x="2918" y="5745"/>
                  </a:cubicBezTo>
                  <a:cubicBezTo>
                    <a:pt x="4015" y="4006"/>
                    <a:pt x="4658" y="1998"/>
                    <a:pt x="4122" y="312"/>
                  </a:cubicBezTo>
                  <a:cubicBezTo>
                    <a:pt x="3702" y="102"/>
                    <a:pt x="3265" y="0"/>
                    <a:pt x="28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2" name="Google Shape;6402;p41"/>
            <p:cNvSpPr/>
            <p:nvPr/>
          </p:nvSpPr>
          <p:spPr>
            <a:xfrm>
              <a:off x="3376375" y="7401625"/>
              <a:ext cx="137200" cy="138150"/>
            </a:xfrm>
            <a:custGeom>
              <a:avLst/>
              <a:gdLst/>
              <a:ahLst/>
              <a:cxnLst/>
              <a:rect l="l" t="t" r="r" b="b"/>
              <a:pathLst>
                <a:path w="5488" h="5526" extrusionOk="0">
                  <a:moveTo>
                    <a:pt x="3159" y="0"/>
                  </a:moveTo>
                  <a:cubicBezTo>
                    <a:pt x="2008" y="1098"/>
                    <a:pt x="911" y="2516"/>
                    <a:pt x="1" y="3908"/>
                  </a:cubicBezTo>
                  <a:cubicBezTo>
                    <a:pt x="242" y="4310"/>
                    <a:pt x="563" y="4684"/>
                    <a:pt x="964" y="4979"/>
                  </a:cubicBezTo>
                  <a:cubicBezTo>
                    <a:pt x="1492" y="5348"/>
                    <a:pt x="2073" y="5526"/>
                    <a:pt x="2631" y="5526"/>
                  </a:cubicBezTo>
                  <a:cubicBezTo>
                    <a:pt x="3490" y="5526"/>
                    <a:pt x="4295" y="5105"/>
                    <a:pt x="4765" y="4310"/>
                  </a:cubicBezTo>
                  <a:cubicBezTo>
                    <a:pt x="5488" y="3025"/>
                    <a:pt x="5060" y="1232"/>
                    <a:pt x="3721" y="295"/>
                  </a:cubicBezTo>
                  <a:cubicBezTo>
                    <a:pt x="3507" y="161"/>
                    <a:pt x="3347" y="81"/>
                    <a:pt x="31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3" name="Google Shape;6403;p41"/>
            <p:cNvSpPr/>
            <p:nvPr/>
          </p:nvSpPr>
          <p:spPr>
            <a:xfrm>
              <a:off x="3282025" y="7256425"/>
              <a:ext cx="150600" cy="129450"/>
            </a:xfrm>
            <a:custGeom>
              <a:avLst/>
              <a:gdLst/>
              <a:ahLst/>
              <a:cxnLst/>
              <a:rect l="l" t="t" r="r" b="b"/>
              <a:pathLst>
                <a:path w="6024" h="5178" extrusionOk="0">
                  <a:moveTo>
                    <a:pt x="4283" y="0"/>
                  </a:moveTo>
                  <a:cubicBezTo>
                    <a:pt x="2597" y="321"/>
                    <a:pt x="1072" y="964"/>
                    <a:pt x="135" y="1633"/>
                  </a:cubicBezTo>
                  <a:cubicBezTo>
                    <a:pt x="1" y="2730"/>
                    <a:pt x="509" y="3962"/>
                    <a:pt x="1473" y="4631"/>
                  </a:cubicBezTo>
                  <a:cubicBezTo>
                    <a:pt x="2000" y="5000"/>
                    <a:pt x="2577" y="5178"/>
                    <a:pt x="3130" y="5178"/>
                  </a:cubicBezTo>
                  <a:cubicBezTo>
                    <a:pt x="3982" y="5178"/>
                    <a:pt x="4777" y="4756"/>
                    <a:pt x="5247" y="3962"/>
                  </a:cubicBezTo>
                  <a:cubicBezTo>
                    <a:pt x="6023" y="2704"/>
                    <a:pt x="5595" y="937"/>
                    <a:pt x="4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4" name="Google Shape;6404;p41"/>
            <p:cNvSpPr/>
            <p:nvPr/>
          </p:nvSpPr>
          <p:spPr>
            <a:xfrm>
              <a:off x="3199050" y="7383675"/>
              <a:ext cx="120475" cy="106975"/>
            </a:xfrm>
            <a:custGeom>
              <a:avLst/>
              <a:gdLst/>
              <a:ahLst/>
              <a:cxnLst/>
              <a:rect l="l" t="t" r="r" b="b"/>
              <a:pathLst>
                <a:path w="4819" h="4279" extrusionOk="0">
                  <a:moveTo>
                    <a:pt x="1583" y="1"/>
                  </a:moveTo>
                  <a:cubicBezTo>
                    <a:pt x="1464" y="1"/>
                    <a:pt x="1347" y="8"/>
                    <a:pt x="1232" y="22"/>
                  </a:cubicBezTo>
                  <a:cubicBezTo>
                    <a:pt x="429" y="2083"/>
                    <a:pt x="1" y="4278"/>
                    <a:pt x="1" y="4278"/>
                  </a:cubicBezTo>
                  <a:cubicBezTo>
                    <a:pt x="1" y="4278"/>
                    <a:pt x="1982" y="4225"/>
                    <a:pt x="4498" y="3930"/>
                  </a:cubicBezTo>
                  <a:cubicBezTo>
                    <a:pt x="4819" y="2726"/>
                    <a:pt x="4310" y="1280"/>
                    <a:pt x="3213" y="531"/>
                  </a:cubicBezTo>
                  <a:cubicBezTo>
                    <a:pt x="2686" y="158"/>
                    <a:pt x="2123" y="1"/>
                    <a:pt x="15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5" name="Google Shape;6405;p41"/>
            <p:cNvSpPr/>
            <p:nvPr/>
          </p:nvSpPr>
          <p:spPr>
            <a:xfrm>
              <a:off x="4176675" y="7357400"/>
              <a:ext cx="371625" cy="327975"/>
            </a:xfrm>
            <a:custGeom>
              <a:avLst/>
              <a:gdLst/>
              <a:ahLst/>
              <a:cxnLst/>
              <a:rect l="l" t="t" r="r" b="b"/>
              <a:pathLst>
                <a:path w="14865" h="13119" extrusionOk="0">
                  <a:moveTo>
                    <a:pt x="9371" y="1"/>
                  </a:moveTo>
                  <a:cubicBezTo>
                    <a:pt x="8736" y="1"/>
                    <a:pt x="8194" y="342"/>
                    <a:pt x="7682" y="726"/>
                  </a:cubicBezTo>
                  <a:cubicBezTo>
                    <a:pt x="6612" y="1528"/>
                    <a:pt x="6746" y="3482"/>
                    <a:pt x="6746" y="3482"/>
                  </a:cubicBezTo>
                  <a:cubicBezTo>
                    <a:pt x="6746" y="3482"/>
                    <a:pt x="4998" y="1652"/>
                    <a:pt x="3314" y="1652"/>
                  </a:cubicBezTo>
                  <a:cubicBezTo>
                    <a:pt x="2863" y="1652"/>
                    <a:pt x="2416" y="1783"/>
                    <a:pt x="2008" y="2117"/>
                  </a:cubicBezTo>
                  <a:cubicBezTo>
                    <a:pt x="108" y="3723"/>
                    <a:pt x="349" y="4981"/>
                    <a:pt x="1285" y="5784"/>
                  </a:cubicBezTo>
                  <a:cubicBezTo>
                    <a:pt x="2222" y="6587"/>
                    <a:pt x="4497" y="7149"/>
                    <a:pt x="4497" y="7149"/>
                  </a:cubicBezTo>
                  <a:cubicBezTo>
                    <a:pt x="4497" y="7149"/>
                    <a:pt x="1" y="8996"/>
                    <a:pt x="1044" y="10495"/>
                  </a:cubicBezTo>
                  <a:cubicBezTo>
                    <a:pt x="1797" y="11595"/>
                    <a:pt x="3552" y="12612"/>
                    <a:pt x="4783" y="12612"/>
                  </a:cubicBezTo>
                  <a:cubicBezTo>
                    <a:pt x="5259" y="12612"/>
                    <a:pt x="5658" y="12459"/>
                    <a:pt x="5889" y="12101"/>
                  </a:cubicBezTo>
                  <a:cubicBezTo>
                    <a:pt x="6490" y="11160"/>
                    <a:pt x="6686" y="9950"/>
                    <a:pt x="6747" y="9399"/>
                  </a:cubicBezTo>
                  <a:lnTo>
                    <a:pt x="6747" y="9399"/>
                  </a:lnTo>
                  <a:cubicBezTo>
                    <a:pt x="6685" y="10328"/>
                    <a:pt x="6650" y="13119"/>
                    <a:pt x="8450" y="13119"/>
                  </a:cubicBezTo>
                  <a:cubicBezTo>
                    <a:pt x="8623" y="13119"/>
                    <a:pt x="8812" y="13093"/>
                    <a:pt x="9021" y="13038"/>
                  </a:cubicBezTo>
                  <a:cubicBezTo>
                    <a:pt x="11777" y="12315"/>
                    <a:pt x="12313" y="11084"/>
                    <a:pt x="11885" y="9799"/>
                  </a:cubicBezTo>
                  <a:cubicBezTo>
                    <a:pt x="11456" y="8541"/>
                    <a:pt x="10306" y="8193"/>
                    <a:pt x="10305" y="8193"/>
                  </a:cubicBezTo>
                  <a:lnTo>
                    <a:pt x="10305" y="8193"/>
                  </a:lnTo>
                  <a:cubicBezTo>
                    <a:pt x="10306" y="8193"/>
                    <a:pt x="11626" y="8552"/>
                    <a:pt x="12837" y="8552"/>
                  </a:cubicBezTo>
                  <a:cubicBezTo>
                    <a:pt x="13892" y="8552"/>
                    <a:pt x="14864" y="8279"/>
                    <a:pt x="14802" y="7256"/>
                  </a:cubicBezTo>
                  <a:cubicBezTo>
                    <a:pt x="14707" y="5751"/>
                    <a:pt x="13798" y="4680"/>
                    <a:pt x="12278" y="4680"/>
                  </a:cubicBezTo>
                  <a:cubicBezTo>
                    <a:pt x="11776" y="4680"/>
                    <a:pt x="11208" y="4797"/>
                    <a:pt x="10581" y="5053"/>
                  </a:cubicBezTo>
                  <a:lnTo>
                    <a:pt x="10581" y="5053"/>
                  </a:lnTo>
                  <a:cubicBezTo>
                    <a:pt x="11475" y="4603"/>
                    <a:pt x="13313" y="3396"/>
                    <a:pt x="11858" y="1609"/>
                  </a:cubicBezTo>
                  <a:cubicBezTo>
                    <a:pt x="10866" y="407"/>
                    <a:pt x="10063" y="1"/>
                    <a:pt x="93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6" name="Google Shape;6406;p41"/>
            <p:cNvSpPr/>
            <p:nvPr/>
          </p:nvSpPr>
          <p:spPr>
            <a:xfrm>
              <a:off x="4336600" y="7498650"/>
              <a:ext cx="64925" cy="65600"/>
            </a:xfrm>
            <a:custGeom>
              <a:avLst/>
              <a:gdLst/>
              <a:ahLst/>
              <a:cxnLst/>
              <a:rect l="l" t="t" r="r" b="b"/>
              <a:pathLst>
                <a:path w="2597" h="2624" extrusionOk="0">
                  <a:moveTo>
                    <a:pt x="1312" y="0"/>
                  </a:moveTo>
                  <a:cubicBezTo>
                    <a:pt x="563" y="0"/>
                    <a:pt x="1" y="616"/>
                    <a:pt x="1" y="1312"/>
                  </a:cubicBezTo>
                  <a:cubicBezTo>
                    <a:pt x="1" y="2008"/>
                    <a:pt x="616" y="2623"/>
                    <a:pt x="1312" y="2623"/>
                  </a:cubicBezTo>
                  <a:cubicBezTo>
                    <a:pt x="2035" y="2623"/>
                    <a:pt x="2597" y="2035"/>
                    <a:pt x="2597" y="1312"/>
                  </a:cubicBezTo>
                  <a:cubicBezTo>
                    <a:pt x="2597" y="562"/>
                    <a:pt x="2008" y="0"/>
                    <a:pt x="131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7" name="Google Shape;6407;p41"/>
            <p:cNvSpPr/>
            <p:nvPr/>
          </p:nvSpPr>
          <p:spPr>
            <a:xfrm>
              <a:off x="4038450" y="7294400"/>
              <a:ext cx="202625" cy="180375"/>
            </a:xfrm>
            <a:custGeom>
              <a:avLst/>
              <a:gdLst/>
              <a:ahLst/>
              <a:cxnLst/>
              <a:rect l="l" t="t" r="r" b="b"/>
              <a:pathLst>
                <a:path w="8105" h="7215" extrusionOk="0">
                  <a:moveTo>
                    <a:pt x="2851" y="1"/>
                  </a:moveTo>
                  <a:cubicBezTo>
                    <a:pt x="2765" y="1"/>
                    <a:pt x="2677" y="11"/>
                    <a:pt x="2585" y="34"/>
                  </a:cubicBezTo>
                  <a:cubicBezTo>
                    <a:pt x="1247" y="382"/>
                    <a:pt x="1086" y="1078"/>
                    <a:pt x="1354" y="1693"/>
                  </a:cubicBezTo>
                  <a:cubicBezTo>
                    <a:pt x="1622" y="2309"/>
                    <a:pt x="2639" y="3138"/>
                    <a:pt x="2639" y="3138"/>
                  </a:cubicBezTo>
                  <a:cubicBezTo>
                    <a:pt x="2639" y="3138"/>
                    <a:pt x="2485" y="3129"/>
                    <a:pt x="2253" y="3129"/>
                  </a:cubicBezTo>
                  <a:cubicBezTo>
                    <a:pt x="1518" y="3129"/>
                    <a:pt x="1" y="3222"/>
                    <a:pt x="123" y="3995"/>
                  </a:cubicBezTo>
                  <a:cubicBezTo>
                    <a:pt x="262" y="4852"/>
                    <a:pt x="1143" y="6011"/>
                    <a:pt x="1829" y="6011"/>
                  </a:cubicBezTo>
                  <a:cubicBezTo>
                    <a:pt x="1935" y="6011"/>
                    <a:pt x="2037" y="5983"/>
                    <a:pt x="2130" y="5922"/>
                  </a:cubicBezTo>
                  <a:cubicBezTo>
                    <a:pt x="2613" y="5625"/>
                    <a:pt x="2967" y="5135"/>
                    <a:pt x="3139" y="4862"/>
                  </a:cubicBezTo>
                  <a:lnTo>
                    <a:pt x="3139" y="4862"/>
                  </a:lnTo>
                  <a:cubicBezTo>
                    <a:pt x="2840" y="5404"/>
                    <a:pt x="2156" y="6887"/>
                    <a:pt x="3442" y="7127"/>
                  </a:cubicBezTo>
                  <a:cubicBezTo>
                    <a:pt x="3757" y="7186"/>
                    <a:pt x="4031" y="7214"/>
                    <a:pt x="4267" y="7214"/>
                  </a:cubicBezTo>
                  <a:cubicBezTo>
                    <a:pt x="5194" y="7214"/>
                    <a:pt x="5551" y="6787"/>
                    <a:pt x="5637" y="6190"/>
                  </a:cubicBezTo>
                  <a:cubicBezTo>
                    <a:pt x="5738" y="5505"/>
                    <a:pt x="5287" y="5085"/>
                    <a:pt x="5239" y="5042"/>
                  </a:cubicBezTo>
                  <a:lnTo>
                    <a:pt x="5239" y="5042"/>
                  </a:lnTo>
                  <a:cubicBezTo>
                    <a:pt x="5313" y="5107"/>
                    <a:pt x="6380" y="6021"/>
                    <a:pt x="7103" y="6021"/>
                  </a:cubicBezTo>
                  <a:cubicBezTo>
                    <a:pt x="7350" y="6021"/>
                    <a:pt x="7558" y="5914"/>
                    <a:pt x="7671" y="5628"/>
                  </a:cubicBezTo>
                  <a:cubicBezTo>
                    <a:pt x="8105" y="4632"/>
                    <a:pt x="7638" y="3661"/>
                    <a:pt x="6109" y="3573"/>
                  </a:cubicBezTo>
                  <a:lnTo>
                    <a:pt x="6109" y="3573"/>
                  </a:lnTo>
                  <a:cubicBezTo>
                    <a:pt x="6646" y="3567"/>
                    <a:pt x="7909" y="3421"/>
                    <a:pt x="7591" y="2148"/>
                  </a:cubicBezTo>
                  <a:cubicBezTo>
                    <a:pt x="7283" y="918"/>
                    <a:pt x="6772" y="646"/>
                    <a:pt x="6224" y="646"/>
                  </a:cubicBezTo>
                  <a:cubicBezTo>
                    <a:pt x="6057" y="646"/>
                    <a:pt x="5886" y="671"/>
                    <a:pt x="5717" y="703"/>
                  </a:cubicBezTo>
                  <a:cubicBezTo>
                    <a:pt x="4994" y="837"/>
                    <a:pt x="4593" y="1854"/>
                    <a:pt x="4593" y="1854"/>
                  </a:cubicBezTo>
                  <a:cubicBezTo>
                    <a:pt x="4593" y="1854"/>
                    <a:pt x="3991" y="1"/>
                    <a:pt x="285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8" name="Google Shape;6408;p41"/>
            <p:cNvSpPr/>
            <p:nvPr/>
          </p:nvSpPr>
          <p:spPr>
            <a:xfrm>
              <a:off x="4122475" y="7362150"/>
              <a:ext cx="46875" cy="46850"/>
            </a:xfrm>
            <a:custGeom>
              <a:avLst/>
              <a:gdLst/>
              <a:ahLst/>
              <a:cxnLst/>
              <a:rect l="l" t="t" r="r" b="b"/>
              <a:pathLst>
                <a:path w="1875" h="1874" extrusionOk="0">
                  <a:moveTo>
                    <a:pt x="937" y="0"/>
                  </a:moveTo>
                  <a:cubicBezTo>
                    <a:pt x="429" y="0"/>
                    <a:pt x="1" y="428"/>
                    <a:pt x="1" y="937"/>
                  </a:cubicBezTo>
                  <a:cubicBezTo>
                    <a:pt x="1" y="1472"/>
                    <a:pt x="429" y="1874"/>
                    <a:pt x="937" y="1874"/>
                  </a:cubicBezTo>
                  <a:cubicBezTo>
                    <a:pt x="1446" y="1874"/>
                    <a:pt x="1874" y="1472"/>
                    <a:pt x="1874" y="937"/>
                  </a:cubicBezTo>
                  <a:cubicBezTo>
                    <a:pt x="1874" y="428"/>
                    <a:pt x="1446" y="0"/>
                    <a:pt x="937" y="0"/>
                  </a:cubicBezTo>
                  <a:close/>
                </a:path>
              </a:pathLst>
            </a:custGeom>
            <a:solidFill>
              <a:srgbClr val="FDDF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9" name="Google Shape;6409;p41"/>
            <p:cNvSpPr/>
            <p:nvPr/>
          </p:nvSpPr>
          <p:spPr>
            <a:xfrm>
              <a:off x="4337300" y="7679550"/>
              <a:ext cx="195375" cy="180475"/>
            </a:xfrm>
            <a:custGeom>
              <a:avLst/>
              <a:gdLst/>
              <a:ahLst/>
              <a:cxnLst/>
              <a:rect l="l" t="t" r="r" b="b"/>
              <a:pathLst>
                <a:path w="7815" h="7219" extrusionOk="0">
                  <a:moveTo>
                    <a:pt x="4743" y="1"/>
                  </a:moveTo>
                  <a:cubicBezTo>
                    <a:pt x="4626" y="1"/>
                    <a:pt x="4509" y="65"/>
                    <a:pt x="4335" y="205"/>
                  </a:cubicBezTo>
                  <a:cubicBezTo>
                    <a:pt x="3747" y="633"/>
                    <a:pt x="3666" y="2159"/>
                    <a:pt x="3666" y="2159"/>
                  </a:cubicBezTo>
                  <a:cubicBezTo>
                    <a:pt x="3666" y="2159"/>
                    <a:pt x="3461" y="151"/>
                    <a:pt x="2298" y="151"/>
                  </a:cubicBezTo>
                  <a:cubicBezTo>
                    <a:pt x="2132" y="151"/>
                    <a:pt x="1947" y="192"/>
                    <a:pt x="1739" y="286"/>
                  </a:cubicBezTo>
                  <a:cubicBezTo>
                    <a:pt x="80" y="1089"/>
                    <a:pt x="240" y="1062"/>
                    <a:pt x="508" y="1731"/>
                  </a:cubicBezTo>
                  <a:cubicBezTo>
                    <a:pt x="776" y="2400"/>
                    <a:pt x="2114" y="3310"/>
                    <a:pt x="2114" y="3310"/>
                  </a:cubicBezTo>
                  <a:cubicBezTo>
                    <a:pt x="2114" y="3310"/>
                    <a:pt x="1326" y="3020"/>
                    <a:pt x="725" y="3020"/>
                  </a:cubicBezTo>
                  <a:cubicBezTo>
                    <a:pt x="360" y="3020"/>
                    <a:pt x="63" y="3127"/>
                    <a:pt x="53" y="3471"/>
                  </a:cubicBezTo>
                  <a:cubicBezTo>
                    <a:pt x="1" y="4360"/>
                    <a:pt x="434" y="6043"/>
                    <a:pt x="1104" y="6043"/>
                  </a:cubicBezTo>
                  <a:cubicBezTo>
                    <a:pt x="1119" y="6043"/>
                    <a:pt x="1135" y="6042"/>
                    <a:pt x="1150" y="6040"/>
                  </a:cubicBezTo>
                  <a:cubicBezTo>
                    <a:pt x="1846" y="6013"/>
                    <a:pt x="3291" y="4542"/>
                    <a:pt x="3292" y="4541"/>
                  </a:cubicBezTo>
                  <a:lnTo>
                    <a:pt x="3292" y="4541"/>
                  </a:lnTo>
                  <a:cubicBezTo>
                    <a:pt x="3291" y="4542"/>
                    <a:pt x="1311" y="6683"/>
                    <a:pt x="2997" y="7084"/>
                  </a:cubicBezTo>
                  <a:cubicBezTo>
                    <a:pt x="3360" y="7179"/>
                    <a:pt x="3698" y="7219"/>
                    <a:pt x="4004" y="7219"/>
                  </a:cubicBezTo>
                  <a:cubicBezTo>
                    <a:pt x="5078" y="7219"/>
                    <a:pt x="5772" y="6733"/>
                    <a:pt x="5834" y="6442"/>
                  </a:cubicBezTo>
                  <a:cubicBezTo>
                    <a:pt x="5941" y="6147"/>
                    <a:pt x="4603" y="4542"/>
                    <a:pt x="4603" y="4541"/>
                  </a:cubicBezTo>
                  <a:lnTo>
                    <a:pt x="4603" y="4541"/>
                  </a:lnTo>
                  <a:cubicBezTo>
                    <a:pt x="4603" y="4542"/>
                    <a:pt x="5690" y="5570"/>
                    <a:pt x="6499" y="5570"/>
                  </a:cubicBezTo>
                  <a:cubicBezTo>
                    <a:pt x="6789" y="5570"/>
                    <a:pt x="7044" y="5437"/>
                    <a:pt x="7199" y="5077"/>
                  </a:cubicBezTo>
                  <a:cubicBezTo>
                    <a:pt x="7815" y="3712"/>
                    <a:pt x="7360" y="2909"/>
                    <a:pt x="6825" y="2882"/>
                  </a:cubicBezTo>
                  <a:cubicBezTo>
                    <a:pt x="6718" y="2871"/>
                    <a:pt x="6597" y="2867"/>
                    <a:pt x="6471" y="2867"/>
                  </a:cubicBezTo>
                  <a:cubicBezTo>
                    <a:pt x="5971" y="2867"/>
                    <a:pt x="5406" y="2935"/>
                    <a:pt x="5406" y="2935"/>
                  </a:cubicBezTo>
                  <a:cubicBezTo>
                    <a:pt x="5406" y="2935"/>
                    <a:pt x="7413" y="1544"/>
                    <a:pt x="6129" y="821"/>
                  </a:cubicBezTo>
                  <a:cubicBezTo>
                    <a:pt x="5259" y="321"/>
                    <a:pt x="5003" y="1"/>
                    <a:pt x="47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0" name="Google Shape;6410;p41"/>
            <p:cNvSpPr/>
            <p:nvPr/>
          </p:nvSpPr>
          <p:spPr>
            <a:xfrm>
              <a:off x="4407525" y="7751075"/>
              <a:ext cx="49550" cy="43200"/>
            </a:xfrm>
            <a:custGeom>
              <a:avLst/>
              <a:gdLst/>
              <a:ahLst/>
              <a:cxnLst/>
              <a:rect l="l" t="t" r="r" b="b"/>
              <a:pathLst>
                <a:path w="1982" h="1728" extrusionOk="0">
                  <a:moveTo>
                    <a:pt x="1002" y="0"/>
                  </a:moveTo>
                  <a:cubicBezTo>
                    <a:pt x="633" y="0"/>
                    <a:pt x="317" y="240"/>
                    <a:pt x="188" y="583"/>
                  </a:cubicBezTo>
                  <a:cubicBezTo>
                    <a:pt x="1" y="1011"/>
                    <a:pt x="242" y="1520"/>
                    <a:pt x="723" y="1680"/>
                  </a:cubicBezTo>
                  <a:cubicBezTo>
                    <a:pt x="814" y="1712"/>
                    <a:pt x="906" y="1727"/>
                    <a:pt x="997" y="1727"/>
                  </a:cubicBezTo>
                  <a:cubicBezTo>
                    <a:pt x="1358" y="1727"/>
                    <a:pt x="1692" y="1488"/>
                    <a:pt x="1821" y="1145"/>
                  </a:cubicBezTo>
                  <a:cubicBezTo>
                    <a:pt x="1981" y="690"/>
                    <a:pt x="1714" y="208"/>
                    <a:pt x="1285" y="48"/>
                  </a:cubicBezTo>
                  <a:cubicBezTo>
                    <a:pt x="1189" y="15"/>
                    <a:pt x="1094" y="0"/>
                    <a:pt x="1002" y="0"/>
                  </a:cubicBezTo>
                  <a:close/>
                </a:path>
              </a:pathLst>
            </a:custGeom>
            <a:solidFill>
              <a:srgbClr val="FDDF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1" name="Google Shape;6411;p41"/>
            <p:cNvSpPr/>
            <p:nvPr/>
          </p:nvSpPr>
          <p:spPr>
            <a:xfrm>
              <a:off x="4369400" y="7851575"/>
              <a:ext cx="104400" cy="97600"/>
            </a:xfrm>
            <a:custGeom>
              <a:avLst/>
              <a:gdLst/>
              <a:ahLst/>
              <a:cxnLst/>
              <a:rect l="l" t="t" r="r" b="b"/>
              <a:pathLst>
                <a:path w="4176" h="3904" extrusionOk="0">
                  <a:moveTo>
                    <a:pt x="1806" y="1"/>
                  </a:moveTo>
                  <a:cubicBezTo>
                    <a:pt x="1740" y="1"/>
                    <a:pt x="1664" y="21"/>
                    <a:pt x="1579" y="69"/>
                  </a:cubicBezTo>
                  <a:cubicBezTo>
                    <a:pt x="910" y="444"/>
                    <a:pt x="776" y="310"/>
                    <a:pt x="803" y="712"/>
                  </a:cubicBezTo>
                  <a:cubicBezTo>
                    <a:pt x="830" y="1086"/>
                    <a:pt x="1472" y="1541"/>
                    <a:pt x="1472" y="1541"/>
                  </a:cubicBezTo>
                  <a:cubicBezTo>
                    <a:pt x="1472" y="1541"/>
                    <a:pt x="1080" y="1336"/>
                    <a:pt x="709" y="1336"/>
                  </a:cubicBezTo>
                  <a:cubicBezTo>
                    <a:pt x="423" y="1336"/>
                    <a:pt x="150" y="1458"/>
                    <a:pt x="80" y="1889"/>
                  </a:cubicBezTo>
                  <a:cubicBezTo>
                    <a:pt x="0" y="2826"/>
                    <a:pt x="27" y="2746"/>
                    <a:pt x="402" y="2826"/>
                  </a:cubicBezTo>
                  <a:cubicBezTo>
                    <a:pt x="428" y="2830"/>
                    <a:pt x="458" y="2832"/>
                    <a:pt x="489" y="2832"/>
                  </a:cubicBezTo>
                  <a:cubicBezTo>
                    <a:pt x="864" y="2832"/>
                    <a:pt x="1526" y="2558"/>
                    <a:pt x="1526" y="2558"/>
                  </a:cubicBezTo>
                  <a:lnTo>
                    <a:pt x="1526" y="2558"/>
                  </a:lnTo>
                  <a:cubicBezTo>
                    <a:pt x="1526" y="2558"/>
                    <a:pt x="669" y="3254"/>
                    <a:pt x="1017" y="3522"/>
                  </a:cubicBezTo>
                  <a:cubicBezTo>
                    <a:pt x="1294" y="3706"/>
                    <a:pt x="1798" y="3903"/>
                    <a:pt x="2138" y="3903"/>
                  </a:cubicBezTo>
                  <a:cubicBezTo>
                    <a:pt x="2292" y="3903"/>
                    <a:pt x="2413" y="3863"/>
                    <a:pt x="2463" y="3763"/>
                  </a:cubicBezTo>
                  <a:cubicBezTo>
                    <a:pt x="2623" y="3415"/>
                    <a:pt x="2409" y="2425"/>
                    <a:pt x="2409" y="2425"/>
                  </a:cubicBezTo>
                  <a:lnTo>
                    <a:pt x="2409" y="2425"/>
                  </a:lnTo>
                  <a:cubicBezTo>
                    <a:pt x="2409" y="2425"/>
                    <a:pt x="2680" y="3417"/>
                    <a:pt x="3117" y="3417"/>
                  </a:cubicBezTo>
                  <a:cubicBezTo>
                    <a:pt x="3212" y="3417"/>
                    <a:pt x="3316" y="3369"/>
                    <a:pt x="3426" y="3254"/>
                  </a:cubicBezTo>
                  <a:cubicBezTo>
                    <a:pt x="4068" y="2612"/>
                    <a:pt x="4068" y="1943"/>
                    <a:pt x="3935" y="1809"/>
                  </a:cubicBezTo>
                  <a:cubicBezTo>
                    <a:pt x="3905" y="1749"/>
                    <a:pt x="3735" y="1730"/>
                    <a:pt x="3535" y="1730"/>
                  </a:cubicBezTo>
                  <a:cubicBezTo>
                    <a:pt x="3202" y="1730"/>
                    <a:pt x="2784" y="1782"/>
                    <a:pt x="2784" y="1782"/>
                  </a:cubicBezTo>
                  <a:cubicBezTo>
                    <a:pt x="2784" y="1782"/>
                    <a:pt x="4176" y="1434"/>
                    <a:pt x="3747" y="765"/>
                  </a:cubicBezTo>
                  <a:cubicBezTo>
                    <a:pt x="3457" y="338"/>
                    <a:pt x="3166" y="183"/>
                    <a:pt x="2952" y="183"/>
                  </a:cubicBezTo>
                  <a:cubicBezTo>
                    <a:pt x="2831" y="183"/>
                    <a:pt x="2735" y="233"/>
                    <a:pt x="2677" y="310"/>
                  </a:cubicBezTo>
                  <a:cubicBezTo>
                    <a:pt x="2516" y="551"/>
                    <a:pt x="2302" y="979"/>
                    <a:pt x="2302" y="979"/>
                  </a:cubicBezTo>
                  <a:cubicBezTo>
                    <a:pt x="2302" y="979"/>
                    <a:pt x="2261" y="1"/>
                    <a:pt x="1806" y="1"/>
                  </a:cubicBezTo>
                  <a:close/>
                </a:path>
              </a:pathLst>
            </a:custGeom>
            <a:solidFill>
              <a:srgbClr val="FF456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2" name="Google Shape;6412;p41"/>
            <p:cNvSpPr/>
            <p:nvPr/>
          </p:nvSpPr>
          <p:spPr>
            <a:xfrm>
              <a:off x="4410875" y="7887525"/>
              <a:ext cx="26125" cy="22900"/>
            </a:xfrm>
            <a:custGeom>
              <a:avLst/>
              <a:gdLst/>
              <a:ahLst/>
              <a:cxnLst/>
              <a:rect l="l" t="t" r="r" b="b"/>
              <a:pathLst>
                <a:path w="1045" h="916" extrusionOk="0">
                  <a:moveTo>
                    <a:pt x="525" y="0"/>
                  </a:moveTo>
                  <a:cubicBezTo>
                    <a:pt x="430" y="0"/>
                    <a:pt x="333" y="34"/>
                    <a:pt x="241" y="103"/>
                  </a:cubicBezTo>
                  <a:cubicBezTo>
                    <a:pt x="54" y="264"/>
                    <a:pt x="1" y="532"/>
                    <a:pt x="188" y="746"/>
                  </a:cubicBezTo>
                  <a:cubicBezTo>
                    <a:pt x="264" y="852"/>
                    <a:pt x="393" y="916"/>
                    <a:pt x="524" y="916"/>
                  </a:cubicBezTo>
                  <a:cubicBezTo>
                    <a:pt x="623" y="916"/>
                    <a:pt x="723" y="880"/>
                    <a:pt x="804" y="799"/>
                  </a:cubicBezTo>
                  <a:cubicBezTo>
                    <a:pt x="1018" y="639"/>
                    <a:pt x="1044" y="371"/>
                    <a:pt x="884" y="184"/>
                  </a:cubicBezTo>
                  <a:cubicBezTo>
                    <a:pt x="777" y="61"/>
                    <a:pt x="652" y="0"/>
                    <a:pt x="525" y="0"/>
                  </a:cubicBezTo>
                  <a:close/>
                </a:path>
              </a:pathLst>
            </a:custGeom>
            <a:solidFill>
              <a:srgbClr val="FDDF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3" name="Google Shape;6413;p41"/>
            <p:cNvSpPr/>
            <p:nvPr/>
          </p:nvSpPr>
          <p:spPr>
            <a:xfrm>
              <a:off x="3904475" y="8440950"/>
              <a:ext cx="80175" cy="45800"/>
            </a:xfrm>
            <a:custGeom>
              <a:avLst/>
              <a:gdLst/>
              <a:ahLst/>
              <a:cxnLst/>
              <a:rect l="l" t="t" r="r" b="b"/>
              <a:pathLst>
                <a:path w="3207" h="1832" extrusionOk="0">
                  <a:moveTo>
                    <a:pt x="734" y="0"/>
                  </a:moveTo>
                  <a:cubicBezTo>
                    <a:pt x="393" y="0"/>
                    <a:pt x="1" y="326"/>
                    <a:pt x="584" y="1119"/>
                  </a:cubicBezTo>
                  <a:cubicBezTo>
                    <a:pt x="1054" y="1739"/>
                    <a:pt x="2157" y="1831"/>
                    <a:pt x="2772" y="1831"/>
                  </a:cubicBezTo>
                  <a:cubicBezTo>
                    <a:pt x="3033" y="1831"/>
                    <a:pt x="3207" y="1814"/>
                    <a:pt x="3207" y="1814"/>
                  </a:cubicBezTo>
                  <a:cubicBezTo>
                    <a:pt x="3207" y="1814"/>
                    <a:pt x="3046" y="1654"/>
                    <a:pt x="3073" y="1654"/>
                  </a:cubicBezTo>
                  <a:cubicBezTo>
                    <a:pt x="718" y="1119"/>
                    <a:pt x="1066" y="824"/>
                    <a:pt x="1066" y="824"/>
                  </a:cubicBezTo>
                  <a:cubicBezTo>
                    <a:pt x="1066" y="824"/>
                    <a:pt x="1280" y="128"/>
                    <a:pt x="878" y="21"/>
                  </a:cubicBezTo>
                  <a:cubicBezTo>
                    <a:pt x="833" y="7"/>
                    <a:pt x="784" y="0"/>
                    <a:pt x="734" y="0"/>
                  </a:cubicBezTo>
                  <a:close/>
                </a:path>
              </a:pathLst>
            </a:custGeom>
            <a:solidFill>
              <a:srgbClr val="6434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4" name="Google Shape;6414;p41"/>
            <p:cNvSpPr/>
            <p:nvPr/>
          </p:nvSpPr>
          <p:spPr>
            <a:xfrm>
              <a:off x="3987300" y="8513075"/>
              <a:ext cx="41525" cy="82575"/>
            </a:xfrm>
            <a:custGeom>
              <a:avLst/>
              <a:gdLst/>
              <a:ahLst/>
              <a:cxnLst/>
              <a:rect l="l" t="t" r="r" b="b"/>
              <a:pathLst>
                <a:path w="1661" h="3303" extrusionOk="0">
                  <a:moveTo>
                    <a:pt x="1125" y="0"/>
                  </a:moveTo>
                  <a:cubicBezTo>
                    <a:pt x="1125" y="0"/>
                    <a:pt x="1" y="1579"/>
                    <a:pt x="429" y="2623"/>
                  </a:cubicBezTo>
                  <a:cubicBezTo>
                    <a:pt x="624" y="3130"/>
                    <a:pt x="864" y="3303"/>
                    <a:pt x="1071" y="3303"/>
                  </a:cubicBezTo>
                  <a:cubicBezTo>
                    <a:pt x="1289" y="3303"/>
                    <a:pt x="1472" y="3110"/>
                    <a:pt x="1527" y="2918"/>
                  </a:cubicBezTo>
                  <a:cubicBezTo>
                    <a:pt x="1660" y="2543"/>
                    <a:pt x="938" y="2382"/>
                    <a:pt x="938" y="2382"/>
                  </a:cubicBezTo>
                  <a:cubicBezTo>
                    <a:pt x="938" y="2382"/>
                    <a:pt x="931" y="2385"/>
                    <a:pt x="920" y="2385"/>
                  </a:cubicBezTo>
                  <a:cubicBezTo>
                    <a:pt x="844" y="2385"/>
                    <a:pt x="574" y="2261"/>
                    <a:pt x="1232" y="241"/>
                  </a:cubicBezTo>
                  <a:cubicBezTo>
                    <a:pt x="1152" y="241"/>
                    <a:pt x="1125" y="0"/>
                    <a:pt x="1125" y="0"/>
                  </a:cubicBezTo>
                  <a:close/>
                </a:path>
              </a:pathLst>
            </a:custGeom>
            <a:solidFill>
              <a:srgbClr val="6434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5" name="Google Shape;6415;p41"/>
            <p:cNvSpPr/>
            <p:nvPr/>
          </p:nvSpPr>
          <p:spPr>
            <a:xfrm>
              <a:off x="3961875" y="8290675"/>
              <a:ext cx="337275" cy="261900"/>
            </a:xfrm>
            <a:custGeom>
              <a:avLst/>
              <a:gdLst/>
              <a:ahLst/>
              <a:cxnLst/>
              <a:rect l="l" t="t" r="r" b="b"/>
              <a:pathLst>
                <a:path w="13491" h="10476" extrusionOk="0">
                  <a:moveTo>
                    <a:pt x="8928" y="0"/>
                  </a:moveTo>
                  <a:cubicBezTo>
                    <a:pt x="6686" y="0"/>
                    <a:pt x="2352" y="1505"/>
                    <a:pt x="2008" y="4453"/>
                  </a:cubicBezTo>
                  <a:cubicBezTo>
                    <a:pt x="2008" y="4453"/>
                    <a:pt x="1" y="6487"/>
                    <a:pt x="750" y="8200"/>
                  </a:cubicBezTo>
                  <a:cubicBezTo>
                    <a:pt x="1203" y="9250"/>
                    <a:pt x="2084" y="9952"/>
                    <a:pt x="3148" y="9952"/>
                  </a:cubicBezTo>
                  <a:cubicBezTo>
                    <a:pt x="3467" y="9952"/>
                    <a:pt x="3803" y="9889"/>
                    <a:pt x="4149" y="9753"/>
                  </a:cubicBezTo>
                  <a:cubicBezTo>
                    <a:pt x="5702" y="9137"/>
                    <a:pt x="12955" y="10475"/>
                    <a:pt x="13223" y="6032"/>
                  </a:cubicBezTo>
                  <a:cubicBezTo>
                    <a:pt x="13491" y="1589"/>
                    <a:pt x="11457" y="331"/>
                    <a:pt x="9476" y="37"/>
                  </a:cubicBezTo>
                  <a:cubicBezTo>
                    <a:pt x="9313" y="12"/>
                    <a:pt x="9129" y="0"/>
                    <a:pt x="8928" y="0"/>
                  </a:cubicBezTo>
                  <a:close/>
                </a:path>
              </a:pathLst>
            </a:custGeom>
            <a:solidFill>
              <a:srgbClr val="6434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6" name="Google Shape;6416;p41"/>
            <p:cNvSpPr/>
            <p:nvPr/>
          </p:nvSpPr>
          <p:spPr>
            <a:xfrm>
              <a:off x="3980625" y="8354475"/>
              <a:ext cx="378075" cy="206825"/>
            </a:xfrm>
            <a:custGeom>
              <a:avLst/>
              <a:gdLst/>
              <a:ahLst/>
              <a:cxnLst/>
              <a:rect l="l" t="t" r="r" b="b"/>
              <a:pathLst>
                <a:path w="15123" h="8273" extrusionOk="0">
                  <a:moveTo>
                    <a:pt x="15123" y="1"/>
                  </a:moveTo>
                  <a:cubicBezTo>
                    <a:pt x="15122" y="1"/>
                    <a:pt x="0" y="563"/>
                    <a:pt x="2837" y="6344"/>
                  </a:cubicBezTo>
                  <a:cubicBezTo>
                    <a:pt x="3524" y="7760"/>
                    <a:pt x="5022" y="8273"/>
                    <a:pt x="6666" y="8273"/>
                  </a:cubicBezTo>
                  <a:cubicBezTo>
                    <a:pt x="9126" y="8273"/>
                    <a:pt x="11912" y="7125"/>
                    <a:pt x="12794" y="6130"/>
                  </a:cubicBezTo>
                  <a:cubicBezTo>
                    <a:pt x="14266" y="4444"/>
                    <a:pt x="15123" y="1"/>
                    <a:pt x="1512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7" name="Google Shape;6417;p41"/>
            <p:cNvSpPr/>
            <p:nvPr/>
          </p:nvSpPr>
          <p:spPr>
            <a:xfrm>
              <a:off x="4041500" y="8438150"/>
              <a:ext cx="119800" cy="120450"/>
            </a:xfrm>
            <a:custGeom>
              <a:avLst/>
              <a:gdLst/>
              <a:ahLst/>
              <a:cxnLst/>
              <a:rect l="l" t="t" r="r" b="b"/>
              <a:pathLst>
                <a:path w="4792" h="4818" extrusionOk="0">
                  <a:moveTo>
                    <a:pt x="1967" y="0"/>
                  </a:moveTo>
                  <a:cubicBezTo>
                    <a:pt x="1236" y="0"/>
                    <a:pt x="547" y="383"/>
                    <a:pt x="162" y="1070"/>
                  </a:cubicBezTo>
                  <a:cubicBezTo>
                    <a:pt x="135" y="1123"/>
                    <a:pt x="135" y="1177"/>
                    <a:pt x="108" y="1204"/>
                  </a:cubicBezTo>
                  <a:cubicBezTo>
                    <a:pt x="1" y="1739"/>
                    <a:pt x="54" y="2381"/>
                    <a:pt x="402" y="3051"/>
                  </a:cubicBezTo>
                  <a:cubicBezTo>
                    <a:pt x="857" y="4041"/>
                    <a:pt x="1767" y="4576"/>
                    <a:pt x="2838" y="4817"/>
                  </a:cubicBezTo>
                  <a:cubicBezTo>
                    <a:pt x="3373" y="4683"/>
                    <a:pt x="3855" y="4335"/>
                    <a:pt x="4150" y="3800"/>
                  </a:cubicBezTo>
                  <a:cubicBezTo>
                    <a:pt x="4792" y="2703"/>
                    <a:pt x="4390" y="1204"/>
                    <a:pt x="3266" y="428"/>
                  </a:cubicBezTo>
                  <a:cubicBezTo>
                    <a:pt x="2856" y="137"/>
                    <a:pt x="2404" y="0"/>
                    <a:pt x="1967" y="0"/>
                  </a:cubicBezTo>
                  <a:close/>
                </a:path>
              </a:pathLst>
            </a:custGeom>
            <a:solidFill>
              <a:srgbClr val="6434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8" name="Google Shape;6418;p41"/>
            <p:cNvSpPr/>
            <p:nvPr/>
          </p:nvSpPr>
          <p:spPr>
            <a:xfrm>
              <a:off x="3952525" y="8214475"/>
              <a:ext cx="326550" cy="264675"/>
            </a:xfrm>
            <a:custGeom>
              <a:avLst/>
              <a:gdLst/>
              <a:ahLst/>
              <a:cxnLst/>
              <a:rect l="l" t="t" r="r" b="b"/>
              <a:pathLst>
                <a:path w="13062" h="10587" extrusionOk="0">
                  <a:moveTo>
                    <a:pt x="8729" y="1"/>
                  </a:moveTo>
                  <a:cubicBezTo>
                    <a:pt x="7939" y="1"/>
                    <a:pt x="7185" y="73"/>
                    <a:pt x="6611" y="274"/>
                  </a:cubicBezTo>
                  <a:cubicBezTo>
                    <a:pt x="4523" y="1024"/>
                    <a:pt x="0" y="6564"/>
                    <a:pt x="2543" y="9535"/>
                  </a:cubicBezTo>
                  <a:cubicBezTo>
                    <a:pt x="3172" y="10273"/>
                    <a:pt x="3850" y="10587"/>
                    <a:pt x="4546" y="10587"/>
                  </a:cubicBezTo>
                  <a:cubicBezTo>
                    <a:pt x="8496" y="10587"/>
                    <a:pt x="13062" y="488"/>
                    <a:pt x="13062" y="488"/>
                  </a:cubicBezTo>
                  <a:cubicBezTo>
                    <a:pt x="13062" y="488"/>
                    <a:pt x="10776" y="1"/>
                    <a:pt x="872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9" name="Google Shape;6419;p41"/>
            <p:cNvSpPr/>
            <p:nvPr/>
          </p:nvSpPr>
          <p:spPr>
            <a:xfrm>
              <a:off x="4061575" y="8214625"/>
              <a:ext cx="100400" cy="72650"/>
            </a:xfrm>
            <a:custGeom>
              <a:avLst/>
              <a:gdLst/>
              <a:ahLst/>
              <a:cxnLst/>
              <a:rect l="l" t="t" r="r" b="b"/>
              <a:pathLst>
                <a:path w="4016" h="2906" extrusionOk="0">
                  <a:moveTo>
                    <a:pt x="3882" y="1"/>
                  </a:moveTo>
                  <a:lnTo>
                    <a:pt x="3882" y="1"/>
                  </a:lnTo>
                  <a:cubicBezTo>
                    <a:pt x="3266" y="27"/>
                    <a:pt x="2704" y="108"/>
                    <a:pt x="2222" y="268"/>
                  </a:cubicBezTo>
                  <a:cubicBezTo>
                    <a:pt x="1607" y="482"/>
                    <a:pt x="804" y="1098"/>
                    <a:pt x="1" y="1981"/>
                  </a:cubicBezTo>
                  <a:cubicBezTo>
                    <a:pt x="161" y="2169"/>
                    <a:pt x="322" y="2356"/>
                    <a:pt x="536" y="2490"/>
                  </a:cubicBezTo>
                  <a:cubicBezTo>
                    <a:pt x="948" y="2771"/>
                    <a:pt x="1405" y="2905"/>
                    <a:pt x="1846" y="2905"/>
                  </a:cubicBezTo>
                  <a:cubicBezTo>
                    <a:pt x="2581" y="2905"/>
                    <a:pt x="3273" y="2533"/>
                    <a:pt x="3641" y="1847"/>
                  </a:cubicBezTo>
                  <a:cubicBezTo>
                    <a:pt x="3989" y="1312"/>
                    <a:pt x="4016" y="643"/>
                    <a:pt x="3882" y="1"/>
                  </a:cubicBezTo>
                  <a:close/>
                </a:path>
              </a:pathLst>
            </a:custGeom>
            <a:solidFill>
              <a:srgbClr val="6434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0" name="Google Shape;6420;p41"/>
            <p:cNvSpPr/>
            <p:nvPr/>
          </p:nvSpPr>
          <p:spPr>
            <a:xfrm>
              <a:off x="3990650" y="8313650"/>
              <a:ext cx="95725" cy="120275"/>
            </a:xfrm>
            <a:custGeom>
              <a:avLst/>
              <a:gdLst/>
              <a:ahLst/>
              <a:cxnLst/>
              <a:rect l="l" t="t" r="r" b="b"/>
              <a:pathLst>
                <a:path w="3829" h="4811" extrusionOk="0">
                  <a:moveTo>
                    <a:pt x="1393" y="1"/>
                  </a:moveTo>
                  <a:cubicBezTo>
                    <a:pt x="536" y="1500"/>
                    <a:pt x="1" y="3159"/>
                    <a:pt x="456" y="4578"/>
                  </a:cubicBezTo>
                  <a:cubicBezTo>
                    <a:pt x="778" y="4735"/>
                    <a:pt x="1113" y="4810"/>
                    <a:pt x="1439" y="4810"/>
                  </a:cubicBezTo>
                  <a:cubicBezTo>
                    <a:pt x="2168" y="4810"/>
                    <a:pt x="2851" y="4433"/>
                    <a:pt x="3239" y="3748"/>
                  </a:cubicBezTo>
                  <a:cubicBezTo>
                    <a:pt x="3828" y="2624"/>
                    <a:pt x="3427" y="1125"/>
                    <a:pt x="2329" y="402"/>
                  </a:cubicBezTo>
                  <a:cubicBezTo>
                    <a:pt x="2035" y="162"/>
                    <a:pt x="1740" y="54"/>
                    <a:pt x="1393" y="1"/>
                  </a:cubicBezTo>
                  <a:close/>
                </a:path>
              </a:pathLst>
            </a:custGeom>
            <a:solidFill>
              <a:srgbClr val="6434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1" name="Google Shape;6421;p41"/>
            <p:cNvSpPr/>
            <p:nvPr/>
          </p:nvSpPr>
          <p:spPr>
            <a:xfrm>
              <a:off x="4097725" y="8316150"/>
              <a:ext cx="112425" cy="117975"/>
            </a:xfrm>
            <a:custGeom>
              <a:avLst/>
              <a:gdLst/>
              <a:ahLst/>
              <a:cxnLst/>
              <a:rect l="l" t="t" r="r" b="b"/>
              <a:pathLst>
                <a:path w="4497" h="4719" extrusionOk="0">
                  <a:moveTo>
                    <a:pt x="2372" y="0"/>
                  </a:moveTo>
                  <a:cubicBezTo>
                    <a:pt x="1649" y="0"/>
                    <a:pt x="970" y="372"/>
                    <a:pt x="589" y="1052"/>
                  </a:cubicBezTo>
                  <a:cubicBezTo>
                    <a:pt x="0" y="2176"/>
                    <a:pt x="402" y="3675"/>
                    <a:pt x="1499" y="4451"/>
                  </a:cubicBezTo>
                  <a:cubicBezTo>
                    <a:pt x="1633" y="4585"/>
                    <a:pt x="1794" y="4638"/>
                    <a:pt x="1954" y="4719"/>
                  </a:cubicBezTo>
                  <a:cubicBezTo>
                    <a:pt x="2864" y="3782"/>
                    <a:pt x="3774" y="2524"/>
                    <a:pt x="4497" y="1320"/>
                  </a:cubicBezTo>
                  <a:cubicBezTo>
                    <a:pt x="4336" y="972"/>
                    <a:pt x="4042" y="650"/>
                    <a:pt x="3694" y="436"/>
                  </a:cubicBezTo>
                  <a:cubicBezTo>
                    <a:pt x="3276" y="141"/>
                    <a:pt x="2816" y="0"/>
                    <a:pt x="2372" y="0"/>
                  </a:cubicBezTo>
                  <a:close/>
                </a:path>
              </a:pathLst>
            </a:custGeom>
            <a:solidFill>
              <a:srgbClr val="6434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2" name="Google Shape;6422;p41"/>
            <p:cNvSpPr/>
            <p:nvPr/>
          </p:nvSpPr>
          <p:spPr>
            <a:xfrm>
              <a:off x="4164625" y="8444850"/>
              <a:ext cx="125825" cy="110400"/>
            </a:xfrm>
            <a:custGeom>
              <a:avLst/>
              <a:gdLst/>
              <a:ahLst/>
              <a:cxnLst/>
              <a:rect l="l" t="t" r="r" b="b"/>
              <a:pathLst>
                <a:path w="5033" h="4416" extrusionOk="0">
                  <a:moveTo>
                    <a:pt x="2428" y="0"/>
                  </a:moveTo>
                  <a:cubicBezTo>
                    <a:pt x="1691" y="0"/>
                    <a:pt x="1002" y="383"/>
                    <a:pt x="616" y="1070"/>
                  </a:cubicBezTo>
                  <a:cubicBezTo>
                    <a:pt x="1" y="2167"/>
                    <a:pt x="402" y="3639"/>
                    <a:pt x="1473" y="4415"/>
                  </a:cubicBezTo>
                  <a:cubicBezTo>
                    <a:pt x="2865" y="4121"/>
                    <a:pt x="4149" y="3532"/>
                    <a:pt x="4899" y="2970"/>
                  </a:cubicBezTo>
                  <a:cubicBezTo>
                    <a:pt x="5033" y="2033"/>
                    <a:pt x="4604" y="989"/>
                    <a:pt x="3748" y="427"/>
                  </a:cubicBezTo>
                  <a:cubicBezTo>
                    <a:pt x="3327" y="137"/>
                    <a:pt x="2869" y="0"/>
                    <a:pt x="2428" y="0"/>
                  </a:cubicBezTo>
                  <a:close/>
                </a:path>
              </a:pathLst>
            </a:custGeom>
            <a:solidFill>
              <a:srgbClr val="6434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3" name="Google Shape;6423;p41"/>
            <p:cNvSpPr/>
            <p:nvPr/>
          </p:nvSpPr>
          <p:spPr>
            <a:xfrm>
              <a:off x="4258300" y="8355150"/>
              <a:ext cx="99075" cy="90975"/>
            </a:xfrm>
            <a:custGeom>
              <a:avLst/>
              <a:gdLst/>
              <a:ahLst/>
              <a:cxnLst/>
              <a:rect l="l" t="t" r="r" b="b"/>
              <a:pathLst>
                <a:path w="3963" h="3639" extrusionOk="0">
                  <a:moveTo>
                    <a:pt x="3962" y="0"/>
                  </a:moveTo>
                  <a:cubicBezTo>
                    <a:pt x="3962" y="0"/>
                    <a:pt x="2329" y="81"/>
                    <a:pt x="269" y="348"/>
                  </a:cubicBezTo>
                  <a:cubicBezTo>
                    <a:pt x="1" y="1339"/>
                    <a:pt x="402" y="2543"/>
                    <a:pt x="1339" y="3212"/>
                  </a:cubicBezTo>
                  <a:cubicBezTo>
                    <a:pt x="1765" y="3510"/>
                    <a:pt x="2207" y="3639"/>
                    <a:pt x="2639" y="3639"/>
                  </a:cubicBezTo>
                  <a:cubicBezTo>
                    <a:pt x="2751" y="3639"/>
                    <a:pt x="2862" y="3630"/>
                    <a:pt x="2972" y="3614"/>
                  </a:cubicBezTo>
                  <a:cubicBezTo>
                    <a:pt x="3641" y="1847"/>
                    <a:pt x="3962" y="0"/>
                    <a:pt x="3962" y="0"/>
                  </a:cubicBezTo>
                  <a:close/>
                </a:path>
              </a:pathLst>
            </a:custGeom>
            <a:solidFill>
              <a:srgbClr val="6434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26" name="Google Shape;6426;p41"/>
          <p:cNvGrpSpPr/>
          <p:nvPr/>
        </p:nvGrpSpPr>
        <p:grpSpPr>
          <a:xfrm>
            <a:off x="10705594" y="4197983"/>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0" y="1916260"/>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10E9928D-5662-50EF-D703-F95BB301B016}"/>
              </a:ext>
            </a:extLst>
          </p:cNvPr>
          <p:cNvSpPr txBox="1"/>
          <p:nvPr/>
        </p:nvSpPr>
        <p:spPr>
          <a:xfrm>
            <a:off x="1891145" y="2001928"/>
            <a:ext cx="8047950"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TOÁN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BÀI 19: GIÂY, THẾ KỈ ( TIẾT 1)</a:t>
            </a:r>
          </a:p>
        </p:txBody>
      </p:sp>
    </p:spTree>
    <p:custDataLst>
      <p:tags r:id="rId1"/>
    </p:custDataLst>
    <p:extLst>
      <p:ext uri="{BB962C8B-B14F-4D97-AF65-F5344CB8AC3E}">
        <p14:creationId xmlns:p14="http://schemas.microsoft.com/office/powerpoint/2010/main" val="31887232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7">
            <a:extLst>
              <a:ext uri="{FF2B5EF4-FFF2-40B4-BE49-F238E27FC236}">
                <a16:creationId xmlns:a16="http://schemas.microsoft.com/office/drawing/2014/main" id="{51E0E5FC-4158-2A7C-E384-945A1DFF0344}"/>
              </a:ext>
            </a:extLst>
          </p:cNvPr>
          <p:cNvSpPr txBox="1">
            <a:spLocks/>
          </p:cNvSpPr>
          <p:nvPr/>
        </p:nvSpPr>
        <p:spPr>
          <a:xfrm>
            <a:off x="891850" y="1796527"/>
            <a:ext cx="10296456" cy="171052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lvl="0" indent="-571500" algn="just">
              <a:lnSpc>
                <a:spcPct val="120000"/>
              </a:lnSpc>
              <a:spcBef>
                <a:spcPts val="600"/>
              </a:spcBef>
              <a:buFont typeface="Wingdings" panose="05000000000000000000" pitchFamily="2" charset="2"/>
              <a:buChar char="v"/>
            </a:pPr>
            <a:r>
              <a:rPr lang="en-US" altLang="zh-CN" sz="4000" dirty="0" err="1">
                <a:solidFill>
                  <a:prstClr val="black"/>
                </a:solidFill>
                <a:latin typeface="Calibri" panose="020F0502020204030204" pitchFamily="34" charset="0"/>
                <a:cs typeface="Calibri" panose="020F0502020204030204" pitchFamily="34" charset="0"/>
                <a:sym typeface="+mn-lt"/>
              </a:rPr>
              <a:t>Làm</a:t>
            </a:r>
            <a:r>
              <a:rPr lang="en-US" altLang="zh-CN" sz="4000" dirty="0">
                <a:solidFill>
                  <a:prstClr val="black"/>
                </a:solidFill>
                <a:latin typeface="Calibri" panose="020F0502020204030204" pitchFamily="34" charset="0"/>
                <a:cs typeface="Calibri" panose="020F0502020204030204" pitchFamily="34" charset="0"/>
                <a:sym typeface="+mn-lt"/>
              </a:rPr>
              <a:t> </a:t>
            </a:r>
            <a:r>
              <a:rPr lang="vi-VN" altLang="zh-CN" sz="4000" dirty="0">
                <a:solidFill>
                  <a:prstClr val="black"/>
                </a:solidFill>
                <a:latin typeface="Calibri" panose="020F0502020204030204" pitchFamily="34" charset="0"/>
                <a:cs typeface="Calibri" panose="020F0502020204030204" pitchFamily="34" charset="0"/>
                <a:sym typeface="+mn-lt"/>
              </a:rPr>
              <a:t>quen với các đơn vị giây và thế kỉ.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việc chuyển đổi và tính toán với đơn vị thời gian đã học.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bài toán  thực tế liên quan đến đơn vị thời gian. </a:t>
            </a:r>
          </a:p>
        </p:txBody>
      </p:sp>
      <p:pic>
        <p:nvPicPr>
          <p:cNvPr id="16" name="Picture 15">
            <a:extLst>
              <a:ext uri="{FF2B5EF4-FFF2-40B4-BE49-F238E27FC236}">
                <a16:creationId xmlns:a16="http://schemas.microsoft.com/office/drawing/2014/main" id="{22135172-A2E3-77F7-A9AF-4D4D6F4806B5}"/>
              </a:ext>
            </a:extLst>
          </p:cNvPr>
          <p:cNvPicPr>
            <a:picLocks noChangeAspect="1"/>
          </p:cNvPicPr>
          <p:nvPr/>
        </p:nvPicPr>
        <p:blipFill>
          <a:blip r:embed="rId3"/>
          <a:stretch>
            <a:fillRect/>
          </a:stretch>
        </p:blipFill>
        <p:spPr>
          <a:xfrm>
            <a:off x="2890787" y="562560"/>
            <a:ext cx="6389162" cy="1012024"/>
          </a:xfrm>
          <a:prstGeom prst="rect">
            <a:avLst/>
          </a:prstGeom>
        </p:spPr>
      </p:pic>
    </p:spTree>
    <p:custDataLst>
      <p:tags r:id="rId1"/>
    </p:custDataLst>
    <p:extLst>
      <p:ext uri="{BB962C8B-B14F-4D97-AF65-F5344CB8AC3E}">
        <p14:creationId xmlns:p14="http://schemas.microsoft.com/office/powerpoint/2010/main" val="12940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5"/>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custDataLst>
      <p:tags r:id="rId1"/>
    </p:custDataLst>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id="{5C1E1310-3037-2270-4E0A-A7759FF1DE3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custDataLst>
      <p:tags r:id="rId1"/>
    </p:custDataLst>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45608" y="243395"/>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1512809" y="910736"/>
            <a:ext cx="8088510" cy="527992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lang="en-US" sz="3600" b="1" dirty="0">
                <a:solidFill>
                  <a:prstClr val="black"/>
                </a:solidFill>
                <a:latin typeface="Calibri" panose="020F0502020204030204"/>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lang="en-US" sz="3600" b="1" dirty="0">
                <a:solidFill>
                  <a:prstClr val="black"/>
                </a:solidFill>
                <a:latin typeface="Calibri" panose="020F0502020204030204"/>
              </a:rPr>
              <a: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600" b="1" dirty="0">
                <a:solidFill>
                  <a:prstClr val="black"/>
                </a:solidFill>
                <a:latin typeface="Calibri" panose="020F0502020204030204"/>
              </a:rPr>
              <a:t>p</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endParaRPr lang="en-US" sz="3600" b="1" dirty="0">
              <a:solidFill>
                <a:prstClr val="black"/>
              </a:solidFill>
              <a:latin typeface="Calibri" panose="020F0502020204030204"/>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1thế</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kỉ</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năm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50696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0">
                                            <p:bg/>
                                          </p:spTgt>
                                        </p:tgtEl>
                                        <p:attrNameLst>
                                          <p:attrName>style.visibility</p:attrName>
                                        </p:attrNameLst>
                                      </p:cBhvr>
                                      <p:to>
                                        <p:strVal val="visible"/>
                                      </p:to>
                                    </p:set>
                                    <p:animEffect transition="in" filter="wipe(down)">
                                      <p:cBhvr>
                                        <p:cTn id="7" dur="500"/>
                                        <p:tgtEl>
                                          <p:spTgt spid="5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0">
                                            <p:txEl>
                                              <p:pRg st="0" end="0"/>
                                            </p:txEl>
                                          </p:spTgt>
                                        </p:tgtEl>
                                        <p:attrNameLst>
                                          <p:attrName>style.visibility</p:attrName>
                                        </p:attrNameLst>
                                      </p:cBhvr>
                                      <p:to>
                                        <p:strVal val="visible"/>
                                      </p:to>
                                    </p:set>
                                    <p:animEffect transition="in" filter="wipe(down)">
                                      <p:cBhvr>
                                        <p:cTn id="12" dur="500"/>
                                        <p:tgtEl>
                                          <p:spTgt spid="5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0">
                                            <p:txEl>
                                              <p:pRg st="1" end="1"/>
                                            </p:txEl>
                                          </p:spTgt>
                                        </p:tgtEl>
                                        <p:attrNameLst>
                                          <p:attrName>style.visibility</p:attrName>
                                        </p:attrNameLst>
                                      </p:cBhvr>
                                      <p:to>
                                        <p:strVal val="visible"/>
                                      </p:to>
                                    </p:set>
                                    <p:animEffect transition="in" filter="wipe(down)">
                                      <p:cBhvr>
                                        <p:cTn id="17" dur="500"/>
                                        <p:tgtEl>
                                          <p:spTgt spid="5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0">
                                            <p:txEl>
                                              <p:pRg st="2" end="2"/>
                                            </p:txEl>
                                          </p:spTgt>
                                        </p:tgtEl>
                                        <p:attrNameLst>
                                          <p:attrName>style.visibility</p:attrName>
                                        </p:attrNameLst>
                                      </p:cBhvr>
                                      <p:to>
                                        <p:strVal val="visible"/>
                                      </p:to>
                                    </p:set>
                                    <p:animEffect transition="in" filter="wipe(down)">
                                      <p:cBhvr>
                                        <p:cTn id="22"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custDataLst>
      <p:tags r:id="rId1"/>
    </p:custDataLst>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CF4DA43-CFEB-4D15-9BEF-54F8F71FB046"/>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8{8277CBFB-9E3F-4972-BECD-6960C81951DB}&quot;,&quot;D:\\Giao An\\BGĐT 4 GỬI LÊN THƯ VIỆN SỐ&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oán Bài 19.Giây thế kỉ-tiết 1"/>
</p:tagLst>
</file>

<file path=ppt/tags/tag10.xml><?xml version="1.0" encoding="utf-8"?>
<p:tagLst xmlns:a="http://schemas.openxmlformats.org/drawingml/2006/main" xmlns:r="http://schemas.openxmlformats.org/officeDocument/2006/relationships" xmlns:p="http://schemas.openxmlformats.org/presentationml/2006/main">
  <p:tag name="GENSWF_SLIDE_UID" val="{B253AB95-570A-4F72-B302-9B4983AF052F}:3194"/>
</p:tagLst>
</file>

<file path=ppt/tags/tag11.xml><?xml version="1.0" encoding="utf-8"?>
<p:tagLst xmlns:a="http://schemas.openxmlformats.org/drawingml/2006/main" xmlns:r="http://schemas.openxmlformats.org/officeDocument/2006/relationships" xmlns:p="http://schemas.openxmlformats.org/presentationml/2006/main">
  <p:tag name="GENSWF_SLIDE_UID" val="{2698E6A3-BDFE-4E6F-B99A-7C1ED19344E8}:3216"/>
</p:tagLst>
</file>

<file path=ppt/tags/tag12.xml><?xml version="1.0" encoding="utf-8"?>
<p:tagLst xmlns:a="http://schemas.openxmlformats.org/drawingml/2006/main" xmlns:r="http://schemas.openxmlformats.org/officeDocument/2006/relationships" xmlns:p="http://schemas.openxmlformats.org/presentationml/2006/main">
  <p:tag name="GENSWF_SLIDE_UID" val="{1BC48B5C-0358-404B-A80E-6BC4B1851CEB}:11694"/>
</p:tagLst>
</file>

<file path=ppt/tags/tag13.xml><?xml version="1.0" encoding="utf-8"?>
<p:tagLst xmlns:a="http://schemas.openxmlformats.org/drawingml/2006/main" xmlns:r="http://schemas.openxmlformats.org/officeDocument/2006/relationships" xmlns:p="http://schemas.openxmlformats.org/presentationml/2006/main">
  <p:tag name="GENSWF_SLIDE_UID" val="{7BD58CCE-595A-4EFE-A6EA-AE8726B5F247}:3227"/>
</p:tagLst>
</file>

<file path=ppt/tags/tag14.xml><?xml version="1.0" encoding="utf-8"?>
<p:tagLst xmlns:a="http://schemas.openxmlformats.org/drawingml/2006/main" xmlns:r="http://schemas.openxmlformats.org/officeDocument/2006/relationships" xmlns:p="http://schemas.openxmlformats.org/presentationml/2006/main">
  <p:tag name="GENSWF_SLIDE_UID" val="{38941AAD-4168-4EFE-A0E2-B45EED6502F4}:321"/>
</p:tagLst>
</file>

<file path=ppt/tags/tag15.xml><?xml version="1.0" encoding="utf-8"?>
<p:tagLst xmlns:a="http://schemas.openxmlformats.org/drawingml/2006/main" xmlns:r="http://schemas.openxmlformats.org/officeDocument/2006/relationships" xmlns:p="http://schemas.openxmlformats.org/presentationml/2006/main">
  <p:tag name="GENSWF_SLIDE_UID" val="{EFF5640E-58FE-47C9-8AB7-06FDFABC34CF}:311"/>
</p:tagLst>
</file>

<file path=ppt/tags/tag16.xml><?xml version="1.0" encoding="utf-8"?>
<p:tagLst xmlns:a="http://schemas.openxmlformats.org/drawingml/2006/main" xmlns:r="http://schemas.openxmlformats.org/officeDocument/2006/relationships" xmlns:p="http://schemas.openxmlformats.org/presentationml/2006/main">
  <p:tag name="GENSWF_SLIDE_UID" val="{13B32F88-D70B-4D73-8E41-84A9E4D21813}:3218"/>
</p:tagLst>
</file>

<file path=ppt/tags/tag17.xml><?xml version="1.0" encoding="utf-8"?>
<p:tagLst xmlns:a="http://schemas.openxmlformats.org/drawingml/2006/main" xmlns:r="http://schemas.openxmlformats.org/officeDocument/2006/relationships" xmlns:p="http://schemas.openxmlformats.org/presentationml/2006/main">
  <p:tag name="GENSWF_SLIDE_UID" val="{6C068E53-C9B0-41B3-917E-4E1016749C5C}:3229"/>
</p:tagLst>
</file>

<file path=ppt/tags/tag18.xml><?xml version="1.0" encoding="utf-8"?>
<p:tagLst xmlns:a="http://schemas.openxmlformats.org/drawingml/2006/main" xmlns:r="http://schemas.openxmlformats.org/officeDocument/2006/relationships" xmlns:p="http://schemas.openxmlformats.org/presentationml/2006/main">
  <p:tag name="GENSWF_SLIDE_UID" val="{8A02C67C-522F-4FBB-A870-613D03F4FDD8}:3230"/>
</p:tagLst>
</file>

<file path=ppt/tags/tag19.xml><?xml version="1.0" encoding="utf-8"?>
<p:tagLst xmlns:a="http://schemas.openxmlformats.org/drawingml/2006/main" xmlns:r="http://schemas.openxmlformats.org/officeDocument/2006/relationships" xmlns:p="http://schemas.openxmlformats.org/presentationml/2006/main">
  <p:tag name="GENSWF_SLIDE_UID" val="{4C5F10B8-07F4-4220-825E-49C16AD87A81}:3231"/>
</p:tagLst>
</file>

<file path=ppt/tags/tag2.xml><?xml version="1.0" encoding="utf-8"?>
<p:tagLst xmlns:a="http://schemas.openxmlformats.org/drawingml/2006/main" xmlns:r="http://schemas.openxmlformats.org/officeDocument/2006/relationships" xmlns:p="http://schemas.openxmlformats.org/presentationml/2006/main">
  <p:tag name="GENSWF_SLIDE_UID" val="{738EE651-FD5A-4179-83C1-EDCEACF5CBB9}:339"/>
</p:tagLst>
</file>

<file path=ppt/tags/tag20.xml><?xml version="1.0" encoding="utf-8"?>
<p:tagLst xmlns:a="http://schemas.openxmlformats.org/drawingml/2006/main" xmlns:r="http://schemas.openxmlformats.org/officeDocument/2006/relationships" xmlns:p="http://schemas.openxmlformats.org/presentationml/2006/main">
  <p:tag name="GENSWF_SLIDE_UID" val="{6B279E68-139C-471E-B80D-60B217066BC6}:3232"/>
</p:tagLst>
</file>

<file path=ppt/tags/tag21.xml><?xml version="1.0" encoding="utf-8"?>
<p:tagLst xmlns:a="http://schemas.openxmlformats.org/drawingml/2006/main" xmlns:r="http://schemas.openxmlformats.org/officeDocument/2006/relationships" xmlns:p="http://schemas.openxmlformats.org/presentationml/2006/main">
  <p:tag name="GENSWF_SLIDE_UID" val="{D487E6AB-9E92-4C21-A74C-F8BEA5D578A2}:3228"/>
</p:tagLst>
</file>

<file path=ppt/tags/tag22.xml><?xml version="1.0" encoding="utf-8"?>
<p:tagLst xmlns:a="http://schemas.openxmlformats.org/drawingml/2006/main" xmlns:r="http://schemas.openxmlformats.org/officeDocument/2006/relationships" xmlns:p="http://schemas.openxmlformats.org/presentationml/2006/main">
  <p:tag name="GENSWF_SLIDE_UID" val="{CE6F4E9A-3D9C-40CE-A91A-03D2743638E4}:3219"/>
</p:tagLst>
</file>

<file path=ppt/tags/tag23.xml><?xml version="1.0" encoding="utf-8"?>
<p:tagLst xmlns:a="http://schemas.openxmlformats.org/drawingml/2006/main" xmlns:r="http://schemas.openxmlformats.org/officeDocument/2006/relationships" xmlns:p="http://schemas.openxmlformats.org/presentationml/2006/main">
  <p:tag name="GENSWF_SLIDE_UID" val="{084C639F-30B9-48E3-946D-38B4C5730087}:372"/>
</p:tagLst>
</file>

<file path=ppt/tags/tag24.xml><?xml version="1.0" encoding="utf-8"?>
<p:tagLst xmlns:a="http://schemas.openxmlformats.org/drawingml/2006/main" xmlns:r="http://schemas.openxmlformats.org/officeDocument/2006/relationships" xmlns:p="http://schemas.openxmlformats.org/presentationml/2006/main">
  <p:tag name="TIMING" val="|6.5|2.4|0.5|0.5|0.5|0.4"/>
  <p:tag name="GENSWF_SLIDE_UID" val="{E464D381-806D-4F55-AE87-D0841A408BD4}:455"/>
</p:tagLst>
</file>

<file path=ppt/tags/tag25.xml><?xml version="1.0" encoding="utf-8"?>
<p:tagLst xmlns:a="http://schemas.openxmlformats.org/drawingml/2006/main" xmlns:r="http://schemas.openxmlformats.org/officeDocument/2006/relationships" xmlns:p="http://schemas.openxmlformats.org/presentationml/2006/main">
  <p:tag name="TIMING" val="|6.5|2.4|0.5|0.5|0.5|0.4"/>
  <p:tag name="GENSWF_SLIDE_UID" val="{B532E356-EDB0-41FB-A0BA-DAC78AD6CFC0}:457"/>
</p:tagLst>
</file>

<file path=ppt/tags/tag26.xml><?xml version="1.0" encoding="utf-8"?>
<p:tagLst xmlns:a="http://schemas.openxmlformats.org/drawingml/2006/main" xmlns:r="http://schemas.openxmlformats.org/officeDocument/2006/relationships" xmlns:p="http://schemas.openxmlformats.org/presentationml/2006/main">
  <p:tag name="TIMING" val="|6.5|2.4|0.5|0.5|0.5|0.4"/>
  <p:tag name="GENSWF_SLIDE_UID" val="{2F8FBBF6-662B-4D55-9ECE-53B357ACAEC5}:460"/>
</p:tagLst>
</file>

<file path=ppt/tags/tag27.xml><?xml version="1.0" encoding="utf-8"?>
<p:tagLst xmlns:a="http://schemas.openxmlformats.org/drawingml/2006/main" xmlns:r="http://schemas.openxmlformats.org/officeDocument/2006/relationships" xmlns:p="http://schemas.openxmlformats.org/presentationml/2006/main">
  <p:tag name="GENSWF_SLIDE_UID" val="{17C5100C-BF47-4B6D-B76E-2BC15A5BCDF7}:3224"/>
</p:tagLst>
</file>

<file path=ppt/tags/tag28.xml><?xml version="1.0" encoding="utf-8"?>
<p:tagLst xmlns:a="http://schemas.openxmlformats.org/drawingml/2006/main" xmlns:r="http://schemas.openxmlformats.org/officeDocument/2006/relationships" xmlns:p="http://schemas.openxmlformats.org/presentationml/2006/main">
  <p:tag name="GENSWF_SLIDE_UID" val="{832B763D-2537-4BBF-9058-69FE73020948}:3225"/>
</p:tagLst>
</file>

<file path=ppt/tags/tag29.xml><?xml version="1.0" encoding="utf-8"?>
<p:tagLst xmlns:a="http://schemas.openxmlformats.org/drawingml/2006/main" xmlns:r="http://schemas.openxmlformats.org/officeDocument/2006/relationships" xmlns:p="http://schemas.openxmlformats.org/presentationml/2006/main">
  <p:tag name="GENSWF_SLIDE_UID" val="{C18F9724-0163-4D4A-8A53-EA9620A682D2}:3211"/>
</p:tagLst>
</file>

<file path=ppt/tags/tag3.xml><?xml version="1.0" encoding="utf-8"?>
<p:tagLst xmlns:a="http://schemas.openxmlformats.org/drawingml/2006/main" xmlns:r="http://schemas.openxmlformats.org/officeDocument/2006/relationships" xmlns:p="http://schemas.openxmlformats.org/presentationml/2006/main">
  <p:tag name="GENSWF_SLIDE_UID" val="{A7E50386-483E-4E96-B35F-D438C12ED949}:11697"/>
</p:tagLst>
</file>

<file path=ppt/tags/tag4.xml><?xml version="1.0" encoding="utf-8"?>
<p:tagLst xmlns:a="http://schemas.openxmlformats.org/drawingml/2006/main" xmlns:r="http://schemas.openxmlformats.org/officeDocument/2006/relationships" xmlns:p="http://schemas.openxmlformats.org/presentationml/2006/main">
  <p:tag name="GENSWF_SLIDE_UID" val="{5492D632-C8C5-459B-B254-CAAC91455625}:368"/>
</p:tagLst>
</file>

<file path=ppt/tags/tag5.xml><?xml version="1.0" encoding="utf-8"?>
<p:tagLst xmlns:a="http://schemas.openxmlformats.org/drawingml/2006/main" xmlns:r="http://schemas.openxmlformats.org/officeDocument/2006/relationships" xmlns:p="http://schemas.openxmlformats.org/presentationml/2006/main">
  <p:tag name="GENSWF_SLIDE_UID" val="{B77373AC-A5C8-4050-B05D-C4D716946255}:309"/>
</p:tagLst>
</file>

<file path=ppt/tags/tag6.xml><?xml version="1.0" encoding="utf-8"?>
<p:tagLst xmlns:a="http://schemas.openxmlformats.org/drawingml/2006/main" xmlns:r="http://schemas.openxmlformats.org/officeDocument/2006/relationships" xmlns:p="http://schemas.openxmlformats.org/presentationml/2006/main">
  <p:tag name="GENSWF_SLIDE_UID" val="{3DB2ABA0-1242-476A-AEBA-4DBC6A19E9D9}:3226"/>
</p:tagLst>
</file>

<file path=ppt/tags/tag7.xml><?xml version="1.0" encoding="utf-8"?>
<p:tagLst xmlns:a="http://schemas.openxmlformats.org/drawingml/2006/main" xmlns:r="http://schemas.openxmlformats.org/officeDocument/2006/relationships" xmlns:p="http://schemas.openxmlformats.org/presentationml/2006/main">
  <p:tag name="GENSWF_SLIDE_UID" val="{97C61044-1D9C-49C7-B997-1C4D95DBEAF3}:3215"/>
</p:tagLst>
</file>

<file path=ppt/tags/tag8.xml><?xml version="1.0" encoding="utf-8"?>
<p:tagLst xmlns:a="http://schemas.openxmlformats.org/drawingml/2006/main" xmlns:r="http://schemas.openxmlformats.org/officeDocument/2006/relationships" xmlns:p="http://schemas.openxmlformats.org/presentationml/2006/main">
  <p:tag name="GENSWF_SLIDE_UID" val="{D445DF5E-53C5-4A18-BAD8-92E2B57F07F2}:3213"/>
</p:tagLst>
</file>

<file path=ppt/tags/tag9.xml><?xml version="1.0" encoding="utf-8"?>
<p:tagLst xmlns:a="http://schemas.openxmlformats.org/drawingml/2006/main" xmlns:r="http://schemas.openxmlformats.org/officeDocument/2006/relationships" xmlns:p="http://schemas.openxmlformats.org/presentationml/2006/main">
  <p:tag name="GENSWF_SLIDE_UID" val="{794FA6C0-C56B-494F-9326-F4D3AF2A1FFA}:1169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760</Words>
  <Application>Microsoft Office PowerPoint</Application>
  <PresentationFormat>Widescreen</PresentationFormat>
  <Paragraphs>173</Paragraphs>
  <Slides>28</Slides>
  <Notes>8</Notes>
  <HiddenSlides>0</HiddenSlides>
  <MMClips>25</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28</vt:i4>
      </vt:variant>
    </vt:vector>
  </HeadingPairs>
  <TitlesOfParts>
    <vt:vector size="45" baseType="lpstr">
      <vt:lpstr>.VnBahamasBH</vt:lpstr>
      <vt:lpstr>.VnHelvetInsH</vt:lpstr>
      <vt:lpstr>.VnTime</vt:lpstr>
      <vt:lpstr>.VnTimeH</vt:lpstr>
      <vt:lpstr>Arial</vt:lpstr>
      <vt:lpstr>Calibri</vt:lpstr>
      <vt:lpstr>Calibri Light</vt:lpstr>
      <vt:lpstr>Cambria</vt:lpstr>
      <vt:lpstr>Impact</vt:lpstr>
      <vt:lpstr>Ranchers</vt:lpstr>
      <vt:lpstr>Times New Roman</vt:lpstr>
      <vt:lpstr>VnBangkok</vt:lpstr>
      <vt:lpstr>VNbritannic</vt:lpstr>
      <vt:lpstr>VNI-Times</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Toán Bài 19.Giây thế kỉ-tiết 1</dc:title>
  <dc:creator>Administrator</dc:creator>
  <cp:lastModifiedBy>Administrator</cp:lastModifiedBy>
  <cp:revision>5</cp:revision>
  <dcterms:created xsi:type="dcterms:W3CDTF">2024-05-09T02:44:32Z</dcterms:created>
  <dcterms:modified xsi:type="dcterms:W3CDTF">2024-10-30T14:34:30Z</dcterms:modified>
</cp:coreProperties>
</file>