
<file path=[Content_Types].xml><?xml version="1.0" encoding="utf-8"?>
<Types xmlns="http://schemas.openxmlformats.org/package/2006/content-types">
  <Default Extension="png" ContentType="image/png"/>
  <Default Extension="bin" ContentType="application/vnd.ms-office.activeX"/>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98" r:id="rId2"/>
    <p:sldId id="257" r:id="rId3"/>
    <p:sldId id="264" r:id="rId4"/>
    <p:sldId id="265" r:id="rId5"/>
    <p:sldId id="266" r:id="rId6"/>
    <p:sldId id="267" r:id="rId7"/>
    <p:sldId id="268" r:id="rId8"/>
    <p:sldId id="269" r:id="rId9"/>
    <p:sldId id="270" r:id="rId10"/>
    <p:sldId id="271" r:id="rId11"/>
    <p:sldId id="272"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5"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9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5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146A76-E483-4F91-B2F0-AB868C47AFD4}" type="datetimeFigureOut">
              <a:rPr lang="en-US" smtClean="0"/>
              <a:t>28/11/2024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AE79B0-5DF0-4B65-A0D2-847661EECBC4}" type="slidenum">
              <a:rPr lang="en-US" smtClean="0"/>
              <a:t>‹#›</a:t>
            </a:fld>
            <a:endParaRPr lang="en-US"/>
          </a:p>
        </p:txBody>
      </p:sp>
    </p:spTree>
    <p:extLst>
      <p:ext uri="{BB962C8B-B14F-4D97-AF65-F5344CB8AC3E}">
        <p14:creationId xmlns:p14="http://schemas.microsoft.com/office/powerpoint/2010/main" val="408279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5022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4844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69857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11239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88553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5370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25580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20759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21142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7701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52898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38024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20421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749106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92641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621894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67264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59270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442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9876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96458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01894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172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7564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4679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35462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33686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8310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19447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99524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450C01-343A-4FD0-9B83-13E1E5835751}" type="datetimeFigureOut">
              <a:rPr lang="en-US" smtClean="0"/>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3A78A-A87D-4F9E-A4B9-653DBE29F113}" type="slidenum">
              <a:rPr lang="en-US" smtClean="0"/>
              <a:t>‹#›</a:t>
            </a:fld>
            <a:endParaRPr lang="en-US"/>
          </a:p>
        </p:txBody>
      </p:sp>
    </p:spTree>
    <p:extLst>
      <p:ext uri="{BB962C8B-B14F-4D97-AF65-F5344CB8AC3E}">
        <p14:creationId xmlns:p14="http://schemas.microsoft.com/office/powerpoint/2010/main" val="203189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50C01-343A-4FD0-9B83-13E1E5835751}" type="datetimeFigureOut">
              <a:rPr lang="en-US" smtClean="0"/>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3A78A-A87D-4F9E-A4B9-653DBE29F113}" type="slidenum">
              <a:rPr lang="en-US" smtClean="0"/>
              <a:t>‹#›</a:t>
            </a:fld>
            <a:endParaRPr lang="en-US"/>
          </a:p>
        </p:txBody>
      </p:sp>
    </p:spTree>
    <p:extLst>
      <p:ext uri="{BB962C8B-B14F-4D97-AF65-F5344CB8AC3E}">
        <p14:creationId xmlns:p14="http://schemas.microsoft.com/office/powerpoint/2010/main" val="411993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50C01-343A-4FD0-9B83-13E1E5835751}" type="datetimeFigureOut">
              <a:rPr lang="en-US" smtClean="0"/>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3A78A-A87D-4F9E-A4B9-653DBE29F113}" type="slidenum">
              <a:rPr lang="en-US" smtClean="0"/>
              <a:t>‹#›</a:t>
            </a:fld>
            <a:endParaRPr lang="en-US"/>
          </a:p>
        </p:txBody>
      </p:sp>
    </p:spTree>
    <p:extLst>
      <p:ext uri="{BB962C8B-B14F-4D97-AF65-F5344CB8AC3E}">
        <p14:creationId xmlns:p14="http://schemas.microsoft.com/office/powerpoint/2010/main" val="1264741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317976918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450C01-343A-4FD0-9B83-13E1E5835751}" type="datetimeFigureOut">
              <a:rPr lang="en-US" smtClean="0"/>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3A78A-A87D-4F9E-A4B9-653DBE29F113}" type="slidenum">
              <a:rPr lang="en-US" smtClean="0"/>
              <a:t>‹#›</a:t>
            </a:fld>
            <a:endParaRPr lang="en-US"/>
          </a:p>
        </p:txBody>
      </p:sp>
    </p:spTree>
    <p:extLst>
      <p:ext uri="{BB962C8B-B14F-4D97-AF65-F5344CB8AC3E}">
        <p14:creationId xmlns:p14="http://schemas.microsoft.com/office/powerpoint/2010/main" val="1860984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C450C01-343A-4FD0-9B83-13E1E5835751}" type="datetimeFigureOut">
              <a:rPr lang="en-US" smtClean="0"/>
              <a:t>28/11/2024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3A78A-A87D-4F9E-A4B9-653DBE29F113}" type="slidenum">
              <a:rPr lang="en-US" smtClean="0"/>
              <a:t>‹#›</a:t>
            </a:fld>
            <a:endParaRPr lang="en-US"/>
          </a:p>
        </p:txBody>
      </p:sp>
    </p:spTree>
    <p:extLst>
      <p:ext uri="{BB962C8B-B14F-4D97-AF65-F5344CB8AC3E}">
        <p14:creationId xmlns:p14="http://schemas.microsoft.com/office/powerpoint/2010/main" val="3282747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450C01-343A-4FD0-9B83-13E1E5835751}" type="datetimeFigureOut">
              <a:rPr lang="en-US" smtClean="0"/>
              <a:t>28/11/2024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D3A78A-A87D-4F9E-A4B9-653DBE29F113}" type="slidenum">
              <a:rPr lang="en-US" smtClean="0"/>
              <a:t>‹#›</a:t>
            </a:fld>
            <a:endParaRPr lang="en-US"/>
          </a:p>
        </p:txBody>
      </p:sp>
    </p:spTree>
    <p:extLst>
      <p:ext uri="{BB962C8B-B14F-4D97-AF65-F5344CB8AC3E}">
        <p14:creationId xmlns:p14="http://schemas.microsoft.com/office/powerpoint/2010/main" val="2823458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450C01-343A-4FD0-9B83-13E1E5835751}" type="datetimeFigureOut">
              <a:rPr lang="en-US" smtClean="0"/>
              <a:t>28/11/2024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D3A78A-A87D-4F9E-A4B9-653DBE29F113}" type="slidenum">
              <a:rPr lang="en-US" smtClean="0"/>
              <a:t>‹#›</a:t>
            </a:fld>
            <a:endParaRPr lang="en-US"/>
          </a:p>
        </p:txBody>
      </p:sp>
    </p:spTree>
    <p:extLst>
      <p:ext uri="{BB962C8B-B14F-4D97-AF65-F5344CB8AC3E}">
        <p14:creationId xmlns:p14="http://schemas.microsoft.com/office/powerpoint/2010/main" val="1202148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450C01-343A-4FD0-9B83-13E1E5835751}" type="datetimeFigureOut">
              <a:rPr lang="en-US" smtClean="0"/>
              <a:t>28/11/2024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D3A78A-A87D-4F9E-A4B9-653DBE29F113}" type="slidenum">
              <a:rPr lang="en-US" smtClean="0"/>
              <a:t>‹#›</a:t>
            </a:fld>
            <a:endParaRPr lang="en-US"/>
          </a:p>
        </p:txBody>
      </p:sp>
    </p:spTree>
    <p:extLst>
      <p:ext uri="{BB962C8B-B14F-4D97-AF65-F5344CB8AC3E}">
        <p14:creationId xmlns:p14="http://schemas.microsoft.com/office/powerpoint/2010/main" val="217631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50C01-343A-4FD0-9B83-13E1E5835751}" type="datetimeFigureOut">
              <a:rPr lang="en-US" smtClean="0"/>
              <a:t>28/11/2024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D3A78A-A87D-4F9E-A4B9-653DBE29F113}" type="slidenum">
              <a:rPr lang="en-US" smtClean="0"/>
              <a:t>‹#›</a:t>
            </a:fld>
            <a:endParaRPr lang="en-US"/>
          </a:p>
        </p:txBody>
      </p:sp>
    </p:spTree>
    <p:extLst>
      <p:ext uri="{BB962C8B-B14F-4D97-AF65-F5344CB8AC3E}">
        <p14:creationId xmlns:p14="http://schemas.microsoft.com/office/powerpoint/2010/main" val="508318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450C01-343A-4FD0-9B83-13E1E5835751}" type="datetimeFigureOut">
              <a:rPr lang="en-US" smtClean="0"/>
              <a:t>28/11/2024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D3A78A-A87D-4F9E-A4B9-653DBE29F113}" type="slidenum">
              <a:rPr lang="en-US" smtClean="0"/>
              <a:t>‹#›</a:t>
            </a:fld>
            <a:endParaRPr lang="en-US"/>
          </a:p>
        </p:txBody>
      </p:sp>
    </p:spTree>
    <p:extLst>
      <p:ext uri="{BB962C8B-B14F-4D97-AF65-F5344CB8AC3E}">
        <p14:creationId xmlns:p14="http://schemas.microsoft.com/office/powerpoint/2010/main" val="1250354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C450C01-343A-4FD0-9B83-13E1E5835751}" type="datetimeFigureOut">
              <a:rPr lang="en-US" smtClean="0"/>
              <a:t>28/11/2024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D3A78A-A87D-4F9E-A4B9-653DBE29F113}" type="slidenum">
              <a:rPr lang="en-US" smtClean="0"/>
              <a:t>‹#›</a:t>
            </a:fld>
            <a:endParaRPr lang="en-US"/>
          </a:p>
        </p:txBody>
      </p:sp>
    </p:spTree>
    <p:extLst>
      <p:ext uri="{BB962C8B-B14F-4D97-AF65-F5344CB8AC3E}">
        <p14:creationId xmlns:p14="http://schemas.microsoft.com/office/powerpoint/2010/main" val="1629833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450C01-343A-4FD0-9B83-13E1E5835751}" type="datetimeFigureOut">
              <a:rPr lang="en-US" smtClean="0"/>
              <a:t>28/11/2024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D3A78A-A87D-4F9E-A4B9-653DBE29F113}" type="slidenum">
              <a:rPr lang="en-US" smtClean="0"/>
              <a:t>‹#›</a:t>
            </a:fld>
            <a:endParaRPr lang="en-US"/>
          </a:p>
        </p:txBody>
      </p:sp>
    </p:spTree>
    <p:extLst>
      <p:ext uri="{BB962C8B-B14F-4D97-AF65-F5344CB8AC3E}">
        <p14:creationId xmlns:p14="http://schemas.microsoft.com/office/powerpoint/2010/main" val="3238617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6.emf"/><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notesSlide" Target="../notesSlides/notesSlide10.xml"/><Relationship Id="rId7" Type="http://schemas.openxmlformats.org/officeDocument/2006/relationships/image" Target="../media/image7.emf"/><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6.emf"/><Relationship Id="rId11" Type="http://schemas.openxmlformats.org/officeDocument/2006/relationships/image" Target="../media/image34.png"/><Relationship Id="rId5" Type="http://schemas.openxmlformats.org/officeDocument/2006/relationships/image" Target="../media/image23.emf"/><Relationship Id="rId10" Type="http://schemas.openxmlformats.org/officeDocument/2006/relationships/image" Target="../media/image32.png"/><Relationship Id="rId4" Type="http://schemas.openxmlformats.org/officeDocument/2006/relationships/image" Target="../media/image22.emf"/><Relationship Id="rId9" Type="http://schemas.openxmlformats.org/officeDocument/2006/relationships/image" Target="../media/image26.emf"/></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8.png"/><Relationship Id="rId3" Type="http://schemas.openxmlformats.org/officeDocument/2006/relationships/notesSlide" Target="../notesSlides/notesSlide11.xml"/><Relationship Id="rId7" Type="http://schemas.openxmlformats.org/officeDocument/2006/relationships/image" Target="../media/image7.emf"/><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6.emf"/><Relationship Id="rId11" Type="http://schemas.openxmlformats.org/officeDocument/2006/relationships/image" Target="../media/image34.png"/><Relationship Id="rId5" Type="http://schemas.openxmlformats.org/officeDocument/2006/relationships/image" Target="../media/image23.emf"/><Relationship Id="rId10" Type="http://schemas.openxmlformats.org/officeDocument/2006/relationships/image" Target="../media/image32.png"/><Relationship Id="rId4" Type="http://schemas.openxmlformats.org/officeDocument/2006/relationships/image" Target="../media/image22.emf"/><Relationship Id="rId9" Type="http://schemas.openxmlformats.org/officeDocument/2006/relationships/image" Target="../media/image26.emf"/></Relationships>
</file>

<file path=ppt/slides/_rels/slide12.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41.png"/><Relationship Id="rId3" Type="http://schemas.openxmlformats.org/officeDocument/2006/relationships/notesSlide" Target="../notesSlides/notesSlide12.xml"/><Relationship Id="rId7" Type="http://schemas.openxmlformats.org/officeDocument/2006/relationships/image" Target="../media/image23.emf"/><Relationship Id="rId12"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2.emf"/><Relationship Id="rId11" Type="http://schemas.openxmlformats.org/officeDocument/2006/relationships/image" Target="../media/image26.emf"/><Relationship Id="rId5" Type="http://schemas.openxmlformats.org/officeDocument/2006/relationships/image" Target="../media/image40.png"/><Relationship Id="rId15" Type="http://schemas.openxmlformats.org/officeDocument/2006/relationships/image" Target="../media/image43.png"/><Relationship Id="rId10" Type="http://schemas.openxmlformats.org/officeDocument/2006/relationships/image" Target="../media/image25.emf"/><Relationship Id="rId4" Type="http://schemas.openxmlformats.org/officeDocument/2006/relationships/image" Target="../media/image39.png"/><Relationship Id="rId9" Type="http://schemas.openxmlformats.org/officeDocument/2006/relationships/image" Target="../media/image7.emf"/><Relationship Id="rId1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42.png"/><Relationship Id="rId3" Type="http://schemas.openxmlformats.org/officeDocument/2006/relationships/notesSlide" Target="../notesSlides/notesSlide13.xml"/><Relationship Id="rId7" Type="http://schemas.openxmlformats.org/officeDocument/2006/relationships/image" Target="../media/image23.emf"/><Relationship Id="rId12"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2.emf"/><Relationship Id="rId11" Type="http://schemas.openxmlformats.org/officeDocument/2006/relationships/image" Target="../media/image26.emf"/><Relationship Id="rId5" Type="http://schemas.openxmlformats.org/officeDocument/2006/relationships/image" Target="../media/image40.png"/><Relationship Id="rId15" Type="http://schemas.openxmlformats.org/officeDocument/2006/relationships/image" Target="../media/image44.png"/><Relationship Id="rId10" Type="http://schemas.openxmlformats.org/officeDocument/2006/relationships/image" Target="../media/image25.emf"/><Relationship Id="rId4" Type="http://schemas.openxmlformats.org/officeDocument/2006/relationships/image" Target="../media/image39.png"/><Relationship Id="rId9" Type="http://schemas.openxmlformats.org/officeDocument/2006/relationships/image" Target="../media/image7.emf"/><Relationship Id="rId14" Type="http://schemas.openxmlformats.org/officeDocument/2006/relationships/image" Target="../media/image30.emf"/></Relationships>
</file>

<file path=ppt/slides/_rels/slide14.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6.emf"/><Relationship Id="rId3" Type="http://schemas.openxmlformats.org/officeDocument/2006/relationships/notesSlide" Target="../notesSlides/notesSlide14.xml"/><Relationship Id="rId7" Type="http://schemas.openxmlformats.org/officeDocument/2006/relationships/image" Target="../media/image22.emf"/><Relationship Id="rId12" Type="http://schemas.openxmlformats.org/officeDocument/2006/relationships/image" Target="../media/image25.emf"/><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5.png"/><Relationship Id="rId11" Type="http://schemas.openxmlformats.org/officeDocument/2006/relationships/image" Target="../media/image7.emf"/><Relationship Id="rId5" Type="http://schemas.openxmlformats.org/officeDocument/2006/relationships/image" Target="../media/image4.png"/><Relationship Id="rId15" Type="http://schemas.openxmlformats.org/officeDocument/2006/relationships/image" Target="../media/image45.png"/><Relationship Id="rId10" Type="http://schemas.openxmlformats.org/officeDocument/2006/relationships/image" Target="../media/image24.emf"/><Relationship Id="rId4" Type="http://schemas.openxmlformats.org/officeDocument/2006/relationships/image" Target="../media/image21.png"/><Relationship Id="rId9" Type="http://schemas.openxmlformats.org/officeDocument/2006/relationships/image" Target="../media/image6.emf"/><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notesSlide" Target="../notesSlides/notesSlide15.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6.emf"/><Relationship Id="rId11" Type="http://schemas.openxmlformats.org/officeDocument/2006/relationships/image" Target="../media/image46.png"/><Relationship Id="rId5" Type="http://schemas.openxmlformats.org/officeDocument/2006/relationships/image" Target="../media/image23.emf"/><Relationship Id="rId10" Type="http://schemas.openxmlformats.org/officeDocument/2006/relationships/image" Target="../media/image29.png"/><Relationship Id="rId4" Type="http://schemas.openxmlformats.org/officeDocument/2006/relationships/image" Target="../media/image22.emf"/><Relationship Id="rId9" Type="http://schemas.openxmlformats.org/officeDocument/2006/relationships/image" Target="../media/image26.emf"/></Relationships>
</file>

<file path=ppt/slides/_rels/slide1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notesSlide" Target="../notesSlides/notesSlide16.xml"/><Relationship Id="rId7" Type="http://schemas.openxmlformats.org/officeDocument/2006/relationships/image" Target="../media/image7.emf"/><Relationship Id="rId12"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6.emf"/><Relationship Id="rId11" Type="http://schemas.openxmlformats.org/officeDocument/2006/relationships/image" Target="../media/image47.png"/><Relationship Id="rId5" Type="http://schemas.openxmlformats.org/officeDocument/2006/relationships/image" Target="../media/image23.emf"/><Relationship Id="rId10" Type="http://schemas.openxmlformats.org/officeDocument/2006/relationships/image" Target="../media/image29.png"/><Relationship Id="rId4" Type="http://schemas.openxmlformats.org/officeDocument/2006/relationships/image" Target="../media/image22.emf"/><Relationship Id="rId9" Type="http://schemas.openxmlformats.org/officeDocument/2006/relationships/image" Target="../media/image26.emf"/></Relationships>
</file>

<file path=ppt/slides/_rels/slide1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notesSlide" Target="../notesSlides/notesSlide17.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6.emf"/><Relationship Id="rId11" Type="http://schemas.openxmlformats.org/officeDocument/2006/relationships/image" Target="../media/image46.png"/><Relationship Id="rId5" Type="http://schemas.openxmlformats.org/officeDocument/2006/relationships/image" Target="../media/image23.emf"/><Relationship Id="rId10" Type="http://schemas.openxmlformats.org/officeDocument/2006/relationships/image" Target="../media/image29.png"/><Relationship Id="rId4" Type="http://schemas.openxmlformats.org/officeDocument/2006/relationships/image" Target="../media/image22.emf"/><Relationship Id="rId9" Type="http://schemas.openxmlformats.org/officeDocument/2006/relationships/image" Target="../media/image26.emf"/></Relationships>
</file>

<file path=ppt/slides/_rels/slide1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notesSlide" Target="../notesSlides/notesSlide18.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6.emf"/><Relationship Id="rId11" Type="http://schemas.openxmlformats.org/officeDocument/2006/relationships/image" Target="../media/image46.png"/><Relationship Id="rId5" Type="http://schemas.openxmlformats.org/officeDocument/2006/relationships/image" Target="../media/image23.emf"/><Relationship Id="rId10" Type="http://schemas.openxmlformats.org/officeDocument/2006/relationships/image" Target="../media/image48.png"/><Relationship Id="rId4" Type="http://schemas.openxmlformats.org/officeDocument/2006/relationships/image" Target="../media/image22.emf"/><Relationship Id="rId9" Type="http://schemas.openxmlformats.org/officeDocument/2006/relationships/image" Target="../media/image26.emf"/></Relationships>
</file>

<file path=ppt/slides/_rels/slide19.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notesSlide" Target="../notesSlides/notesSlide19.xml"/><Relationship Id="rId7"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6.emf"/><Relationship Id="rId11" Type="http://schemas.openxmlformats.org/officeDocument/2006/relationships/image" Target="../media/image46.png"/><Relationship Id="rId5" Type="http://schemas.openxmlformats.org/officeDocument/2006/relationships/image" Target="../media/image23.emf"/><Relationship Id="rId10" Type="http://schemas.openxmlformats.org/officeDocument/2006/relationships/image" Target="../media/image48.png"/><Relationship Id="rId4" Type="http://schemas.openxmlformats.org/officeDocument/2006/relationships/image" Target="../media/image22.emf"/><Relationship Id="rId9"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notesSlide" Target="../notesSlides/notesSlide20.xml"/><Relationship Id="rId7" Type="http://schemas.openxmlformats.org/officeDocument/2006/relationships/image" Target="../media/image7.emf"/><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6.emf"/><Relationship Id="rId11" Type="http://schemas.openxmlformats.org/officeDocument/2006/relationships/image" Target="../media/image46.png"/><Relationship Id="rId5" Type="http://schemas.openxmlformats.org/officeDocument/2006/relationships/image" Target="../media/image23.emf"/><Relationship Id="rId10" Type="http://schemas.openxmlformats.org/officeDocument/2006/relationships/image" Target="../media/image48.png"/><Relationship Id="rId4" Type="http://schemas.openxmlformats.org/officeDocument/2006/relationships/image" Target="../media/image22.emf"/><Relationship Id="rId9" Type="http://schemas.openxmlformats.org/officeDocument/2006/relationships/image" Target="../media/image26.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37.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6.emf"/><Relationship Id="rId3" Type="http://schemas.openxmlformats.org/officeDocument/2006/relationships/notesSlide" Target="../notesSlides/notesSlide22.xml"/><Relationship Id="rId7" Type="http://schemas.openxmlformats.org/officeDocument/2006/relationships/image" Target="../media/image22.emf"/><Relationship Id="rId12" Type="http://schemas.openxmlformats.org/officeDocument/2006/relationships/image" Target="../media/image25.emf"/><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5.png"/><Relationship Id="rId11" Type="http://schemas.openxmlformats.org/officeDocument/2006/relationships/image" Target="../media/image7.emf"/><Relationship Id="rId5" Type="http://schemas.openxmlformats.org/officeDocument/2006/relationships/image" Target="../media/image4.png"/><Relationship Id="rId15" Type="http://schemas.openxmlformats.org/officeDocument/2006/relationships/image" Target="../media/image50.png"/><Relationship Id="rId10" Type="http://schemas.openxmlformats.org/officeDocument/2006/relationships/image" Target="../media/image24.emf"/><Relationship Id="rId4" Type="http://schemas.openxmlformats.org/officeDocument/2006/relationships/image" Target="../media/image21.png"/><Relationship Id="rId9" Type="http://schemas.openxmlformats.org/officeDocument/2006/relationships/image" Target="../media/image6.emf"/><Relationship Id="rId1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3.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4.png"/><Relationship Id="rId5" Type="http://schemas.openxmlformats.org/officeDocument/2006/relationships/image" Target="../media/image51.png"/><Relationship Id="rId4" Type="http://schemas.openxmlformats.org/officeDocument/2006/relationships/image" Target="../media/image21.png"/><Relationship Id="rId9" Type="http://schemas.openxmlformats.org/officeDocument/2006/relationships/image" Target="../media/image6.emf"/></Relationships>
</file>

<file path=ppt/slides/_rels/slide24.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6.png"/><Relationship Id="rId3" Type="http://schemas.openxmlformats.org/officeDocument/2006/relationships/notesSlide" Target="../notesSlides/notesSlide24.xml"/><Relationship Id="rId7" Type="http://schemas.openxmlformats.org/officeDocument/2006/relationships/image" Target="../media/image7.emf"/><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6.emf"/><Relationship Id="rId11" Type="http://schemas.openxmlformats.org/officeDocument/2006/relationships/image" Target="../media/image34.png"/><Relationship Id="rId5" Type="http://schemas.openxmlformats.org/officeDocument/2006/relationships/image" Target="../media/image23.emf"/><Relationship Id="rId10" Type="http://schemas.openxmlformats.org/officeDocument/2006/relationships/image" Target="../media/image32.png"/><Relationship Id="rId4" Type="http://schemas.openxmlformats.org/officeDocument/2006/relationships/image" Target="../media/image22.emf"/><Relationship Id="rId9" Type="http://schemas.openxmlformats.org/officeDocument/2006/relationships/image" Target="../media/image26.emf"/><Relationship Id="rId1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notesSlide" Target="../notesSlides/notesSlide25.xml"/><Relationship Id="rId7" Type="http://schemas.openxmlformats.org/officeDocument/2006/relationships/image" Target="../media/image7.emf"/><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6.emf"/><Relationship Id="rId11" Type="http://schemas.openxmlformats.org/officeDocument/2006/relationships/image" Target="../media/image34.png"/><Relationship Id="rId5" Type="http://schemas.openxmlformats.org/officeDocument/2006/relationships/image" Target="../media/image23.emf"/><Relationship Id="rId10" Type="http://schemas.openxmlformats.org/officeDocument/2006/relationships/image" Target="../media/image32.png"/><Relationship Id="rId4" Type="http://schemas.openxmlformats.org/officeDocument/2006/relationships/image" Target="../media/image22.emf"/><Relationship Id="rId9" Type="http://schemas.openxmlformats.org/officeDocument/2006/relationships/image" Target="../media/image26.emf"/></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13" Type="http://schemas.openxmlformats.org/officeDocument/2006/relationships/image" Target="../media/image60.png"/><Relationship Id="rId3" Type="http://schemas.openxmlformats.org/officeDocument/2006/relationships/control" Target="../activeX/activeX1.xml"/><Relationship Id="rId7" Type="http://schemas.openxmlformats.org/officeDocument/2006/relationships/slideLayout" Target="../slideLayouts/slideLayout7.xml"/><Relationship Id="rId12" Type="http://schemas.openxmlformats.org/officeDocument/2006/relationships/image" Target="../media/image59.png"/><Relationship Id="rId17" Type="http://schemas.openxmlformats.org/officeDocument/2006/relationships/image" Target="../media/image55.wmf"/><Relationship Id="rId2" Type="http://schemas.openxmlformats.org/officeDocument/2006/relationships/tags" Target="../tags/tag27.xml"/><Relationship Id="rId16" Type="http://schemas.openxmlformats.org/officeDocument/2006/relationships/image" Target="../media/image54.wmf"/><Relationship Id="rId1" Type="http://schemas.openxmlformats.org/officeDocument/2006/relationships/vmlDrawing" Target="../drawings/vmlDrawing1.vml"/><Relationship Id="rId6" Type="http://schemas.openxmlformats.org/officeDocument/2006/relationships/control" Target="../activeX/activeX4.xml"/><Relationship Id="rId11" Type="http://schemas.openxmlformats.org/officeDocument/2006/relationships/image" Target="../media/image58.png"/><Relationship Id="rId5" Type="http://schemas.openxmlformats.org/officeDocument/2006/relationships/control" Target="../activeX/activeX3.xml"/><Relationship Id="rId15" Type="http://schemas.openxmlformats.org/officeDocument/2006/relationships/image" Target="../media/image53.wmf"/><Relationship Id="rId10" Type="http://schemas.openxmlformats.org/officeDocument/2006/relationships/image" Target="../media/image57.png"/><Relationship Id="rId4" Type="http://schemas.openxmlformats.org/officeDocument/2006/relationships/control" Target="../activeX/activeX2.xml"/><Relationship Id="rId9" Type="http://schemas.openxmlformats.org/officeDocument/2006/relationships/image" Target="../media/image56.png"/><Relationship Id="rId14" Type="http://schemas.openxmlformats.org/officeDocument/2006/relationships/image" Target="../media/image52.wmf"/></Relationships>
</file>

<file path=ppt/slides/_rels/slide27.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6.emf"/><Relationship Id="rId3" Type="http://schemas.openxmlformats.org/officeDocument/2006/relationships/notesSlide" Target="../notesSlides/notesSlide27.xml"/><Relationship Id="rId7" Type="http://schemas.openxmlformats.org/officeDocument/2006/relationships/image" Target="../media/image22.emf"/><Relationship Id="rId12" Type="http://schemas.openxmlformats.org/officeDocument/2006/relationships/image" Target="../media/image25.emf"/><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5.png"/><Relationship Id="rId11" Type="http://schemas.openxmlformats.org/officeDocument/2006/relationships/image" Target="../media/image7.emf"/><Relationship Id="rId5" Type="http://schemas.openxmlformats.org/officeDocument/2006/relationships/image" Target="../media/image4.png"/><Relationship Id="rId15" Type="http://schemas.openxmlformats.org/officeDocument/2006/relationships/image" Target="../media/image61.png"/><Relationship Id="rId10" Type="http://schemas.openxmlformats.org/officeDocument/2006/relationships/image" Target="../media/image24.emf"/><Relationship Id="rId4" Type="http://schemas.openxmlformats.org/officeDocument/2006/relationships/image" Target="../media/image21.png"/><Relationship Id="rId9" Type="http://schemas.openxmlformats.org/officeDocument/2006/relationships/image" Target="../media/image6.emf"/><Relationship Id="rId1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28.xml"/><Relationship Id="rId7" Type="http://schemas.openxmlformats.org/officeDocument/2006/relationships/image" Target="../media/image6.emf"/><Relationship Id="rId12" Type="http://schemas.openxmlformats.org/officeDocument/2006/relationships/image" Target="../media/image62.emf"/><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23.emf"/><Relationship Id="rId11" Type="http://schemas.openxmlformats.org/officeDocument/2006/relationships/image" Target="../media/image26.emf"/><Relationship Id="rId5" Type="http://schemas.openxmlformats.org/officeDocument/2006/relationships/image" Target="../media/image22.emf"/><Relationship Id="rId10" Type="http://schemas.openxmlformats.org/officeDocument/2006/relationships/image" Target="../media/image25.emf"/><Relationship Id="rId4" Type="http://schemas.openxmlformats.org/officeDocument/2006/relationships/image" Target="../media/image21.png"/><Relationship Id="rId9" Type="http://schemas.openxmlformats.org/officeDocument/2006/relationships/image" Target="../media/image7.emf"/></Relationships>
</file>

<file path=ppt/slides/_rels/slide29.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29.xml"/><Relationship Id="rId7" Type="http://schemas.openxmlformats.org/officeDocument/2006/relationships/image" Target="../media/image6.emf"/><Relationship Id="rId12" Type="http://schemas.openxmlformats.org/officeDocument/2006/relationships/image" Target="../media/image63.png"/><Relationship Id="rId2" Type="http://schemas.openxmlformats.org/officeDocument/2006/relationships/slideLayout" Target="../slideLayouts/slideLayout1.xml"/><Relationship Id="rId1" Type="http://schemas.openxmlformats.org/officeDocument/2006/relationships/tags" Target="../tags/tag30.xml"/><Relationship Id="rId6" Type="http://schemas.openxmlformats.org/officeDocument/2006/relationships/image" Target="../media/image23.emf"/><Relationship Id="rId11" Type="http://schemas.openxmlformats.org/officeDocument/2006/relationships/image" Target="../media/image26.emf"/><Relationship Id="rId5" Type="http://schemas.openxmlformats.org/officeDocument/2006/relationships/image" Target="../media/image22.emf"/><Relationship Id="rId10" Type="http://schemas.openxmlformats.org/officeDocument/2006/relationships/image" Target="../media/image25.emf"/><Relationship Id="rId4" Type="http://schemas.openxmlformats.org/officeDocument/2006/relationships/image" Target="../media/image21.png"/><Relationship Id="rId9" Type="http://schemas.openxmlformats.org/officeDocument/2006/relationships/image" Target="../media/image7.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slide" Target="slide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notesSlide" Target="../notesSlides/notesSlide30.xml"/><Relationship Id="rId7" Type="http://schemas.openxmlformats.org/officeDocument/2006/relationships/image" Target="../media/image4.png"/><Relationship Id="rId12"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40.png"/><Relationship Id="rId11" Type="http://schemas.openxmlformats.org/officeDocument/2006/relationships/image" Target="../media/image27.png"/><Relationship Id="rId5" Type="http://schemas.openxmlformats.org/officeDocument/2006/relationships/image" Target="../media/image39.png"/><Relationship Id="rId10" Type="http://schemas.openxmlformats.org/officeDocument/2006/relationships/image" Target="../media/image11.png"/><Relationship Id="rId4" Type="http://schemas.openxmlformats.org/officeDocument/2006/relationships/image" Target="../media/image21.png"/><Relationship Id="rId9" Type="http://schemas.openxmlformats.org/officeDocument/2006/relationships/image" Target="../media/image10.png"/><Relationship Id="rId14"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png"/><Relationship Id="rId3" Type="http://schemas.openxmlformats.org/officeDocument/2006/relationships/notesSlide" Target="../notesSlides/notesSlide4.xml"/><Relationship Id="rId7" Type="http://schemas.openxmlformats.org/officeDocument/2006/relationships/image" Target="../media/image6.emf"/><Relationship Id="rId12"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6.emf"/><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3.jp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image" Target="../media/image26.emf"/><Relationship Id="rId3" Type="http://schemas.openxmlformats.org/officeDocument/2006/relationships/notesSlide" Target="../notesSlides/notesSlide6.xml"/><Relationship Id="rId7" Type="http://schemas.openxmlformats.org/officeDocument/2006/relationships/image" Target="../media/image22.emf"/><Relationship Id="rId12" Type="http://schemas.openxmlformats.org/officeDocument/2006/relationships/image" Target="../media/image25.emf"/><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5.png"/><Relationship Id="rId11" Type="http://schemas.openxmlformats.org/officeDocument/2006/relationships/image" Target="../media/image7.emf"/><Relationship Id="rId5" Type="http://schemas.openxmlformats.org/officeDocument/2006/relationships/image" Target="../media/image4.png"/><Relationship Id="rId15" Type="http://schemas.openxmlformats.org/officeDocument/2006/relationships/image" Target="../media/image28.png"/><Relationship Id="rId10" Type="http://schemas.openxmlformats.org/officeDocument/2006/relationships/image" Target="../media/image24.emf"/><Relationship Id="rId4" Type="http://schemas.openxmlformats.org/officeDocument/2006/relationships/image" Target="../media/image21.png"/><Relationship Id="rId9" Type="http://schemas.openxmlformats.org/officeDocument/2006/relationships/image" Target="../media/image6.emf"/><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7.xml"/><Relationship Id="rId7" Type="http://schemas.openxmlformats.org/officeDocument/2006/relationships/image" Target="../media/image30.emf"/><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1.png"/><Relationship Id="rId11" Type="http://schemas.openxmlformats.org/officeDocument/2006/relationships/image" Target="../media/image33.png"/><Relationship Id="rId5" Type="http://schemas.openxmlformats.org/officeDocument/2006/relationships/image" Target="../media/image10.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6.png"/><Relationship Id="rId3" Type="http://schemas.openxmlformats.org/officeDocument/2006/relationships/notesSlide" Target="../notesSlides/notesSlide8.xml"/><Relationship Id="rId7" Type="http://schemas.openxmlformats.org/officeDocument/2006/relationships/image" Target="../media/image7.emf"/><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6.emf"/><Relationship Id="rId11" Type="http://schemas.openxmlformats.org/officeDocument/2006/relationships/image" Target="../media/image34.png"/><Relationship Id="rId5" Type="http://schemas.openxmlformats.org/officeDocument/2006/relationships/image" Target="../media/image23.emf"/><Relationship Id="rId10" Type="http://schemas.openxmlformats.org/officeDocument/2006/relationships/image" Target="../media/image32.png"/><Relationship Id="rId4" Type="http://schemas.openxmlformats.org/officeDocument/2006/relationships/image" Target="../media/image22.emf"/><Relationship Id="rId9" Type="http://schemas.openxmlformats.org/officeDocument/2006/relationships/image" Target="../media/image26.emf"/><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notesSlide" Target="../notesSlides/notesSlide9.xml"/><Relationship Id="rId7" Type="http://schemas.openxmlformats.org/officeDocument/2006/relationships/image" Target="../media/image7.emf"/><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6.emf"/><Relationship Id="rId11" Type="http://schemas.openxmlformats.org/officeDocument/2006/relationships/image" Target="../media/image34.png"/><Relationship Id="rId5" Type="http://schemas.openxmlformats.org/officeDocument/2006/relationships/image" Target="../media/image23.emf"/><Relationship Id="rId10" Type="http://schemas.openxmlformats.org/officeDocument/2006/relationships/image" Target="../media/image32.png"/><Relationship Id="rId4" Type="http://schemas.openxmlformats.org/officeDocument/2006/relationships/image" Target="../media/image22.emf"/><Relationship Id="rId9"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7"/>
          <a:stretch>
            <a:fillRect/>
          </a:stretch>
        </p:blipFill>
        <p:spPr>
          <a:xfrm>
            <a:off x="515620" y="6018530"/>
            <a:ext cx="920750" cy="711200"/>
          </a:xfrm>
          <a:prstGeom prst="rect">
            <a:avLst/>
          </a:prstGeom>
        </p:spPr>
      </p:pic>
      <p:pic>
        <p:nvPicPr>
          <p:cNvPr id="43" name="Picture 42"/>
          <p:cNvPicPr>
            <a:picLocks noChangeAspect="1"/>
          </p:cNvPicPr>
          <p:nvPr/>
        </p:nvPicPr>
        <p:blipFill>
          <a:blip r:embed="rId8"/>
          <a:stretch>
            <a:fillRect/>
          </a:stretch>
        </p:blipFill>
        <p:spPr>
          <a:xfrm>
            <a:off x="147320" y="1819275"/>
            <a:ext cx="723900" cy="527050"/>
          </a:xfrm>
          <a:prstGeom prst="rect">
            <a:avLst/>
          </a:prstGeom>
        </p:spPr>
      </p:pic>
      <p:pic>
        <p:nvPicPr>
          <p:cNvPr id="44" name="Picture 43"/>
          <p:cNvPicPr>
            <a:picLocks noChangeAspect="1"/>
          </p:cNvPicPr>
          <p:nvPr/>
        </p:nvPicPr>
        <p:blipFill>
          <a:blip r:embed="rId8"/>
          <a:stretch>
            <a:fillRect/>
          </a:stretch>
        </p:blipFill>
        <p:spPr>
          <a:xfrm>
            <a:off x="8602345" y="999490"/>
            <a:ext cx="723900" cy="527050"/>
          </a:xfrm>
          <a:prstGeom prst="rect">
            <a:avLst/>
          </a:prstGeom>
        </p:spPr>
      </p:pic>
      <p:pic>
        <p:nvPicPr>
          <p:cNvPr id="45" name="Picture 44"/>
          <p:cNvPicPr>
            <a:picLocks noChangeAspect="1"/>
          </p:cNvPicPr>
          <p:nvPr/>
        </p:nvPicPr>
        <p:blipFill>
          <a:blip r:embed="rId8"/>
          <a:stretch>
            <a:fillRect/>
          </a:stretch>
        </p:blipFill>
        <p:spPr>
          <a:xfrm>
            <a:off x="9989820" y="2784475"/>
            <a:ext cx="723900" cy="527050"/>
          </a:xfrm>
          <a:prstGeom prst="rect">
            <a:avLst/>
          </a:prstGeom>
        </p:spPr>
      </p:pic>
      <p:pic>
        <p:nvPicPr>
          <p:cNvPr id="46" name="Picture 45"/>
          <p:cNvPicPr>
            <a:picLocks noChangeAspect="1"/>
          </p:cNvPicPr>
          <p:nvPr/>
        </p:nvPicPr>
        <p:blipFill>
          <a:blip r:embed="rId8"/>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9">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9">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9">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9">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9">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10">
            <a:duotone>
              <a:prstClr val="black"/>
              <a:schemeClr val="accent2">
                <a:tint val="45000"/>
                <a:satMod val="400000"/>
              </a:schemeClr>
            </a:duotone>
          </a:blip>
          <a:srcRect l="30733" t="17245" r="31093" b="25560"/>
          <a:stretch/>
        </p:blipFill>
        <p:spPr>
          <a:xfrm>
            <a:off x="4379758" y="1991786"/>
            <a:ext cx="2844898" cy="622185"/>
          </a:xfrm>
          <a:prstGeom prst="rect">
            <a:avLst/>
          </a:prstGeom>
        </p:spPr>
      </p:pic>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a:extLst>
              <a:ext uri="{FF2B5EF4-FFF2-40B4-BE49-F238E27FC236}">
                <a16:creationId xmlns:a16="http://schemas.microsoft.com/office/drawing/2014/main" id="{257270FA-7A20-551D-F871-8DBC92C7FB84}"/>
              </a:ext>
            </a:extLst>
          </p:cNvPr>
          <p:cNvPicPr>
            <a:picLocks noChangeAspect="1"/>
          </p:cNvPicPr>
          <p:nvPr/>
        </p:nvPicPr>
        <p:blipFill>
          <a:blip r:embed="rId14"/>
          <a:stretch>
            <a:fillRect/>
          </a:stretch>
        </p:blipFill>
        <p:spPr>
          <a:xfrm>
            <a:off x="2511988" y="2516348"/>
            <a:ext cx="7187807" cy="2017951"/>
          </a:xfrm>
          <a:prstGeom prst="rect">
            <a:avLst/>
          </a:prstGeom>
        </p:spPr>
      </p:pic>
      <p:pic>
        <p:nvPicPr>
          <p:cNvPr id="13" name="Picture 12">
            <a:extLst>
              <a:ext uri="{FF2B5EF4-FFF2-40B4-BE49-F238E27FC236}">
                <a16:creationId xmlns:a16="http://schemas.microsoft.com/office/drawing/2014/main" id="{B9DA7832-7042-8A59-4517-87CE3CE76F36}"/>
              </a:ext>
            </a:extLst>
          </p:cNvPr>
          <p:cNvPicPr>
            <a:picLocks noChangeAspect="1"/>
          </p:cNvPicPr>
          <p:nvPr/>
        </p:nvPicPr>
        <p:blipFill>
          <a:blip r:embed="rId15"/>
          <a:stretch>
            <a:fillRect/>
          </a:stretch>
        </p:blipFill>
        <p:spPr>
          <a:xfrm>
            <a:off x="595780" y="1898798"/>
            <a:ext cx="2389839" cy="2450804"/>
          </a:xfrm>
          <a:prstGeom prst="rect">
            <a:avLst/>
          </a:prstGeom>
        </p:spPr>
      </p:pic>
      <p:sp>
        <p:nvSpPr>
          <p:cNvPr id="2" name="Rectangle 1"/>
          <p:cNvSpPr/>
          <p:nvPr/>
        </p:nvSpPr>
        <p:spPr>
          <a:xfrm>
            <a:off x="3589575" y="4310364"/>
            <a:ext cx="4628703" cy="1200329"/>
          </a:xfrm>
          <a:prstGeom prst="rect">
            <a:avLst/>
          </a:prstGeom>
          <a:noFill/>
        </p:spPr>
        <p:txBody>
          <a:bodyPr wrap="none" lIns="91440" tIns="45720" rIns="91440" bIns="45720">
            <a:spAutoFit/>
          </a:bodyPr>
          <a:lstStyle/>
          <a:p>
            <a:pPr algn="ctr"/>
            <a:r>
              <a:rPr lang="en-US" sz="3600" smtClean="0">
                <a:ln w="0"/>
                <a:solidFill>
                  <a:schemeClr val="accent1"/>
                </a:solidFill>
                <a:effectLst>
                  <a:outerShdw blurRad="38100" dist="25400" dir="5400000" algn="ctr" rotWithShape="0">
                    <a:srgbClr val="6E747A">
                      <a:alpha val="43000"/>
                    </a:srgbClr>
                  </a:outerShdw>
                </a:effectLst>
              </a:rPr>
              <a:t>GV: Phạm Thị Kim Oanh</a:t>
            </a:r>
          </a:p>
          <a:p>
            <a:pPr algn="ctr"/>
            <a:r>
              <a:rPr lang="en-US" sz="3600" b="0" cap="none" spc="0" smtClean="0">
                <a:ln w="0"/>
                <a:solidFill>
                  <a:schemeClr val="accent1"/>
                </a:solidFill>
                <a:effectLst>
                  <a:outerShdw blurRad="38100" dist="25400" dir="5400000" algn="ctr" rotWithShape="0">
                    <a:srgbClr val="6E747A">
                      <a:alpha val="43000"/>
                    </a:srgbClr>
                  </a:outerShdw>
                </a:effectLst>
              </a:rPr>
              <a:t>Lớp 4D</a:t>
            </a:r>
            <a:endParaRPr lang="en-US" sz="3600" b="0" cap="none" spc="0">
              <a:ln w="0"/>
              <a:solidFill>
                <a:schemeClr val="accent1"/>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223915334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80">
                                          <p:stCondLst>
                                            <p:cond delay="0"/>
                                          </p:stCondLst>
                                        </p:cTn>
                                        <p:tgtEl>
                                          <p:spTgt spid="64"/>
                                        </p:tgtEl>
                                      </p:cBhvr>
                                    </p:animEffect>
                                    <p:anim calcmode="lin" valueType="num">
                                      <p:cBhvr>
                                        <p:cTn id="4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2" dur="26">
                                          <p:stCondLst>
                                            <p:cond delay="650"/>
                                          </p:stCondLst>
                                        </p:cTn>
                                        <p:tgtEl>
                                          <p:spTgt spid="64"/>
                                        </p:tgtEl>
                                      </p:cBhvr>
                                      <p:to x="100000" y="60000"/>
                                    </p:animScale>
                                    <p:animScale>
                                      <p:cBhvr>
                                        <p:cTn id="53" dur="166" decel="50000">
                                          <p:stCondLst>
                                            <p:cond delay="676"/>
                                          </p:stCondLst>
                                        </p:cTn>
                                        <p:tgtEl>
                                          <p:spTgt spid="64"/>
                                        </p:tgtEl>
                                      </p:cBhvr>
                                      <p:to x="100000" y="100000"/>
                                    </p:animScale>
                                    <p:animScale>
                                      <p:cBhvr>
                                        <p:cTn id="54" dur="26">
                                          <p:stCondLst>
                                            <p:cond delay="1312"/>
                                          </p:stCondLst>
                                        </p:cTn>
                                        <p:tgtEl>
                                          <p:spTgt spid="64"/>
                                        </p:tgtEl>
                                      </p:cBhvr>
                                      <p:to x="100000" y="80000"/>
                                    </p:animScale>
                                    <p:animScale>
                                      <p:cBhvr>
                                        <p:cTn id="55" dur="166" decel="50000">
                                          <p:stCondLst>
                                            <p:cond delay="1338"/>
                                          </p:stCondLst>
                                        </p:cTn>
                                        <p:tgtEl>
                                          <p:spTgt spid="64"/>
                                        </p:tgtEl>
                                      </p:cBhvr>
                                      <p:to x="100000" y="100000"/>
                                    </p:animScale>
                                    <p:animScale>
                                      <p:cBhvr>
                                        <p:cTn id="56" dur="26">
                                          <p:stCondLst>
                                            <p:cond delay="1642"/>
                                          </p:stCondLst>
                                        </p:cTn>
                                        <p:tgtEl>
                                          <p:spTgt spid="64"/>
                                        </p:tgtEl>
                                      </p:cBhvr>
                                      <p:to x="100000" y="90000"/>
                                    </p:animScale>
                                    <p:animScale>
                                      <p:cBhvr>
                                        <p:cTn id="57" dur="166" decel="50000">
                                          <p:stCondLst>
                                            <p:cond delay="1668"/>
                                          </p:stCondLst>
                                        </p:cTn>
                                        <p:tgtEl>
                                          <p:spTgt spid="64"/>
                                        </p:tgtEl>
                                      </p:cBhvr>
                                      <p:to x="100000" y="100000"/>
                                    </p:animScale>
                                    <p:animScale>
                                      <p:cBhvr>
                                        <p:cTn id="58" dur="26">
                                          <p:stCondLst>
                                            <p:cond delay="1808"/>
                                          </p:stCondLst>
                                        </p:cTn>
                                        <p:tgtEl>
                                          <p:spTgt spid="64"/>
                                        </p:tgtEl>
                                      </p:cBhvr>
                                      <p:to x="100000" y="95000"/>
                                    </p:animScale>
                                    <p:animScale>
                                      <p:cBhvr>
                                        <p:cTn id="59" dur="166" decel="50000">
                                          <p:stCondLst>
                                            <p:cond delay="1834"/>
                                          </p:stCondLst>
                                        </p:cTn>
                                        <p:tgtEl>
                                          <p:spTgt spid="64"/>
                                        </p:tgtEl>
                                      </p:cBhvr>
                                      <p:to x="100000" y="100000"/>
                                    </p:animScale>
                                  </p:childTnLst>
                                </p:cTn>
                              </p:par>
                              <p:par>
                                <p:cTn id="60" presetID="9" presetClass="entr" presetSubtype="0" fill="hold" nodeType="with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dissolve">
                                      <p:cBhvr>
                                        <p:cTn id="62" dur="1000"/>
                                        <p:tgtEl>
                                          <p:spTgt spid="73"/>
                                        </p:tgtEl>
                                      </p:cBhvr>
                                    </p:animEffect>
                                  </p:childTnLst>
                                </p:cTn>
                              </p:par>
                              <p:par>
                                <p:cTn id="63" presetID="22" presetClass="entr" presetSubtype="4"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par>
                                <p:cTn id="66" presetID="22" presetClass="entr" presetSubtype="4" fill="hold"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down)">
                                      <p:cBhvr>
                                        <p:cTn id="68" dur="500"/>
                                        <p:tgtEl>
                                          <p:spTgt spid="46"/>
                                        </p:tgtEl>
                                      </p:cBhvr>
                                    </p:animEffect>
                                  </p:childTnLst>
                                </p:cTn>
                              </p:par>
                              <p:par>
                                <p:cTn id="69" presetID="22" presetClass="entr" presetSubtype="4"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down)">
                                      <p:cBhvr>
                                        <p:cTn id="71" dur="500"/>
                                        <p:tgtEl>
                                          <p:spTgt spid="56"/>
                                        </p:tgtEl>
                                      </p:cBhvr>
                                    </p:animEffect>
                                  </p:childTnLst>
                                </p:cTn>
                              </p:par>
                              <p:par>
                                <p:cTn id="72" presetID="22" presetClass="entr" presetSubtype="4"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down)">
                                      <p:cBhvr>
                                        <p:cTn id="74" dur="500"/>
                                        <p:tgtEl>
                                          <p:spTgt spid="34"/>
                                        </p:tgtEl>
                                      </p:cBhvr>
                                    </p:animEffect>
                                  </p:childTnLst>
                                </p:cTn>
                              </p:par>
                              <p:par>
                                <p:cTn id="75" presetID="22" presetClass="entr" presetSubtype="4"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down)">
                                      <p:cBhvr>
                                        <p:cTn id="77" dur="500"/>
                                        <p:tgtEl>
                                          <p:spTgt spid="31"/>
                                        </p:tgtEl>
                                      </p:cBhvr>
                                    </p:animEffect>
                                  </p:childTnLst>
                                </p:cTn>
                              </p:par>
                              <p:par>
                                <p:cTn id="78" presetID="22" presetClass="entr" presetSubtype="4" fill="hold" nodeType="with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wipe(down)">
                                      <p:cBhvr>
                                        <p:cTn id="80" dur="500"/>
                                        <p:tgtEl>
                                          <p:spTgt spid="64"/>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wipe(down)">
                                      <p:cBhvr>
                                        <p:cTn id="83" dur="500"/>
                                        <p:tgtEl>
                                          <p:spTgt spid="55"/>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barn(inVertical)">
                                      <p:cBhvr>
                                        <p:cTn id="88" dur="5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7"/>
                                        </p:tgtEl>
                                        <p:attrNameLst>
                                          <p:attrName>style.visibility</p:attrName>
                                        </p:attrNameLst>
                                      </p:cBhvr>
                                      <p:to>
                                        <p:strVal val="visible"/>
                                      </p:to>
                                    </p:set>
                                    <p:anim calcmode="lin" valueType="num">
                                      <p:cBhvr additive="base">
                                        <p:cTn id="93" dur="500" fill="hold"/>
                                        <p:tgtEl>
                                          <p:spTgt spid="7"/>
                                        </p:tgtEl>
                                        <p:attrNameLst>
                                          <p:attrName>ppt_x</p:attrName>
                                        </p:attrNameLst>
                                      </p:cBhvr>
                                      <p:tavLst>
                                        <p:tav tm="0">
                                          <p:val>
                                            <p:strVal val="#ppt_x"/>
                                          </p:val>
                                        </p:tav>
                                        <p:tav tm="100000">
                                          <p:val>
                                            <p:strVal val="#ppt_x"/>
                                          </p:val>
                                        </p:tav>
                                      </p:tavLst>
                                    </p:anim>
                                    <p:anim calcmode="lin" valueType="num">
                                      <p:cBhvr additive="base">
                                        <p:cTn id="9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grpId="0" nodeType="clickEffect">
                                  <p:stCondLst>
                                    <p:cond delay="0"/>
                                  </p:stCondLst>
                                  <p:childTnLst>
                                    <p:set>
                                      <p:cBhvr>
                                        <p:cTn id="98" dur="1" fill="hold">
                                          <p:stCondLst>
                                            <p:cond delay="0"/>
                                          </p:stCondLst>
                                        </p:cTn>
                                        <p:tgtEl>
                                          <p:spTgt spid="2"/>
                                        </p:tgtEl>
                                        <p:attrNameLst>
                                          <p:attrName>style.visibility</p:attrName>
                                        </p:attrNameLst>
                                      </p:cBhvr>
                                      <p:to>
                                        <p:strVal val="visible"/>
                                      </p:to>
                                    </p:set>
                                    <p:animEffect transition="in" filter="circle(in)">
                                      <p:cBhvr>
                                        <p:cTn id="9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11" name="TextBox 10">
            <a:extLst>
              <a:ext uri="{FF2B5EF4-FFF2-40B4-BE49-F238E27FC236}">
                <a16:creationId xmlns:a16="http://schemas.microsoft.com/office/drawing/2014/main" id="{E9ED456F-D685-79D6-7DD7-7B8566B37393}"/>
              </a:ext>
            </a:extLst>
          </p:cNvPr>
          <p:cNvSpPr txBox="1">
            <a:spLocks noChangeArrowheads="1"/>
          </p:cNvSpPr>
          <p:nvPr/>
        </p:nvSpPr>
        <p:spPr bwMode="auto">
          <a:xfrm>
            <a:off x="1245246" y="1730131"/>
            <a:ext cx="95812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spcBef>
                <a:spcPct val="0"/>
              </a:spcBef>
              <a:buClrTx/>
              <a:buFont typeface="Wingdings" panose="05000000000000000000" pitchFamily="2" charset="2"/>
              <a:buChar char="q"/>
            </a:pPr>
            <a:r>
              <a:rPr lang="vi-VN" altLang="en-US" sz="4000" b="1" dirty="0">
                <a:solidFill>
                  <a:srgbClr val="C00000"/>
                </a:solidFill>
                <a:cs typeface="Calibri" panose="020F0502020204030204" pitchFamily="34" charset="0"/>
              </a:rPr>
              <a:t>Đoạn 1: từ đầu đến bảo </a:t>
            </a:r>
            <a:r>
              <a:rPr lang="vi-VN" altLang="en-US" sz="4000" b="1" i="1" dirty="0">
                <a:solidFill>
                  <a:srgbClr val="C00000"/>
                </a:solidFill>
                <a:cs typeface="Calibri" panose="020F0502020204030204" pitchFamily="34" charset="0"/>
              </a:rPr>
              <a:t>Quy cách làm bài.</a:t>
            </a:r>
          </a:p>
          <a:p>
            <a:pPr marL="571500" indent="-571500" defTabSz="685800">
              <a:spcBef>
                <a:spcPct val="0"/>
              </a:spcBef>
              <a:buClrTx/>
              <a:buFont typeface="Wingdings" panose="05000000000000000000" pitchFamily="2" charset="2"/>
              <a:buChar char="q"/>
            </a:pPr>
            <a:r>
              <a:rPr lang="vi-VN" altLang="en-US" sz="4000" b="1" dirty="0">
                <a:solidFill>
                  <a:srgbClr val="002060"/>
                </a:solidFill>
                <a:cs typeface="Calibri" panose="020F0502020204030204" pitchFamily="34" charset="0"/>
              </a:rPr>
              <a:t>Đoạn 2: tiếp theo cho đến </a:t>
            </a:r>
            <a:r>
              <a:rPr lang="vi-VN" altLang="en-US" sz="4000" b="1" i="1" dirty="0">
                <a:solidFill>
                  <a:srgbClr val="002060"/>
                </a:solidFill>
                <a:cs typeface="Calibri" panose="020F0502020204030204" pitchFamily="34" charset="0"/>
              </a:rPr>
              <a:t>trời đang nắng thì mưa</a:t>
            </a:r>
          </a:p>
          <a:p>
            <a:pPr marL="571500" indent="-571500" defTabSz="685800">
              <a:spcBef>
                <a:spcPct val="0"/>
              </a:spcBef>
              <a:buClrTx/>
              <a:buFont typeface="Wingdings" panose="05000000000000000000" pitchFamily="2" charset="2"/>
              <a:buChar char="q"/>
            </a:pPr>
            <a:r>
              <a:rPr lang="vi-VN" altLang="en-US" sz="4000" b="1" dirty="0">
                <a:solidFill>
                  <a:srgbClr val="00B050"/>
                </a:solidFill>
                <a:cs typeface="Calibri" panose="020F0502020204030204" pitchFamily="34" charset="0"/>
              </a:rPr>
              <a:t>Đoạn 3: </a:t>
            </a:r>
            <a:r>
              <a:rPr lang="vi-VN" altLang="en-US" sz="4000" b="1" i="1" dirty="0">
                <a:solidFill>
                  <a:srgbClr val="00B050"/>
                </a:solidFill>
                <a:cs typeface="Calibri" panose="020F0502020204030204" pitchFamily="34" charset="0"/>
              </a:rPr>
              <a:t>đoạn còn lại.</a:t>
            </a:r>
          </a:p>
        </p:txBody>
      </p:sp>
      <p:sp>
        <p:nvSpPr>
          <p:cNvPr id="12" name="矩形: 圆角 30">
            <a:extLst>
              <a:ext uri="{FF2B5EF4-FFF2-40B4-BE49-F238E27FC236}">
                <a16:creationId xmlns:a16="http://schemas.microsoft.com/office/drawing/2014/main" id="{79F04AAD-1532-A00D-100F-D8D4D07CAD2D}"/>
              </a:ext>
            </a:extLst>
          </p:cNvPr>
          <p:cNvSpPr/>
          <p:nvPr/>
        </p:nvSpPr>
        <p:spPr>
          <a:xfrm>
            <a:off x="4462844" y="722167"/>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ustDataLst>
      <p:tags r:id="rId1"/>
    </p:custDataLst>
    <p:extLst>
      <p:ext uri="{BB962C8B-B14F-4D97-AF65-F5344CB8AC3E}">
        <p14:creationId xmlns:p14="http://schemas.microsoft.com/office/powerpoint/2010/main" val="147533770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6080FB35-A1D0-7FA7-07B8-E71AADE6F5BF}"/>
              </a:ext>
            </a:extLst>
          </p:cNvPr>
          <p:cNvPicPr>
            <a:picLocks noChangeAspect="1"/>
          </p:cNvPicPr>
          <p:nvPr/>
        </p:nvPicPr>
        <p:blipFill>
          <a:blip r:embed="rId13"/>
          <a:stretch>
            <a:fillRect/>
          </a:stretch>
        </p:blipFill>
        <p:spPr>
          <a:xfrm>
            <a:off x="1121546" y="417581"/>
            <a:ext cx="9620322" cy="1670449"/>
          </a:xfrm>
          <a:prstGeom prst="rect">
            <a:avLst/>
          </a:prstGeom>
        </p:spPr>
      </p:pic>
      <p:sp>
        <p:nvSpPr>
          <p:cNvPr id="3" name="圆角矩形 17">
            <a:extLst>
              <a:ext uri="{FF2B5EF4-FFF2-40B4-BE49-F238E27FC236}">
                <a16:creationId xmlns:a16="http://schemas.microsoft.com/office/drawing/2014/main" id="{3B76AA96-6AD3-C0C6-DA45-54E0D193F546}"/>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F4F5AE28-7060-7685-C338-19C609A43DEB}"/>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nhẩm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BE1BDB7A-5B9A-3CF8-0EBB-B3C64798DDAC}"/>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36AD8B56-B916-BF1A-487E-8F918C5C81B9}"/>
              </a:ext>
            </a:extLst>
          </p:cNvPr>
          <p:cNvSpPr txBox="1"/>
          <p:nvPr/>
        </p:nvSpPr>
        <p:spPr>
          <a:xfrm>
            <a:off x="2767266" y="3486603"/>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1061CE0F-98FD-2786-6A42-842E68AEDC7D}"/>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C3DBF778-52B8-564B-8F60-19AA469635FE}"/>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AA861613-3855-DB59-BC44-2C10F7A94AD7}"/>
              </a:ext>
            </a:extLst>
          </p:cNvPr>
          <p:cNvSpPr/>
          <p:nvPr/>
        </p:nvSpPr>
        <p:spPr>
          <a:xfrm>
            <a:off x="6209731" y="332950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8CCC173E-5736-5DB3-4903-E1E431445C02}"/>
              </a:ext>
            </a:extLst>
          </p:cNvPr>
          <p:cNvSpPr txBox="1"/>
          <p:nvPr/>
        </p:nvSpPr>
        <p:spPr>
          <a:xfrm>
            <a:off x="6502563" y="3456369"/>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A1F0E69B-AE86-90F8-A677-92E39D7279AB}"/>
              </a:ext>
            </a:extLst>
          </p:cNvPr>
          <p:cNvSpPr/>
          <p:nvPr/>
        </p:nvSpPr>
        <p:spPr>
          <a:xfrm>
            <a:off x="2436517" y="469584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60C576EC-EFB8-5CCF-7DAA-A121ED98D552}"/>
              </a:ext>
            </a:extLst>
          </p:cNvPr>
          <p:cNvSpPr txBox="1"/>
          <p:nvPr/>
        </p:nvSpPr>
        <p:spPr>
          <a:xfrm>
            <a:off x="2729349" y="482271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圆角矩形 17">
            <a:extLst>
              <a:ext uri="{FF2B5EF4-FFF2-40B4-BE49-F238E27FC236}">
                <a16:creationId xmlns:a16="http://schemas.microsoft.com/office/drawing/2014/main" id="{9F86DE02-18B5-DA2F-7DCD-1CA03ECFBB69}"/>
              </a:ext>
            </a:extLst>
          </p:cNvPr>
          <p:cNvSpPr/>
          <p:nvPr/>
        </p:nvSpPr>
        <p:spPr>
          <a:xfrm>
            <a:off x="6136158" y="468533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6" name="TextBox 15">
            <a:extLst>
              <a:ext uri="{FF2B5EF4-FFF2-40B4-BE49-F238E27FC236}">
                <a16:creationId xmlns:a16="http://schemas.microsoft.com/office/drawing/2014/main" id="{827208EA-3D60-3C3F-537D-D4673D8747AE}"/>
              </a:ext>
            </a:extLst>
          </p:cNvPr>
          <p:cNvSpPr txBox="1"/>
          <p:nvPr/>
        </p:nvSpPr>
        <p:spPr>
          <a:xfrm>
            <a:off x="6428990" y="481220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đúng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388242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6"/>
            <a:stretch>
              <a:fillRect/>
            </a:stretch>
          </p:blipFill>
          <p:spPr>
            <a:xfrm>
              <a:off x="14364" y="9751"/>
              <a:ext cx="1560" cy="3440"/>
            </a:xfrm>
            <a:prstGeom prst="rect">
              <a:avLst/>
            </a:prstGeom>
          </p:spPr>
        </p:pic>
        <p:pic>
          <p:nvPicPr>
            <p:cNvPr id="21" name="Picture 20"/>
            <p:cNvPicPr>
              <a:picLocks noChangeAspect="1"/>
            </p:cNvPicPr>
            <p:nvPr/>
          </p:nvPicPr>
          <p:blipFill>
            <a:blip r:embed="rId7"/>
            <a:stretch>
              <a:fillRect/>
            </a:stretch>
          </p:blipFill>
          <p:spPr>
            <a:xfrm>
              <a:off x="16005" y="9621"/>
              <a:ext cx="1450" cy="2950"/>
            </a:xfrm>
            <a:prstGeom prst="rect">
              <a:avLst/>
            </a:prstGeom>
          </p:spPr>
        </p:pic>
        <p:pic>
          <p:nvPicPr>
            <p:cNvPr id="22" name="Picture 21"/>
            <p:cNvPicPr>
              <a:picLocks noChangeAspect="1"/>
            </p:cNvPicPr>
            <p:nvPr/>
          </p:nvPicPr>
          <p:blipFill>
            <a:blip r:embed="rId8"/>
            <a:stretch>
              <a:fillRect/>
            </a:stretch>
          </p:blipFill>
          <p:spPr>
            <a:xfrm>
              <a:off x="9705" y="10013"/>
              <a:ext cx="1450" cy="1120"/>
            </a:xfrm>
            <a:prstGeom prst="rect">
              <a:avLst/>
            </a:prstGeom>
          </p:spPr>
        </p:pic>
        <p:pic>
          <p:nvPicPr>
            <p:cNvPr id="25" name="Picture 24"/>
            <p:cNvPicPr>
              <a:picLocks noChangeAspect="1"/>
            </p:cNvPicPr>
            <p:nvPr/>
          </p:nvPicPr>
          <p:blipFill>
            <a:blip r:embed="rId8"/>
            <a:stretch>
              <a:fillRect/>
            </a:stretch>
          </p:blipFill>
          <p:spPr>
            <a:xfrm>
              <a:off x="11825" y="10013"/>
              <a:ext cx="1450" cy="1120"/>
            </a:xfrm>
            <a:prstGeom prst="rect">
              <a:avLst/>
            </a:prstGeom>
          </p:spPr>
        </p:pic>
        <p:pic>
          <p:nvPicPr>
            <p:cNvPr id="27" name="Picture 26"/>
            <p:cNvPicPr>
              <a:picLocks noChangeAspect="1"/>
            </p:cNvPicPr>
            <p:nvPr/>
          </p:nvPicPr>
          <p:blipFill>
            <a:blip r:embed="rId8"/>
            <a:stretch>
              <a:fillRect/>
            </a:stretch>
          </p:blipFill>
          <p:spPr>
            <a:xfrm>
              <a:off x="17405" y="10173"/>
              <a:ext cx="1450" cy="1120"/>
            </a:xfrm>
            <a:prstGeom prst="rect">
              <a:avLst/>
            </a:prstGeom>
          </p:spPr>
        </p:pic>
        <p:pic>
          <p:nvPicPr>
            <p:cNvPr id="28" name="Picture 27"/>
            <p:cNvPicPr>
              <a:picLocks noChangeAspect="1"/>
            </p:cNvPicPr>
            <p:nvPr/>
          </p:nvPicPr>
          <p:blipFill>
            <a:blip r:embed="rId8"/>
            <a:stretch>
              <a:fillRect/>
            </a:stretch>
          </p:blipFill>
          <p:spPr>
            <a:xfrm>
              <a:off x="8185" y="10166"/>
              <a:ext cx="1450" cy="1120"/>
            </a:xfrm>
            <a:prstGeom prst="rect">
              <a:avLst/>
            </a:prstGeom>
          </p:spPr>
        </p:pic>
        <p:pic>
          <p:nvPicPr>
            <p:cNvPr id="29" name="Picture 28"/>
            <p:cNvPicPr>
              <a:picLocks noChangeAspect="1"/>
            </p:cNvPicPr>
            <p:nvPr/>
          </p:nvPicPr>
          <p:blipFill>
            <a:blip r:embed="rId9"/>
            <a:stretch>
              <a:fillRect/>
            </a:stretch>
          </p:blipFill>
          <p:spPr>
            <a:xfrm>
              <a:off x="600" y="10013"/>
              <a:ext cx="1140" cy="830"/>
            </a:xfrm>
            <a:prstGeom prst="rect">
              <a:avLst/>
            </a:prstGeom>
          </p:spPr>
        </p:pic>
        <p:pic>
          <p:nvPicPr>
            <p:cNvPr id="30" name="Picture 29"/>
            <p:cNvPicPr>
              <a:picLocks noChangeAspect="1"/>
            </p:cNvPicPr>
            <p:nvPr/>
          </p:nvPicPr>
          <p:blipFill>
            <a:blip r:embed="rId8"/>
            <a:stretch>
              <a:fillRect/>
            </a:stretch>
          </p:blipFill>
          <p:spPr>
            <a:xfrm>
              <a:off x="4725" y="10293"/>
              <a:ext cx="1450" cy="1120"/>
            </a:xfrm>
            <a:prstGeom prst="rect">
              <a:avLst/>
            </a:prstGeom>
          </p:spPr>
        </p:pic>
        <p:pic>
          <p:nvPicPr>
            <p:cNvPr id="33" name="Picture 32"/>
            <p:cNvPicPr>
              <a:picLocks noChangeAspect="1"/>
            </p:cNvPicPr>
            <p:nvPr/>
          </p:nvPicPr>
          <p:blipFill>
            <a:blip r:embed="rId6"/>
            <a:stretch>
              <a:fillRect/>
            </a:stretch>
          </p:blipFill>
          <p:spPr>
            <a:xfrm flipH="1">
              <a:off x="3165" y="10166"/>
              <a:ext cx="1560" cy="3440"/>
            </a:xfrm>
            <a:prstGeom prst="rect">
              <a:avLst/>
            </a:prstGeom>
          </p:spPr>
        </p:pic>
        <p:pic>
          <p:nvPicPr>
            <p:cNvPr id="35" name="Picture 34"/>
            <p:cNvPicPr>
              <a:picLocks noChangeAspect="1"/>
            </p:cNvPicPr>
            <p:nvPr/>
          </p:nvPicPr>
          <p:blipFill>
            <a:blip r:embed="rId10"/>
            <a:stretch>
              <a:fillRect/>
            </a:stretch>
          </p:blipFill>
          <p:spPr>
            <a:xfrm flipH="1">
              <a:off x="6248" y="9956"/>
              <a:ext cx="2310" cy="2210"/>
            </a:xfrm>
            <a:prstGeom prst="rect">
              <a:avLst/>
            </a:prstGeom>
          </p:spPr>
        </p:pic>
        <p:pic>
          <p:nvPicPr>
            <p:cNvPr id="37" name="Picture 36"/>
            <p:cNvPicPr>
              <a:picLocks noChangeAspect="1"/>
            </p:cNvPicPr>
            <p:nvPr/>
          </p:nvPicPr>
          <p:blipFill>
            <a:blip r:embed="rId11"/>
            <a:stretch>
              <a:fillRect/>
            </a:stretch>
          </p:blipFill>
          <p:spPr>
            <a:xfrm>
              <a:off x="13453" y="9817"/>
              <a:ext cx="1360" cy="2070"/>
            </a:xfrm>
            <a:prstGeom prst="rect">
              <a:avLst/>
            </a:prstGeom>
          </p:spPr>
        </p:pic>
        <p:pic>
          <p:nvPicPr>
            <p:cNvPr id="38" name="Picture 37"/>
            <p:cNvPicPr>
              <a:picLocks noChangeAspect="1"/>
            </p:cNvPicPr>
            <p:nvPr/>
          </p:nvPicPr>
          <p:blipFill>
            <a:blip r:embed="rId10"/>
            <a:stretch>
              <a:fillRect/>
            </a:stretch>
          </p:blipFill>
          <p:spPr>
            <a:xfrm>
              <a:off x="1146" y="9621"/>
              <a:ext cx="2310" cy="2210"/>
            </a:xfrm>
            <a:prstGeom prst="rect">
              <a:avLst/>
            </a:prstGeom>
          </p:spPr>
        </p:pic>
        <p:pic>
          <p:nvPicPr>
            <p:cNvPr id="39" name="Picture 38"/>
            <p:cNvPicPr>
              <a:picLocks noChangeAspect="1"/>
            </p:cNvPicPr>
            <p:nvPr/>
          </p:nvPicPr>
          <p:blipFill>
            <a:blip r:embed="rId9"/>
            <a:stretch>
              <a:fillRect/>
            </a:stretch>
          </p:blipFill>
          <p:spPr>
            <a:xfrm>
              <a:off x="9242" y="9458"/>
              <a:ext cx="1140" cy="830"/>
            </a:xfrm>
            <a:prstGeom prst="rect">
              <a:avLst/>
            </a:prstGeom>
          </p:spPr>
        </p:pic>
        <p:pic>
          <p:nvPicPr>
            <p:cNvPr id="41" name="Picture 40"/>
            <p:cNvPicPr>
              <a:picLocks noChangeAspect="1"/>
            </p:cNvPicPr>
            <p:nvPr/>
          </p:nvPicPr>
          <p:blipFill>
            <a:blip r:embed="rId9"/>
            <a:stretch>
              <a:fillRect/>
            </a:stretch>
          </p:blipFill>
          <p:spPr>
            <a:xfrm>
              <a:off x="4339" y="9818"/>
              <a:ext cx="1140" cy="830"/>
            </a:xfrm>
            <a:prstGeom prst="rect">
              <a:avLst/>
            </a:prstGeom>
          </p:spPr>
        </p:pic>
        <p:pic>
          <p:nvPicPr>
            <p:cNvPr id="42" name="Picture 41"/>
            <p:cNvPicPr>
              <a:picLocks noChangeAspect="1"/>
            </p:cNvPicPr>
            <p:nvPr/>
          </p:nvPicPr>
          <p:blipFill>
            <a:blip r:embed="rId8"/>
            <a:stretch>
              <a:fillRect/>
            </a:stretch>
          </p:blipFill>
          <p:spPr>
            <a:xfrm>
              <a:off x="192" y="9458"/>
              <a:ext cx="1450" cy="1120"/>
            </a:xfrm>
            <a:prstGeom prst="rect">
              <a:avLst/>
            </a:prstGeom>
          </p:spPr>
        </p:pic>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8" name="Picture 17"/>
            <p:cNvPicPr>
              <a:picLocks noChangeAspect="1"/>
            </p:cNvPicPr>
            <p:nvPr/>
          </p:nvPicPr>
          <p:blipFill>
            <a:blip r:embed="rId13"/>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4"/>
            <a:stretch>
              <a:fillRect/>
            </a:stretch>
          </p:blipFill>
          <p:spPr>
            <a:xfrm>
              <a:off x="7118" y="5282"/>
              <a:ext cx="11737" cy="4176"/>
            </a:xfrm>
            <a:prstGeom prst="rect">
              <a:avLst/>
            </a:prstGeom>
          </p:spPr>
        </p:pic>
      </p:grpSp>
      <p:pic>
        <p:nvPicPr>
          <p:cNvPr id="2" name="Picture 1">
            <a:extLst>
              <a:ext uri="{FF2B5EF4-FFF2-40B4-BE49-F238E27FC236}">
                <a16:creationId xmlns:a16="http://schemas.microsoft.com/office/drawing/2014/main" id="{728A43C4-A56C-4E1D-FFCF-707D2888C9D0}"/>
              </a:ext>
            </a:extLst>
          </p:cNvPr>
          <p:cNvPicPr>
            <a:picLocks noChangeAspect="1"/>
          </p:cNvPicPr>
          <p:nvPr/>
        </p:nvPicPr>
        <p:blipFill>
          <a:blip r:embed="rId15"/>
          <a:stretch>
            <a:fillRect/>
          </a:stretch>
        </p:blipFill>
        <p:spPr>
          <a:xfrm>
            <a:off x="146101" y="-216456"/>
            <a:ext cx="4676037" cy="1091279"/>
          </a:xfrm>
          <a:prstGeom prst="rect">
            <a:avLst/>
          </a:prstGeom>
        </p:spPr>
      </p:pic>
    </p:spTree>
    <p:custDataLst>
      <p:tags r:id="rId1"/>
    </p:custDataLst>
    <p:extLst>
      <p:ext uri="{BB962C8B-B14F-4D97-AF65-F5344CB8AC3E}">
        <p14:creationId xmlns:p14="http://schemas.microsoft.com/office/powerpoint/2010/main" val="338757126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6"/>
            <a:stretch>
              <a:fillRect/>
            </a:stretch>
          </p:blipFill>
          <p:spPr>
            <a:xfrm>
              <a:off x="14364" y="9751"/>
              <a:ext cx="1560" cy="3440"/>
            </a:xfrm>
            <a:prstGeom prst="rect">
              <a:avLst/>
            </a:prstGeom>
          </p:spPr>
        </p:pic>
        <p:pic>
          <p:nvPicPr>
            <p:cNvPr id="21" name="Picture 20"/>
            <p:cNvPicPr>
              <a:picLocks noChangeAspect="1"/>
            </p:cNvPicPr>
            <p:nvPr/>
          </p:nvPicPr>
          <p:blipFill>
            <a:blip r:embed="rId7"/>
            <a:stretch>
              <a:fillRect/>
            </a:stretch>
          </p:blipFill>
          <p:spPr>
            <a:xfrm>
              <a:off x="16005" y="9621"/>
              <a:ext cx="1450" cy="2950"/>
            </a:xfrm>
            <a:prstGeom prst="rect">
              <a:avLst/>
            </a:prstGeom>
          </p:spPr>
        </p:pic>
        <p:pic>
          <p:nvPicPr>
            <p:cNvPr id="22" name="Picture 21"/>
            <p:cNvPicPr>
              <a:picLocks noChangeAspect="1"/>
            </p:cNvPicPr>
            <p:nvPr/>
          </p:nvPicPr>
          <p:blipFill>
            <a:blip r:embed="rId8"/>
            <a:stretch>
              <a:fillRect/>
            </a:stretch>
          </p:blipFill>
          <p:spPr>
            <a:xfrm>
              <a:off x="9705" y="10013"/>
              <a:ext cx="1450" cy="1120"/>
            </a:xfrm>
            <a:prstGeom prst="rect">
              <a:avLst/>
            </a:prstGeom>
          </p:spPr>
        </p:pic>
        <p:pic>
          <p:nvPicPr>
            <p:cNvPr id="25" name="Picture 24"/>
            <p:cNvPicPr>
              <a:picLocks noChangeAspect="1"/>
            </p:cNvPicPr>
            <p:nvPr/>
          </p:nvPicPr>
          <p:blipFill>
            <a:blip r:embed="rId8"/>
            <a:stretch>
              <a:fillRect/>
            </a:stretch>
          </p:blipFill>
          <p:spPr>
            <a:xfrm>
              <a:off x="11825" y="10013"/>
              <a:ext cx="1450" cy="1120"/>
            </a:xfrm>
            <a:prstGeom prst="rect">
              <a:avLst/>
            </a:prstGeom>
          </p:spPr>
        </p:pic>
        <p:pic>
          <p:nvPicPr>
            <p:cNvPr id="27" name="Picture 26"/>
            <p:cNvPicPr>
              <a:picLocks noChangeAspect="1"/>
            </p:cNvPicPr>
            <p:nvPr/>
          </p:nvPicPr>
          <p:blipFill>
            <a:blip r:embed="rId8"/>
            <a:stretch>
              <a:fillRect/>
            </a:stretch>
          </p:blipFill>
          <p:spPr>
            <a:xfrm>
              <a:off x="17405" y="10173"/>
              <a:ext cx="1450" cy="1120"/>
            </a:xfrm>
            <a:prstGeom prst="rect">
              <a:avLst/>
            </a:prstGeom>
          </p:spPr>
        </p:pic>
        <p:pic>
          <p:nvPicPr>
            <p:cNvPr id="28" name="Picture 27"/>
            <p:cNvPicPr>
              <a:picLocks noChangeAspect="1"/>
            </p:cNvPicPr>
            <p:nvPr/>
          </p:nvPicPr>
          <p:blipFill>
            <a:blip r:embed="rId8"/>
            <a:stretch>
              <a:fillRect/>
            </a:stretch>
          </p:blipFill>
          <p:spPr>
            <a:xfrm>
              <a:off x="8185" y="10166"/>
              <a:ext cx="1450" cy="1120"/>
            </a:xfrm>
            <a:prstGeom prst="rect">
              <a:avLst/>
            </a:prstGeom>
          </p:spPr>
        </p:pic>
        <p:pic>
          <p:nvPicPr>
            <p:cNvPr id="29" name="Picture 28"/>
            <p:cNvPicPr>
              <a:picLocks noChangeAspect="1"/>
            </p:cNvPicPr>
            <p:nvPr/>
          </p:nvPicPr>
          <p:blipFill>
            <a:blip r:embed="rId9"/>
            <a:stretch>
              <a:fillRect/>
            </a:stretch>
          </p:blipFill>
          <p:spPr>
            <a:xfrm>
              <a:off x="600" y="10013"/>
              <a:ext cx="1140" cy="830"/>
            </a:xfrm>
            <a:prstGeom prst="rect">
              <a:avLst/>
            </a:prstGeom>
          </p:spPr>
        </p:pic>
        <p:pic>
          <p:nvPicPr>
            <p:cNvPr id="30" name="Picture 29"/>
            <p:cNvPicPr>
              <a:picLocks noChangeAspect="1"/>
            </p:cNvPicPr>
            <p:nvPr/>
          </p:nvPicPr>
          <p:blipFill>
            <a:blip r:embed="rId8"/>
            <a:stretch>
              <a:fillRect/>
            </a:stretch>
          </p:blipFill>
          <p:spPr>
            <a:xfrm>
              <a:off x="4725" y="10293"/>
              <a:ext cx="1450" cy="1120"/>
            </a:xfrm>
            <a:prstGeom prst="rect">
              <a:avLst/>
            </a:prstGeom>
          </p:spPr>
        </p:pic>
        <p:pic>
          <p:nvPicPr>
            <p:cNvPr id="33" name="Picture 32"/>
            <p:cNvPicPr>
              <a:picLocks noChangeAspect="1"/>
            </p:cNvPicPr>
            <p:nvPr/>
          </p:nvPicPr>
          <p:blipFill>
            <a:blip r:embed="rId6"/>
            <a:stretch>
              <a:fillRect/>
            </a:stretch>
          </p:blipFill>
          <p:spPr>
            <a:xfrm flipH="1">
              <a:off x="3165" y="10166"/>
              <a:ext cx="1560" cy="3440"/>
            </a:xfrm>
            <a:prstGeom prst="rect">
              <a:avLst/>
            </a:prstGeom>
          </p:spPr>
        </p:pic>
        <p:pic>
          <p:nvPicPr>
            <p:cNvPr id="35" name="Picture 34"/>
            <p:cNvPicPr>
              <a:picLocks noChangeAspect="1"/>
            </p:cNvPicPr>
            <p:nvPr/>
          </p:nvPicPr>
          <p:blipFill>
            <a:blip r:embed="rId10"/>
            <a:stretch>
              <a:fillRect/>
            </a:stretch>
          </p:blipFill>
          <p:spPr>
            <a:xfrm flipH="1">
              <a:off x="6248" y="9956"/>
              <a:ext cx="2310" cy="2210"/>
            </a:xfrm>
            <a:prstGeom prst="rect">
              <a:avLst/>
            </a:prstGeom>
          </p:spPr>
        </p:pic>
        <p:pic>
          <p:nvPicPr>
            <p:cNvPr id="37" name="Picture 36"/>
            <p:cNvPicPr>
              <a:picLocks noChangeAspect="1"/>
            </p:cNvPicPr>
            <p:nvPr/>
          </p:nvPicPr>
          <p:blipFill>
            <a:blip r:embed="rId11"/>
            <a:stretch>
              <a:fillRect/>
            </a:stretch>
          </p:blipFill>
          <p:spPr>
            <a:xfrm>
              <a:off x="13453" y="9817"/>
              <a:ext cx="1360" cy="2070"/>
            </a:xfrm>
            <a:prstGeom prst="rect">
              <a:avLst/>
            </a:prstGeom>
          </p:spPr>
        </p:pic>
        <p:pic>
          <p:nvPicPr>
            <p:cNvPr id="38" name="Picture 37"/>
            <p:cNvPicPr>
              <a:picLocks noChangeAspect="1"/>
            </p:cNvPicPr>
            <p:nvPr/>
          </p:nvPicPr>
          <p:blipFill>
            <a:blip r:embed="rId10"/>
            <a:stretch>
              <a:fillRect/>
            </a:stretch>
          </p:blipFill>
          <p:spPr>
            <a:xfrm>
              <a:off x="1146" y="9621"/>
              <a:ext cx="2310" cy="2210"/>
            </a:xfrm>
            <a:prstGeom prst="rect">
              <a:avLst/>
            </a:prstGeom>
          </p:spPr>
        </p:pic>
        <p:pic>
          <p:nvPicPr>
            <p:cNvPr id="39" name="Picture 38"/>
            <p:cNvPicPr>
              <a:picLocks noChangeAspect="1"/>
            </p:cNvPicPr>
            <p:nvPr/>
          </p:nvPicPr>
          <p:blipFill>
            <a:blip r:embed="rId9"/>
            <a:stretch>
              <a:fillRect/>
            </a:stretch>
          </p:blipFill>
          <p:spPr>
            <a:xfrm>
              <a:off x="9242" y="9458"/>
              <a:ext cx="1140" cy="830"/>
            </a:xfrm>
            <a:prstGeom prst="rect">
              <a:avLst/>
            </a:prstGeom>
          </p:spPr>
        </p:pic>
        <p:pic>
          <p:nvPicPr>
            <p:cNvPr id="41" name="Picture 40"/>
            <p:cNvPicPr>
              <a:picLocks noChangeAspect="1"/>
            </p:cNvPicPr>
            <p:nvPr/>
          </p:nvPicPr>
          <p:blipFill>
            <a:blip r:embed="rId9"/>
            <a:stretch>
              <a:fillRect/>
            </a:stretch>
          </p:blipFill>
          <p:spPr>
            <a:xfrm>
              <a:off x="4339" y="9818"/>
              <a:ext cx="1140" cy="830"/>
            </a:xfrm>
            <a:prstGeom prst="rect">
              <a:avLst/>
            </a:prstGeom>
          </p:spPr>
        </p:pic>
        <p:pic>
          <p:nvPicPr>
            <p:cNvPr id="42" name="Picture 41"/>
            <p:cNvPicPr>
              <a:picLocks noChangeAspect="1"/>
            </p:cNvPicPr>
            <p:nvPr/>
          </p:nvPicPr>
          <p:blipFill>
            <a:blip r:embed="rId8"/>
            <a:stretch>
              <a:fillRect/>
            </a:stretch>
          </p:blipFill>
          <p:spPr>
            <a:xfrm>
              <a:off x="192" y="9458"/>
              <a:ext cx="1450" cy="1120"/>
            </a:xfrm>
            <a:prstGeom prst="rect">
              <a:avLst/>
            </a:prstGeom>
          </p:spPr>
        </p:pic>
      </p:grpSp>
      <p:pic>
        <p:nvPicPr>
          <p:cNvPr id="4"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4"/>
          <a:stretch>
            <a:fillRect/>
          </a:stretch>
        </p:blipFill>
        <p:spPr>
          <a:xfrm>
            <a:off x="432435" y="3023235"/>
            <a:ext cx="2057400" cy="2670810"/>
          </a:xfrm>
          <a:prstGeom prst="rect">
            <a:avLst/>
          </a:prstGeom>
        </p:spPr>
      </p:pic>
      <p:pic>
        <p:nvPicPr>
          <p:cNvPr id="3" name="Picture 2">
            <a:extLst>
              <a:ext uri="{FF2B5EF4-FFF2-40B4-BE49-F238E27FC236}">
                <a16:creationId xmlns:a16="http://schemas.microsoft.com/office/drawing/2014/main" id="{01E082BF-CE9C-8C2B-5021-7053ECC68460}"/>
              </a:ext>
            </a:extLst>
          </p:cNvPr>
          <p:cNvPicPr>
            <a:picLocks noChangeAspect="1"/>
          </p:cNvPicPr>
          <p:nvPr/>
        </p:nvPicPr>
        <p:blipFill>
          <a:blip r:embed="rId15"/>
          <a:stretch>
            <a:fillRect/>
          </a:stretch>
        </p:blipFill>
        <p:spPr>
          <a:xfrm>
            <a:off x="-243730" y="0"/>
            <a:ext cx="11985775" cy="993734"/>
          </a:xfrm>
          <a:prstGeom prst="rect">
            <a:avLst/>
          </a:prstGeom>
        </p:spPr>
      </p:pic>
    </p:spTree>
    <p:custDataLst>
      <p:tags r:id="rId1"/>
    </p:custDataLst>
    <p:extLst>
      <p:ext uri="{BB962C8B-B14F-4D97-AF65-F5344CB8AC3E}">
        <p14:creationId xmlns:p14="http://schemas.microsoft.com/office/powerpoint/2010/main" val="100182154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7"/>
              <a:stretch>
                <a:fillRect/>
              </a:stretch>
            </p:blipFill>
            <p:spPr>
              <a:xfrm>
                <a:off x="13255" y="9285"/>
                <a:ext cx="1560" cy="3440"/>
              </a:xfrm>
              <a:prstGeom prst="rect">
                <a:avLst/>
              </a:prstGeom>
            </p:spPr>
          </p:pic>
          <p:pic>
            <p:nvPicPr>
              <p:cNvPr id="12" name="Picture 11"/>
              <p:cNvPicPr>
                <a:picLocks noChangeAspect="1"/>
              </p:cNvPicPr>
              <p:nvPr/>
            </p:nvPicPr>
            <p:blipFill>
              <a:blip r:embed="rId8"/>
              <a:stretch>
                <a:fillRect/>
              </a:stretch>
            </p:blipFill>
            <p:spPr>
              <a:xfrm>
                <a:off x="14815" y="9285"/>
                <a:ext cx="1450" cy="2950"/>
              </a:xfrm>
              <a:prstGeom prst="rect">
                <a:avLst/>
              </a:prstGeom>
            </p:spPr>
          </p:pic>
          <p:pic>
            <p:nvPicPr>
              <p:cNvPr id="13" name="Picture 12"/>
              <p:cNvPicPr>
                <a:picLocks noChangeAspect="1"/>
              </p:cNvPicPr>
              <p:nvPr/>
            </p:nvPicPr>
            <p:blipFill>
              <a:blip r:embed="rId9"/>
              <a:stretch>
                <a:fillRect/>
              </a:stretch>
            </p:blipFill>
            <p:spPr>
              <a:xfrm>
                <a:off x="10375" y="9920"/>
                <a:ext cx="1450" cy="1120"/>
              </a:xfrm>
              <a:prstGeom prst="rect">
                <a:avLst/>
              </a:prstGeom>
            </p:spPr>
          </p:pic>
          <p:pic>
            <p:nvPicPr>
              <p:cNvPr id="14" name="Picture 13"/>
              <p:cNvPicPr>
                <a:picLocks noChangeAspect="1"/>
              </p:cNvPicPr>
              <p:nvPr/>
            </p:nvPicPr>
            <p:blipFill>
              <a:blip r:embed="rId10"/>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10"/>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9"/>
              <a:stretch>
                <a:fillRect/>
              </a:stretch>
            </p:blipFill>
            <p:spPr>
              <a:xfrm>
                <a:off x="18555" y="8960"/>
                <a:ext cx="1450" cy="1120"/>
              </a:xfrm>
              <a:prstGeom prst="rect">
                <a:avLst/>
              </a:prstGeom>
            </p:spPr>
          </p:pic>
          <p:pic>
            <p:nvPicPr>
              <p:cNvPr id="23" name="Picture 22"/>
              <p:cNvPicPr>
                <a:picLocks noChangeAspect="1"/>
              </p:cNvPicPr>
              <p:nvPr/>
            </p:nvPicPr>
            <p:blipFill>
              <a:blip r:embed="rId9"/>
              <a:stretch>
                <a:fillRect/>
              </a:stretch>
            </p:blipFill>
            <p:spPr>
              <a:xfrm>
                <a:off x="18075" y="10080"/>
                <a:ext cx="1450" cy="1120"/>
              </a:xfrm>
              <a:prstGeom prst="rect">
                <a:avLst/>
              </a:prstGeom>
            </p:spPr>
          </p:pic>
          <p:pic>
            <p:nvPicPr>
              <p:cNvPr id="24" name="Picture 23"/>
              <p:cNvPicPr>
                <a:picLocks noChangeAspect="1"/>
              </p:cNvPicPr>
              <p:nvPr/>
            </p:nvPicPr>
            <p:blipFill>
              <a:blip r:embed="rId9"/>
              <a:stretch>
                <a:fillRect/>
              </a:stretch>
            </p:blipFill>
            <p:spPr>
              <a:xfrm>
                <a:off x="8855" y="10073"/>
                <a:ext cx="1450" cy="1120"/>
              </a:xfrm>
              <a:prstGeom prst="rect">
                <a:avLst/>
              </a:prstGeom>
            </p:spPr>
          </p:pic>
          <p:pic>
            <p:nvPicPr>
              <p:cNvPr id="25" name="Picture 24"/>
              <p:cNvPicPr>
                <a:picLocks noChangeAspect="1"/>
              </p:cNvPicPr>
              <p:nvPr/>
            </p:nvPicPr>
            <p:blipFill>
              <a:blip r:embed="rId11"/>
              <a:stretch>
                <a:fillRect/>
              </a:stretch>
            </p:blipFill>
            <p:spPr>
              <a:xfrm>
                <a:off x="1270" y="9920"/>
                <a:ext cx="1140" cy="830"/>
              </a:xfrm>
              <a:prstGeom prst="rect">
                <a:avLst/>
              </a:prstGeom>
            </p:spPr>
          </p:pic>
          <p:pic>
            <p:nvPicPr>
              <p:cNvPr id="27" name="Picture 26"/>
              <p:cNvPicPr>
                <a:picLocks noChangeAspect="1"/>
              </p:cNvPicPr>
              <p:nvPr/>
            </p:nvPicPr>
            <p:blipFill>
              <a:blip r:embed="rId9"/>
              <a:stretch>
                <a:fillRect/>
              </a:stretch>
            </p:blipFill>
            <p:spPr>
              <a:xfrm>
                <a:off x="5395" y="10200"/>
                <a:ext cx="1450" cy="1120"/>
              </a:xfrm>
              <a:prstGeom prst="rect">
                <a:avLst/>
              </a:prstGeom>
            </p:spPr>
          </p:pic>
          <p:pic>
            <p:nvPicPr>
              <p:cNvPr id="28" name="Picture 27"/>
              <p:cNvPicPr>
                <a:picLocks noChangeAspect="1"/>
              </p:cNvPicPr>
              <p:nvPr/>
            </p:nvPicPr>
            <p:blipFill>
              <a:blip r:embed="rId7"/>
              <a:stretch>
                <a:fillRect/>
              </a:stretch>
            </p:blipFill>
            <p:spPr>
              <a:xfrm flipH="1">
                <a:off x="3835" y="10073"/>
                <a:ext cx="1560" cy="3440"/>
              </a:xfrm>
              <a:prstGeom prst="rect">
                <a:avLst/>
              </a:prstGeom>
            </p:spPr>
          </p:pic>
          <p:pic>
            <p:nvPicPr>
              <p:cNvPr id="29" name="Picture 28"/>
              <p:cNvPicPr>
                <a:picLocks noChangeAspect="1"/>
              </p:cNvPicPr>
              <p:nvPr/>
            </p:nvPicPr>
            <p:blipFill>
              <a:blip r:embed="rId12"/>
              <a:stretch>
                <a:fillRect/>
              </a:stretch>
            </p:blipFill>
            <p:spPr>
              <a:xfrm flipH="1">
                <a:off x="6918" y="9863"/>
                <a:ext cx="2310" cy="2210"/>
              </a:xfrm>
              <a:prstGeom prst="rect">
                <a:avLst/>
              </a:prstGeom>
            </p:spPr>
          </p:pic>
          <p:pic>
            <p:nvPicPr>
              <p:cNvPr id="30" name="Picture 29"/>
              <p:cNvPicPr>
                <a:picLocks noChangeAspect="1"/>
              </p:cNvPicPr>
              <p:nvPr/>
            </p:nvPicPr>
            <p:blipFill>
              <a:blip r:embed="rId13"/>
              <a:stretch>
                <a:fillRect/>
              </a:stretch>
            </p:blipFill>
            <p:spPr>
              <a:xfrm>
                <a:off x="12020" y="9725"/>
                <a:ext cx="1360" cy="2070"/>
              </a:xfrm>
              <a:prstGeom prst="rect">
                <a:avLst/>
              </a:prstGeom>
            </p:spPr>
          </p:pic>
          <p:pic>
            <p:nvPicPr>
              <p:cNvPr id="37" name="Picture 36"/>
              <p:cNvPicPr>
                <a:picLocks noChangeAspect="1"/>
              </p:cNvPicPr>
              <p:nvPr/>
            </p:nvPicPr>
            <p:blipFill>
              <a:blip r:embed="rId12"/>
              <a:stretch>
                <a:fillRect/>
              </a:stretch>
            </p:blipFill>
            <p:spPr>
              <a:xfrm>
                <a:off x="1816" y="9528"/>
                <a:ext cx="2310" cy="2210"/>
              </a:xfrm>
              <a:prstGeom prst="rect">
                <a:avLst/>
              </a:prstGeom>
            </p:spPr>
          </p:pic>
          <p:pic>
            <p:nvPicPr>
              <p:cNvPr id="39" name="Picture 38"/>
              <p:cNvPicPr>
                <a:picLocks noChangeAspect="1"/>
              </p:cNvPicPr>
              <p:nvPr/>
            </p:nvPicPr>
            <p:blipFill>
              <a:blip r:embed="rId11"/>
              <a:stretch>
                <a:fillRect/>
              </a:stretch>
            </p:blipFill>
            <p:spPr>
              <a:xfrm>
                <a:off x="9912" y="9365"/>
                <a:ext cx="1140" cy="830"/>
              </a:xfrm>
              <a:prstGeom prst="rect">
                <a:avLst/>
              </a:prstGeom>
            </p:spPr>
          </p:pic>
          <p:pic>
            <p:nvPicPr>
              <p:cNvPr id="41" name="Picture 40"/>
              <p:cNvPicPr>
                <a:picLocks noChangeAspect="1"/>
              </p:cNvPicPr>
              <p:nvPr/>
            </p:nvPicPr>
            <p:blipFill>
              <a:blip r:embed="rId11"/>
              <a:stretch>
                <a:fillRect/>
              </a:stretch>
            </p:blipFill>
            <p:spPr>
              <a:xfrm>
                <a:off x="5009" y="9725"/>
                <a:ext cx="1140" cy="830"/>
              </a:xfrm>
              <a:prstGeom prst="rect">
                <a:avLst/>
              </a:prstGeom>
            </p:spPr>
          </p:pic>
        </p:grpSp>
        <p:pic>
          <p:nvPicPr>
            <p:cNvPr id="42" name="Picture 41"/>
            <p:cNvPicPr>
              <a:picLocks noChangeAspect="1"/>
            </p:cNvPicPr>
            <p:nvPr/>
          </p:nvPicPr>
          <p:blipFill>
            <a:blip r:embed="rId9"/>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5"/>
          <a:stretch>
            <a:fillRect/>
          </a:stretch>
        </p:blipFill>
        <p:spPr>
          <a:xfrm>
            <a:off x="3188335" y="1313815"/>
            <a:ext cx="5815330" cy="4230370"/>
          </a:xfrm>
          <a:prstGeom prst="rect">
            <a:avLst/>
          </a:prstGeom>
        </p:spPr>
      </p:pic>
    </p:spTree>
    <p:custDataLst>
      <p:tags r:id="rId1"/>
    </p:custDataLst>
    <p:extLst>
      <p:ext uri="{BB962C8B-B14F-4D97-AF65-F5344CB8AC3E}">
        <p14:creationId xmlns:p14="http://schemas.microsoft.com/office/powerpoint/2010/main" val="294899878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9678227" cy="646331"/>
          </a:xfrm>
          <a:prstGeom prst="rect">
            <a:avLst/>
          </a:prstGeom>
          <a:noFill/>
        </p:spPr>
        <p:txBody>
          <a:bodyPr wrap="non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Tìm chi tiết tả không gian nơi Quy đang ngồi học?</a:t>
            </a:r>
          </a:p>
        </p:txBody>
      </p:sp>
      <p:sp>
        <p:nvSpPr>
          <p:cNvPr id="15" name="文本框 14"/>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Calibri" panose="020F0502020204030204" pitchFamily="34" charset="0"/>
                <a:cs typeface="Calibri" panose="020F0502020204030204" pitchFamily="34" charset="0"/>
                <a:sym typeface="+mn-ea"/>
              </a:rPr>
              <a:t>Hành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động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suy</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nghĩ</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cho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biết</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đang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gặp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khó</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6" name="文本框 14"/>
          <p:cNvSpPr txBox="1"/>
          <p:nvPr/>
        </p:nvSpPr>
        <p:spPr>
          <a:xfrm>
            <a:off x="1475143" y="3103318"/>
            <a:ext cx="10782935"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19" name="文本框 14"/>
          <p:cNvSpPr txBox="1"/>
          <p:nvPr/>
        </p:nvSpPr>
        <p:spPr>
          <a:xfrm>
            <a:off x="1472376" y="4050349"/>
            <a:ext cx="10021523"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Vì sao bố kể cho Quy nghe về những trận mưa?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17625" y="4916926"/>
            <a:ext cx="10782935" cy="1200329"/>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41918" y="520812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Tree>
    <p:custDataLst>
      <p:tags r:id="rId1"/>
    </p:custDataLst>
    <p:extLst>
      <p:ext uri="{BB962C8B-B14F-4D97-AF65-F5344CB8AC3E}">
        <p14:creationId xmlns:p14="http://schemas.microsoft.com/office/powerpoint/2010/main" val="1983460284"/>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107265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Tìm chi tiết tả không gian nơi Quy đang ngồi học?</a:t>
            </a:r>
            <a:endParaRPr kumimoji="0" lang="vi-VN"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pic>
        <p:nvPicPr>
          <p:cNvPr id="3" name="图片 1"/>
          <p:cNvPicPr>
            <a:picLocks noChangeAspect="1"/>
          </p:cNvPicPr>
          <p:nvPr/>
        </p:nvPicPr>
        <p:blipFill>
          <a:blip r:embed="rId11"/>
          <a:stretch>
            <a:fillRect/>
          </a:stretch>
        </p:blipFill>
        <p:spPr>
          <a:xfrm>
            <a:off x="15262" y="2409825"/>
            <a:ext cx="464163" cy="691814"/>
          </a:xfrm>
          <a:prstGeom prst="rect">
            <a:avLst/>
          </a:prstGeom>
        </p:spPr>
      </p:pic>
      <p:pic>
        <p:nvPicPr>
          <p:cNvPr id="71" name="Picture 70" descr="Picture10"/>
          <p:cNvPicPr>
            <a:picLocks noChangeAspect="1"/>
          </p:cNvPicPr>
          <p:nvPr/>
        </p:nvPicPr>
        <p:blipFill>
          <a:blip r:embed="rId12"/>
          <a:stretch>
            <a:fillRect/>
          </a:stretch>
        </p:blipFill>
        <p:spPr>
          <a:xfrm>
            <a:off x="-626745" y="101600"/>
            <a:ext cx="4175760" cy="1151890"/>
          </a:xfrm>
          <a:prstGeom prst="rect">
            <a:avLst/>
          </a:prstGeom>
        </p:spPr>
      </p:pic>
      <p:sp>
        <p:nvSpPr>
          <p:cNvPr id="9" name="Text Box 8"/>
          <p:cNvSpPr txBox="1"/>
          <p:nvPr/>
        </p:nvSpPr>
        <p:spPr>
          <a:xfrm>
            <a:off x="674370" y="2353945"/>
            <a:ext cx="11258550" cy="3444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40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nhầm đề bài tập làm văn:"Em hãy tả lại quang cảnh một trận mưa rào". Quy thở dài: "Trời thì nắng mà bài văn lại yêu cầu tả mưa.".</a:t>
            </a:r>
          </a:p>
        </p:txBody>
      </p:sp>
      <p:sp>
        <p:nvSpPr>
          <p:cNvPr id="6" name="Rectangles 10">
            <a:extLst>
              <a:ext uri="{FF2B5EF4-FFF2-40B4-BE49-F238E27FC236}">
                <a16:creationId xmlns:a16="http://schemas.microsoft.com/office/drawing/2014/main" id="{CAB6ED2E-69BC-79EF-2D97-0D22060EB649}"/>
              </a:ext>
            </a:extLst>
          </p:cNvPr>
          <p:cNvSpPr/>
          <p:nvPr/>
        </p:nvSpPr>
        <p:spPr>
          <a:xfrm>
            <a:off x="784732" y="229273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7" name="Rectangles 10">
            <a:extLst>
              <a:ext uri="{FF2B5EF4-FFF2-40B4-BE49-F238E27FC236}">
                <a16:creationId xmlns:a16="http://schemas.microsoft.com/office/drawing/2014/main" id="{4CBA5DC7-6CB9-132D-265D-6A00A4A5AC83}"/>
              </a:ext>
            </a:extLst>
          </p:cNvPr>
          <p:cNvSpPr/>
          <p:nvPr/>
        </p:nvSpPr>
        <p:spPr>
          <a:xfrm>
            <a:off x="784732" y="316141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custDataLst>
      <p:tags r:id="rId1"/>
    </p:custDataLst>
    <p:extLst>
      <p:ext uri="{BB962C8B-B14F-4D97-AF65-F5344CB8AC3E}">
        <p14:creationId xmlns:p14="http://schemas.microsoft.com/office/powerpoint/2010/main" val="20557368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7" grpId="0" animBg="1"/>
      <p:bldP spid="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99322" y="1293650"/>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Hành động và suy nghĩ nào của Quy cho biết Quy đang gặp khó khăn với bài làm văn?</a:t>
            </a:r>
            <a:endPar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50" name="椭圆 5"/>
          <p:cNvSpPr>
            <a:spLocks noChangeArrowheads="1"/>
          </p:cNvSpPr>
          <p:nvPr/>
        </p:nvSpPr>
        <p:spPr bwMode="auto">
          <a:xfrm>
            <a:off x="468506" y="1316830"/>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2" name="文本框 14">
            <a:extLst>
              <a:ext uri="{FF2B5EF4-FFF2-40B4-BE49-F238E27FC236}">
                <a16:creationId xmlns:a16="http://schemas.microsoft.com/office/drawing/2014/main" id="{61704256-2C63-D0F4-8C25-DACC0A0D2F3B}"/>
              </a:ext>
            </a:extLst>
          </p:cNvPr>
          <p:cNvSpPr txBox="1"/>
          <p:nvPr/>
        </p:nvSpPr>
        <p:spPr>
          <a:xfrm>
            <a:off x="1287018" y="2830604"/>
            <a:ext cx="9914255" cy="2554545"/>
          </a:xfrm>
          <a:prstGeom prst="rect">
            <a:avLst/>
          </a:prstGeom>
          <a:noFill/>
        </p:spPr>
        <p:txBody>
          <a:bodyPr wrap="square" rtlCol="0">
            <a:spAutoFit/>
          </a:bodyPr>
          <a:lstStyle/>
          <a:p>
            <a:pPr marL="571500" lvl="0" indent="-571500" algn="just">
              <a:buFont typeface="Wingdings" panose="05000000000000000000" pitchFamily="2" charset="2"/>
              <a:buChar char="q"/>
            </a:pPr>
            <a:r>
              <a:rPr lang="vi-VN" sz="4000" b="1" dirty="0">
                <a:solidFill>
                  <a:sysClr val="windowText" lastClr="000000"/>
                </a:solidFill>
                <a:latin typeface="Calibri" panose="020F0502020204030204" pitchFamily="34" charset="0"/>
                <a:cs typeface="Calibri" panose="020F0502020204030204" pitchFamily="34" charset="0"/>
                <a:sym typeface="+mn-ea"/>
              </a:rPr>
              <a:t>Hành động: </a:t>
            </a:r>
            <a:r>
              <a:rPr lang="vi-VN" sz="4000" b="1" i="1" dirty="0">
                <a:solidFill>
                  <a:sysClr val="windowText" lastClr="000000"/>
                </a:solidFill>
                <a:latin typeface="Calibri" panose="020F0502020204030204" pitchFamily="34" charset="0"/>
                <a:cs typeface="Calibri" panose="020F0502020204030204" pitchFamily="34" charset="0"/>
                <a:sym typeface="+mn-ea"/>
              </a:rPr>
              <a:t>Quy chống tay, tì má, đọc nhẩm đề tập làm văn, thở dài.</a:t>
            </a:r>
          </a:p>
          <a:p>
            <a:pPr marL="571500" lvl="0" indent="-571500" algn="just">
              <a:buFont typeface="Wingdings" panose="05000000000000000000" pitchFamily="2" charset="2"/>
              <a:buChar char="q"/>
            </a:pPr>
            <a:r>
              <a:rPr lang="vi-VN" sz="4000" b="1" i="1" dirty="0">
                <a:solidFill>
                  <a:sysClr val="windowText" lastClr="000000"/>
                </a:solidFill>
                <a:latin typeface="Calibri" panose="020F0502020204030204" pitchFamily="34" charset="0"/>
                <a:cs typeface="Calibri" panose="020F0502020204030204" pitchFamily="34" charset="0"/>
                <a:sym typeface="+mn-ea"/>
              </a:rPr>
              <a:t>Suy nghĩ: Trời thì nắng mà bài văn là yêu cầu tả mưa.</a:t>
            </a:r>
          </a:p>
        </p:txBody>
      </p:sp>
    </p:spTree>
    <p:custDataLst>
      <p:tags r:id="rId1"/>
    </p:custDataLst>
    <p:extLst>
      <p:ext uri="{BB962C8B-B14F-4D97-AF65-F5344CB8AC3E}">
        <p14:creationId xmlns:p14="http://schemas.microsoft.com/office/powerpoint/2010/main" val="12046643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394461" y="1644333"/>
            <a:ext cx="1060246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Điều gì khiến Quy nghĩ bức tường vôi xanh có phép lạ?</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sp>
        <p:nvSpPr>
          <p:cNvPr id="51" name="椭圆 5"/>
          <p:cNvSpPr>
            <a:spLocks noChangeArrowheads="1"/>
          </p:cNvSpPr>
          <p:nvPr/>
        </p:nvSpPr>
        <p:spPr bwMode="auto">
          <a:xfrm>
            <a:off x="561492" y="1625821"/>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3</a:t>
            </a: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1358518" y="3182129"/>
            <a:ext cx="10482961" cy="2308324"/>
          </a:xfrm>
          <a:prstGeom prst="rect">
            <a:avLst/>
          </a:prstGeom>
          <a:noFill/>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Vì Quy quan sát thấy bố thường tì cằm lên tay, nhìn vào bức tường một hồi rồi cầm bút viết lia lịa, nên Quy nghĩ bức tường có phép lạ, có thể gợi ý cho bố cách viết văn.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8309995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9" y="1113423"/>
            <a:ext cx="964946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Vì sao bố kể cho Quy nghe về những trận mưa? Tìm câu trả lời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A. Vì những trận mưa gắn với kỉ niệm tuổi thơ của bố.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B. Vì bố muốn Quy tả những trận mưa mà bố đã từng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C. Vì bố muốn gợi cho Quy nhớ lại những trận mưa mà Quy đã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 Vì bố muốn Quy nhớ về bà nội của mình.</a:t>
            </a:r>
          </a:p>
        </p:txBody>
      </p:sp>
      <p:sp>
        <p:nvSpPr>
          <p:cNvPr id="52" name="椭圆 5"/>
          <p:cNvSpPr>
            <a:spLocks noChangeArrowheads="1"/>
          </p:cNvSpPr>
          <p:nvPr/>
        </p:nvSpPr>
        <p:spPr bwMode="auto">
          <a:xfrm>
            <a:off x="664130" y="131251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2" name="Oval 1">
            <a:extLst>
              <a:ext uri="{FF2B5EF4-FFF2-40B4-BE49-F238E27FC236}">
                <a16:creationId xmlns:a16="http://schemas.microsoft.com/office/drawing/2014/main" id="{6E3A6AC6-618A-FD86-1F83-B9D50625DF4C}"/>
              </a:ext>
            </a:extLst>
          </p:cNvPr>
          <p:cNvSpPr/>
          <p:nvPr/>
        </p:nvSpPr>
        <p:spPr>
          <a:xfrm>
            <a:off x="1353312" y="4425696"/>
            <a:ext cx="649224" cy="5852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6225056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stretch>
            <a:fillRect/>
          </a:stretch>
        </p:blipFill>
        <p:spPr>
          <a:xfrm>
            <a:off x="2259970" y="-776809"/>
            <a:ext cx="6330432" cy="5509979"/>
          </a:xfrm>
          <a:prstGeom prst="rect">
            <a:avLst/>
          </a:prstGeom>
        </p:spPr>
      </p:pic>
      <p:pic>
        <p:nvPicPr>
          <p:cNvPr id="8" name="图片 7"/>
          <p:cNvPicPr>
            <a:picLocks noChangeAspect="1"/>
          </p:cNvPicPr>
          <p:nvPr/>
        </p:nvPicPr>
        <p:blipFill>
          <a:blip r:embed="rId5"/>
          <a:stretch>
            <a:fillRect/>
          </a:stretch>
        </p:blipFill>
        <p:spPr>
          <a:xfrm>
            <a:off x="2259970" y="4879819"/>
            <a:ext cx="1173574" cy="1091069"/>
          </a:xfrm>
          <a:prstGeom prst="rect">
            <a:avLst/>
          </a:prstGeom>
        </p:spPr>
      </p:pic>
      <p:pic>
        <p:nvPicPr>
          <p:cNvPr id="9" name="图片 8"/>
          <p:cNvPicPr>
            <a:picLocks noChangeAspect="1"/>
          </p:cNvPicPr>
          <p:nvPr/>
        </p:nvPicPr>
        <p:blipFill>
          <a:blip r:embed="rId5"/>
          <a:stretch>
            <a:fillRect/>
          </a:stretch>
        </p:blipFill>
        <p:spPr>
          <a:xfrm>
            <a:off x="4422733" y="4834143"/>
            <a:ext cx="1173574" cy="1091069"/>
          </a:xfrm>
          <a:prstGeom prst="rect">
            <a:avLst/>
          </a:prstGeom>
        </p:spPr>
      </p:pic>
      <p:pic>
        <p:nvPicPr>
          <p:cNvPr id="10" name="图片 9"/>
          <p:cNvPicPr>
            <a:picLocks noChangeAspect="1"/>
          </p:cNvPicPr>
          <p:nvPr/>
        </p:nvPicPr>
        <p:blipFill>
          <a:blip r:embed="rId5"/>
          <a:stretch>
            <a:fillRect/>
          </a:stretch>
        </p:blipFill>
        <p:spPr>
          <a:xfrm>
            <a:off x="6585496" y="4834143"/>
            <a:ext cx="1173574" cy="1091069"/>
          </a:xfrm>
          <a:prstGeom prst="rect">
            <a:avLst/>
          </a:prstGeom>
        </p:spPr>
      </p:pic>
      <p:pic>
        <p:nvPicPr>
          <p:cNvPr id="11" name="图片 10"/>
          <p:cNvPicPr>
            <a:picLocks noChangeAspect="1"/>
          </p:cNvPicPr>
          <p:nvPr/>
        </p:nvPicPr>
        <p:blipFill>
          <a:blip r:embed="rId5"/>
          <a:stretch>
            <a:fillRect/>
          </a:stretch>
        </p:blipFill>
        <p:spPr>
          <a:xfrm>
            <a:off x="8748259" y="4834142"/>
            <a:ext cx="1173574" cy="1091069"/>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7"/>
          <a:stretch>
            <a:fillRect/>
          </a:stretch>
        </p:blipFill>
        <p:spPr>
          <a:xfrm>
            <a:off x="2846757" y="1978180"/>
            <a:ext cx="6645216" cy="1749704"/>
          </a:xfrm>
          <a:prstGeom prst="rect">
            <a:avLst/>
          </a:prstGeom>
        </p:spPr>
      </p:pic>
    </p:spTree>
    <p:custDataLst>
      <p:tags r:id="rId1"/>
    </p:custDataLst>
    <p:extLst>
      <p:ext uri="{BB962C8B-B14F-4D97-AF65-F5344CB8AC3E}">
        <p14:creationId xmlns:p14="http://schemas.microsoft.com/office/powerpoint/2010/main" val="2050697705"/>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59"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8" y="1253490"/>
            <a:ext cx="99142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rPr>
              <a:t>Theo em, vì sao Quy có thể làm được bài văn mà không cần nhìn bức tường có nhiều phép lạ nữa?</a:t>
            </a:r>
          </a:p>
        </p:txBody>
      </p:sp>
      <p:sp>
        <p:nvSpPr>
          <p:cNvPr id="52" name="椭圆 5"/>
          <p:cNvSpPr>
            <a:spLocks noChangeArrowheads="1"/>
          </p:cNvSpPr>
          <p:nvPr/>
        </p:nvSpPr>
        <p:spPr bwMode="auto">
          <a:xfrm>
            <a:off x="508682" y="1349088"/>
            <a:ext cx="682512" cy="717280"/>
          </a:xfrm>
          <a:prstGeom prst="ellipse">
            <a:avLst/>
          </a:prstGeom>
          <a:solidFill>
            <a:srgbClr val="00B05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1451610" y="2629436"/>
            <a:ext cx="9914255" cy="2554545"/>
          </a:xfrm>
          <a:prstGeom prst="rect">
            <a:avLst/>
          </a:prstGeom>
          <a:noFill/>
        </p:spPr>
        <p:txBody>
          <a:bodyPr wrap="square" rtlCol="0">
            <a:spAutoFit/>
          </a:bodyPr>
          <a:lstStyle/>
          <a:p>
            <a:pPr lvl="0" algn="just"/>
            <a:r>
              <a:rPr lang="vi-VN" sz="4000" b="1" dirty="0">
                <a:solidFill>
                  <a:sysClr val="windowText" lastClr="000000"/>
                </a:solidFill>
                <a:latin typeface="Calibri" panose="020F0502020204030204" pitchFamily="34" charset="0"/>
                <a:cs typeface="Calibri" panose="020F0502020204030204" pitchFamily="34" charset="0"/>
                <a:sym typeface="+mn-ea"/>
              </a:rPr>
              <a:t>Quy có thể làm được bài văn mà không cần đến bức tường có những phép lạ là vì bố đã gợi cho Quy nhớ đến những cơn mưa mà cậu đã gặp, đã biết.</a:t>
            </a:r>
            <a:endParaRPr kumimoji="0" lang="vi-V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mn-ea"/>
            </a:endParaRPr>
          </a:p>
        </p:txBody>
      </p:sp>
    </p:spTree>
    <p:custDataLst>
      <p:tags r:id="rId1"/>
    </p:custDataLst>
    <p:extLst>
      <p:ext uri="{BB962C8B-B14F-4D97-AF65-F5344CB8AC3E}">
        <p14:creationId xmlns:p14="http://schemas.microsoft.com/office/powerpoint/2010/main" val="25169359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11261217" cy="2499467"/>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b="1" dirty="0">
                <a:solidFill>
                  <a:prstClr val="black"/>
                </a:solidFill>
                <a:latin typeface="Calibri" panose="020F0502020204030204" pitchFamily="34" charset="0"/>
                <a:cs typeface="Calibri" panose="020F0502020204030204" pitchFamily="34" charset="0"/>
                <a:sym typeface="+mn-ea"/>
              </a:rPr>
              <a:t>Quy </a:t>
            </a:r>
            <a:r>
              <a:rPr lang="en-US" sz="3600" b="1" dirty="0" err="1">
                <a:solidFill>
                  <a:prstClr val="black"/>
                </a:solidFill>
                <a:latin typeface="Calibri" panose="020F0502020204030204" pitchFamily="34" charset="0"/>
                <a:cs typeface="Calibri" panose="020F0502020204030204" pitchFamily="34" charset="0"/>
                <a:sym typeface="+mn-ea"/>
              </a:rPr>
              <a:t>đã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viết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nhờ</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sự</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hướng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dẫn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bố</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hiểu</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rằng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để</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được</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một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cơn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cần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dựa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những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gì</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mình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quan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sát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ghi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nhớ</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hợp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trí</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tưởng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tượng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phong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phú</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pic>
        <p:nvPicPr>
          <p:cNvPr id="33" name="Picture 32" descr="Picture11"/>
          <p:cNvPicPr>
            <a:picLocks noChangeAspect="1"/>
          </p:cNvPicPr>
          <p:nvPr/>
        </p:nvPicPr>
        <p:blipFill>
          <a:blip r:embed="rId4"/>
          <a:stretch>
            <a:fillRect/>
          </a:stretch>
        </p:blipFill>
        <p:spPr>
          <a:xfrm>
            <a:off x="104775" y="167005"/>
            <a:ext cx="6888480" cy="1212850"/>
          </a:xfrm>
          <a:prstGeom prst="rect">
            <a:avLst/>
          </a:prstGeom>
        </p:spPr>
      </p:pic>
      <p:pic>
        <p:nvPicPr>
          <p:cNvPr id="2" name="Picture 1">
            <a:extLst>
              <a:ext uri="{FF2B5EF4-FFF2-40B4-BE49-F238E27FC236}">
                <a16:creationId xmlns:a16="http://schemas.microsoft.com/office/drawing/2014/main" id="{A1453097-8FF4-4BA0-415A-D19EA8634139}"/>
              </a:ext>
            </a:extLst>
          </p:cNvPr>
          <p:cNvPicPr>
            <a:picLocks noChangeAspect="1"/>
          </p:cNvPicPr>
          <p:nvPr/>
        </p:nvPicPr>
        <p:blipFill>
          <a:blip r:embed="rId5"/>
          <a:stretch>
            <a:fillRect/>
          </a:stretch>
        </p:blipFill>
        <p:spPr>
          <a:xfrm>
            <a:off x="6270308" y="4185848"/>
            <a:ext cx="5921692" cy="2607381"/>
          </a:xfrm>
          <a:prstGeom prst="rect">
            <a:avLst/>
          </a:prstGeom>
        </p:spPr>
      </p:pic>
    </p:spTree>
    <p:custDataLst>
      <p:tags r:id="rId1"/>
    </p:custDataLst>
    <p:extLst>
      <p:ext uri="{BB962C8B-B14F-4D97-AF65-F5344CB8AC3E}">
        <p14:creationId xmlns:p14="http://schemas.microsoft.com/office/powerpoint/2010/main" val="29322993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7"/>
              <a:stretch>
                <a:fillRect/>
              </a:stretch>
            </p:blipFill>
            <p:spPr>
              <a:xfrm>
                <a:off x="13255" y="9285"/>
                <a:ext cx="1560" cy="3440"/>
              </a:xfrm>
              <a:prstGeom prst="rect">
                <a:avLst/>
              </a:prstGeom>
            </p:spPr>
          </p:pic>
          <p:pic>
            <p:nvPicPr>
              <p:cNvPr id="12" name="Picture 11"/>
              <p:cNvPicPr>
                <a:picLocks noChangeAspect="1"/>
              </p:cNvPicPr>
              <p:nvPr/>
            </p:nvPicPr>
            <p:blipFill>
              <a:blip r:embed="rId8"/>
              <a:stretch>
                <a:fillRect/>
              </a:stretch>
            </p:blipFill>
            <p:spPr>
              <a:xfrm>
                <a:off x="14815" y="9285"/>
                <a:ext cx="1450" cy="2950"/>
              </a:xfrm>
              <a:prstGeom prst="rect">
                <a:avLst/>
              </a:prstGeom>
            </p:spPr>
          </p:pic>
          <p:pic>
            <p:nvPicPr>
              <p:cNvPr id="13" name="Picture 12"/>
              <p:cNvPicPr>
                <a:picLocks noChangeAspect="1"/>
              </p:cNvPicPr>
              <p:nvPr/>
            </p:nvPicPr>
            <p:blipFill>
              <a:blip r:embed="rId9"/>
              <a:stretch>
                <a:fillRect/>
              </a:stretch>
            </p:blipFill>
            <p:spPr>
              <a:xfrm>
                <a:off x="10375" y="9920"/>
                <a:ext cx="1450" cy="1120"/>
              </a:xfrm>
              <a:prstGeom prst="rect">
                <a:avLst/>
              </a:prstGeom>
            </p:spPr>
          </p:pic>
          <p:pic>
            <p:nvPicPr>
              <p:cNvPr id="14" name="Picture 13"/>
              <p:cNvPicPr>
                <a:picLocks noChangeAspect="1"/>
              </p:cNvPicPr>
              <p:nvPr/>
            </p:nvPicPr>
            <p:blipFill>
              <a:blip r:embed="rId10"/>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10"/>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9"/>
              <a:stretch>
                <a:fillRect/>
              </a:stretch>
            </p:blipFill>
            <p:spPr>
              <a:xfrm>
                <a:off x="18555" y="8960"/>
                <a:ext cx="1450" cy="1120"/>
              </a:xfrm>
              <a:prstGeom prst="rect">
                <a:avLst/>
              </a:prstGeom>
            </p:spPr>
          </p:pic>
          <p:pic>
            <p:nvPicPr>
              <p:cNvPr id="23" name="Picture 22"/>
              <p:cNvPicPr>
                <a:picLocks noChangeAspect="1"/>
              </p:cNvPicPr>
              <p:nvPr/>
            </p:nvPicPr>
            <p:blipFill>
              <a:blip r:embed="rId9"/>
              <a:stretch>
                <a:fillRect/>
              </a:stretch>
            </p:blipFill>
            <p:spPr>
              <a:xfrm>
                <a:off x="18075" y="10080"/>
                <a:ext cx="1450" cy="1120"/>
              </a:xfrm>
              <a:prstGeom prst="rect">
                <a:avLst/>
              </a:prstGeom>
            </p:spPr>
          </p:pic>
          <p:pic>
            <p:nvPicPr>
              <p:cNvPr id="24" name="Picture 23"/>
              <p:cNvPicPr>
                <a:picLocks noChangeAspect="1"/>
              </p:cNvPicPr>
              <p:nvPr/>
            </p:nvPicPr>
            <p:blipFill>
              <a:blip r:embed="rId9"/>
              <a:stretch>
                <a:fillRect/>
              </a:stretch>
            </p:blipFill>
            <p:spPr>
              <a:xfrm>
                <a:off x="8855" y="10073"/>
                <a:ext cx="1450" cy="1120"/>
              </a:xfrm>
              <a:prstGeom prst="rect">
                <a:avLst/>
              </a:prstGeom>
            </p:spPr>
          </p:pic>
          <p:pic>
            <p:nvPicPr>
              <p:cNvPr id="25" name="Picture 24"/>
              <p:cNvPicPr>
                <a:picLocks noChangeAspect="1"/>
              </p:cNvPicPr>
              <p:nvPr/>
            </p:nvPicPr>
            <p:blipFill>
              <a:blip r:embed="rId11"/>
              <a:stretch>
                <a:fillRect/>
              </a:stretch>
            </p:blipFill>
            <p:spPr>
              <a:xfrm>
                <a:off x="1270" y="9920"/>
                <a:ext cx="1140" cy="830"/>
              </a:xfrm>
              <a:prstGeom prst="rect">
                <a:avLst/>
              </a:prstGeom>
            </p:spPr>
          </p:pic>
          <p:pic>
            <p:nvPicPr>
              <p:cNvPr id="27" name="Picture 26"/>
              <p:cNvPicPr>
                <a:picLocks noChangeAspect="1"/>
              </p:cNvPicPr>
              <p:nvPr/>
            </p:nvPicPr>
            <p:blipFill>
              <a:blip r:embed="rId9"/>
              <a:stretch>
                <a:fillRect/>
              </a:stretch>
            </p:blipFill>
            <p:spPr>
              <a:xfrm>
                <a:off x="5395" y="10200"/>
                <a:ext cx="1450" cy="1120"/>
              </a:xfrm>
              <a:prstGeom prst="rect">
                <a:avLst/>
              </a:prstGeom>
            </p:spPr>
          </p:pic>
          <p:pic>
            <p:nvPicPr>
              <p:cNvPr id="28" name="Picture 27"/>
              <p:cNvPicPr>
                <a:picLocks noChangeAspect="1"/>
              </p:cNvPicPr>
              <p:nvPr/>
            </p:nvPicPr>
            <p:blipFill>
              <a:blip r:embed="rId7"/>
              <a:stretch>
                <a:fillRect/>
              </a:stretch>
            </p:blipFill>
            <p:spPr>
              <a:xfrm flipH="1">
                <a:off x="3835" y="10073"/>
                <a:ext cx="1560" cy="3440"/>
              </a:xfrm>
              <a:prstGeom prst="rect">
                <a:avLst/>
              </a:prstGeom>
            </p:spPr>
          </p:pic>
          <p:pic>
            <p:nvPicPr>
              <p:cNvPr id="29" name="Picture 28"/>
              <p:cNvPicPr>
                <a:picLocks noChangeAspect="1"/>
              </p:cNvPicPr>
              <p:nvPr/>
            </p:nvPicPr>
            <p:blipFill>
              <a:blip r:embed="rId12"/>
              <a:stretch>
                <a:fillRect/>
              </a:stretch>
            </p:blipFill>
            <p:spPr>
              <a:xfrm flipH="1">
                <a:off x="6918" y="9863"/>
                <a:ext cx="2310" cy="2210"/>
              </a:xfrm>
              <a:prstGeom prst="rect">
                <a:avLst/>
              </a:prstGeom>
            </p:spPr>
          </p:pic>
          <p:pic>
            <p:nvPicPr>
              <p:cNvPr id="30" name="Picture 29"/>
              <p:cNvPicPr>
                <a:picLocks noChangeAspect="1"/>
              </p:cNvPicPr>
              <p:nvPr/>
            </p:nvPicPr>
            <p:blipFill>
              <a:blip r:embed="rId13"/>
              <a:stretch>
                <a:fillRect/>
              </a:stretch>
            </p:blipFill>
            <p:spPr>
              <a:xfrm>
                <a:off x="12020" y="9725"/>
                <a:ext cx="1360" cy="2070"/>
              </a:xfrm>
              <a:prstGeom prst="rect">
                <a:avLst/>
              </a:prstGeom>
            </p:spPr>
          </p:pic>
          <p:pic>
            <p:nvPicPr>
              <p:cNvPr id="37" name="Picture 36"/>
              <p:cNvPicPr>
                <a:picLocks noChangeAspect="1"/>
              </p:cNvPicPr>
              <p:nvPr/>
            </p:nvPicPr>
            <p:blipFill>
              <a:blip r:embed="rId12"/>
              <a:stretch>
                <a:fillRect/>
              </a:stretch>
            </p:blipFill>
            <p:spPr>
              <a:xfrm>
                <a:off x="1816" y="9528"/>
                <a:ext cx="2310" cy="2210"/>
              </a:xfrm>
              <a:prstGeom prst="rect">
                <a:avLst/>
              </a:prstGeom>
            </p:spPr>
          </p:pic>
          <p:pic>
            <p:nvPicPr>
              <p:cNvPr id="39" name="Picture 38"/>
              <p:cNvPicPr>
                <a:picLocks noChangeAspect="1"/>
              </p:cNvPicPr>
              <p:nvPr/>
            </p:nvPicPr>
            <p:blipFill>
              <a:blip r:embed="rId11"/>
              <a:stretch>
                <a:fillRect/>
              </a:stretch>
            </p:blipFill>
            <p:spPr>
              <a:xfrm>
                <a:off x="9912" y="9365"/>
                <a:ext cx="1140" cy="830"/>
              </a:xfrm>
              <a:prstGeom prst="rect">
                <a:avLst/>
              </a:prstGeom>
            </p:spPr>
          </p:pic>
          <p:pic>
            <p:nvPicPr>
              <p:cNvPr id="41" name="Picture 40"/>
              <p:cNvPicPr>
                <a:picLocks noChangeAspect="1"/>
              </p:cNvPicPr>
              <p:nvPr/>
            </p:nvPicPr>
            <p:blipFill>
              <a:blip r:embed="rId11"/>
              <a:stretch>
                <a:fillRect/>
              </a:stretch>
            </p:blipFill>
            <p:spPr>
              <a:xfrm>
                <a:off x="5009" y="9725"/>
                <a:ext cx="1140" cy="830"/>
              </a:xfrm>
              <a:prstGeom prst="rect">
                <a:avLst/>
              </a:prstGeom>
            </p:spPr>
          </p:pic>
        </p:grpSp>
        <p:pic>
          <p:nvPicPr>
            <p:cNvPr id="42" name="Picture 41"/>
            <p:cNvPicPr>
              <a:picLocks noChangeAspect="1"/>
            </p:cNvPicPr>
            <p:nvPr/>
          </p:nvPicPr>
          <p:blipFill>
            <a:blip r:embed="rId9"/>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5"/>
          <a:stretch>
            <a:fillRect/>
          </a:stretch>
        </p:blipFill>
        <p:spPr>
          <a:xfrm>
            <a:off x="2521585" y="1991995"/>
            <a:ext cx="8723630" cy="2164080"/>
          </a:xfrm>
          <a:prstGeom prst="rect">
            <a:avLst/>
          </a:prstGeom>
        </p:spPr>
      </p:pic>
    </p:spTree>
    <p:custDataLst>
      <p:tags r:id="rId1"/>
    </p:custDataLst>
    <p:extLst>
      <p:ext uri="{BB962C8B-B14F-4D97-AF65-F5344CB8AC3E}">
        <p14:creationId xmlns:p14="http://schemas.microsoft.com/office/powerpoint/2010/main" val="348197687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8"/>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pic>
        <p:nvPicPr>
          <p:cNvPr id="22" name="Picture 21"/>
          <p:cNvPicPr>
            <a:picLocks noChangeAspect="1"/>
          </p:cNvPicPr>
          <p:nvPr/>
        </p:nvPicPr>
        <p:blipFill>
          <a:blip r:embed="rId9"/>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9"/>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7127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Đọc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diễn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toàn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Box 4"/>
          <p:cNvSpPr txBox="1"/>
          <p:nvPr/>
        </p:nvSpPr>
        <p:spPr>
          <a:xfrm>
            <a:off x="7007860" y="1756882"/>
            <a:ext cx="5012690" cy="3108864"/>
          </a:xfrm>
          <a:prstGeom prst="rect">
            <a:avLst/>
          </a:prstGeom>
          <a:noFill/>
        </p:spPr>
        <p:txBody>
          <a:bodyPr wrap="square" rtlCol="0">
            <a:spAutoFit/>
          </a:bodyPr>
          <a:lstStyle/>
          <a:p>
            <a:pPr lvl="0" algn="just">
              <a:lnSpc>
                <a:spcPct val="110000"/>
              </a:lnSpc>
            </a:pPr>
            <a:r>
              <a:rPr lang="en-US" sz="3600" b="1" dirty="0" err="1">
                <a:solidFill>
                  <a:prstClr val="black"/>
                </a:solidFill>
                <a:latin typeface="Calibri" panose="020F0502020204030204" pitchFamily="34" charset="0"/>
                <a:cs typeface="Calibri" panose="020F0502020204030204" pitchFamily="34" charset="0"/>
              </a:rPr>
              <a:t>Nhấn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giọng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những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ngữ</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xúc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vật</a:t>
            </a:r>
            <a:r>
              <a:rPr lang="en-US" sz="3600" b="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tài</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thật</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có</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chứ</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thế</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mà</a:t>
            </a:r>
            <a:r>
              <a:rPr lang="en-US" sz="3600" b="1" i="1" dirty="0">
                <a:solidFill>
                  <a:prstClr val="black"/>
                </a:solidFill>
                <a:latin typeface="Calibri" panose="020F0502020204030204" pitchFamily="34" charset="0"/>
                <a:cs typeface="Calibri" panose="020F0502020204030204" pitchFamily="34" charset="0"/>
              </a:rPr>
              <a:t> con </a:t>
            </a:r>
            <a:r>
              <a:rPr lang="en-US" sz="3600" b="1" i="1" dirty="0" err="1">
                <a:solidFill>
                  <a:prstClr val="black"/>
                </a:solidFill>
                <a:latin typeface="Calibri" panose="020F0502020204030204" pitchFamily="34" charset="0"/>
                <a:cs typeface="Calibri" panose="020F0502020204030204" pitchFamily="34" charset="0"/>
              </a:rPr>
              <a:t>bảo</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chẳng</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thấy</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gì</a:t>
            </a:r>
            <a:r>
              <a:rPr lang="en-US" sz="3600" b="1" i="1" dirty="0">
                <a:solidFill>
                  <a:prstClr val="black"/>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7492217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3"/>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4"/>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chống tay, tì má, nhìn lên bức tường trước mặt. Màu vôi xanh mát hiện ra như tấm màn ảnh rộng. Quy đọc nh</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ẩ</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 đề bài tập làm văn:"Em hãy tả lại quang cảnh một trận mưa rào". Quy thở dài: "Trời thì nắng mà bài văn lại yêu cầu tả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chạy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ạ, con nhìn mãi bức tường như bố nhìn mà chẳng thấy trận mưa rào đâu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Đọc</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custDataLst>
      <p:tags r:id="rId1"/>
    </p:custDataLst>
    <p:extLst>
      <p:ext uri="{BB962C8B-B14F-4D97-AF65-F5344CB8AC3E}">
        <p14:creationId xmlns:p14="http://schemas.microsoft.com/office/powerpoint/2010/main" val="165626811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còn gặp lại trận mưa bão khi bố còn bé tí. Bà nội đi cấy về, sấm chớp liên hồi.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chớp mắt: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có thấy cái thuyền giấy con thả ở rãnh nước không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chứ!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Cả chiếc ô tô chạy trong mưa? Hôm ấy, trời đang nắng thì mưa...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Thế mà con bảo chẳng thấy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Thật đấy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Bây giờ con ngồi vào bàn. Mắt nhìn bức tường, nhưng con hãy nghĩ đến những trận mưa mà con biết!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cầm bút, cắm cúi viết, quên cả ngẩng lên nhìn bức tường có nhiều phép lạ.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Phong Thu)</a:t>
            </a:r>
          </a:p>
        </p:txBody>
      </p:sp>
    </p:spTree>
    <p:custDataLst>
      <p:tags r:id="rId1"/>
    </p:custDataLst>
    <p:extLst>
      <p:ext uri="{BB962C8B-B14F-4D97-AF65-F5344CB8AC3E}">
        <p14:creationId xmlns:p14="http://schemas.microsoft.com/office/powerpoint/2010/main" val="398391152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4" end="14"/>
                                            </p:txEl>
                                          </p:spTgt>
                                        </p:tgtEl>
                                        <p:attrNameLst>
                                          <p:attrName>style.visibility</p:attrName>
                                        </p:attrNameLst>
                                      </p:cBhvr>
                                      <p:to>
                                        <p:strVal val="visible"/>
                                      </p:to>
                                    </p:set>
                                    <p:animEffect transition="in" filter="wipe(down)">
                                      <p:cBhvr>
                                        <p:cTn id="12"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9"/>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10"/>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1"/>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2"/>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3"/>
          <a:stretch>
            <a:fillRect/>
          </a:stretch>
        </p:blipFill>
        <p:spPr>
          <a:xfrm>
            <a:off x="-372843" y="95854"/>
            <a:ext cx="12160541" cy="3032007"/>
          </a:xfrm>
          <a:prstGeom prst="rect">
            <a:avLst/>
          </a:prstGeom>
        </p:spPr>
      </p:pic>
    </p:spTree>
    <p:custDataLst>
      <p:tags r:id="rId2"/>
    </p:custDataLst>
    <p:controls>
      <mc:AlternateContent xmlns:mc="http://schemas.openxmlformats.org/markup-compatibility/2006">
        <mc:Choice xmlns:v="urn:schemas-microsoft-com:vml" Requires="v">
          <p:control spid="1034" name="TextBox1" r:id="rId3" imgW="2095560" imgH="1514520"/>
        </mc:Choice>
        <mc:Fallback>
          <p:control name="TextBox1" r:id="rId3"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4"/>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1035" name="TextBox2" r:id="rId4" imgW="2095560" imgH="1390680"/>
        </mc:Choice>
        <mc:Fallback>
          <p:control name="TextBox2" r:id="rId4"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5"/>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1036" name="TextBox3" r:id="rId5" imgW="2114640" imgH="1390680"/>
        </mc:Choice>
        <mc:Fallback>
          <p:control name="TextBox3" r:id="rId5"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6"/>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1037" name="TextBox4" r:id="rId6" imgW="2238480" imgH="1514520"/>
        </mc:Choice>
        <mc:Fallback>
          <p:control name="TextBox4" r:id="rId6"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7"/>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4016050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7"/>
              <a:stretch>
                <a:fillRect/>
              </a:stretch>
            </p:blipFill>
            <p:spPr>
              <a:xfrm>
                <a:off x="13255" y="9285"/>
                <a:ext cx="1560" cy="3440"/>
              </a:xfrm>
              <a:prstGeom prst="rect">
                <a:avLst/>
              </a:prstGeom>
            </p:spPr>
          </p:pic>
          <p:pic>
            <p:nvPicPr>
              <p:cNvPr id="12" name="Picture 11"/>
              <p:cNvPicPr>
                <a:picLocks noChangeAspect="1"/>
              </p:cNvPicPr>
              <p:nvPr/>
            </p:nvPicPr>
            <p:blipFill>
              <a:blip r:embed="rId8"/>
              <a:stretch>
                <a:fillRect/>
              </a:stretch>
            </p:blipFill>
            <p:spPr>
              <a:xfrm>
                <a:off x="14815" y="9285"/>
                <a:ext cx="1450" cy="2950"/>
              </a:xfrm>
              <a:prstGeom prst="rect">
                <a:avLst/>
              </a:prstGeom>
            </p:spPr>
          </p:pic>
          <p:pic>
            <p:nvPicPr>
              <p:cNvPr id="13" name="Picture 12"/>
              <p:cNvPicPr>
                <a:picLocks noChangeAspect="1"/>
              </p:cNvPicPr>
              <p:nvPr/>
            </p:nvPicPr>
            <p:blipFill>
              <a:blip r:embed="rId9"/>
              <a:stretch>
                <a:fillRect/>
              </a:stretch>
            </p:blipFill>
            <p:spPr>
              <a:xfrm>
                <a:off x="10375" y="9920"/>
                <a:ext cx="1450" cy="1120"/>
              </a:xfrm>
              <a:prstGeom prst="rect">
                <a:avLst/>
              </a:prstGeom>
            </p:spPr>
          </p:pic>
          <p:pic>
            <p:nvPicPr>
              <p:cNvPr id="14" name="Picture 13"/>
              <p:cNvPicPr>
                <a:picLocks noChangeAspect="1"/>
              </p:cNvPicPr>
              <p:nvPr/>
            </p:nvPicPr>
            <p:blipFill>
              <a:blip r:embed="rId10"/>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10"/>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9"/>
              <a:stretch>
                <a:fillRect/>
              </a:stretch>
            </p:blipFill>
            <p:spPr>
              <a:xfrm>
                <a:off x="18555" y="8960"/>
                <a:ext cx="1450" cy="1120"/>
              </a:xfrm>
              <a:prstGeom prst="rect">
                <a:avLst/>
              </a:prstGeom>
            </p:spPr>
          </p:pic>
          <p:pic>
            <p:nvPicPr>
              <p:cNvPr id="23" name="Picture 22"/>
              <p:cNvPicPr>
                <a:picLocks noChangeAspect="1"/>
              </p:cNvPicPr>
              <p:nvPr/>
            </p:nvPicPr>
            <p:blipFill>
              <a:blip r:embed="rId9"/>
              <a:stretch>
                <a:fillRect/>
              </a:stretch>
            </p:blipFill>
            <p:spPr>
              <a:xfrm>
                <a:off x="18075" y="10080"/>
                <a:ext cx="1450" cy="1120"/>
              </a:xfrm>
              <a:prstGeom prst="rect">
                <a:avLst/>
              </a:prstGeom>
            </p:spPr>
          </p:pic>
          <p:pic>
            <p:nvPicPr>
              <p:cNvPr id="24" name="Picture 23"/>
              <p:cNvPicPr>
                <a:picLocks noChangeAspect="1"/>
              </p:cNvPicPr>
              <p:nvPr/>
            </p:nvPicPr>
            <p:blipFill>
              <a:blip r:embed="rId9"/>
              <a:stretch>
                <a:fillRect/>
              </a:stretch>
            </p:blipFill>
            <p:spPr>
              <a:xfrm>
                <a:off x="8855" y="10073"/>
                <a:ext cx="1450" cy="1120"/>
              </a:xfrm>
              <a:prstGeom prst="rect">
                <a:avLst/>
              </a:prstGeom>
            </p:spPr>
          </p:pic>
          <p:pic>
            <p:nvPicPr>
              <p:cNvPr id="25" name="Picture 24"/>
              <p:cNvPicPr>
                <a:picLocks noChangeAspect="1"/>
              </p:cNvPicPr>
              <p:nvPr/>
            </p:nvPicPr>
            <p:blipFill>
              <a:blip r:embed="rId11"/>
              <a:stretch>
                <a:fillRect/>
              </a:stretch>
            </p:blipFill>
            <p:spPr>
              <a:xfrm>
                <a:off x="1270" y="9920"/>
                <a:ext cx="1140" cy="830"/>
              </a:xfrm>
              <a:prstGeom prst="rect">
                <a:avLst/>
              </a:prstGeom>
            </p:spPr>
          </p:pic>
          <p:pic>
            <p:nvPicPr>
              <p:cNvPr id="27" name="Picture 26"/>
              <p:cNvPicPr>
                <a:picLocks noChangeAspect="1"/>
              </p:cNvPicPr>
              <p:nvPr/>
            </p:nvPicPr>
            <p:blipFill>
              <a:blip r:embed="rId9"/>
              <a:stretch>
                <a:fillRect/>
              </a:stretch>
            </p:blipFill>
            <p:spPr>
              <a:xfrm>
                <a:off x="5395" y="10200"/>
                <a:ext cx="1450" cy="1120"/>
              </a:xfrm>
              <a:prstGeom prst="rect">
                <a:avLst/>
              </a:prstGeom>
            </p:spPr>
          </p:pic>
          <p:pic>
            <p:nvPicPr>
              <p:cNvPr id="28" name="Picture 27"/>
              <p:cNvPicPr>
                <a:picLocks noChangeAspect="1"/>
              </p:cNvPicPr>
              <p:nvPr/>
            </p:nvPicPr>
            <p:blipFill>
              <a:blip r:embed="rId7"/>
              <a:stretch>
                <a:fillRect/>
              </a:stretch>
            </p:blipFill>
            <p:spPr>
              <a:xfrm flipH="1">
                <a:off x="3835" y="10073"/>
                <a:ext cx="1560" cy="3440"/>
              </a:xfrm>
              <a:prstGeom prst="rect">
                <a:avLst/>
              </a:prstGeom>
            </p:spPr>
          </p:pic>
          <p:pic>
            <p:nvPicPr>
              <p:cNvPr id="29" name="Picture 28"/>
              <p:cNvPicPr>
                <a:picLocks noChangeAspect="1"/>
              </p:cNvPicPr>
              <p:nvPr/>
            </p:nvPicPr>
            <p:blipFill>
              <a:blip r:embed="rId12"/>
              <a:stretch>
                <a:fillRect/>
              </a:stretch>
            </p:blipFill>
            <p:spPr>
              <a:xfrm flipH="1">
                <a:off x="6918" y="9863"/>
                <a:ext cx="2310" cy="2210"/>
              </a:xfrm>
              <a:prstGeom prst="rect">
                <a:avLst/>
              </a:prstGeom>
            </p:spPr>
          </p:pic>
          <p:pic>
            <p:nvPicPr>
              <p:cNvPr id="30" name="Picture 29"/>
              <p:cNvPicPr>
                <a:picLocks noChangeAspect="1"/>
              </p:cNvPicPr>
              <p:nvPr/>
            </p:nvPicPr>
            <p:blipFill>
              <a:blip r:embed="rId13"/>
              <a:stretch>
                <a:fillRect/>
              </a:stretch>
            </p:blipFill>
            <p:spPr>
              <a:xfrm>
                <a:off x="12020" y="9725"/>
                <a:ext cx="1360" cy="2070"/>
              </a:xfrm>
              <a:prstGeom prst="rect">
                <a:avLst/>
              </a:prstGeom>
            </p:spPr>
          </p:pic>
          <p:pic>
            <p:nvPicPr>
              <p:cNvPr id="37" name="Picture 36"/>
              <p:cNvPicPr>
                <a:picLocks noChangeAspect="1"/>
              </p:cNvPicPr>
              <p:nvPr/>
            </p:nvPicPr>
            <p:blipFill>
              <a:blip r:embed="rId12"/>
              <a:stretch>
                <a:fillRect/>
              </a:stretch>
            </p:blipFill>
            <p:spPr>
              <a:xfrm>
                <a:off x="1816" y="9528"/>
                <a:ext cx="2310" cy="2210"/>
              </a:xfrm>
              <a:prstGeom prst="rect">
                <a:avLst/>
              </a:prstGeom>
            </p:spPr>
          </p:pic>
          <p:pic>
            <p:nvPicPr>
              <p:cNvPr id="39" name="Picture 38"/>
              <p:cNvPicPr>
                <a:picLocks noChangeAspect="1"/>
              </p:cNvPicPr>
              <p:nvPr/>
            </p:nvPicPr>
            <p:blipFill>
              <a:blip r:embed="rId11"/>
              <a:stretch>
                <a:fillRect/>
              </a:stretch>
            </p:blipFill>
            <p:spPr>
              <a:xfrm>
                <a:off x="9912" y="9365"/>
                <a:ext cx="1140" cy="830"/>
              </a:xfrm>
              <a:prstGeom prst="rect">
                <a:avLst/>
              </a:prstGeom>
            </p:spPr>
          </p:pic>
          <p:pic>
            <p:nvPicPr>
              <p:cNvPr id="41" name="Picture 40"/>
              <p:cNvPicPr>
                <a:picLocks noChangeAspect="1"/>
              </p:cNvPicPr>
              <p:nvPr/>
            </p:nvPicPr>
            <p:blipFill>
              <a:blip r:embed="rId11"/>
              <a:stretch>
                <a:fillRect/>
              </a:stretch>
            </p:blipFill>
            <p:spPr>
              <a:xfrm>
                <a:off x="5009" y="9725"/>
                <a:ext cx="1140" cy="830"/>
              </a:xfrm>
              <a:prstGeom prst="rect">
                <a:avLst/>
              </a:prstGeom>
            </p:spPr>
          </p:pic>
        </p:grpSp>
        <p:pic>
          <p:nvPicPr>
            <p:cNvPr id="42" name="Picture 41"/>
            <p:cNvPicPr>
              <a:picLocks noChangeAspect="1"/>
            </p:cNvPicPr>
            <p:nvPr/>
          </p:nvPicPr>
          <p:blipFill>
            <a:blip r:embed="rId9"/>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44"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04</a:t>
              </a:r>
            </a:p>
          </p:txBody>
        </p:sp>
      </p:grpSp>
      <p:pic>
        <p:nvPicPr>
          <p:cNvPr id="17" name="Picture 16">
            <a:extLst>
              <a:ext uri="{FF2B5EF4-FFF2-40B4-BE49-F238E27FC236}">
                <a16:creationId xmlns:a16="http://schemas.microsoft.com/office/drawing/2014/main" id="{F0337FB5-8C19-099E-9FA1-BCBD95559549}"/>
              </a:ext>
            </a:extLst>
          </p:cNvPr>
          <p:cNvPicPr>
            <a:picLocks noChangeAspect="1"/>
          </p:cNvPicPr>
          <p:nvPr/>
        </p:nvPicPr>
        <p:blipFill>
          <a:blip r:embed="rId15"/>
          <a:stretch>
            <a:fillRect/>
          </a:stretch>
        </p:blipFill>
        <p:spPr>
          <a:xfrm>
            <a:off x="1941249" y="1910891"/>
            <a:ext cx="9181372" cy="3078747"/>
          </a:xfrm>
          <a:prstGeom prst="rect">
            <a:avLst/>
          </a:prstGeom>
        </p:spPr>
      </p:pic>
    </p:spTree>
    <p:custDataLst>
      <p:tags r:id="rId1"/>
    </p:custDataLst>
    <p:extLst>
      <p:ext uri="{BB962C8B-B14F-4D97-AF65-F5344CB8AC3E}">
        <p14:creationId xmlns:p14="http://schemas.microsoft.com/office/powerpoint/2010/main" val="304962578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5"/>
              <a:stretch>
                <a:fillRect/>
              </a:stretch>
            </p:blipFill>
            <p:spPr>
              <a:xfrm>
                <a:off x="13255" y="9285"/>
                <a:ext cx="1560" cy="3440"/>
              </a:xfrm>
              <a:prstGeom prst="rect">
                <a:avLst/>
              </a:prstGeom>
            </p:spPr>
          </p:pic>
          <p:pic>
            <p:nvPicPr>
              <p:cNvPr id="12" name="Picture 11"/>
              <p:cNvPicPr>
                <a:picLocks noChangeAspect="1"/>
              </p:cNvPicPr>
              <p:nvPr/>
            </p:nvPicPr>
            <p:blipFill>
              <a:blip r:embed="rId6"/>
              <a:stretch>
                <a:fillRect/>
              </a:stretch>
            </p:blipFill>
            <p:spPr>
              <a:xfrm>
                <a:off x="14815" y="9285"/>
                <a:ext cx="1450" cy="2950"/>
              </a:xfrm>
              <a:prstGeom prst="rect">
                <a:avLst/>
              </a:prstGeom>
            </p:spPr>
          </p:pic>
          <p:pic>
            <p:nvPicPr>
              <p:cNvPr id="13" name="Picture 12"/>
              <p:cNvPicPr>
                <a:picLocks noChangeAspect="1"/>
              </p:cNvPicPr>
              <p:nvPr/>
            </p:nvPicPr>
            <p:blipFill>
              <a:blip r:embed="rId7"/>
              <a:stretch>
                <a:fillRect/>
              </a:stretch>
            </p:blipFill>
            <p:spPr>
              <a:xfrm>
                <a:off x="10375" y="9920"/>
                <a:ext cx="1450" cy="1120"/>
              </a:xfrm>
              <a:prstGeom prst="rect">
                <a:avLst/>
              </a:prstGeom>
            </p:spPr>
          </p:pic>
          <p:pic>
            <p:nvPicPr>
              <p:cNvPr id="14" name="Picture 13"/>
              <p:cNvPicPr>
                <a:picLocks noChangeAspect="1"/>
              </p:cNvPicPr>
              <p:nvPr/>
            </p:nvPicPr>
            <p:blipFill>
              <a:blip r:embed="rId8"/>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8"/>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7"/>
              <a:stretch>
                <a:fillRect/>
              </a:stretch>
            </p:blipFill>
            <p:spPr>
              <a:xfrm>
                <a:off x="18555" y="8960"/>
                <a:ext cx="1450" cy="1120"/>
              </a:xfrm>
              <a:prstGeom prst="rect">
                <a:avLst/>
              </a:prstGeom>
            </p:spPr>
          </p:pic>
          <p:pic>
            <p:nvPicPr>
              <p:cNvPr id="23" name="Picture 22"/>
              <p:cNvPicPr>
                <a:picLocks noChangeAspect="1"/>
              </p:cNvPicPr>
              <p:nvPr/>
            </p:nvPicPr>
            <p:blipFill>
              <a:blip r:embed="rId7"/>
              <a:stretch>
                <a:fillRect/>
              </a:stretch>
            </p:blipFill>
            <p:spPr>
              <a:xfrm>
                <a:off x="18075" y="10080"/>
                <a:ext cx="1450" cy="1120"/>
              </a:xfrm>
              <a:prstGeom prst="rect">
                <a:avLst/>
              </a:prstGeom>
            </p:spPr>
          </p:pic>
          <p:pic>
            <p:nvPicPr>
              <p:cNvPr id="24" name="Picture 23"/>
              <p:cNvPicPr>
                <a:picLocks noChangeAspect="1"/>
              </p:cNvPicPr>
              <p:nvPr/>
            </p:nvPicPr>
            <p:blipFill>
              <a:blip r:embed="rId7"/>
              <a:stretch>
                <a:fillRect/>
              </a:stretch>
            </p:blipFill>
            <p:spPr>
              <a:xfrm>
                <a:off x="8855" y="10073"/>
                <a:ext cx="1450" cy="1120"/>
              </a:xfrm>
              <a:prstGeom prst="rect">
                <a:avLst/>
              </a:prstGeom>
            </p:spPr>
          </p:pic>
          <p:pic>
            <p:nvPicPr>
              <p:cNvPr id="25" name="Picture 24"/>
              <p:cNvPicPr>
                <a:picLocks noChangeAspect="1"/>
              </p:cNvPicPr>
              <p:nvPr/>
            </p:nvPicPr>
            <p:blipFill>
              <a:blip r:embed="rId9"/>
              <a:stretch>
                <a:fillRect/>
              </a:stretch>
            </p:blipFill>
            <p:spPr>
              <a:xfrm>
                <a:off x="1270" y="9920"/>
                <a:ext cx="1140" cy="830"/>
              </a:xfrm>
              <a:prstGeom prst="rect">
                <a:avLst/>
              </a:prstGeom>
            </p:spPr>
          </p:pic>
          <p:pic>
            <p:nvPicPr>
              <p:cNvPr id="27" name="Picture 26"/>
              <p:cNvPicPr>
                <a:picLocks noChangeAspect="1"/>
              </p:cNvPicPr>
              <p:nvPr/>
            </p:nvPicPr>
            <p:blipFill>
              <a:blip r:embed="rId7"/>
              <a:stretch>
                <a:fillRect/>
              </a:stretch>
            </p:blipFill>
            <p:spPr>
              <a:xfrm>
                <a:off x="5395" y="10200"/>
                <a:ext cx="1450" cy="1120"/>
              </a:xfrm>
              <a:prstGeom prst="rect">
                <a:avLst/>
              </a:prstGeom>
            </p:spPr>
          </p:pic>
          <p:pic>
            <p:nvPicPr>
              <p:cNvPr id="28" name="Picture 27"/>
              <p:cNvPicPr>
                <a:picLocks noChangeAspect="1"/>
              </p:cNvPicPr>
              <p:nvPr/>
            </p:nvPicPr>
            <p:blipFill>
              <a:blip r:embed="rId5"/>
              <a:stretch>
                <a:fillRect/>
              </a:stretch>
            </p:blipFill>
            <p:spPr>
              <a:xfrm flipH="1">
                <a:off x="3835" y="10073"/>
                <a:ext cx="1560" cy="3440"/>
              </a:xfrm>
              <a:prstGeom prst="rect">
                <a:avLst/>
              </a:prstGeom>
            </p:spPr>
          </p:pic>
          <p:pic>
            <p:nvPicPr>
              <p:cNvPr id="29" name="Picture 28"/>
              <p:cNvPicPr>
                <a:picLocks noChangeAspect="1"/>
              </p:cNvPicPr>
              <p:nvPr/>
            </p:nvPicPr>
            <p:blipFill>
              <a:blip r:embed="rId10"/>
              <a:stretch>
                <a:fillRect/>
              </a:stretch>
            </p:blipFill>
            <p:spPr>
              <a:xfrm flipH="1">
                <a:off x="6918" y="9863"/>
                <a:ext cx="2310" cy="2210"/>
              </a:xfrm>
              <a:prstGeom prst="rect">
                <a:avLst/>
              </a:prstGeom>
            </p:spPr>
          </p:pic>
          <p:pic>
            <p:nvPicPr>
              <p:cNvPr id="30" name="Picture 29"/>
              <p:cNvPicPr>
                <a:picLocks noChangeAspect="1"/>
              </p:cNvPicPr>
              <p:nvPr/>
            </p:nvPicPr>
            <p:blipFill>
              <a:blip r:embed="rId11"/>
              <a:stretch>
                <a:fillRect/>
              </a:stretch>
            </p:blipFill>
            <p:spPr>
              <a:xfrm>
                <a:off x="12020" y="9725"/>
                <a:ext cx="1360" cy="2070"/>
              </a:xfrm>
              <a:prstGeom prst="rect">
                <a:avLst/>
              </a:prstGeom>
            </p:spPr>
          </p:pic>
          <p:pic>
            <p:nvPicPr>
              <p:cNvPr id="37" name="Picture 36"/>
              <p:cNvPicPr>
                <a:picLocks noChangeAspect="1"/>
              </p:cNvPicPr>
              <p:nvPr/>
            </p:nvPicPr>
            <p:blipFill>
              <a:blip r:embed="rId10"/>
              <a:stretch>
                <a:fillRect/>
              </a:stretch>
            </p:blipFill>
            <p:spPr>
              <a:xfrm>
                <a:off x="1816" y="9528"/>
                <a:ext cx="2310" cy="2210"/>
              </a:xfrm>
              <a:prstGeom prst="rect">
                <a:avLst/>
              </a:prstGeom>
            </p:spPr>
          </p:pic>
          <p:pic>
            <p:nvPicPr>
              <p:cNvPr id="39" name="Picture 38"/>
              <p:cNvPicPr>
                <a:picLocks noChangeAspect="1"/>
              </p:cNvPicPr>
              <p:nvPr/>
            </p:nvPicPr>
            <p:blipFill>
              <a:blip r:embed="rId9"/>
              <a:stretch>
                <a:fillRect/>
              </a:stretch>
            </p:blipFill>
            <p:spPr>
              <a:xfrm>
                <a:off x="9912" y="9365"/>
                <a:ext cx="1140" cy="830"/>
              </a:xfrm>
              <a:prstGeom prst="rect">
                <a:avLst/>
              </a:prstGeom>
            </p:spPr>
          </p:pic>
          <p:pic>
            <p:nvPicPr>
              <p:cNvPr id="41" name="Picture 40"/>
              <p:cNvPicPr>
                <a:picLocks noChangeAspect="1"/>
              </p:cNvPicPr>
              <p:nvPr/>
            </p:nvPicPr>
            <p:blipFill>
              <a:blip r:embed="rId9"/>
              <a:stretch>
                <a:fillRect/>
              </a:stretch>
            </p:blipFill>
            <p:spPr>
              <a:xfrm>
                <a:off x="5009" y="9725"/>
                <a:ext cx="1140" cy="830"/>
              </a:xfrm>
              <a:prstGeom prst="rect">
                <a:avLst/>
              </a:prstGeom>
            </p:spPr>
          </p:pic>
        </p:grpSp>
        <p:pic>
          <p:nvPicPr>
            <p:cNvPr id="42" name="Picture 41"/>
            <p:cNvPicPr>
              <a:picLocks noChangeAspect="1"/>
            </p:cNvPicPr>
            <p:nvPr/>
          </p:nvPicPr>
          <p:blipFill>
            <a:blip r:embed="rId7"/>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vi-VN" sz="3600" b="1" kern="0" dirty="0">
                <a:solidFill>
                  <a:srgbClr val="002060"/>
                </a:solidFill>
                <a:latin typeface="Cambria" panose="02040503050406030204" pitchFamily="18" charset="0"/>
                <a:ea typeface="Cambria" panose="02040503050406030204" pitchFamily="18" charset="0"/>
                <a:sym typeface="Arial"/>
              </a:rPr>
              <a:t>1</a:t>
            </a:r>
            <a:r>
              <a:rPr lang="en-US" sz="3600" b="1" kern="0" dirty="0">
                <a:solidFill>
                  <a:srgbClr val="002060"/>
                </a:solidFill>
                <a:latin typeface="Cambria" panose="02040503050406030204" pitchFamily="18" charset="0"/>
                <a:ea typeface="Cambria" panose="02040503050406030204" pitchFamily="18" charset="0"/>
                <a:sym typeface="Arial"/>
              </a:rPr>
              <a:t>.</a:t>
            </a:r>
            <a:r>
              <a:rPr lang="vi-VN" sz="3600" b="1" kern="0" dirty="0">
                <a:solidFill>
                  <a:srgbClr val="002060"/>
                </a:solidFill>
                <a:latin typeface="Cambria" panose="02040503050406030204" pitchFamily="18" charset="0"/>
                <a:ea typeface="Cambria" panose="02040503050406030204" pitchFamily="18" charset="0"/>
                <a:sym typeface="Arial"/>
              </a:rPr>
              <a:t> Tìm 3-5 tính từ chỉ đặc điểm của sự vật hoặc hoạt động có trong bài Bức tường có nhiều phép lạ</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8" name="Group 7">
            <a:extLst>
              <a:ext uri="{FF2B5EF4-FFF2-40B4-BE49-F238E27FC236}">
                <a16:creationId xmlns:a16="http://schemas.microsoft.com/office/drawing/2014/main" id="{4431B592-E467-A60F-AEAC-330B2430E418}"/>
              </a:ext>
            </a:extLst>
          </p:cNvPr>
          <p:cNvGrpSpPr/>
          <p:nvPr/>
        </p:nvGrpSpPr>
        <p:grpSpPr>
          <a:xfrm>
            <a:off x="401866" y="1551910"/>
            <a:ext cx="3873809" cy="1866900"/>
            <a:chOff x="4239491" y="2666650"/>
            <a:chExt cx="3267547" cy="1704808"/>
          </a:xfrm>
        </p:grpSpPr>
        <p:pic>
          <p:nvPicPr>
            <p:cNvPr id="18" name="Picture 17">
              <a:extLst>
                <a:ext uri="{FF2B5EF4-FFF2-40B4-BE49-F238E27FC236}">
                  <a16:creationId xmlns:a16="http://schemas.microsoft.com/office/drawing/2014/main" id="{E16CF467-8F92-1131-EEAB-34349B80514C}"/>
                </a:ext>
              </a:extLst>
            </p:cNvPr>
            <p:cNvPicPr>
              <a:picLocks noChangeAspect="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9" name="TextBox 18">
              <a:extLst>
                <a:ext uri="{FF2B5EF4-FFF2-40B4-BE49-F238E27FC236}">
                  <a16:creationId xmlns:a16="http://schemas.microsoft.com/office/drawing/2014/main" id="{CFF660C2-0A8B-69F4-37A0-8FF06B15320C}"/>
                </a:ext>
              </a:extLst>
            </p:cNvPr>
            <p:cNvSpPr txBox="1"/>
            <p:nvPr/>
          </p:nvSpPr>
          <p:spPr>
            <a:xfrm>
              <a:off x="4586621" y="3428293"/>
              <a:ext cx="253010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3C327748-9839-8C17-FADA-74B5F899F8B3}"/>
              </a:ext>
            </a:extLst>
          </p:cNvPr>
          <p:cNvGrpSpPr/>
          <p:nvPr/>
        </p:nvGrpSpPr>
        <p:grpSpPr>
          <a:xfrm>
            <a:off x="6143447" y="1530645"/>
            <a:ext cx="3873809" cy="1911277"/>
            <a:chOff x="4239491" y="2666650"/>
            <a:chExt cx="3267547" cy="1745332"/>
          </a:xfrm>
        </p:grpSpPr>
        <p:pic>
          <p:nvPicPr>
            <p:cNvPr id="21" name="Picture 20">
              <a:extLst>
                <a:ext uri="{FF2B5EF4-FFF2-40B4-BE49-F238E27FC236}">
                  <a16:creationId xmlns:a16="http://schemas.microsoft.com/office/drawing/2014/main" id="{BA87F13D-A22F-F573-341F-66DA3195528D}"/>
                </a:ext>
              </a:extLst>
            </p:cNvPr>
            <p:cNvPicPr>
              <a:picLocks noChangeAspect="1"/>
            </p:cNvPicPr>
            <p:nvPr/>
          </p:nvPicPr>
          <p:blipFill>
            <a:blip r:embed="rId1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31" name="TextBox 30">
              <a:extLst>
                <a:ext uri="{FF2B5EF4-FFF2-40B4-BE49-F238E27FC236}">
                  <a16:creationId xmlns:a16="http://schemas.microsoft.com/office/drawing/2014/main" id="{DFF3CC99-6799-762B-7100-F1279A13692D}"/>
                </a:ext>
              </a:extLst>
            </p:cNvPr>
            <p:cNvSpPr txBox="1"/>
            <p:nvPr/>
          </p:nvSpPr>
          <p:spPr>
            <a:xfrm>
              <a:off x="4586622" y="3428293"/>
              <a:ext cx="2533601" cy="98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id="{31595FE2-DA3E-F58F-FEC2-93EE64DAFFBD}"/>
              </a:ext>
            </a:extLst>
          </p:cNvPr>
          <p:cNvSpPr txBox="1"/>
          <p:nvPr/>
        </p:nvSpPr>
        <p:spPr>
          <a:xfrm>
            <a:off x="510363" y="3583172"/>
            <a:ext cx="3774558" cy="1200329"/>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rPr>
              <a:t>xanh mát, rộng, tài, bé tí, …</a:t>
            </a:r>
            <a:endParaRPr lang="en-US" sz="3600" b="1" dirty="0">
              <a:solidFill>
                <a:srgbClr val="FF0000"/>
              </a:solidFill>
              <a:effectLst/>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D8A7FBFC-7960-0600-B7E7-24950366A7A9}"/>
              </a:ext>
            </a:extLst>
          </p:cNvPr>
          <p:cNvSpPr txBox="1"/>
          <p:nvPr/>
        </p:nvSpPr>
        <p:spPr>
          <a:xfrm>
            <a:off x="5794743" y="3498110"/>
            <a:ext cx="5624623" cy="1754326"/>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(nhìn) thẳng, (viết) lia lịa, (trôi) bồng bềnh, (rơi) rào rào, cắm cúi (viết), …</a:t>
            </a:r>
            <a:endParaRPr lang="en-US" sz="3600" b="1" dirty="0">
              <a:solidFill>
                <a:srgbClr val="FF0000"/>
              </a:solidFill>
              <a:effectLst/>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4243488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5"/>
              <a:stretch>
                <a:fillRect/>
              </a:stretch>
            </p:blipFill>
            <p:spPr>
              <a:xfrm>
                <a:off x="13255" y="9285"/>
                <a:ext cx="1560" cy="3440"/>
              </a:xfrm>
              <a:prstGeom prst="rect">
                <a:avLst/>
              </a:prstGeom>
            </p:spPr>
          </p:pic>
          <p:pic>
            <p:nvPicPr>
              <p:cNvPr id="12" name="Picture 11"/>
              <p:cNvPicPr>
                <a:picLocks noChangeAspect="1"/>
              </p:cNvPicPr>
              <p:nvPr/>
            </p:nvPicPr>
            <p:blipFill>
              <a:blip r:embed="rId6"/>
              <a:stretch>
                <a:fillRect/>
              </a:stretch>
            </p:blipFill>
            <p:spPr>
              <a:xfrm>
                <a:off x="14815" y="9285"/>
                <a:ext cx="1450" cy="2950"/>
              </a:xfrm>
              <a:prstGeom prst="rect">
                <a:avLst/>
              </a:prstGeom>
            </p:spPr>
          </p:pic>
          <p:pic>
            <p:nvPicPr>
              <p:cNvPr id="13" name="Picture 12"/>
              <p:cNvPicPr>
                <a:picLocks noChangeAspect="1"/>
              </p:cNvPicPr>
              <p:nvPr/>
            </p:nvPicPr>
            <p:blipFill>
              <a:blip r:embed="rId7"/>
              <a:stretch>
                <a:fillRect/>
              </a:stretch>
            </p:blipFill>
            <p:spPr>
              <a:xfrm>
                <a:off x="10375" y="9920"/>
                <a:ext cx="1450" cy="1120"/>
              </a:xfrm>
              <a:prstGeom prst="rect">
                <a:avLst/>
              </a:prstGeom>
            </p:spPr>
          </p:pic>
          <p:pic>
            <p:nvPicPr>
              <p:cNvPr id="14" name="Picture 13"/>
              <p:cNvPicPr>
                <a:picLocks noChangeAspect="1"/>
              </p:cNvPicPr>
              <p:nvPr/>
            </p:nvPicPr>
            <p:blipFill>
              <a:blip r:embed="rId8"/>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8"/>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7"/>
              <a:stretch>
                <a:fillRect/>
              </a:stretch>
            </p:blipFill>
            <p:spPr>
              <a:xfrm>
                <a:off x="18555" y="8960"/>
                <a:ext cx="1450" cy="1120"/>
              </a:xfrm>
              <a:prstGeom prst="rect">
                <a:avLst/>
              </a:prstGeom>
            </p:spPr>
          </p:pic>
          <p:pic>
            <p:nvPicPr>
              <p:cNvPr id="23" name="Picture 22"/>
              <p:cNvPicPr>
                <a:picLocks noChangeAspect="1"/>
              </p:cNvPicPr>
              <p:nvPr/>
            </p:nvPicPr>
            <p:blipFill>
              <a:blip r:embed="rId7"/>
              <a:stretch>
                <a:fillRect/>
              </a:stretch>
            </p:blipFill>
            <p:spPr>
              <a:xfrm>
                <a:off x="18075" y="10080"/>
                <a:ext cx="1450" cy="1120"/>
              </a:xfrm>
              <a:prstGeom prst="rect">
                <a:avLst/>
              </a:prstGeom>
            </p:spPr>
          </p:pic>
          <p:pic>
            <p:nvPicPr>
              <p:cNvPr id="24" name="Picture 23"/>
              <p:cNvPicPr>
                <a:picLocks noChangeAspect="1"/>
              </p:cNvPicPr>
              <p:nvPr/>
            </p:nvPicPr>
            <p:blipFill>
              <a:blip r:embed="rId7"/>
              <a:stretch>
                <a:fillRect/>
              </a:stretch>
            </p:blipFill>
            <p:spPr>
              <a:xfrm>
                <a:off x="8855" y="10073"/>
                <a:ext cx="1450" cy="1120"/>
              </a:xfrm>
              <a:prstGeom prst="rect">
                <a:avLst/>
              </a:prstGeom>
            </p:spPr>
          </p:pic>
          <p:pic>
            <p:nvPicPr>
              <p:cNvPr id="25" name="Picture 24"/>
              <p:cNvPicPr>
                <a:picLocks noChangeAspect="1"/>
              </p:cNvPicPr>
              <p:nvPr/>
            </p:nvPicPr>
            <p:blipFill>
              <a:blip r:embed="rId9"/>
              <a:stretch>
                <a:fillRect/>
              </a:stretch>
            </p:blipFill>
            <p:spPr>
              <a:xfrm>
                <a:off x="1270" y="9920"/>
                <a:ext cx="1140" cy="830"/>
              </a:xfrm>
              <a:prstGeom prst="rect">
                <a:avLst/>
              </a:prstGeom>
            </p:spPr>
          </p:pic>
          <p:pic>
            <p:nvPicPr>
              <p:cNvPr id="27" name="Picture 26"/>
              <p:cNvPicPr>
                <a:picLocks noChangeAspect="1"/>
              </p:cNvPicPr>
              <p:nvPr/>
            </p:nvPicPr>
            <p:blipFill>
              <a:blip r:embed="rId7"/>
              <a:stretch>
                <a:fillRect/>
              </a:stretch>
            </p:blipFill>
            <p:spPr>
              <a:xfrm>
                <a:off x="5395" y="10200"/>
                <a:ext cx="1450" cy="1120"/>
              </a:xfrm>
              <a:prstGeom prst="rect">
                <a:avLst/>
              </a:prstGeom>
            </p:spPr>
          </p:pic>
          <p:pic>
            <p:nvPicPr>
              <p:cNvPr id="28" name="Picture 27"/>
              <p:cNvPicPr>
                <a:picLocks noChangeAspect="1"/>
              </p:cNvPicPr>
              <p:nvPr/>
            </p:nvPicPr>
            <p:blipFill>
              <a:blip r:embed="rId5"/>
              <a:stretch>
                <a:fillRect/>
              </a:stretch>
            </p:blipFill>
            <p:spPr>
              <a:xfrm flipH="1">
                <a:off x="3835" y="10073"/>
                <a:ext cx="1560" cy="3440"/>
              </a:xfrm>
              <a:prstGeom prst="rect">
                <a:avLst/>
              </a:prstGeom>
            </p:spPr>
          </p:pic>
          <p:pic>
            <p:nvPicPr>
              <p:cNvPr id="29" name="Picture 28"/>
              <p:cNvPicPr>
                <a:picLocks noChangeAspect="1"/>
              </p:cNvPicPr>
              <p:nvPr/>
            </p:nvPicPr>
            <p:blipFill>
              <a:blip r:embed="rId10"/>
              <a:stretch>
                <a:fillRect/>
              </a:stretch>
            </p:blipFill>
            <p:spPr>
              <a:xfrm flipH="1">
                <a:off x="6918" y="9863"/>
                <a:ext cx="2310" cy="2210"/>
              </a:xfrm>
              <a:prstGeom prst="rect">
                <a:avLst/>
              </a:prstGeom>
            </p:spPr>
          </p:pic>
          <p:pic>
            <p:nvPicPr>
              <p:cNvPr id="30" name="Picture 29"/>
              <p:cNvPicPr>
                <a:picLocks noChangeAspect="1"/>
              </p:cNvPicPr>
              <p:nvPr/>
            </p:nvPicPr>
            <p:blipFill>
              <a:blip r:embed="rId11"/>
              <a:stretch>
                <a:fillRect/>
              </a:stretch>
            </p:blipFill>
            <p:spPr>
              <a:xfrm>
                <a:off x="12020" y="9725"/>
                <a:ext cx="1360" cy="2070"/>
              </a:xfrm>
              <a:prstGeom prst="rect">
                <a:avLst/>
              </a:prstGeom>
            </p:spPr>
          </p:pic>
          <p:pic>
            <p:nvPicPr>
              <p:cNvPr id="37" name="Picture 36"/>
              <p:cNvPicPr>
                <a:picLocks noChangeAspect="1"/>
              </p:cNvPicPr>
              <p:nvPr/>
            </p:nvPicPr>
            <p:blipFill>
              <a:blip r:embed="rId10"/>
              <a:stretch>
                <a:fillRect/>
              </a:stretch>
            </p:blipFill>
            <p:spPr>
              <a:xfrm>
                <a:off x="1816" y="9528"/>
                <a:ext cx="2310" cy="2210"/>
              </a:xfrm>
              <a:prstGeom prst="rect">
                <a:avLst/>
              </a:prstGeom>
            </p:spPr>
          </p:pic>
          <p:pic>
            <p:nvPicPr>
              <p:cNvPr id="39" name="Picture 38"/>
              <p:cNvPicPr>
                <a:picLocks noChangeAspect="1"/>
              </p:cNvPicPr>
              <p:nvPr/>
            </p:nvPicPr>
            <p:blipFill>
              <a:blip r:embed="rId9"/>
              <a:stretch>
                <a:fillRect/>
              </a:stretch>
            </p:blipFill>
            <p:spPr>
              <a:xfrm>
                <a:off x="9912" y="9365"/>
                <a:ext cx="1140" cy="830"/>
              </a:xfrm>
              <a:prstGeom prst="rect">
                <a:avLst/>
              </a:prstGeom>
            </p:spPr>
          </p:pic>
          <p:pic>
            <p:nvPicPr>
              <p:cNvPr id="41" name="Picture 40"/>
              <p:cNvPicPr>
                <a:picLocks noChangeAspect="1"/>
              </p:cNvPicPr>
              <p:nvPr/>
            </p:nvPicPr>
            <p:blipFill>
              <a:blip r:embed="rId9"/>
              <a:stretch>
                <a:fillRect/>
              </a:stretch>
            </p:blipFill>
            <p:spPr>
              <a:xfrm>
                <a:off x="5009" y="9725"/>
                <a:ext cx="1140" cy="830"/>
              </a:xfrm>
              <a:prstGeom prst="rect">
                <a:avLst/>
              </a:prstGeom>
            </p:spPr>
          </p:pic>
        </p:grpSp>
        <p:pic>
          <p:nvPicPr>
            <p:cNvPr id="42" name="Picture 41"/>
            <p:cNvPicPr>
              <a:picLocks noChangeAspect="1"/>
            </p:cNvPicPr>
            <p:nvPr/>
          </p:nvPicPr>
          <p:blipFill>
            <a:blip r:embed="rId7"/>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a:t>
            </a:r>
            <a:r>
              <a:rPr lang="vi-VN" sz="3600" b="1" kern="0" dirty="0">
                <a:solidFill>
                  <a:srgbClr val="002060"/>
                </a:solidFill>
                <a:latin typeface="Cambria" panose="02040503050406030204" pitchFamily="18" charset="0"/>
                <a:ea typeface="Cambria" panose="02040503050406030204" pitchFamily="18" charset="0"/>
                <a:sym typeface="Arial"/>
              </a:rPr>
              <a:t>Viết 2-3 câu tả một cơn mưa, trong đó có sử dụng những tính từ tả tiếng mưa.</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4" name="Bong bóng Lời nói: Hình chữ nhật với Góc Tròn 11">
            <a:extLst>
              <a:ext uri="{FF2B5EF4-FFF2-40B4-BE49-F238E27FC236}">
                <a16:creationId xmlns:a16="http://schemas.microsoft.com/office/drawing/2014/main" id="{3BBFAC00-49DB-E550-3DFF-4E5848A734F3}"/>
              </a:ext>
            </a:extLst>
          </p:cNvPr>
          <p:cNvSpPr/>
          <p:nvPr/>
        </p:nvSpPr>
        <p:spPr>
          <a:xfrm>
            <a:off x="623777" y="2372833"/>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hôm qua to quá. Em nghe rõ tiếng mưa lộp độp trên mái nhà.</a:t>
            </a:r>
            <a:endParaRPr lang="en-US" sz="2400" b="1" dirty="0">
              <a:latin typeface="Cambria" panose="02040503050406030204" pitchFamily="18" charset="0"/>
              <a:ea typeface="Cambria" panose="02040503050406030204" pitchFamily="18" charset="0"/>
            </a:endParaRPr>
          </a:p>
        </p:txBody>
      </p:sp>
      <p:sp>
        <p:nvSpPr>
          <p:cNvPr id="5" name="Bong bóng Lời nói: Hình chữ nhật với Góc Tròn 12">
            <a:extLst>
              <a:ext uri="{FF2B5EF4-FFF2-40B4-BE49-F238E27FC236}">
                <a16:creationId xmlns:a16="http://schemas.microsoft.com/office/drawing/2014/main" id="{4102064C-9427-33F0-AC93-211D5B95806B}"/>
              </a:ext>
            </a:extLst>
          </p:cNvPr>
          <p:cNvSpPr/>
          <p:nvPr/>
        </p:nvSpPr>
        <p:spPr>
          <a:xfrm>
            <a:off x="7479885" y="2447925"/>
            <a:ext cx="4495697" cy="1235075"/>
          </a:xfrm>
          <a:prstGeom prst="wedgeRoundRectCallout">
            <a:avLst>
              <a:gd name="adj1" fmla="val -45911"/>
              <a:gd name="adj2" fmla="val 86721"/>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này dai dẳng quá. Tiếng mưa tí tách suốt ngày đêm.</a:t>
            </a:r>
            <a:endParaRPr lang="en-US" sz="2400" b="1" dirty="0">
              <a:latin typeface="Cambria" panose="02040503050406030204" pitchFamily="18" charset="0"/>
              <a:ea typeface="Cambria" panose="02040503050406030204" pitchFamily="18" charset="0"/>
            </a:endParaRPr>
          </a:p>
        </p:txBody>
      </p:sp>
      <p:pic>
        <p:nvPicPr>
          <p:cNvPr id="6" name="图片 2">
            <a:extLst>
              <a:ext uri="{FF2B5EF4-FFF2-40B4-BE49-F238E27FC236}">
                <a16:creationId xmlns:a16="http://schemas.microsoft.com/office/drawing/2014/main" id="{A3F177AD-F6A5-DD58-F858-849C553BAF3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69281" y="3196676"/>
            <a:ext cx="4062607" cy="4062607"/>
          </a:xfrm>
          <a:prstGeom prst="rect">
            <a:avLst/>
          </a:prstGeom>
        </p:spPr>
      </p:pic>
    </p:spTree>
    <p:custDataLst>
      <p:tags r:id="rId1"/>
    </p:custDataLst>
    <p:extLst>
      <p:ext uri="{BB962C8B-B14F-4D97-AF65-F5344CB8AC3E}">
        <p14:creationId xmlns:p14="http://schemas.microsoft.com/office/powerpoint/2010/main" val="301576721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371668" y="3429000"/>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a:solidFill>
                  <a:sysClr val="windowText" lastClr="000000"/>
                </a:solidFill>
                <a:latin typeface="Times New Roman" pitchFamily="18" charset="0"/>
                <a:cs typeface="Times New Roman" pitchFamily="18" charset="0"/>
              </a:rPr>
              <a:t>Nói về một điều tưởng tượng mà em mong là có thật?</a:t>
            </a:r>
            <a:endParaRPr kumimoji="0" lang="en-US" sz="36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10" name="Cloud Callout 9"/>
          <p:cNvSpPr/>
          <p:nvPr/>
        </p:nvSpPr>
        <p:spPr>
          <a:xfrm>
            <a:off x="4191001" y="3771900"/>
            <a:ext cx="4876799" cy="2460065"/>
          </a:xfrm>
          <a:prstGeom prst="cloudCallout">
            <a:avLst>
              <a:gd name="adj1" fmla="val 80337"/>
              <a:gd name="adj2" fmla="val -115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F0"/>
                </a:solidFill>
                <a:effectLst/>
                <a:uLnTx/>
                <a:uFillTx/>
                <a:latin typeface="Times New Roman" pitchFamily="18" charset="0"/>
                <a:ea typeface="+mn-ea"/>
                <a:cs typeface="Times New Roman" pitchFamily="18" charset="0"/>
              </a:rPr>
              <a:t>Chia</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sẻ</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trước</a:t>
            </a:r>
            <a:r>
              <a:rPr kumimoji="0" lang="en-US" sz="3600" b="0" i="0" u="none" strike="noStrike" kern="1200" cap="none" spc="0" normalizeH="0" noProof="0" dirty="0">
                <a:ln>
                  <a:noFill/>
                </a:ln>
                <a:solidFill>
                  <a:srgbClr val="00B0F0"/>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err="1">
                <a:ln>
                  <a:noFill/>
                </a:ln>
                <a:solidFill>
                  <a:srgbClr val="00B0F0"/>
                </a:solidFill>
                <a:effectLst/>
                <a:uLnTx/>
                <a:uFillTx/>
                <a:latin typeface="Times New Roman" pitchFamily="18" charset="0"/>
                <a:ea typeface="+mn-ea"/>
                <a:cs typeface="Times New Roman" pitchFamily="18" charset="0"/>
              </a:rPr>
              <a:t>lớp</a:t>
            </a:r>
            <a:endParaRPr kumimoji="0" lang="vi-VN" sz="3600" b="0" i="0" u="none" strike="noStrike" kern="1200" cap="none" spc="0" normalizeH="0" baseline="0" noProof="0" dirty="0" err="1">
              <a:ln>
                <a:noFill/>
              </a:ln>
              <a:solidFill>
                <a:srgbClr val="00B0F0"/>
              </a:solidFill>
              <a:effectLst/>
              <a:uLnTx/>
              <a:uFillTx/>
              <a:latin typeface="Times New Roman" pitchFamily="18" charset="0"/>
              <a:ea typeface="+mn-ea"/>
              <a:cs typeface="Times New Roman" pitchFamily="18" charset="0"/>
            </a:endParaRP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763571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 name="Picture 1" descr="Picture15"/>
          <p:cNvPicPr>
            <a:picLocks noChangeAspect="1"/>
          </p:cNvPicPr>
          <p:nvPr/>
        </p:nvPicPr>
        <p:blipFill>
          <a:blip r:embed="rId14"/>
          <a:stretch>
            <a:fillRect/>
          </a:stretch>
        </p:blipFill>
        <p:spPr>
          <a:xfrm>
            <a:off x="1877695" y="2081530"/>
            <a:ext cx="8436610" cy="2694305"/>
          </a:xfrm>
          <a:prstGeom prst="rect">
            <a:avLst/>
          </a:prstGeom>
        </p:spPr>
      </p:pic>
    </p:spTree>
    <p:custDataLst>
      <p:tags r:id="rId1"/>
    </p:custDataLst>
    <p:extLst>
      <p:ext uri="{BB962C8B-B14F-4D97-AF65-F5344CB8AC3E}">
        <p14:creationId xmlns:p14="http://schemas.microsoft.com/office/powerpoint/2010/main" val="217794494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randombar(horizontal)">
                                      <p:cBhvr>
                                        <p:cTn id="31" dur="1000"/>
                                        <p:tgtEl>
                                          <p:spTgt spid="2"/>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7"/>
          <a:stretch>
            <a:fillRect/>
          </a:stretch>
        </p:blipFill>
        <p:spPr>
          <a:xfrm>
            <a:off x="515620" y="6018530"/>
            <a:ext cx="920750" cy="711200"/>
          </a:xfrm>
          <a:prstGeom prst="rect">
            <a:avLst/>
          </a:prstGeom>
        </p:spPr>
      </p:pic>
      <p:pic>
        <p:nvPicPr>
          <p:cNvPr id="43" name="Picture 42"/>
          <p:cNvPicPr>
            <a:picLocks noChangeAspect="1"/>
          </p:cNvPicPr>
          <p:nvPr/>
        </p:nvPicPr>
        <p:blipFill>
          <a:blip r:embed="rId8"/>
          <a:stretch>
            <a:fillRect/>
          </a:stretch>
        </p:blipFill>
        <p:spPr>
          <a:xfrm>
            <a:off x="147320" y="1819275"/>
            <a:ext cx="723900" cy="527050"/>
          </a:xfrm>
          <a:prstGeom prst="rect">
            <a:avLst/>
          </a:prstGeom>
        </p:spPr>
      </p:pic>
      <p:pic>
        <p:nvPicPr>
          <p:cNvPr id="44" name="Picture 43"/>
          <p:cNvPicPr>
            <a:picLocks noChangeAspect="1"/>
          </p:cNvPicPr>
          <p:nvPr/>
        </p:nvPicPr>
        <p:blipFill>
          <a:blip r:embed="rId8"/>
          <a:stretch>
            <a:fillRect/>
          </a:stretch>
        </p:blipFill>
        <p:spPr>
          <a:xfrm>
            <a:off x="8602345" y="999490"/>
            <a:ext cx="723900" cy="527050"/>
          </a:xfrm>
          <a:prstGeom prst="rect">
            <a:avLst/>
          </a:prstGeom>
        </p:spPr>
      </p:pic>
      <p:pic>
        <p:nvPicPr>
          <p:cNvPr id="45" name="Picture 44"/>
          <p:cNvPicPr>
            <a:picLocks noChangeAspect="1"/>
          </p:cNvPicPr>
          <p:nvPr/>
        </p:nvPicPr>
        <p:blipFill>
          <a:blip r:embed="rId8"/>
          <a:stretch>
            <a:fillRect/>
          </a:stretch>
        </p:blipFill>
        <p:spPr>
          <a:xfrm>
            <a:off x="9989820" y="2784475"/>
            <a:ext cx="723900" cy="527050"/>
          </a:xfrm>
          <a:prstGeom prst="rect">
            <a:avLst/>
          </a:prstGeom>
        </p:spPr>
      </p:pic>
      <p:pic>
        <p:nvPicPr>
          <p:cNvPr id="46" name="Picture 45"/>
          <p:cNvPicPr>
            <a:picLocks noChangeAspect="1"/>
          </p:cNvPicPr>
          <p:nvPr/>
        </p:nvPicPr>
        <p:blipFill>
          <a:blip r:embed="rId8"/>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9">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9">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9">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9">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9">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10">
            <a:duotone>
              <a:prstClr val="black"/>
              <a:schemeClr val="accent2">
                <a:tint val="45000"/>
                <a:satMod val="400000"/>
              </a:schemeClr>
            </a:duotone>
          </a:blip>
          <a:srcRect l="30733" t="17245" r="31093" b="25560"/>
          <a:stretch/>
        </p:blipFill>
        <p:spPr>
          <a:xfrm>
            <a:off x="4379758" y="2478286"/>
            <a:ext cx="2844898" cy="622185"/>
          </a:xfrm>
          <a:prstGeom prst="rect">
            <a:avLst/>
          </a:prstGeom>
        </p:spPr>
      </p:pic>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a:extLst>
              <a:ext uri="{FF2B5EF4-FFF2-40B4-BE49-F238E27FC236}">
                <a16:creationId xmlns:a16="http://schemas.microsoft.com/office/drawing/2014/main" id="{257270FA-7A20-551D-F871-8DBC92C7FB84}"/>
              </a:ext>
            </a:extLst>
          </p:cNvPr>
          <p:cNvPicPr>
            <a:picLocks noChangeAspect="1"/>
          </p:cNvPicPr>
          <p:nvPr/>
        </p:nvPicPr>
        <p:blipFill>
          <a:blip r:embed="rId14"/>
          <a:stretch>
            <a:fillRect/>
          </a:stretch>
        </p:blipFill>
        <p:spPr>
          <a:xfrm>
            <a:off x="2461392" y="2791300"/>
            <a:ext cx="7187807" cy="2017951"/>
          </a:xfrm>
          <a:prstGeom prst="rect">
            <a:avLst/>
          </a:prstGeom>
        </p:spPr>
      </p:pic>
      <p:pic>
        <p:nvPicPr>
          <p:cNvPr id="13" name="Picture 12">
            <a:extLst>
              <a:ext uri="{FF2B5EF4-FFF2-40B4-BE49-F238E27FC236}">
                <a16:creationId xmlns:a16="http://schemas.microsoft.com/office/drawing/2014/main" id="{B9DA7832-7042-8A59-4517-87CE3CE76F36}"/>
              </a:ext>
            </a:extLst>
          </p:cNvPr>
          <p:cNvPicPr>
            <a:picLocks noChangeAspect="1"/>
          </p:cNvPicPr>
          <p:nvPr/>
        </p:nvPicPr>
        <p:blipFill>
          <a:blip r:embed="rId15"/>
          <a:stretch>
            <a:fillRect/>
          </a:stretch>
        </p:blipFill>
        <p:spPr>
          <a:xfrm>
            <a:off x="595780" y="1898798"/>
            <a:ext cx="2389839" cy="2450804"/>
          </a:xfrm>
          <a:prstGeom prst="rect">
            <a:avLst/>
          </a:prstGeom>
        </p:spPr>
      </p:pic>
    </p:spTree>
    <p:custDataLst>
      <p:tags r:id="rId1"/>
    </p:custDataLst>
    <p:extLst>
      <p:ext uri="{BB962C8B-B14F-4D97-AF65-F5344CB8AC3E}">
        <p14:creationId xmlns:p14="http://schemas.microsoft.com/office/powerpoint/2010/main" val="217682184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down)">
                                      <p:cBhvr>
                                        <p:cTn id="46" dur="580">
                                          <p:stCondLst>
                                            <p:cond delay="0"/>
                                          </p:stCondLst>
                                        </p:cTn>
                                        <p:tgtEl>
                                          <p:spTgt spid="64"/>
                                        </p:tgtEl>
                                      </p:cBhvr>
                                    </p:animEffect>
                                    <p:anim calcmode="lin" valueType="num">
                                      <p:cBhvr>
                                        <p:cTn id="47"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52" dur="26">
                                          <p:stCondLst>
                                            <p:cond delay="650"/>
                                          </p:stCondLst>
                                        </p:cTn>
                                        <p:tgtEl>
                                          <p:spTgt spid="64"/>
                                        </p:tgtEl>
                                      </p:cBhvr>
                                      <p:to x="100000" y="60000"/>
                                    </p:animScale>
                                    <p:animScale>
                                      <p:cBhvr>
                                        <p:cTn id="53" dur="166" decel="50000">
                                          <p:stCondLst>
                                            <p:cond delay="676"/>
                                          </p:stCondLst>
                                        </p:cTn>
                                        <p:tgtEl>
                                          <p:spTgt spid="64"/>
                                        </p:tgtEl>
                                      </p:cBhvr>
                                      <p:to x="100000" y="100000"/>
                                    </p:animScale>
                                    <p:animScale>
                                      <p:cBhvr>
                                        <p:cTn id="54" dur="26">
                                          <p:stCondLst>
                                            <p:cond delay="1312"/>
                                          </p:stCondLst>
                                        </p:cTn>
                                        <p:tgtEl>
                                          <p:spTgt spid="64"/>
                                        </p:tgtEl>
                                      </p:cBhvr>
                                      <p:to x="100000" y="80000"/>
                                    </p:animScale>
                                    <p:animScale>
                                      <p:cBhvr>
                                        <p:cTn id="55" dur="166" decel="50000">
                                          <p:stCondLst>
                                            <p:cond delay="1338"/>
                                          </p:stCondLst>
                                        </p:cTn>
                                        <p:tgtEl>
                                          <p:spTgt spid="64"/>
                                        </p:tgtEl>
                                      </p:cBhvr>
                                      <p:to x="100000" y="100000"/>
                                    </p:animScale>
                                    <p:animScale>
                                      <p:cBhvr>
                                        <p:cTn id="56" dur="26">
                                          <p:stCondLst>
                                            <p:cond delay="1642"/>
                                          </p:stCondLst>
                                        </p:cTn>
                                        <p:tgtEl>
                                          <p:spTgt spid="64"/>
                                        </p:tgtEl>
                                      </p:cBhvr>
                                      <p:to x="100000" y="90000"/>
                                    </p:animScale>
                                    <p:animScale>
                                      <p:cBhvr>
                                        <p:cTn id="57" dur="166" decel="50000">
                                          <p:stCondLst>
                                            <p:cond delay="1668"/>
                                          </p:stCondLst>
                                        </p:cTn>
                                        <p:tgtEl>
                                          <p:spTgt spid="64"/>
                                        </p:tgtEl>
                                      </p:cBhvr>
                                      <p:to x="100000" y="100000"/>
                                    </p:animScale>
                                    <p:animScale>
                                      <p:cBhvr>
                                        <p:cTn id="58" dur="26">
                                          <p:stCondLst>
                                            <p:cond delay="1808"/>
                                          </p:stCondLst>
                                        </p:cTn>
                                        <p:tgtEl>
                                          <p:spTgt spid="64"/>
                                        </p:tgtEl>
                                      </p:cBhvr>
                                      <p:to x="100000" y="95000"/>
                                    </p:animScale>
                                    <p:animScale>
                                      <p:cBhvr>
                                        <p:cTn id="59" dur="166" decel="50000">
                                          <p:stCondLst>
                                            <p:cond delay="1834"/>
                                          </p:stCondLst>
                                        </p:cTn>
                                        <p:tgtEl>
                                          <p:spTgt spid="64"/>
                                        </p:tgtEl>
                                      </p:cBhvr>
                                      <p:to x="100000" y="100000"/>
                                    </p:animScale>
                                  </p:childTnLst>
                                </p:cTn>
                              </p:par>
                              <p:par>
                                <p:cTn id="60" presetID="9" presetClass="entr" presetSubtype="0" fill="hold" nodeType="with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dissolve">
                                      <p:cBhvr>
                                        <p:cTn id="62" dur="1000"/>
                                        <p:tgtEl>
                                          <p:spTgt spid="73"/>
                                        </p:tgtEl>
                                      </p:cBhvr>
                                    </p:animEffect>
                                  </p:childTnLst>
                                </p:cTn>
                              </p:par>
                              <p:par>
                                <p:cTn id="63" presetID="22" presetClass="entr" presetSubtype="4" fill="hold"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par>
                                <p:cTn id="66" presetID="22" presetClass="entr" presetSubtype="4" fill="hold"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down)">
                                      <p:cBhvr>
                                        <p:cTn id="68" dur="500"/>
                                        <p:tgtEl>
                                          <p:spTgt spid="46"/>
                                        </p:tgtEl>
                                      </p:cBhvr>
                                    </p:animEffect>
                                  </p:childTnLst>
                                </p:cTn>
                              </p:par>
                              <p:par>
                                <p:cTn id="69" presetID="22" presetClass="entr" presetSubtype="4"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down)">
                                      <p:cBhvr>
                                        <p:cTn id="71" dur="500"/>
                                        <p:tgtEl>
                                          <p:spTgt spid="56"/>
                                        </p:tgtEl>
                                      </p:cBhvr>
                                    </p:animEffect>
                                  </p:childTnLst>
                                </p:cTn>
                              </p:par>
                              <p:par>
                                <p:cTn id="72" presetID="22" presetClass="entr" presetSubtype="4"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down)">
                                      <p:cBhvr>
                                        <p:cTn id="74" dur="500"/>
                                        <p:tgtEl>
                                          <p:spTgt spid="34"/>
                                        </p:tgtEl>
                                      </p:cBhvr>
                                    </p:animEffect>
                                  </p:childTnLst>
                                </p:cTn>
                              </p:par>
                              <p:par>
                                <p:cTn id="75" presetID="22" presetClass="entr" presetSubtype="4"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down)">
                                      <p:cBhvr>
                                        <p:cTn id="77" dur="500"/>
                                        <p:tgtEl>
                                          <p:spTgt spid="31"/>
                                        </p:tgtEl>
                                      </p:cBhvr>
                                    </p:animEffect>
                                  </p:childTnLst>
                                </p:cTn>
                              </p:par>
                              <p:par>
                                <p:cTn id="78" presetID="22" presetClass="entr" presetSubtype="4" fill="hold" nodeType="with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wipe(down)">
                                      <p:cBhvr>
                                        <p:cTn id="80" dur="500"/>
                                        <p:tgtEl>
                                          <p:spTgt spid="64"/>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55"/>
                                        </p:tgtEl>
                                        <p:attrNameLst>
                                          <p:attrName>style.visibility</p:attrName>
                                        </p:attrNameLst>
                                      </p:cBhvr>
                                      <p:to>
                                        <p:strVal val="visible"/>
                                      </p:to>
                                    </p:set>
                                    <p:animEffect transition="in" filter="wipe(down)">
                                      <p:cBhvr>
                                        <p:cTn id="83" dur="500"/>
                                        <p:tgtEl>
                                          <p:spTgt spid="55"/>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barn(inVertical)">
                                      <p:cBhvr>
                                        <p:cTn id="88" dur="5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7"/>
                                        </p:tgtEl>
                                        <p:attrNameLst>
                                          <p:attrName>style.visibility</p:attrName>
                                        </p:attrNameLst>
                                      </p:cBhvr>
                                      <p:to>
                                        <p:strVal val="visible"/>
                                      </p:to>
                                    </p:set>
                                    <p:anim calcmode="lin" valueType="num">
                                      <p:cBhvr additive="base">
                                        <p:cTn id="93" dur="500" fill="hold"/>
                                        <p:tgtEl>
                                          <p:spTgt spid="7"/>
                                        </p:tgtEl>
                                        <p:attrNameLst>
                                          <p:attrName>ppt_x</p:attrName>
                                        </p:attrNameLst>
                                      </p:cBhvr>
                                      <p:tavLst>
                                        <p:tav tm="0">
                                          <p:val>
                                            <p:strVal val="#ppt_x"/>
                                          </p:val>
                                        </p:tav>
                                        <p:tav tm="100000">
                                          <p:val>
                                            <p:strVal val="#ppt_x"/>
                                          </p:val>
                                        </p:tav>
                                      </p:tavLst>
                                    </p:anim>
                                    <p:anim calcmode="lin" valueType="num">
                                      <p:cBhvr additive="base">
                                        <p:cTn id="9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7"/>
          <a:stretch>
            <a:fillRect/>
          </a:stretch>
        </p:blipFill>
        <p:spPr>
          <a:xfrm>
            <a:off x="515620" y="6018530"/>
            <a:ext cx="920750" cy="711200"/>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515620" y="569900"/>
            <a:ext cx="11371579" cy="5343401"/>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39" name="Google Shape;3078;p30">
            <a:extLst>
              <a:ext uri="{FF2B5EF4-FFF2-40B4-BE49-F238E27FC236}">
                <a16:creationId xmlns:a16="http://schemas.microsoft.com/office/drawing/2014/main" id="{A07202CF-5C0F-4CBE-BFC3-CBC62CBD486B}"/>
              </a:ext>
            </a:extLst>
          </p:cNvPr>
          <p:cNvSpPr/>
          <p:nvPr/>
        </p:nvSpPr>
        <p:spPr>
          <a:xfrm>
            <a:off x="9307556" y="1235571"/>
            <a:ext cx="787123" cy="183341"/>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nvGrpSpPr>
          <p:cNvPr id="106" name="Google Shape;3174;p30">
            <a:extLst>
              <a:ext uri="{FF2B5EF4-FFF2-40B4-BE49-F238E27FC236}">
                <a16:creationId xmlns:a16="http://schemas.microsoft.com/office/drawing/2014/main" id="{F35057FF-237F-48B4-90E0-74C6D41A3681}"/>
              </a:ext>
            </a:extLst>
          </p:cNvPr>
          <p:cNvGrpSpPr/>
          <p:nvPr/>
        </p:nvGrpSpPr>
        <p:grpSpPr>
          <a:xfrm flipH="1">
            <a:off x="8740735" y="5156200"/>
            <a:ext cx="539116" cy="613598"/>
            <a:chOff x="6927297" y="3003225"/>
            <a:chExt cx="825599" cy="939660"/>
          </a:xfrm>
        </p:grpSpPr>
        <p:sp>
          <p:nvSpPr>
            <p:cNvPr id="107" name="Google Shape;3175;p30">
              <a:extLst>
                <a:ext uri="{FF2B5EF4-FFF2-40B4-BE49-F238E27FC236}">
                  <a16:creationId xmlns:a16="http://schemas.microsoft.com/office/drawing/2014/main" id="{A3E0A43D-A748-4019-8027-A6E4CF08BE0B}"/>
                </a:ext>
              </a:extLst>
            </p:cNvPr>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8" name="Google Shape;3176;p30">
              <a:extLst>
                <a:ext uri="{FF2B5EF4-FFF2-40B4-BE49-F238E27FC236}">
                  <a16:creationId xmlns:a16="http://schemas.microsoft.com/office/drawing/2014/main" id="{9E6E2138-37B8-4724-8A8B-B872E0F0950A}"/>
                </a:ext>
              </a:extLst>
            </p:cNvPr>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09" name="Google Shape;3177;p30">
              <a:extLst>
                <a:ext uri="{FF2B5EF4-FFF2-40B4-BE49-F238E27FC236}">
                  <a16:creationId xmlns:a16="http://schemas.microsoft.com/office/drawing/2014/main" id="{6CAD5F8C-88C0-4BBA-A917-FE3D1131C2E1}"/>
                </a:ext>
              </a:extLst>
            </p:cNvPr>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0" name="Google Shape;3178;p30">
              <a:extLst>
                <a:ext uri="{FF2B5EF4-FFF2-40B4-BE49-F238E27FC236}">
                  <a16:creationId xmlns:a16="http://schemas.microsoft.com/office/drawing/2014/main" id="{22EBAE97-7861-4C57-BBB3-2A8638EFE6F1}"/>
                </a:ext>
              </a:extLst>
            </p:cNvPr>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1" name="Google Shape;3179;p30">
              <a:extLst>
                <a:ext uri="{FF2B5EF4-FFF2-40B4-BE49-F238E27FC236}">
                  <a16:creationId xmlns:a16="http://schemas.microsoft.com/office/drawing/2014/main" id="{1B0B1E94-3A52-46D1-BE0D-44DF68F448A2}"/>
                </a:ext>
              </a:extLst>
            </p:cNvPr>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2" name="Google Shape;3180;p30">
              <a:extLst>
                <a:ext uri="{FF2B5EF4-FFF2-40B4-BE49-F238E27FC236}">
                  <a16:creationId xmlns:a16="http://schemas.microsoft.com/office/drawing/2014/main" id="{5486D1D2-11A8-4CB5-830F-B3D0E8976640}"/>
                </a:ext>
              </a:extLst>
            </p:cNvPr>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3" name="Google Shape;3181;p30">
              <a:extLst>
                <a:ext uri="{FF2B5EF4-FFF2-40B4-BE49-F238E27FC236}">
                  <a16:creationId xmlns:a16="http://schemas.microsoft.com/office/drawing/2014/main" id="{88535726-72F9-414D-947A-7C7AE82590E3}"/>
                </a:ext>
              </a:extLst>
            </p:cNvPr>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sp>
          <p:nvSpPr>
            <p:cNvPr id="114" name="Google Shape;3182;p30">
              <a:extLst>
                <a:ext uri="{FF2B5EF4-FFF2-40B4-BE49-F238E27FC236}">
                  <a16:creationId xmlns:a16="http://schemas.microsoft.com/office/drawing/2014/main" id="{E9A71165-618B-4A93-B656-730A1DDAC9EC}"/>
                </a:ext>
              </a:extLst>
            </p:cNvPr>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a:ea typeface="+mn-ea"/>
                <a:cs typeface="+mn-cs"/>
              </a:endParaRPr>
            </a:p>
          </p:txBody>
        </p:sp>
      </p:grpSp>
      <p:sp>
        <p:nvSpPr>
          <p:cNvPr id="116" name="Google Shape;3046;p30">
            <a:extLst>
              <a:ext uri="{FF2B5EF4-FFF2-40B4-BE49-F238E27FC236}">
                <a16:creationId xmlns:a16="http://schemas.microsoft.com/office/drawing/2014/main" id="{68DE5788-0773-4108-A327-33BBA1ABD0D1}"/>
              </a:ext>
            </a:extLst>
          </p:cNvPr>
          <p:cNvSpPr txBox="1">
            <a:spLocks/>
          </p:cNvSpPr>
          <p:nvPr/>
        </p:nvSpPr>
        <p:spPr>
          <a:xfrm>
            <a:off x="1073540" y="13721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Đọc đúng từ ngữ, câu, đoạn và toàn bộ câu chuyện Bức tường có nhiều phép lạ.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6364543D-7A80-455F-BBE4-4FEB4EC4B9CB}"/>
              </a:ext>
            </a:extLst>
          </p:cNvPr>
          <p:cNvPicPr>
            <a:picLocks noChangeAspect="1"/>
          </p:cNvPicPr>
          <p:nvPr/>
        </p:nvPicPr>
        <p:blipFill>
          <a:blip r:embed="rId11"/>
          <a:stretch>
            <a:fillRect/>
          </a:stretch>
        </p:blipFill>
        <p:spPr>
          <a:xfrm>
            <a:off x="3408589" y="579223"/>
            <a:ext cx="5084505" cy="1012024"/>
          </a:xfrm>
          <a:prstGeom prst="rect">
            <a:avLst/>
          </a:prstGeom>
        </p:spPr>
      </p:pic>
      <p:sp>
        <p:nvSpPr>
          <p:cNvPr id="4" name="Google Shape;3046;p30">
            <a:extLst>
              <a:ext uri="{FF2B5EF4-FFF2-40B4-BE49-F238E27FC236}">
                <a16:creationId xmlns:a16="http://schemas.microsoft.com/office/drawing/2014/main" id="{B0F71DD8-3222-D4F3-35E0-1CD9A5178436}"/>
              </a:ext>
            </a:extLst>
          </p:cNvPr>
          <p:cNvSpPr txBox="1">
            <a:spLocks/>
          </p:cNvSpPr>
          <p:nvPr/>
        </p:nvSpPr>
        <p:spPr>
          <a:xfrm>
            <a:off x="1044965" y="223894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Biết đọc diễn cảm các từ ngữ và các đoạn hội thoại phù hợp với tâm lý, cảm xúc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Google Shape;3046;p30">
            <a:extLst>
              <a:ext uri="{FF2B5EF4-FFF2-40B4-BE49-F238E27FC236}">
                <a16:creationId xmlns:a16="http://schemas.microsoft.com/office/drawing/2014/main" id="{C6E15BB1-99EB-1B9C-8B90-0F63E3BCDDA9}"/>
              </a:ext>
            </a:extLst>
          </p:cNvPr>
          <p:cNvSpPr txBox="1">
            <a:spLocks/>
          </p:cNvSpPr>
          <p:nvPr/>
        </p:nvSpPr>
        <p:spPr>
          <a:xfrm>
            <a:off x="1035440" y="308667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Nhận biết được các sự việc xảy ra trong câu chuyện. </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Google Shape;3046;p30">
            <a:extLst>
              <a:ext uri="{FF2B5EF4-FFF2-40B4-BE49-F238E27FC236}">
                <a16:creationId xmlns:a16="http://schemas.microsoft.com/office/drawing/2014/main" id="{8E993F57-68E4-F540-F3F4-EF7EC323A0DE}"/>
              </a:ext>
            </a:extLst>
          </p:cNvPr>
          <p:cNvSpPr txBox="1">
            <a:spLocks/>
          </p:cNvSpPr>
          <p:nvPr/>
        </p:nvSpPr>
        <p:spPr>
          <a:xfrm>
            <a:off x="1016390" y="3591497"/>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dirty="0">
                <a:solidFill>
                  <a:prstClr val="black"/>
                </a:solidFill>
                <a:latin typeface="Calibri" panose="020F0502020204030204" pitchFamily="34" charset="0"/>
                <a:cs typeface="Calibri" panose="020F0502020204030204" pitchFamily="34" charset="0"/>
              </a:rPr>
              <a:t>Hiểu suy nghĩ, cảm xúc của nhân vật dựa vào hành động, việc làm và lời nói của nhân vật.</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Google Shape;3046;p30">
            <a:extLst>
              <a:ext uri="{FF2B5EF4-FFF2-40B4-BE49-F238E27FC236}">
                <a16:creationId xmlns:a16="http://schemas.microsoft.com/office/drawing/2014/main" id="{5ED12B1A-44CB-ACC0-5B0F-0D6F1A5A8B98}"/>
              </a:ext>
            </a:extLst>
          </p:cNvPr>
          <p:cNvSpPr txBox="1">
            <a:spLocks/>
          </p:cNvSpPr>
          <p:nvPr/>
        </p:nvSpPr>
        <p:spPr>
          <a:xfrm>
            <a:off x="1025915" y="4439222"/>
            <a:ext cx="10401300" cy="1173600"/>
          </a:xfrm>
          <a:prstGeom prst="rect">
            <a:avLst/>
          </a:prstGeom>
        </p:spPr>
        <p:txBody>
          <a:bodyPr spcFirstLastPara="1" wrap="square" lIns="91425" tIns="0"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0"/>
              </a:spcBef>
              <a:spcAft>
                <a:spcPts val="1600"/>
              </a:spcAft>
            </a:pPr>
            <a:r>
              <a:rPr lang="vi-VN" sz="2400" dirty="0">
                <a:solidFill>
                  <a:prstClr val="black"/>
                </a:solidFill>
                <a:latin typeface="Calibri" panose="020F0502020204030204" pitchFamily="34" charset="0"/>
                <a:cs typeface="Calibri" panose="020F0502020204030204" pitchFamily="34" charset="0"/>
              </a:rPr>
              <a:t>Hiểu điều tác giả muốn nói qua câu chuyện: Để làm một bài văn nói chung và văn miêu tả nói riêng, chúng ta cần phối hợp giữa quan sát thực tế và tưởng tượng, tái hiện lại những hình ảnh đã từng gặp trong trí nhớ.</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53703914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animEffect transition="in" filter="fade">
                                      <p:cBhvr>
                                        <p:cTn id="7" dur="1000"/>
                                        <p:tgtEl>
                                          <p:spTgt spid="116">
                                            <p:txEl>
                                              <p:pRg st="0" end="0"/>
                                            </p:txEl>
                                          </p:spTgt>
                                        </p:tgtEl>
                                      </p:cBhvr>
                                    </p:animEffect>
                                    <p:anim calcmode="lin" valueType="num">
                                      <p:cBhvr>
                                        <p:cTn id="8" dur="1000" fill="hold"/>
                                        <p:tgtEl>
                                          <p:spTgt spid="1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build="p"/>
      <p:bldP spid="4" grpId="0" build="p"/>
      <p:bldP spid="7" grpId="0" build="p"/>
      <p:bldP spid="8" grpId="0" build="p"/>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7"/>
              <a:stretch>
                <a:fillRect/>
              </a:stretch>
            </p:blipFill>
            <p:spPr>
              <a:xfrm>
                <a:off x="13255" y="9285"/>
                <a:ext cx="1560" cy="3440"/>
              </a:xfrm>
              <a:prstGeom prst="rect">
                <a:avLst/>
              </a:prstGeom>
            </p:spPr>
          </p:pic>
          <p:pic>
            <p:nvPicPr>
              <p:cNvPr id="12" name="Picture 11"/>
              <p:cNvPicPr>
                <a:picLocks noChangeAspect="1"/>
              </p:cNvPicPr>
              <p:nvPr/>
            </p:nvPicPr>
            <p:blipFill>
              <a:blip r:embed="rId8"/>
              <a:stretch>
                <a:fillRect/>
              </a:stretch>
            </p:blipFill>
            <p:spPr>
              <a:xfrm>
                <a:off x="14815" y="9285"/>
                <a:ext cx="1450" cy="2950"/>
              </a:xfrm>
              <a:prstGeom prst="rect">
                <a:avLst/>
              </a:prstGeom>
            </p:spPr>
          </p:pic>
          <p:pic>
            <p:nvPicPr>
              <p:cNvPr id="13" name="Picture 12"/>
              <p:cNvPicPr>
                <a:picLocks noChangeAspect="1"/>
              </p:cNvPicPr>
              <p:nvPr/>
            </p:nvPicPr>
            <p:blipFill>
              <a:blip r:embed="rId9"/>
              <a:stretch>
                <a:fillRect/>
              </a:stretch>
            </p:blipFill>
            <p:spPr>
              <a:xfrm>
                <a:off x="10375" y="9920"/>
                <a:ext cx="1450" cy="1120"/>
              </a:xfrm>
              <a:prstGeom prst="rect">
                <a:avLst/>
              </a:prstGeom>
            </p:spPr>
          </p:pic>
          <p:pic>
            <p:nvPicPr>
              <p:cNvPr id="14" name="Picture 13"/>
              <p:cNvPicPr>
                <a:picLocks noChangeAspect="1"/>
              </p:cNvPicPr>
              <p:nvPr/>
            </p:nvPicPr>
            <p:blipFill>
              <a:blip r:embed="rId10"/>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10"/>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9"/>
              <a:stretch>
                <a:fillRect/>
              </a:stretch>
            </p:blipFill>
            <p:spPr>
              <a:xfrm>
                <a:off x="18555" y="8960"/>
                <a:ext cx="1450" cy="1120"/>
              </a:xfrm>
              <a:prstGeom prst="rect">
                <a:avLst/>
              </a:prstGeom>
            </p:spPr>
          </p:pic>
          <p:pic>
            <p:nvPicPr>
              <p:cNvPr id="23" name="Picture 22"/>
              <p:cNvPicPr>
                <a:picLocks noChangeAspect="1"/>
              </p:cNvPicPr>
              <p:nvPr/>
            </p:nvPicPr>
            <p:blipFill>
              <a:blip r:embed="rId9"/>
              <a:stretch>
                <a:fillRect/>
              </a:stretch>
            </p:blipFill>
            <p:spPr>
              <a:xfrm>
                <a:off x="18075" y="10080"/>
                <a:ext cx="1450" cy="1120"/>
              </a:xfrm>
              <a:prstGeom prst="rect">
                <a:avLst/>
              </a:prstGeom>
            </p:spPr>
          </p:pic>
          <p:pic>
            <p:nvPicPr>
              <p:cNvPr id="24" name="Picture 23"/>
              <p:cNvPicPr>
                <a:picLocks noChangeAspect="1"/>
              </p:cNvPicPr>
              <p:nvPr/>
            </p:nvPicPr>
            <p:blipFill>
              <a:blip r:embed="rId9"/>
              <a:stretch>
                <a:fillRect/>
              </a:stretch>
            </p:blipFill>
            <p:spPr>
              <a:xfrm>
                <a:off x="8855" y="10073"/>
                <a:ext cx="1450" cy="1120"/>
              </a:xfrm>
              <a:prstGeom prst="rect">
                <a:avLst/>
              </a:prstGeom>
            </p:spPr>
          </p:pic>
          <p:pic>
            <p:nvPicPr>
              <p:cNvPr id="25" name="Picture 24"/>
              <p:cNvPicPr>
                <a:picLocks noChangeAspect="1"/>
              </p:cNvPicPr>
              <p:nvPr/>
            </p:nvPicPr>
            <p:blipFill>
              <a:blip r:embed="rId11"/>
              <a:stretch>
                <a:fillRect/>
              </a:stretch>
            </p:blipFill>
            <p:spPr>
              <a:xfrm>
                <a:off x="1270" y="9920"/>
                <a:ext cx="1140" cy="830"/>
              </a:xfrm>
              <a:prstGeom prst="rect">
                <a:avLst/>
              </a:prstGeom>
            </p:spPr>
          </p:pic>
          <p:pic>
            <p:nvPicPr>
              <p:cNvPr id="27" name="Picture 26"/>
              <p:cNvPicPr>
                <a:picLocks noChangeAspect="1"/>
              </p:cNvPicPr>
              <p:nvPr/>
            </p:nvPicPr>
            <p:blipFill>
              <a:blip r:embed="rId9"/>
              <a:stretch>
                <a:fillRect/>
              </a:stretch>
            </p:blipFill>
            <p:spPr>
              <a:xfrm>
                <a:off x="5395" y="10200"/>
                <a:ext cx="1450" cy="1120"/>
              </a:xfrm>
              <a:prstGeom prst="rect">
                <a:avLst/>
              </a:prstGeom>
            </p:spPr>
          </p:pic>
          <p:pic>
            <p:nvPicPr>
              <p:cNvPr id="28" name="Picture 27"/>
              <p:cNvPicPr>
                <a:picLocks noChangeAspect="1"/>
              </p:cNvPicPr>
              <p:nvPr/>
            </p:nvPicPr>
            <p:blipFill>
              <a:blip r:embed="rId7"/>
              <a:stretch>
                <a:fillRect/>
              </a:stretch>
            </p:blipFill>
            <p:spPr>
              <a:xfrm flipH="1">
                <a:off x="3835" y="10073"/>
                <a:ext cx="1560" cy="3440"/>
              </a:xfrm>
              <a:prstGeom prst="rect">
                <a:avLst/>
              </a:prstGeom>
            </p:spPr>
          </p:pic>
          <p:pic>
            <p:nvPicPr>
              <p:cNvPr id="29" name="Picture 28"/>
              <p:cNvPicPr>
                <a:picLocks noChangeAspect="1"/>
              </p:cNvPicPr>
              <p:nvPr/>
            </p:nvPicPr>
            <p:blipFill>
              <a:blip r:embed="rId12"/>
              <a:stretch>
                <a:fillRect/>
              </a:stretch>
            </p:blipFill>
            <p:spPr>
              <a:xfrm flipH="1">
                <a:off x="6918" y="9863"/>
                <a:ext cx="2310" cy="2210"/>
              </a:xfrm>
              <a:prstGeom prst="rect">
                <a:avLst/>
              </a:prstGeom>
            </p:spPr>
          </p:pic>
          <p:pic>
            <p:nvPicPr>
              <p:cNvPr id="30" name="Picture 29"/>
              <p:cNvPicPr>
                <a:picLocks noChangeAspect="1"/>
              </p:cNvPicPr>
              <p:nvPr/>
            </p:nvPicPr>
            <p:blipFill>
              <a:blip r:embed="rId13"/>
              <a:stretch>
                <a:fillRect/>
              </a:stretch>
            </p:blipFill>
            <p:spPr>
              <a:xfrm>
                <a:off x="12020" y="9725"/>
                <a:ext cx="1360" cy="2070"/>
              </a:xfrm>
              <a:prstGeom prst="rect">
                <a:avLst/>
              </a:prstGeom>
            </p:spPr>
          </p:pic>
          <p:pic>
            <p:nvPicPr>
              <p:cNvPr id="37" name="Picture 36"/>
              <p:cNvPicPr>
                <a:picLocks noChangeAspect="1"/>
              </p:cNvPicPr>
              <p:nvPr/>
            </p:nvPicPr>
            <p:blipFill>
              <a:blip r:embed="rId12"/>
              <a:stretch>
                <a:fillRect/>
              </a:stretch>
            </p:blipFill>
            <p:spPr>
              <a:xfrm>
                <a:off x="1816" y="9528"/>
                <a:ext cx="2310" cy="2210"/>
              </a:xfrm>
              <a:prstGeom prst="rect">
                <a:avLst/>
              </a:prstGeom>
            </p:spPr>
          </p:pic>
          <p:pic>
            <p:nvPicPr>
              <p:cNvPr id="39" name="Picture 38"/>
              <p:cNvPicPr>
                <a:picLocks noChangeAspect="1"/>
              </p:cNvPicPr>
              <p:nvPr/>
            </p:nvPicPr>
            <p:blipFill>
              <a:blip r:embed="rId11"/>
              <a:stretch>
                <a:fillRect/>
              </a:stretch>
            </p:blipFill>
            <p:spPr>
              <a:xfrm>
                <a:off x="9912" y="9365"/>
                <a:ext cx="1140" cy="830"/>
              </a:xfrm>
              <a:prstGeom prst="rect">
                <a:avLst/>
              </a:prstGeom>
            </p:spPr>
          </p:pic>
          <p:pic>
            <p:nvPicPr>
              <p:cNvPr id="41" name="Picture 40"/>
              <p:cNvPicPr>
                <a:picLocks noChangeAspect="1"/>
              </p:cNvPicPr>
              <p:nvPr/>
            </p:nvPicPr>
            <p:blipFill>
              <a:blip r:embed="rId11"/>
              <a:stretch>
                <a:fillRect/>
              </a:stretch>
            </p:blipFill>
            <p:spPr>
              <a:xfrm>
                <a:off x="5009" y="9725"/>
                <a:ext cx="1140" cy="830"/>
              </a:xfrm>
              <a:prstGeom prst="rect">
                <a:avLst/>
              </a:prstGeom>
            </p:spPr>
          </p:pic>
        </p:grpSp>
        <p:pic>
          <p:nvPicPr>
            <p:cNvPr id="42" name="Picture 41"/>
            <p:cNvPicPr>
              <a:picLocks noChangeAspect="1"/>
            </p:cNvPicPr>
            <p:nvPr/>
          </p:nvPicPr>
          <p:blipFill>
            <a:blip r:embed="rId9"/>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5"/>
          <a:stretch>
            <a:fillRect/>
          </a:stretch>
        </p:blipFill>
        <p:spPr>
          <a:xfrm>
            <a:off x="1746250" y="1657985"/>
            <a:ext cx="8698865" cy="3542030"/>
          </a:xfrm>
          <a:prstGeom prst="rect">
            <a:avLst/>
          </a:prstGeom>
        </p:spPr>
      </p:pic>
    </p:spTree>
    <p:custDataLst>
      <p:tags r:id="rId1"/>
    </p:custDataLst>
    <p:extLst>
      <p:ext uri="{BB962C8B-B14F-4D97-AF65-F5344CB8AC3E}">
        <p14:creationId xmlns:p14="http://schemas.microsoft.com/office/powerpoint/2010/main" val="200066370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1" name="Content Placeholder 30"/>
          <p:cNvPicPr>
            <a:picLocks noGrp="1" noChangeAspect="1"/>
          </p:cNvPicPr>
          <p:nvPr>
            <p:ph idx="1"/>
          </p:nvPr>
        </p:nvPicPr>
        <p:blipFill>
          <a:blip r:embed="rId7"/>
          <a:stretch>
            <a:fillRect/>
          </a:stretch>
        </p:blipFill>
        <p:spPr>
          <a:xfrm>
            <a:off x="4594860" y="2753360"/>
            <a:ext cx="2886710" cy="3747135"/>
          </a:xfrm>
          <a:prstGeom prst="rect">
            <a:avLst/>
          </a:prstGeom>
        </p:spPr>
      </p:pic>
      <p:grpSp>
        <p:nvGrpSpPr>
          <p:cNvPr id="16" name="组合 15"/>
          <p:cNvGrpSpPr/>
          <p:nvPr/>
        </p:nvGrpSpPr>
        <p:grpSpPr>
          <a:xfrm>
            <a:off x="1" y="5744572"/>
            <a:ext cx="12191999" cy="1113427"/>
            <a:chOff x="1" y="5605056"/>
            <a:chExt cx="13719705" cy="1252944"/>
          </a:xfrm>
        </p:grpSpPr>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7345" y="2453005"/>
            <a:ext cx="922020" cy="632460"/>
          </a:xfrm>
          <a:prstGeom prst="rect">
            <a:avLst/>
          </a:prstGeom>
        </p:spPr>
      </p:pic>
      <p:pic>
        <p:nvPicPr>
          <p:cNvPr id="32" name="图片 5" descr="e93f49669616f82afc3aeb26989c1d4b"/>
          <p:cNvPicPr>
            <a:picLocks noChangeAspect="1"/>
          </p:cNvPicPr>
          <p:nvPr/>
        </p:nvPicPr>
        <p:blipFill>
          <a:blip r:embed="rId11"/>
          <a:stretch>
            <a:fillRect/>
          </a:stretch>
        </p:blipFill>
        <p:spPr>
          <a:xfrm rot="8580000" flipV="1">
            <a:off x="1292860" y="2514600"/>
            <a:ext cx="3278505" cy="2630805"/>
          </a:xfrm>
          <a:prstGeom prst="rect">
            <a:avLst/>
          </a:prstGeom>
        </p:spPr>
      </p:pic>
      <p:sp>
        <p:nvSpPr>
          <p:cNvPr id="44" name="TextBox 7"/>
          <p:cNvSpPr txBox="1"/>
          <p:nvPr/>
        </p:nvSpPr>
        <p:spPr>
          <a:xfrm rot="18960000">
            <a:off x="1557020" y="3395980"/>
            <a:ext cx="2750185" cy="92329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rPr>
              <a:t>Tay </a:t>
            </a:r>
            <a:r>
              <a:rPr kumimoji="0" lang="en-US" sz="6000" b="1" i="0" u="none" strike="noStrike" kern="1200" cap="none" spc="0" normalizeH="0" baseline="0" noProof="0" dirty="0" err="1">
                <a:ln>
                  <a:noFill/>
                </a:ln>
                <a:solidFill>
                  <a:srgbClr val="F8077A"/>
                </a:solidFill>
                <a:effectLst/>
                <a:uLnTx/>
                <a:uFillTx/>
                <a:latin typeface="Calibri" panose="020F0502020204030204" pitchFamily="34" charset="0"/>
                <a:cs typeface="Calibri" panose="020F0502020204030204" pitchFamily="34" charset="0"/>
              </a:rPr>
              <a:t>dò</a:t>
            </a:r>
            <a:endParaRPr kumimoji="0" lang="en-US" sz="6000" b="1" i="0" u="none" strike="noStrike" kern="1200" cap="none" spc="0" normalizeH="0" baseline="0" noProof="0" dirty="0">
              <a:ln>
                <a:noFill/>
              </a:ln>
              <a:solidFill>
                <a:srgbClr val="F8077A"/>
              </a:solidFill>
              <a:effectLst/>
              <a:uLnTx/>
              <a:uFillTx/>
              <a:latin typeface="Calibri" panose="020F0502020204030204" pitchFamily="34" charset="0"/>
              <a:cs typeface="Calibri" panose="020F0502020204030204" pitchFamily="34" charset="0"/>
            </a:endParaRPr>
          </a:p>
        </p:txBody>
      </p:sp>
      <p:grpSp>
        <p:nvGrpSpPr>
          <p:cNvPr id="49" name="Group 48"/>
          <p:cNvGrpSpPr/>
          <p:nvPr/>
        </p:nvGrpSpPr>
        <p:grpSpPr>
          <a:xfrm>
            <a:off x="4399280" y="107950"/>
            <a:ext cx="3277870" cy="2630170"/>
            <a:chOff x="6928" y="202"/>
            <a:chExt cx="5162" cy="4142"/>
          </a:xfrm>
        </p:grpSpPr>
        <p:pic>
          <p:nvPicPr>
            <p:cNvPr id="34" name="图片 5" descr="e93f49669616f82afc3aeb26989c1d4b"/>
            <p:cNvPicPr>
              <a:picLocks noChangeAspect="1"/>
            </p:cNvPicPr>
            <p:nvPr/>
          </p:nvPicPr>
          <p:blipFill>
            <a:blip r:embed="rId11"/>
            <a:stretch>
              <a:fillRect/>
            </a:stretch>
          </p:blipFill>
          <p:spPr>
            <a:xfrm rot="10800000" flipV="1">
              <a:off x="6928" y="202"/>
              <a:ext cx="5163" cy="4143"/>
            </a:xfrm>
            <a:prstGeom prst="rect">
              <a:avLst/>
            </a:prstGeom>
          </p:spPr>
        </p:pic>
        <p:sp>
          <p:nvSpPr>
            <p:cNvPr id="45" name="TextBox 7"/>
            <p:cNvSpPr txBox="1"/>
            <p:nvPr/>
          </p:nvSpPr>
          <p:spPr>
            <a:xfrm>
              <a:off x="7434" y="1546"/>
              <a:ext cx="4331" cy="13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D7D31"/>
                  </a:solidFill>
                  <a:effectLst/>
                  <a:uLnTx/>
                  <a:uFillTx/>
                  <a:latin typeface="Calibri" panose="020F0502020204030204" pitchFamily="34" charset="0"/>
                  <a:cs typeface="Calibri" panose="020F0502020204030204" pitchFamily="34" charset="0"/>
                </a:rPr>
                <a:t>Mắt dõi</a:t>
              </a:r>
            </a:p>
          </p:txBody>
        </p:sp>
      </p:grpSp>
      <p:grpSp>
        <p:nvGrpSpPr>
          <p:cNvPr id="53" name="Group 52"/>
          <p:cNvGrpSpPr/>
          <p:nvPr/>
        </p:nvGrpSpPr>
        <p:grpSpPr>
          <a:xfrm>
            <a:off x="7504430" y="2495550"/>
            <a:ext cx="3277870" cy="2630170"/>
            <a:chOff x="11818" y="3930"/>
            <a:chExt cx="5162" cy="4142"/>
          </a:xfrm>
        </p:grpSpPr>
        <p:pic>
          <p:nvPicPr>
            <p:cNvPr id="36" name="图片 5" descr="e93f49669616f82afc3aeb26989c1d4b"/>
            <p:cNvPicPr>
              <a:picLocks noChangeAspect="1"/>
            </p:cNvPicPr>
            <p:nvPr/>
          </p:nvPicPr>
          <p:blipFill>
            <a:blip r:embed="rId11"/>
            <a:stretch>
              <a:fillRect/>
            </a:stretch>
          </p:blipFill>
          <p:spPr>
            <a:xfrm rot="12900000" flipH="1" flipV="1">
              <a:off x="11818" y="3930"/>
              <a:ext cx="5163" cy="4143"/>
            </a:xfrm>
            <a:prstGeom prst="rect">
              <a:avLst/>
            </a:prstGeom>
          </p:spPr>
        </p:pic>
        <p:sp>
          <p:nvSpPr>
            <p:cNvPr id="46" name="TextBox 7"/>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00B0F0"/>
                  </a:solidFill>
                  <a:effectLst/>
                  <a:uLnTx/>
                  <a:uFillTx/>
                  <a:latin typeface="Calibri" panose="020F0502020204030204" pitchFamily="34" charset="0"/>
                  <a:cs typeface="Calibri" panose="020F0502020204030204" pitchFamily="34" charset="0"/>
                </a:rPr>
                <a:t>Tai nghe</a:t>
              </a:r>
            </a:p>
          </p:txBody>
        </p:sp>
      </p:grpSp>
    </p:spTree>
    <p:custDataLst>
      <p:tags r:id="rId1"/>
    </p:custDataLst>
    <p:extLst>
      <p:ext uri="{BB962C8B-B14F-4D97-AF65-F5344CB8AC3E}">
        <p14:creationId xmlns:p14="http://schemas.microsoft.com/office/powerpoint/2010/main" val="379132418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checkerboard(across)">
                                      <p:cBhvr>
                                        <p:cTn id="7" dur="500"/>
                                        <p:tgtEl>
                                          <p:spTgt spid="44"/>
                                        </p:tgtEl>
                                      </p:cBhvr>
                                    </p:animEffect>
                                  </p:childTnLst>
                                </p:cTn>
                              </p:par>
                              <p:par>
                                <p:cTn id="8" presetID="5" presetClass="entr" presetSubtype="1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checkerboard(across)">
                                      <p:cBhvr>
                                        <p:cTn id="10" dur="500"/>
                                        <p:tgtEl>
                                          <p:spTgt spid="32"/>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heckerboard(across)">
                                      <p:cBhvr>
                                        <p:cTn id="14" dur="500"/>
                                        <p:tgtEl>
                                          <p:spTgt spid="4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checkerboard(across)">
                                      <p:cBhvr>
                                        <p:cTn id="1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3"/>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4"/>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200" dirty="0">
                <a:latin typeface="Calibri" panose="020F0502020204030204" pitchFamily="34" charset="0"/>
                <a:cs typeface="Calibri" panose="020F0502020204030204" pitchFamily="34" charset="0"/>
              </a:rPr>
              <a:t>ẩ</a:t>
            </a:r>
            <a:r>
              <a:rPr lang="vi-VN" sz="2200" dirty="0">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algn="just"/>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vào. Đúng lúc quá!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chạy lại: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ạ, con nhìn mãi bức tường như bố nhìn mà chẳng thấy trận mưa rào đâu cả.</a:t>
            </a:r>
          </a:p>
          <a:p>
            <a:r>
              <a:rPr lang="vi-VN" sz="2200" dirty="0">
                <a:latin typeface="Calibri" panose="020F0502020204030204" pitchFamily="34" charset="0"/>
                <a:cs typeface="Calibri" panose="020F0502020204030204" pitchFamily="34" charset="0"/>
              </a:rPr>
              <a:t>Bố hiểu ngay,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Đọc</a:t>
              </a:r>
              <a:r>
                <a:rPr lang="en-US" sz="2800" b="1" dirty="0">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 </a:t>
              </a:r>
              <a:r>
                <a:rPr lang="en-US" sz="2800" b="1" dirty="0" err="1">
                  <a:solidFill>
                    <a:prstClr val="black">
                      <a:lumMod val="95000"/>
                      <a:lumOff val="5000"/>
                    </a:prstClr>
                  </a:solidFill>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custDataLst>
      <p:tags r:id="rId1"/>
    </p:custDataLst>
    <p:extLst>
      <p:ext uri="{BB962C8B-B14F-4D97-AF65-F5344CB8AC3E}">
        <p14:creationId xmlns:p14="http://schemas.microsoft.com/office/powerpoint/2010/main" val="236155794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4"/>
            <a:stretch>
              <a:fillRect/>
            </a:stretch>
          </p:blipFill>
          <p:spPr>
            <a:xfrm>
              <a:off x="14364" y="9751"/>
              <a:ext cx="1560" cy="3440"/>
            </a:xfrm>
            <a:prstGeom prst="rect">
              <a:avLst/>
            </a:prstGeom>
          </p:spPr>
        </p:pic>
        <p:pic>
          <p:nvPicPr>
            <p:cNvPr id="21" name="Picture 20"/>
            <p:cNvPicPr>
              <a:picLocks noChangeAspect="1"/>
            </p:cNvPicPr>
            <p:nvPr/>
          </p:nvPicPr>
          <p:blipFill>
            <a:blip r:embed="rId5"/>
            <a:stretch>
              <a:fillRect/>
            </a:stretch>
          </p:blipFill>
          <p:spPr>
            <a:xfrm>
              <a:off x="16005" y="9621"/>
              <a:ext cx="1450" cy="2950"/>
            </a:xfrm>
            <a:prstGeom prst="rect">
              <a:avLst/>
            </a:prstGeom>
          </p:spPr>
        </p:pic>
        <p:pic>
          <p:nvPicPr>
            <p:cNvPr id="22" name="Picture 21"/>
            <p:cNvPicPr>
              <a:picLocks noChangeAspect="1"/>
            </p:cNvPicPr>
            <p:nvPr/>
          </p:nvPicPr>
          <p:blipFill>
            <a:blip r:embed="rId6"/>
            <a:stretch>
              <a:fillRect/>
            </a:stretch>
          </p:blipFill>
          <p:spPr>
            <a:xfrm>
              <a:off x="9705" y="10013"/>
              <a:ext cx="1450" cy="1120"/>
            </a:xfrm>
            <a:prstGeom prst="rect">
              <a:avLst/>
            </a:prstGeom>
          </p:spPr>
        </p:pic>
        <p:pic>
          <p:nvPicPr>
            <p:cNvPr id="25" name="Picture 24"/>
            <p:cNvPicPr>
              <a:picLocks noChangeAspect="1"/>
            </p:cNvPicPr>
            <p:nvPr/>
          </p:nvPicPr>
          <p:blipFill>
            <a:blip r:embed="rId6"/>
            <a:stretch>
              <a:fillRect/>
            </a:stretch>
          </p:blipFill>
          <p:spPr>
            <a:xfrm>
              <a:off x="11825" y="10013"/>
              <a:ext cx="1450" cy="1120"/>
            </a:xfrm>
            <a:prstGeom prst="rect">
              <a:avLst/>
            </a:prstGeom>
          </p:spPr>
        </p:pic>
        <p:pic>
          <p:nvPicPr>
            <p:cNvPr id="27" name="Picture 26"/>
            <p:cNvPicPr>
              <a:picLocks noChangeAspect="1"/>
            </p:cNvPicPr>
            <p:nvPr/>
          </p:nvPicPr>
          <p:blipFill>
            <a:blip r:embed="rId6"/>
            <a:stretch>
              <a:fillRect/>
            </a:stretch>
          </p:blipFill>
          <p:spPr>
            <a:xfrm>
              <a:off x="17405" y="10173"/>
              <a:ext cx="1450" cy="1120"/>
            </a:xfrm>
            <a:prstGeom prst="rect">
              <a:avLst/>
            </a:prstGeom>
          </p:spPr>
        </p:pic>
        <p:pic>
          <p:nvPicPr>
            <p:cNvPr id="28" name="Picture 27"/>
            <p:cNvPicPr>
              <a:picLocks noChangeAspect="1"/>
            </p:cNvPicPr>
            <p:nvPr/>
          </p:nvPicPr>
          <p:blipFill>
            <a:blip r:embed="rId6"/>
            <a:stretch>
              <a:fillRect/>
            </a:stretch>
          </p:blipFill>
          <p:spPr>
            <a:xfrm>
              <a:off x="8185" y="10166"/>
              <a:ext cx="1450" cy="1120"/>
            </a:xfrm>
            <a:prstGeom prst="rect">
              <a:avLst/>
            </a:prstGeom>
          </p:spPr>
        </p:pic>
        <p:pic>
          <p:nvPicPr>
            <p:cNvPr id="29" name="Picture 28"/>
            <p:cNvPicPr>
              <a:picLocks noChangeAspect="1"/>
            </p:cNvPicPr>
            <p:nvPr/>
          </p:nvPicPr>
          <p:blipFill>
            <a:blip r:embed="rId7"/>
            <a:stretch>
              <a:fillRect/>
            </a:stretch>
          </p:blipFill>
          <p:spPr>
            <a:xfrm>
              <a:off x="600" y="10013"/>
              <a:ext cx="1140" cy="830"/>
            </a:xfrm>
            <a:prstGeom prst="rect">
              <a:avLst/>
            </a:prstGeom>
          </p:spPr>
        </p:pic>
        <p:pic>
          <p:nvPicPr>
            <p:cNvPr id="30" name="Picture 29"/>
            <p:cNvPicPr>
              <a:picLocks noChangeAspect="1"/>
            </p:cNvPicPr>
            <p:nvPr/>
          </p:nvPicPr>
          <p:blipFill>
            <a:blip r:embed="rId6"/>
            <a:stretch>
              <a:fillRect/>
            </a:stretch>
          </p:blipFill>
          <p:spPr>
            <a:xfrm>
              <a:off x="4725" y="10293"/>
              <a:ext cx="1450" cy="1120"/>
            </a:xfrm>
            <a:prstGeom prst="rect">
              <a:avLst/>
            </a:prstGeom>
          </p:spPr>
        </p:pic>
        <p:pic>
          <p:nvPicPr>
            <p:cNvPr id="33" name="Picture 32"/>
            <p:cNvPicPr>
              <a:picLocks noChangeAspect="1"/>
            </p:cNvPicPr>
            <p:nvPr/>
          </p:nvPicPr>
          <p:blipFill>
            <a:blip r:embed="rId4"/>
            <a:stretch>
              <a:fillRect/>
            </a:stretch>
          </p:blipFill>
          <p:spPr>
            <a:xfrm flipH="1">
              <a:off x="3165" y="10166"/>
              <a:ext cx="1560" cy="3440"/>
            </a:xfrm>
            <a:prstGeom prst="rect">
              <a:avLst/>
            </a:prstGeom>
          </p:spPr>
        </p:pic>
        <p:pic>
          <p:nvPicPr>
            <p:cNvPr id="35" name="Picture 34"/>
            <p:cNvPicPr>
              <a:picLocks noChangeAspect="1"/>
            </p:cNvPicPr>
            <p:nvPr/>
          </p:nvPicPr>
          <p:blipFill>
            <a:blip r:embed="rId8"/>
            <a:stretch>
              <a:fillRect/>
            </a:stretch>
          </p:blipFill>
          <p:spPr>
            <a:xfrm flipH="1">
              <a:off x="6248" y="9956"/>
              <a:ext cx="2310" cy="2210"/>
            </a:xfrm>
            <a:prstGeom prst="rect">
              <a:avLst/>
            </a:prstGeom>
          </p:spPr>
        </p:pic>
        <p:pic>
          <p:nvPicPr>
            <p:cNvPr id="37" name="Picture 36"/>
            <p:cNvPicPr>
              <a:picLocks noChangeAspect="1"/>
            </p:cNvPicPr>
            <p:nvPr/>
          </p:nvPicPr>
          <p:blipFill>
            <a:blip r:embed="rId9"/>
            <a:stretch>
              <a:fillRect/>
            </a:stretch>
          </p:blipFill>
          <p:spPr>
            <a:xfrm>
              <a:off x="13453" y="9817"/>
              <a:ext cx="1360" cy="2070"/>
            </a:xfrm>
            <a:prstGeom prst="rect">
              <a:avLst/>
            </a:prstGeom>
          </p:spPr>
        </p:pic>
        <p:pic>
          <p:nvPicPr>
            <p:cNvPr id="38" name="Picture 37"/>
            <p:cNvPicPr>
              <a:picLocks noChangeAspect="1"/>
            </p:cNvPicPr>
            <p:nvPr/>
          </p:nvPicPr>
          <p:blipFill>
            <a:blip r:embed="rId8"/>
            <a:stretch>
              <a:fillRect/>
            </a:stretch>
          </p:blipFill>
          <p:spPr>
            <a:xfrm>
              <a:off x="1146" y="9621"/>
              <a:ext cx="2310" cy="2210"/>
            </a:xfrm>
            <a:prstGeom prst="rect">
              <a:avLst/>
            </a:prstGeom>
          </p:spPr>
        </p:pic>
        <p:pic>
          <p:nvPicPr>
            <p:cNvPr id="39" name="Picture 38"/>
            <p:cNvPicPr>
              <a:picLocks noChangeAspect="1"/>
            </p:cNvPicPr>
            <p:nvPr/>
          </p:nvPicPr>
          <p:blipFill>
            <a:blip r:embed="rId7"/>
            <a:stretch>
              <a:fillRect/>
            </a:stretch>
          </p:blipFill>
          <p:spPr>
            <a:xfrm>
              <a:off x="9242" y="9458"/>
              <a:ext cx="1140" cy="830"/>
            </a:xfrm>
            <a:prstGeom prst="rect">
              <a:avLst/>
            </a:prstGeom>
          </p:spPr>
        </p:pic>
        <p:pic>
          <p:nvPicPr>
            <p:cNvPr id="41" name="Picture 40"/>
            <p:cNvPicPr>
              <a:picLocks noChangeAspect="1"/>
            </p:cNvPicPr>
            <p:nvPr/>
          </p:nvPicPr>
          <p:blipFill>
            <a:blip r:embed="rId7"/>
            <a:stretch>
              <a:fillRect/>
            </a:stretch>
          </p:blipFill>
          <p:spPr>
            <a:xfrm>
              <a:off x="4339" y="9818"/>
              <a:ext cx="1140" cy="830"/>
            </a:xfrm>
            <a:prstGeom prst="rect">
              <a:avLst/>
            </a:prstGeom>
          </p:spPr>
        </p:pic>
        <p:pic>
          <p:nvPicPr>
            <p:cNvPr id="42" name="Picture 41"/>
            <p:cNvPicPr>
              <a:picLocks noChangeAspect="1"/>
            </p:cNvPicPr>
            <p:nvPr/>
          </p:nvPicPr>
          <p:blipFill>
            <a:blip r:embed="rId6"/>
            <a:stretch>
              <a:fillRect/>
            </a:stretch>
          </p:blipFill>
          <p:spPr>
            <a:xfrm>
              <a:off x="192" y="9458"/>
              <a:ext cx="1450" cy="1120"/>
            </a:xfrm>
            <a:prstGeom prst="rect">
              <a:avLst/>
            </a:prstGeom>
          </p:spPr>
        </p:pic>
      </p:grpSp>
      <p:pic>
        <p:nvPicPr>
          <p:cNvPr id="6" name="图片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nhoẻn miệng cười: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Vâng.</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còn gặp lại trận mưa bão khi bố còn bé tí. Bà nội đi cấy về, sấm chớp liên hồi.</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chớp mắt: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Bố có thấy cái thuyền giấy con thả ở rãnh nước không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Có chứ!</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Cả chiếc ô tô chạy trong mưa? Hôm ấy, trời đang nắng thì mưa...</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Bố lại tủm tỉm:</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Thế mà con bảo chẳng thấy gì.</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ngơ ngác:</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Thật đấy ạ.</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 Bây giờ con ngồi vào bàn. Mắt nhìn bức tường, nhưng con hãy nghĩ đến những trận mưa mà con biết!</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Quy cầm bút, cắm cúi viết, quên cả ngẩng lên nhìn bức tường có nhiều phép lạ.</a:t>
            </a:r>
          </a:p>
          <a:p>
            <a:pPr algn="r"/>
            <a:r>
              <a:rPr lang="vi-VN" sz="2200" dirty="0">
                <a:latin typeface="Calibri" panose="020F0502020204030204" pitchFamily="34" charset="0"/>
                <a:cs typeface="Calibri" panose="020F0502020204030204" pitchFamily="34" charset="0"/>
              </a:rPr>
              <a:t>(</a:t>
            </a:r>
            <a:r>
              <a:rPr lang="vi-VN" sz="2200" i="1" dirty="0">
                <a:latin typeface="Calibri" panose="020F0502020204030204" pitchFamily="34" charset="0"/>
                <a:cs typeface="Calibri" panose="020F0502020204030204" pitchFamily="34" charset="0"/>
              </a:rPr>
              <a:t>Theo</a:t>
            </a:r>
            <a:r>
              <a:rPr lang="vi-VN" sz="2200" dirty="0">
                <a:latin typeface="Calibri" panose="020F0502020204030204" pitchFamily="34" charset="0"/>
                <a:cs typeface="Calibri" panose="020F0502020204030204" pitchFamily="34" charset="0"/>
              </a:rPr>
              <a:t> Phong Thu)</a:t>
            </a:r>
          </a:p>
        </p:txBody>
      </p:sp>
    </p:spTree>
    <p:custDataLst>
      <p:tags r:id="rId1"/>
    </p:custDataLst>
    <p:extLst>
      <p:ext uri="{BB962C8B-B14F-4D97-AF65-F5344CB8AC3E}">
        <p14:creationId xmlns:p14="http://schemas.microsoft.com/office/powerpoint/2010/main" val="36342519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47DF271-848E-4391-9EE1-31991EA92BBB"/>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GA ĐT dạy phòng học thông minh&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12-Bài 22-Đọc-Bức tường có nhiều phép lạ"/>
</p:tagLst>
</file>

<file path=ppt/tags/tag10.xml><?xml version="1.0" encoding="utf-8"?>
<p:tagLst xmlns:a="http://schemas.openxmlformats.org/drawingml/2006/main" xmlns:r="http://schemas.openxmlformats.org/officeDocument/2006/relationships" xmlns:p="http://schemas.openxmlformats.org/presentationml/2006/main">
  <p:tag name="GENSWF_SLIDE_UID" val="{8A45407D-C779-4E9B-99E3-CA5606FEC1BC}:270"/>
</p:tagLst>
</file>

<file path=ppt/tags/tag11.xml><?xml version="1.0" encoding="utf-8"?>
<p:tagLst xmlns:a="http://schemas.openxmlformats.org/drawingml/2006/main" xmlns:r="http://schemas.openxmlformats.org/officeDocument/2006/relationships" xmlns:p="http://schemas.openxmlformats.org/presentationml/2006/main">
  <p:tag name="GENSWF_SLIDE_UID" val="{739ED63E-7785-41A7-9337-B700C02029DB}:271"/>
</p:tagLst>
</file>

<file path=ppt/tags/tag12.xml><?xml version="1.0" encoding="utf-8"?>
<p:tagLst xmlns:a="http://schemas.openxmlformats.org/drawingml/2006/main" xmlns:r="http://schemas.openxmlformats.org/officeDocument/2006/relationships" xmlns:p="http://schemas.openxmlformats.org/presentationml/2006/main">
  <p:tag name="GENSWF_SLIDE_UID" val="{FAB84E34-0F49-4FDD-B619-0BD6E4B62D1B}:272"/>
</p:tagLst>
</file>

<file path=ppt/tags/tag13.xml><?xml version="1.0" encoding="utf-8"?>
<p:tagLst xmlns:a="http://schemas.openxmlformats.org/drawingml/2006/main" xmlns:r="http://schemas.openxmlformats.org/officeDocument/2006/relationships" xmlns:p="http://schemas.openxmlformats.org/presentationml/2006/main">
  <p:tag name="GENSWF_SLIDE_UID" val="{5665F441-0726-4FD3-8F36-215EE6827765}:276"/>
</p:tagLst>
</file>

<file path=ppt/tags/tag14.xml><?xml version="1.0" encoding="utf-8"?>
<p:tagLst xmlns:a="http://schemas.openxmlformats.org/drawingml/2006/main" xmlns:r="http://schemas.openxmlformats.org/officeDocument/2006/relationships" xmlns:p="http://schemas.openxmlformats.org/presentationml/2006/main">
  <p:tag name="GENSWF_SLIDE_UID" val="{5FD9FBA5-B4AE-47BA-A0DD-5A46B86FA399}:277"/>
</p:tagLst>
</file>

<file path=ppt/tags/tag15.xml><?xml version="1.0" encoding="utf-8"?>
<p:tagLst xmlns:a="http://schemas.openxmlformats.org/drawingml/2006/main" xmlns:r="http://schemas.openxmlformats.org/officeDocument/2006/relationships" xmlns:p="http://schemas.openxmlformats.org/presentationml/2006/main">
  <p:tag name="GENSWF_SLIDE_UID" val="{B39AFD81-D09E-4130-97C7-A5980B1C7E44}:278"/>
</p:tagLst>
</file>

<file path=ppt/tags/tag16.xml><?xml version="1.0" encoding="utf-8"?>
<p:tagLst xmlns:a="http://schemas.openxmlformats.org/drawingml/2006/main" xmlns:r="http://schemas.openxmlformats.org/officeDocument/2006/relationships" xmlns:p="http://schemas.openxmlformats.org/presentationml/2006/main">
  <p:tag name="GENSWF_SLIDE_UID" val="{564357AF-58DB-48B4-B7F3-255076B0CEBA}:279"/>
</p:tagLst>
</file>

<file path=ppt/tags/tag17.xml><?xml version="1.0" encoding="utf-8"?>
<p:tagLst xmlns:a="http://schemas.openxmlformats.org/drawingml/2006/main" xmlns:r="http://schemas.openxmlformats.org/officeDocument/2006/relationships" xmlns:p="http://schemas.openxmlformats.org/presentationml/2006/main">
  <p:tag name="GENSWF_SLIDE_UID" val="{E1CA2BE7-9C04-4D27-A67D-222EBD44E9FB}:280"/>
</p:tagLst>
</file>

<file path=ppt/tags/tag18.xml><?xml version="1.0" encoding="utf-8"?>
<p:tagLst xmlns:a="http://schemas.openxmlformats.org/drawingml/2006/main" xmlns:r="http://schemas.openxmlformats.org/officeDocument/2006/relationships" xmlns:p="http://schemas.openxmlformats.org/presentationml/2006/main">
  <p:tag name="GENSWF_SLIDE_UID" val="{52CF0AA9-AE9B-4E94-AAED-C3F1E7D36541}:281"/>
</p:tagLst>
</file>

<file path=ppt/tags/tag19.xml><?xml version="1.0" encoding="utf-8"?>
<p:tagLst xmlns:a="http://schemas.openxmlformats.org/drawingml/2006/main" xmlns:r="http://schemas.openxmlformats.org/officeDocument/2006/relationships" xmlns:p="http://schemas.openxmlformats.org/presentationml/2006/main">
  <p:tag name="GENSWF_SLIDE_UID" val="{3389828E-3DD7-4B77-8EB9-7FD566F993C8}:282"/>
</p:tagLst>
</file>

<file path=ppt/tags/tag2.xml><?xml version="1.0" encoding="utf-8"?>
<p:tagLst xmlns:a="http://schemas.openxmlformats.org/drawingml/2006/main" xmlns:r="http://schemas.openxmlformats.org/officeDocument/2006/relationships" xmlns:p="http://schemas.openxmlformats.org/presentationml/2006/main">
  <p:tag name="GENSWF_SLIDE_UID" val="{77D48DCB-4F14-4C57-9CD0-E129CF0513C6}:298"/>
</p:tagLst>
</file>

<file path=ppt/tags/tag20.xml><?xml version="1.0" encoding="utf-8"?>
<p:tagLst xmlns:a="http://schemas.openxmlformats.org/drawingml/2006/main" xmlns:r="http://schemas.openxmlformats.org/officeDocument/2006/relationships" xmlns:p="http://schemas.openxmlformats.org/presentationml/2006/main">
  <p:tag name="GENSWF_SLIDE_UID" val="{2F73DB61-AA1F-44DF-AB48-9E8BF10FBC5A}:283"/>
</p:tagLst>
</file>

<file path=ppt/tags/tag21.xml><?xml version="1.0" encoding="utf-8"?>
<p:tagLst xmlns:a="http://schemas.openxmlformats.org/drawingml/2006/main" xmlns:r="http://schemas.openxmlformats.org/officeDocument/2006/relationships" xmlns:p="http://schemas.openxmlformats.org/presentationml/2006/main">
  <p:tag name="GENSWF_SLIDE_UID" val="{73E2DCAC-FC8C-413F-80D5-7837900E73DD}:284"/>
</p:tagLst>
</file>

<file path=ppt/tags/tag22.xml><?xml version="1.0" encoding="utf-8"?>
<p:tagLst xmlns:a="http://schemas.openxmlformats.org/drawingml/2006/main" xmlns:r="http://schemas.openxmlformats.org/officeDocument/2006/relationships" xmlns:p="http://schemas.openxmlformats.org/presentationml/2006/main">
  <p:tag name="GENSWF_SLIDE_UID" val="{4EC41AFF-3B2E-4734-9E87-9374DE0B11B4}:285"/>
</p:tagLst>
</file>

<file path=ppt/tags/tag23.xml><?xml version="1.0" encoding="utf-8"?>
<p:tagLst xmlns:a="http://schemas.openxmlformats.org/drawingml/2006/main" xmlns:r="http://schemas.openxmlformats.org/officeDocument/2006/relationships" xmlns:p="http://schemas.openxmlformats.org/presentationml/2006/main">
  <p:tag name="GENSWF_SLIDE_UID" val="{2CCD2AB2-C76E-4ED4-8E47-631132A6CF3E}:286"/>
</p:tagLst>
</file>

<file path=ppt/tags/tag24.xml><?xml version="1.0" encoding="utf-8"?>
<p:tagLst xmlns:a="http://schemas.openxmlformats.org/drawingml/2006/main" xmlns:r="http://schemas.openxmlformats.org/officeDocument/2006/relationships" xmlns:p="http://schemas.openxmlformats.org/presentationml/2006/main">
  <p:tag name="GENSWF_SLIDE_UID" val="{ABAE38DA-B79B-4923-BEFE-5745727F64E1}:287"/>
</p:tagLst>
</file>

<file path=ppt/tags/tag25.xml><?xml version="1.0" encoding="utf-8"?>
<p:tagLst xmlns:a="http://schemas.openxmlformats.org/drawingml/2006/main" xmlns:r="http://schemas.openxmlformats.org/officeDocument/2006/relationships" xmlns:p="http://schemas.openxmlformats.org/presentationml/2006/main">
  <p:tag name="GENSWF_SLIDE_UID" val="{B650A9D6-A246-42D7-9B5A-FDA83D569DA1}:288"/>
</p:tagLst>
</file>

<file path=ppt/tags/tag26.xml><?xml version="1.0" encoding="utf-8"?>
<p:tagLst xmlns:a="http://schemas.openxmlformats.org/drawingml/2006/main" xmlns:r="http://schemas.openxmlformats.org/officeDocument/2006/relationships" xmlns:p="http://schemas.openxmlformats.org/presentationml/2006/main">
  <p:tag name="GENSWF_SLIDE_UID" val="{BC188CC9-05A6-41D6-86BB-D58592D99A9C}:289"/>
</p:tagLst>
</file>

<file path=ppt/tags/tag27.xml><?xml version="1.0" encoding="utf-8"?>
<p:tagLst xmlns:a="http://schemas.openxmlformats.org/drawingml/2006/main" xmlns:r="http://schemas.openxmlformats.org/officeDocument/2006/relationships" xmlns:p="http://schemas.openxmlformats.org/presentationml/2006/main">
  <p:tag name="GENSWF_SLIDE_UID" val="{793974C8-A2D8-4E6B-9D38-2032D29BAEB5}:290"/>
</p:tagLst>
</file>

<file path=ppt/tags/tag28.xml><?xml version="1.0" encoding="utf-8"?>
<p:tagLst xmlns:a="http://schemas.openxmlformats.org/drawingml/2006/main" xmlns:r="http://schemas.openxmlformats.org/officeDocument/2006/relationships" xmlns:p="http://schemas.openxmlformats.org/presentationml/2006/main">
  <p:tag name="GENSWF_SLIDE_UID" val="{D325E7A9-C96D-4BC0-A367-FC3E9A42FB97}:291"/>
</p:tagLst>
</file>

<file path=ppt/tags/tag29.xml><?xml version="1.0" encoding="utf-8"?>
<p:tagLst xmlns:a="http://schemas.openxmlformats.org/drawingml/2006/main" xmlns:r="http://schemas.openxmlformats.org/officeDocument/2006/relationships" xmlns:p="http://schemas.openxmlformats.org/presentationml/2006/main">
  <p:tag name="GENSWF_SLIDE_UID" val="{333F338B-2A08-47FD-A7F5-556FF06E32A2}:292"/>
</p:tagLst>
</file>

<file path=ppt/tags/tag3.xml><?xml version="1.0" encoding="utf-8"?>
<p:tagLst xmlns:a="http://schemas.openxmlformats.org/drawingml/2006/main" xmlns:r="http://schemas.openxmlformats.org/officeDocument/2006/relationships" xmlns:p="http://schemas.openxmlformats.org/presentationml/2006/main">
  <p:tag name="GENSWF_SLIDE_UID" val="{59E46B8F-5E37-42CC-ABD9-52B876B60A0A}: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A6B14D29-A059-4517-B4DC-E9013C9667E0}:293"/>
</p:tagLst>
</file>

<file path=ppt/tags/tag31.xml><?xml version="1.0" encoding="utf-8"?>
<p:tagLst xmlns:a="http://schemas.openxmlformats.org/drawingml/2006/main" xmlns:r="http://schemas.openxmlformats.org/officeDocument/2006/relationships" xmlns:p="http://schemas.openxmlformats.org/presentationml/2006/main">
  <p:tag name="GENSWF_SLIDE_UID" val="{8A4D62CB-D9BF-47BC-8FA3-40EE074BE321}:295"/>
</p:tagLst>
</file>

<file path=ppt/tags/tag4.xml><?xml version="1.0" encoding="utf-8"?>
<p:tagLst xmlns:a="http://schemas.openxmlformats.org/drawingml/2006/main" xmlns:r="http://schemas.openxmlformats.org/officeDocument/2006/relationships" xmlns:p="http://schemas.openxmlformats.org/presentationml/2006/main">
  <p:tag name="GENSWF_SLIDE_UID" val="{7EB2E39D-9EB1-49FD-AC69-70A32F62705B}:264"/>
</p:tagLst>
</file>

<file path=ppt/tags/tag5.xml><?xml version="1.0" encoding="utf-8"?>
<p:tagLst xmlns:a="http://schemas.openxmlformats.org/drawingml/2006/main" xmlns:r="http://schemas.openxmlformats.org/officeDocument/2006/relationships" xmlns:p="http://schemas.openxmlformats.org/presentationml/2006/main">
  <p:tag name="GENSWF_SLIDE_UID" val="{8E14D5F6-8367-4236-844D-031D07E029A6}:265"/>
</p:tagLst>
</file>

<file path=ppt/tags/tag6.xml><?xml version="1.0" encoding="utf-8"?>
<p:tagLst xmlns:a="http://schemas.openxmlformats.org/drawingml/2006/main" xmlns:r="http://schemas.openxmlformats.org/officeDocument/2006/relationships" xmlns:p="http://schemas.openxmlformats.org/presentationml/2006/main">
  <p:tag name="GENSWF_SLIDE_UID" val="{FACD3AFF-D39B-4746-A681-3596FD780330}:266"/>
</p:tagLst>
</file>

<file path=ppt/tags/tag7.xml><?xml version="1.0" encoding="utf-8"?>
<p:tagLst xmlns:a="http://schemas.openxmlformats.org/drawingml/2006/main" xmlns:r="http://schemas.openxmlformats.org/officeDocument/2006/relationships" xmlns:p="http://schemas.openxmlformats.org/presentationml/2006/main">
  <p:tag name="GENSWF_SLIDE_UID" val="{EFC4843C-DF6B-436E-9AB9-D37EDC801D64}:267"/>
</p:tagLst>
</file>

<file path=ppt/tags/tag8.xml><?xml version="1.0" encoding="utf-8"?>
<p:tagLst xmlns:a="http://schemas.openxmlformats.org/drawingml/2006/main" xmlns:r="http://schemas.openxmlformats.org/officeDocument/2006/relationships" xmlns:p="http://schemas.openxmlformats.org/presentationml/2006/main">
  <p:tag name="GENSWF_SLIDE_UID" val="{45F42F66-A73B-4AC0-BE5E-6747BF341F52}:268"/>
</p:tagLst>
</file>

<file path=ppt/tags/tag9.xml><?xml version="1.0" encoding="utf-8"?>
<p:tagLst xmlns:a="http://schemas.openxmlformats.org/drawingml/2006/main" xmlns:r="http://schemas.openxmlformats.org/officeDocument/2006/relationships" xmlns:p="http://schemas.openxmlformats.org/presentationml/2006/main">
  <p:tag name="GENSWF_SLIDE_UID" val="{91BDC0E1-0413-470E-AC87-6A007256E66D}:2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1888</Words>
  <Application>Microsoft Office PowerPoint</Application>
  <PresentationFormat>Widescreen</PresentationFormat>
  <Paragraphs>159</Paragraphs>
  <Slides>30</Slides>
  <Notes>30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30</vt:i4>
      </vt:variant>
    </vt:vector>
  </HeadingPairs>
  <TitlesOfParts>
    <vt:vector size="45" baseType="lpstr">
      <vt:lpstr>Arial</vt:lpstr>
      <vt:lpstr>Calibri</vt:lpstr>
      <vt:lpstr>Calibri Light</vt:lpstr>
      <vt:lpstr>Cambria</vt:lpstr>
      <vt:lpstr>等线</vt:lpstr>
      <vt:lpstr>FZHei-B01S</vt:lpstr>
      <vt:lpstr>Times New Roman</vt:lpstr>
      <vt:lpstr>UTM Guanine</vt:lpstr>
      <vt:lpstr>UVN Bach Dang Nang</vt:lpstr>
      <vt:lpstr>Wingdings</vt:lpstr>
      <vt:lpstr>字魂27号-布丁体</vt:lpstr>
      <vt:lpstr>字魂57号-创细黑</vt:lpstr>
      <vt:lpstr>思源黑体 CN Bold</vt:lpstr>
      <vt:lpstr>方正隶书简体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12-Bài 22-Đọc-Bức tường có nhiều phép lạ</dc:title>
  <dc:creator>Administrator</dc:creator>
  <cp:lastModifiedBy>Administrator</cp:lastModifiedBy>
  <cp:revision>3</cp:revision>
  <dcterms:created xsi:type="dcterms:W3CDTF">2024-11-28T00:35:50Z</dcterms:created>
  <dcterms:modified xsi:type="dcterms:W3CDTF">2024-11-28T00:38:08Z</dcterms:modified>
</cp:coreProperties>
</file>