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2EEEF-ACEB-4260-88DB-D2AE0AF7A9F9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EE436-F265-4BE0-93CC-2505DC17DF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4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46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32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54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379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83F402-B052-4241-8575-CB7BF57268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74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30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49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31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4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7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7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046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53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03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94C2D-E8FD-406E-A5FD-FD55F7B31CC5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AC723-255B-414C-B224-8577286E54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18" Type="http://schemas.openxmlformats.org/officeDocument/2006/relationships/image" Target="../media/image62.png"/><Relationship Id="rId3" Type="http://schemas.openxmlformats.org/officeDocument/2006/relationships/image" Target="../media/image271.svg"/><Relationship Id="rId7" Type="http://schemas.openxmlformats.org/officeDocument/2006/relationships/image" Target="../media/image61.svg"/><Relationship Id="rId12" Type="http://schemas.openxmlformats.org/officeDocument/2006/relationships/image" Target="../media/image251.svg"/><Relationship Id="rId17" Type="http://schemas.openxmlformats.org/officeDocument/2006/relationships/image" Target="../media/image61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19" Type="http://schemas.openxmlformats.org/officeDocument/2006/relationships/image" Target="../media/image63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29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66.png"/><Relationship Id="rId18" Type="http://schemas.openxmlformats.org/officeDocument/2006/relationships/image" Target="../media/image57.png"/><Relationship Id="rId3" Type="http://schemas.openxmlformats.org/officeDocument/2006/relationships/image" Target="../media/image23.png"/><Relationship Id="rId21" Type="http://schemas.openxmlformats.org/officeDocument/2006/relationships/image" Target="../media/image59.png"/><Relationship Id="rId7" Type="http://schemas.openxmlformats.org/officeDocument/2006/relationships/image" Target="../media/image27.png"/><Relationship Id="rId12" Type="http://schemas.openxmlformats.org/officeDocument/2006/relationships/image" Target="../media/image65.png"/><Relationship Id="rId17" Type="http://schemas.openxmlformats.org/officeDocument/2006/relationships/image" Target="../media/image351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8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svg"/><Relationship Id="rId11" Type="http://schemas.openxmlformats.org/officeDocument/2006/relationships/image" Target="../media/image64.png"/><Relationship Id="rId5" Type="http://schemas.openxmlformats.org/officeDocument/2006/relationships/image" Target="../media/image25.png"/><Relationship Id="rId15" Type="http://schemas.openxmlformats.org/officeDocument/2006/relationships/image" Target="../media/image570.svg"/><Relationship Id="rId10" Type="http://schemas.openxmlformats.org/officeDocument/2006/relationships/image" Target="../media/image272.svg"/><Relationship Id="rId19" Type="http://schemas.openxmlformats.org/officeDocument/2006/relationships/image" Target="../media/image610.svg"/><Relationship Id="rId4" Type="http://schemas.openxmlformats.org/officeDocument/2006/relationships/image" Target="../media/image252.svg"/><Relationship Id="rId9" Type="http://schemas.openxmlformats.org/officeDocument/2006/relationships/image" Target="../media/image24.png"/><Relationship Id="rId14" Type="http://schemas.openxmlformats.org/officeDocument/2006/relationships/image" Target="../media/image67.png"/><Relationship Id="rId22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0.png"/><Relationship Id="rId18" Type="http://schemas.openxmlformats.org/officeDocument/2006/relationships/image" Target="../media/image71.png"/><Relationship Id="rId3" Type="http://schemas.openxmlformats.org/officeDocument/2006/relationships/image" Target="../media/image273.svg"/><Relationship Id="rId7" Type="http://schemas.openxmlformats.org/officeDocument/2006/relationships/image" Target="../media/image293.svg"/><Relationship Id="rId12" Type="http://schemas.openxmlformats.org/officeDocument/2006/relationships/image" Target="../media/image59.png"/><Relationship Id="rId17" Type="http://schemas.openxmlformats.org/officeDocument/2006/relationships/image" Target="../media/image69.svg"/><Relationship Id="rId2" Type="http://schemas.openxmlformats.org/officeDocument/2006/relationships/image" Target="../media/image24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11.svg"/><Relationship Id="rId5" Type="http://schemas.openxmlformats.org/officeDocument/2006/relationships/image" Target="../media/image253.svg"/><Relationship Id="rId15" Type="http://schemas.openxmlformats.org/officeDocument/2006/relationships/image" Target="../media/image65.png"/><Relationship Id="rId10" Type="http://schemas.openxmlformats.org/officeDocument/2006/relationships/image" Target="../media/image69.png"/><Relationship Id="rId19" Type="http://schemas.openxmlformats.org/officeDocument/2006/relationships/image" Target="../media/image71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18" Type="http://schemas.openxmlformats.org/officeDocument/2006/relationships/image" Target="../media/image73.png"/><Relationship Id="rId3" Type="http://schemas.openxmlformats.org/officeDocument/2006/relationships/image" Target="../media/image274.svg"/><Relationship Id="rId7" Type="http://schemas.openxmlformats.org/officeDocument/2006/relationships/image" Target="../media/image612.svg"/><Relationship Id="rId12" Type="http://schemas.openxmlformats.org/officeDocument/2006/relationships/image" Target="../media/image254.svg"/><Relationship Id="rId17" Type="http://schemas.openxmlformats.org/officeDocument/2006/relationships/image" Target="../media/image72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29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svg"/><Relationship Id="rId13" Type="http://schemas.openxmlformats.org/officeDocument/2006/relationships/image" Target="../media/image59.png"/><Relationship Id="rId18" Type="http://schemas.openxmlformats.org/officeDocument/2006/relationships/image" Target="../media/image79.png"/><Relationship Id="rId3" Type="http://schemas.openxmlformats.org/officeDocument/2006/relationships/image" Target="../media/image275.svg"/><Relationship Id="rId21" Type="http://schemas.microsoft.com/office/2007/relationships/hdphoto" Target="../media/hdphoto3.wdp"/><Relationship Id="rId7" Type="http://schemas.openxmlformats.org/officeDocument/2006/relationships/image" Target="../media/image76.png"/><Relationship Id="rId12" Type="http://schemas.openxmlformats.org/officeDocument/2006/relationships/image" Target="../media/image613.svg"/><Relationship Id="rId17" Type="http://schemas.openxmlformats.org/officeDocument/2006/relationships/image" Target="../media/image78.png"/><Relationship Id="rId2" Type="http://schemas.openxmlformats.org/officeDocument/2006/relationships/image" Target="../media/image24.png"/><Relationship Id="rId16" Type="http://schemas.openxmlformats.org/officeDocument/2006/relationships/image" Target="../media/image23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svg"/><Relationship Id="rId11" Type="http://schemas.openxmlformats.org/officeDocument/2006/relationships/image" Target="../media/image69.pn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23" Type="http://schemas.openxmlformats.org/officeDocument/2006/relationships/image" Target="../media/image82.png"/><Relationship Id="rId10" Type="http://schemas.openxmlformats.org/officeDocument/2006/relationships/image" Target="../media/image30.png"/><Relationship Id="rId19" Type="http://schemas.microsoft.com/office/2007/relationships/hdphoto" Target="../media/hdphoto2.wdp"/><Relationship Id="rId4" Type="http://schemas.openxmlformats.org/officeDocument/2006/relationships/image" Target="../media/image74.png"/><Relationship Id="rId9" Type="http://schemas.openxmlformats.org/officeDocument/2006/relationships/image" Target="../media/image27.png"/><Relationship Id="rId14" Type="http://schemas.openxmlformats.org/officeDocument/2006/relationships/image" Target="../media/image60.png"/><Relationship Id="rId22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3" Type="http://schemas.openxmlformats.org/officeDocument/2006/relationships/image" Target="../media/image276.svg"/><Relationship Id="rId7" Type="http://schemas.openxmlformats.org/officeDocument/2006/relationships/image" Target="../media/image614.svg"/><Relationship Id="rId12" Type="http://schemas.openxmlformats.org/officeDocument/2006/relationships/image" Target="../media/image256.svg"/><Relationship Id="rId17" Type="http://schemas.openxmlformats.org/officeDocument/2006/relationships/image" Target="../media/image72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29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18" Type="http://schemas.openxmlformats.org/officeDocument/2006/relationships/image" Target="../media/image84.png"/><Relationship Id="rId3" Type="http://schemas.openxmlformats.org/officeDocument/2006/relationships/image" Target="../media/image277.svg"/><Relationship Id="rId7" Type="http://schemas.openxmlformats.org/officeDocument/2006/relationships/image" Target="../media/image615.svg"/><Relationship Id="rId12" Type="http://schemas.openxmlformats.org/officeDocument/2006/relationships/image" Target="../media/image257.svg"/><Relationship Id="rId17" Type="http://schemas.openxmlformats.org/officeDocument/2006/relationships/image" Target="../media/image83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19" Type="http://schemas.openxmlformats.org/officeDocument/2006/relationships/image" Target="../media/image85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29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5.png"/><Relationship Id="rId18" Type="http://schemas.openxmlformats.org/officeDocument/2006/relationships/image" Target="../media/image84.png"/><Relationship Id="rId3" Type="http://schemas.openxmlformats.org/officeDocument/2006/relationships/image" Target="../media/image278.svg"/><Relationship Id="rId7" Type="http://schemas.openxmlformats.org/officeDocument/2006/relationships/image" Target="../media/image616.svg"/><Relationship Id="rId12" Type="http://schemas.openxmlformats.org/officeDocument/2006/relationships/image" Target="../media/image258.svg"/><Relationship Id="rId17" Type="http://schemas.openxmlformats.org/officeDocument/2006/relationships/image" Target="../media/image83.png"/><Relationship Id="rId2" Type="http://schemas.openxmlformats.org/officeDocument/2006/relationships/image" Target="../media/image2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59.png"/><Relationship Id="rId14" Type="http://schemas.openxmlformats.org/officeDocument/2006/relationships/image" Target="../media/image29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svg"/><Relationship Id="rId13" Type="http://schemas.openxmlformats.org/officeDocument/2006/relationships/image" Target="../media/image59.png"/><Relationship Id="rId18" Type="http://schemas.openxmlformats.org/officeDocument/2006/relationships/image" Target="../media/image88.png"/><Relationship Id="rId3" Type="http://schemas.openxmlformats.org/officeDocument/2006/relationships/image" Target="../media/image24.png"/><Relationship Id="rId7" Type="http://schemas.openxmlformats.org/officeDocument/2006/relationships/image" Target="../media/image87.png"/><Relationship Id="rId12" Type="http://schemas.openxmlformats.org/officeDocument/2006/relationships/image" Target="../media/image617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svg"/><Relationship Id="rId11" Type="http://schemas.openxmlformats.org/officeDocument/2006/relationships/image" Target="../media/image69.pn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10" Type="http://schemas.openxmlformats.org/officeDocument/2006/relationships/image" Target="../media/image30.png"/><Relationship Id="rId19" Type="http://schemas.microsoft.com/office/2007/relationships/hdphoto" Target="../media/hdphoto4.wdp"/><Relationship Id="rId4" Type="http://schemas.openxmlformats.org/officeDocument/2006/relationships/image" Target="../media/image279.svg"/><Relationship Id="rId9" Type="http://schemas.openxmlformats.org/officeDocument/2006/relationships/image" Target="../media/image27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52.svg"/><Relationship Id="rId3" Type="http://schemas.openxmlformats.org/officeDocument/2006/relationships/image" Target="../media/image231.svg"/><Relationship Id="rId21" Type="http://schemas.openxmlformats.org/officeDocument/2006/relationships/image" Target="../media/image69.png"/><Relationship Id="rId7" Type="http://schemas.openxmlformats.org/officeDocument/2006/relationships/image" Target="../media/image2710.svg"/><Relationship Id="rId12" Type="http://schemas.openxmlformats.org/officeDocument/2006/relationships/image" Target="../media/image27.png"/><Relationship Id="rId17" Type="http://schemas.openxmlformats.org/officeDocument/2006/relationships/image" Target="../media/image53.png"/><Relationship Id="rId25" Type="http://schemas.openxmlformats.org/officeDocument/2006/relationships/image" Target="../media/image89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image" Target="../media/image5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1.svg"/><Relationship Id="rId24" Type="http://schemas.openxmlformats.org/officeDocument/2006/relationships/image" Target="../media/image60.png"/><Relationship Id="rId5" Type="http://schemas.openxmlformats.org/officeDocument/2006/relationships/image" Target="../media/image2510.svg"/><Relationship Id="rId15" Type="http://schemas.openxmlformats.org/officeDocument/2006/relationships/image" Target="../media/image30.png"/><Relationship Id="rId23" Type="http://schemas.openxmlformats.org/officeDocument/2006/relationships/image" Target="../media/image59.png"/><Relationship Id="rId10" Type="http://schemas.openxmlformats.org/officeDocument/2006/relationships/image" Target="../media/image26.png"/><Relationship Id="rId19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2910.svg"/><Relationship Id="rId14" Type="http://schemas.openxmlformats.org/officeDocument/2006/relationships/image" Target="../media/image29.png"/><Relationship Id="rId22" Type="http://schemas.openxmlformats.org/officeDocument/2006/relationships/image" Target="../media/image61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91.png"/><Relationship Id="rId7" Type="http://schemas.openxmlformats.org/officeDocument/2006/relationships/image" Target="../media/image95.emf"/><Relationship Id="rId12" Type="http://schemas.openxmlformats.org/officeDocument/2006/relationships/image" Target="../media/image98.emf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emf"/><Relationship Id="rId11" Type="http://schemas.openxmlformats.org/officeDocument/2006/relationships/image" Target="../media/image96.svg"/><Relationship Id="rId5" Type="http://schemas.openxmlformats.org/officeDocument/2006/relationships/image" Target="../media/image93.png"/><Relationship Id="rId15" Type="http://schemas.openxmlformats.org/officeDocument/2006/relationships/image" Target="../media/image101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4.svg"/><Relationship Id="rId1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3" Type="http://schemas.openxmlformats.org/officeDocument/2006/relationships/image" Target="../media/image23.svg"/><Relationship Id="rId21" Type="http://schemas.openxmlformats.org/officeDocument/2006/relationships/image" Target="../media/image34.png"/><Relationship Id="rId7" Type="http://schemas.openxmlformats.org/officeDocument/2006/relationships/image" Target="../media/image27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29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9.png"/><Relationship Id="rId3" Type="http://schemas.microsoft.com/office/2007/relationships/media" Target="../media/media3.mp4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8.emf"/><Relationship Id="rId10" Type="http://schemas.openxmlformats.org/officeDocument/2006/relationships/image" Target="../media/image44.png"/><Relationship Id="rId4" Type="http://schemas.openxmlformats.org/officeDocument/2006/relationships/video" Target="../media/media3.mp4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svg"/><Relationship Id="rId13" Type="http://schemas.openxmlformats.org/officeDocument/2006/relationships/image" Target="../media/image39.png"/><Relationship Id="rId3" Type="http://schemas.openxmlformats.org/officeDocument/2006/relationships/video" Target="NULL" TargetMode="External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0.png"/><Relationship Id="rId10" Type="http://schemas.openxmlformats.org/officeDocument/2006/relationships/image" Target="../media/image44.png"/><Relationship Id="rId4" Type="http://schemas.microsoft.com/office/2007/relationships/media" Target="../media/media4.mp4"/><Relationship Id="rId9" Type="http://schemas.openxmlformats.org/officeDocument/2006/relationships/image" Target="../media/image43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svg"/><Relationship Id="rId13" Type="http://schemas.openxmlformats.org/officeDocument/2006/relationships/image" Target="../media/image39.png"/><Relationship Id="rId3" Type="http://schemas.microsoft.com/office/2007/relationships/media" Target="../media/media5.mp4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png"/><Relationship Id="rId10" Type="http://schemas.openxmlformats.org/officeDocument/2006/relationships/image" Target="../media/image44.png"/><Relationship Id="rId4" Type="http://schemas.openxmlformats.org/officeDocument/2006/relationships/video" Target="../media/media5.mp4"/><Relationship Id="rId9" Type="http://schemas.openxmlformats.org/officeDocument/2006/relationships/image" Target="../media/image43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50.svg"/><Relationship Id="rId3" Type="http://schemas.openxmlformats.org/officeDocument/2006/relationships/image" Target="../media/image230.svg"/><Relationship Id="rId21" Type="http://schemas.openxmlformats.org/officeDocument/2006/relationships/image" Target="../media/image55.png"/><Relationship Id="rId7" Type="http://schemas.openxmlformats.org/officeDocument/2006/relationships/image" Target="../media/image270.svg"/><Relationship Id="rId12" Type="http://schemas.openxmlformats.org/officeDocument/2006/relationships/image" Target="../media/image27.png"/><Relationship Id="rId17" Type="http://schemas.openxmlformats.org/officeDocument/2006/relationships/image" Target="../media/image53.png"/><Relationship Id="rId2" Type="http://schemas.openxmlformats.org/officeDocument/2006/relationships/image" Target="../media/image22.png"/><Relationship Id="rId16" Type="http://schemas.openxmlformats.org/officeDocument/2006/relationships/image" Target="../media/image31.pn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310.svg"/><Relationship Id="rId5" Type="http://schemas.openxmlformats.org/officeDocument/2006/relationships/image" Target="../media/image250.sv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54.png"/><Relationship Id="rId4" Type="http://schemas.openxmlformats.org/officeDocument/2006/relationships/image" Target="../media/image23.png"/><Relationship Id="rId9" Type="http://schemas.openxmlformats.org/officeDocument/2006/relationships/image" Target="../media/image290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1387"/>
            <a:ext cx="12192000" cy="68552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8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81" y="1"/>
            <a:ext cx="1853031" cy="90213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902134"/>
            <a:ext cx="11379200" cy="50612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HUYỆN AN LÃO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BÁT TRANG</a:t>
            </a:r>
          </a:p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TUẦN 13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VĨNH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8" descr="1559c224c4d5100e6cd23e0b878086d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09595"/>
            <a:ext cx="3741420" cy="3741420"/>
          </a:xfrm>
          <a:prstGeom prst="rect">
            <a:avLst/>
          </a:prstGeom>
        </p:spPr>
      </p:pic>
      <p:pic>
        <p:nvPicPr>
          <p:cNvPr id="19" name="图片 12" descr="2e2443d50be4edde0f92218bf07fa4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8633" y="-90650"/>
            <a:ext cx="1263015" cy="1191260"/>
          </a:xfrm>
          <a:prstGeom prst="rect">
            <a:avLst/>
          </a:prstGeom>
        </p:spPr>
      </p:pic>
      <p:pic>
        <p:nvPicPr>
          <p:cNvPr id="20" name="图片 7" descr="cf6a03843171e56c4b8f06e4c8cde87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7" y="231775"/>
            <a:ext cx="1769745" cy="1663700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9644" y="3848100"/>
            <a:ext cx="3062357" cy="2660766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10" y="-58994"/>
            <a:ext cx="5380724" cy="740900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-58994"/>
            <a:ext cx="5380724" cy="7409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4415246" y="2338251"/>
            <a:ext cx="3017520" cy="261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89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4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4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3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588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041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88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5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0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1AEB96B-F885-4C3A-B20F-9474A2DF9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ED967E4-7167-4508-8A73-E34528D33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5" y="-360447"/>
            <a:ext cx="12697036" cy="686062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1D6190F0-861A-47FE-A11E-58F7D9C1A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151" y="4146941"/>
            <a:ext cx="2633700" cy="2633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207218-B70D-4AD0-8A84-BE18B8F6A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0453" y="858728"/>
            <a:ext cx="1371583" cy="5121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9E0A2F-5F94-4384-9A1C-EFE4A1A1D0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056238">
            <a:off x="10974289" y="541117"/>
            <a:ext cx="2436480" cy="1000640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E1B0062C-E73C-4430-B5EF-966502526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7387" y="198327"/>
            <a:ext cx="1511300" cy="6604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C55AD77B-02BB-4E24-ABAE-9CAB1BF667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476117">
            <a:off x="-1369794" y="829478"/>
            <a:ext cx="3263900" cy="1358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0441A6-0F67-4E92-91BC-D3047A76A1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759396">
            <a:off x="572924" y="2332040"/>
            <a:ext cx="1439053" cy="7060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7093C2F-0B57-41DD-9FA1-78E02AD236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894517" y="3618282"/>
            <a:ext cx="15981033" cy="50885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3E3F825-F71C-4BBD-B1A0-764DC738B2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7750" y="2818251"/>
            <a:ext cx="12347503" cy="5722608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0D34A5B-EEEA-4446-A31B-90882EC5F64D}"/>
              </a:ext>
            </a:extLst>
          </p:cNvPr>
          <p:cNvGrpSpPr/>
          <p:nvPr/>
        </p:nvGrpSpPr>
        <p:grpSpPr>
          <a:xfrm>
            <a:off x="-154973" y="5911193"/>
            <a:ext cx="12501948" cy="2048433"/>
            <a:chOff x="-116230" y="4433394"/>
            <a:chExt cx="9376461" cy="1536325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B63E4E55-3C86-4174-A16E-4913C1AC5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24206" y="4639575"/>
              <a:ext cx="4889416" cy="77425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83FB3F79-19C0-473B-9AA2-8E4C0C425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16230" y="4433394"/>
              <a:ext cx="9376461" cy="1536325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BFB7921-B66D-C61A-76E5-CF15586FE0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8289" y="210522"/>
            <a:ext cx="3974937" cy="1694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74BDBC-954F-1018-C1FB-D1946C8C180E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2102" y="2155762"/>
            <a:ext cx="10193395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190896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17977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91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2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0DFE0A-8453-460B-B92E-DFCA9B28204F}: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499</Words>
  <Application>Microsoft Office PowerPoint</Application>
  <PresentationFormat>Widescreen</PresentationFormat>
  <Paragraphs>73</Paragraphs>
  <Slides>22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#9Slide02 Noi dung dai</vt:lpstr>
      <vt:lpstr>Arial</vt:lpstr>
      <vt:lpstr>Arial-Rounded</vt:lpstr>
      <vt:lpstr>Calibri</vt:lpstr>
      <vt:lpstr>Calibri Light</vt:lpstr>
      <vt:lpstr>Cambria</vt:lpstr>
      <vt:lpstr>等线</vt:lpstr>
      <vt:lpstr>Open Sans</vt:lpstr>
      <vt:lpstr>Tahoma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2024-11-25T08:15:20Z</dcterms:created>
  <dcterms:modified xsi:type="dcterms:W3CDTF">2024-11-25T08:24:40Z</dcterms:modified>
</cp:coreProperties>
</file>