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CA14C-9C24-43A3-8407-31349FF1FEF6}"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C9EF7-EFBF-47F1-9A86-3EF6D7631796}" type="slidenum">
              <a:rPr lang="en-US" smtClean="0"/>
              <a:t>‹#›</a:t>
            </a:fld>
            <a:endParaRPr lang="en-US"/>
          </a:p>
        </p:txBody>
      </p:sp>
    </p:spTree>
    <p:extLst>
      <p:ext uri="{BB962C8B-B14F-4D97-AF65-F5344CB8AC3E}">
        <p14:creationId xmlns:p14="http://schemas.microsoft.com/office/powerpoint/2010/main" val="9153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0248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11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9d2aea77ef_0_2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9d2aea77ef_0_2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484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9d2aea77ef_0_2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9d2aea77ef_0_2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1028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5F795BCF-714C-4EB1-9AAF-156172AECBF0}" type="slidenum">
              <a:rPr lang="en-US" smtClean="0"/>
              <a:t>13</a:t>
            </a:fld>
            <a:endParaRPr lang="en-US"/>
          </a:p>
        </p:txBody>
      </p:sp>
    </p:spTree>
    <p:extLst>
      <p:ext uri="{BB962C8B-B14F-4D97-AF65-F5344CB8AC3E}">
        <p14:creationId xmlns:p14="http://schemas.microsoft.com/office/powerpoint/2010/main" val="162922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Tree>
    <p:extLst>
      <p:ext uri="{BB962C8B-B14F-4D97-AF65-F5344CB8AC3E}">
        <p14:creationId xmlns:p14="http://schemas.microsoft.com/office/powerpoint/2010/main" val="261771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Tree>
    <p:extLst>
      <p:ext uri="{BB962C8B-B14F-4D97-AF65-F5344CB8AC3E}">
        <p14:creationId xmlns:p14="http://schemas.microsoft.com/office/powerpoint/2010/main" val="1404355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Tree>
    <p:extLst>
      <p:ext uri="{BB962C8B-B14F-4D97-AF65-F5344CB8AC3E}">
        <p14:creationId xmlns:p14="http://schemas.microsoft.com/office/powerpoint/2010/main" val="1387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Tree>
    <p:extLst>
      <p:ext uri="{BB962C8B-B14F-4D97-AF65-F5344CB8AC3E}">
        <p14:creationId xmlns:p14="http://schemas.microsoft.com/office/powerpoint/2010/main" val="3969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86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76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9d2aea77ef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9d2aea77ef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663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08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d2aea77ef_0_2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9d2aea77ef_0_2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29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9d2aea77ef_0_5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9d2aea77ef_0_5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346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390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798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076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644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9d2aea77ef_0_6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9d2aea77ef_0_6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777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9d2aea77ef_0_3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9d2aea77ef_0_3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1903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d2aea77ef_0_2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9d2aea77ef_0_2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07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9d2aea77ef_0_8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9d2aea77ef_0_8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128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C9EF7-EFBF-47F1-9A86-3EF6D7631796}" type="slidenum">
              <a:rPr lang="en-US" smtClean="0"/>
              <a:t>30</a:t>
            </a:fld>
            <a:endParaRPr lang="en-US"/>
          </a:p>
        </p:txBody>
      </p:sp>
    </p:spTree>
    <p:extLst>
      <p:ext uri="{BB962C8B-B14F-4D97-AF65-F5344CB8AC3E}">
        <p14:creationId xmlns:p14="http://schemas.microsoft.com/office/powerpoint/2010/main" val="4188068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467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237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NHẬP ĐIỂM KHI TRÌNH CHIẾU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9B67-1F47-4065-8694-9629BBE4A3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000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9d2aea77ef_0_7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9d2aea77ef_0_7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76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85812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C9EF7-EFBF-47F1-9A86-3EF6D7631796}" type="slidenum">
              <a:rPr lang="en-US" smtClean="0"/>
              <a:t>5</a:t>
            </a:fld>
            <a:endParaRPr lang="en-US"/>
          </a:p>
        </p:txBody>
      </p:sp>
    </p:spTree>
    <p:extLst>
      <p:ext uri="{BB962C8B-B14F-4D97-AF65-F5344CB8AC3E}">
        <p14:creationId xmlns:p14="http://schemas.microsoft.com/office/powerpoint/2010/main" val="133586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C9EF7-EFBF-47F1-9A86-3EF6D7631796}" type="slidenum">
              <a:rPr lang="en-US" smtClean="0"/>
              <a:t>6</a:t>
            </a:fld>
            <a:endParaRPr lang="en-US"/>
          </a:p>
        </p:txBody>
      </p:sp>
    </p:spTree>
    <p:extLst>
      <p:ext uri="{BB962C8B-B14F-4D97-AF65-F5344CB8AC3E}">
        <p14:creationId xmlns:p14="http://schemas.microsoft.com/office/powerpoint/2010/main" val="335289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9d2aea77ef_0_8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9d2aea77ef_0_8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775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20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84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B0BB5B-FB14-4F56-BC4A-0C335FA7F7E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222899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0BB5B-FB14-4F56-BC4A-0C335FA7F7E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362947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0BB5B-FB14-4F56-BC4A-0C335FA7F7E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47528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534648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
        <p:nvSpPr>
          <p:cNvPr id="84" name="Google Shape;84;p13"/>
          <p:cNvSpPr txBox="1">
            <a:spLocks noGrp="1"/>
          </p:cNvSpPr>
          <p:nvPr>
            <p:ph type="subTitle" idx="1"/>
          </p:nvPr>
        </p:nvSpPr>
        <p:spPr>
          <a:xfrm>
            <a:off x="1024600" y="665967"/>
            <a:ext cx="10142800" cy="45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Livvic"/>
              <a:buAutoNum type="arabicPeriod"/>
              <a:defRPr sz="1600"/>
            </a:lvl1pPr>
            <a:lvl2pPr lvl="1" algn="ctr" rtl="0">
              <a:lnSpc>
                <a:spcPct val="100000"/>
              </a:lnSpc>
              <a:spcBef>
                <a:spcPts val="0"/>
              </a:spcBef>
              <a:spcAft>
                <a:spcPts val="0"/>
              </a:spcAft>
              <a:buClr>
                <a:schemeClr val="lt1"/>
              </a:buClr>
              <a:buSzPts val="1200"/>
              <a:buFont typeface="Roboto Condensed Light"/>
              <a:buAutoNum type="alphaLcPeriod"/>
              <a:defRPr sz="1600">
                <a:solidFill>
                  <a:schemeClr val="lt1"/>
                </a:solidFill>
              </a:defRPr>
            </a:lvl2pPr>
            <a:lvl3pPr lvl="2" algn="ctr" rtl="0">
              <a:lnSpc>
                <a:spcPct val="100000"/>
              </a:lnSpc>
              <a:spcBef>
                <a:spcPts val="0"/>
              </a:spcBef>
              <a:spcAft>
                <a:spcPts val="0"/>
              </a:spcAft>
              <a:buClr>
                <a:schemeClr val="lt1"/>
              </a:buClr>
              <a:buSzPts val="1200"/>
              <a:buFont typeface="Roboto Condensed Light"/>
              <a:buAutoNum type="romanLcPeriod"/>
              <a:defRPr sz="1600">
                <a:solidFill>
                  <a:schemeClr val="lt1"/>
                </a:solidFill>
              </a:defRPr>
            </a:lvl3pPr>
            <a:lvl4pPr lvl="3" algn="ctr" rtl="0">
              <a:lnSpc>
                <a:spcPct val="100000"/>
              </a:lnSpc>
              <a:spcBef>
                <a:spcPts val="0"/>
              </a:spcBef>
              <a:spcAft>
                <a:spcPts val="0"/>
              </a:spcAft>
              <a:buClr>
                <a:schemeClr val="lt1"/>
              </a:buClr>
              <a:buSzPts val="1200"/>
              <a:buFont typeface="Roboto Condensed Light"/>
              <a:buAutoNum type="arabicPeriod"/>
              <a:defRPr sz="1600">
                <a:solidFill>
                  <a:schemeClr val="lt1"/>
                </a:solidFill>
              </a:defRPr>
            </a:lvl4pPr>
            <a:lvl5pPr lvl="4" algn="ctr" rtl="0">
              <a:lnSpc>
                <a:spcPct val="100000"/>
              </a:lnSpc>
              <a:spcBef>
                <a:spcPts val="0"/>
              </a:spcBef>
              <a:spcAft>
                <a:spcPts val="0"/>
              </a:spcAft>
              <a:buClr>
                <a:schemeClr val="lt1"/>
              </a:buClr>
              <a:buSzPts val="1200"/>
              <a:buFont typeface="Roboto Condensed Light"/>
              <a:buAutoNum type="alphaLcPeriod"/>
              <a:defRPr sz="1600">
                <a:solidFill>
                  <a:schemeClr val="lt1"/>
                </a:solidFill>
              </a:defRPr>
            </a:lvl5pPr>
            <a:lvl6pPr lvl="5" algn="ctr" rtl="0">
              <a:lnSpc>
                <a:spcPct val="100000"/>
              </a:lnSpc>
              <a:spcBef>
                <a:spcPts val="0"/>
              </a:spcBef>
              <a:spcAft>
                <a:spcPts val="0"/>
              </a:spcAft>
              <a:buClr>
                <a:schemeClr val="lt1"/>
              </a:buClr>
              <a:buSzPts val="1200"/>
              <a:buFont typeface="Roboto Condensed Light"/>
              <a:buAutoNum type="romanLcPeriod"/>
              <a:defRPr sz="1600">
                <a:solidFill>
                  <a:schemeClr val="lt1"/>
                </a:solidFill>
              </a:defRPr>
            </a:lvl6pPr>
            <a:lvl7pPr lvl="6" algn="ctr" rtl="0">
              <a:lnSpc>
                <a:spcPct val="100000"/>
              </a:lnSpc>
              <a:spcBef>
                <a:spcPts val="0"/>
              </a:spcBef>
              <a:spcAft>
                <a:spcPts val="0"/>
              </a:spcAft>
              <a:buClr>
                <a:schemeClr val="lt1"/>
              </a:buClr>
              <a:buSzPts val="1200"/>
              <a:buFont typeface="Roboto Condensed Light"/>
              <a:buAutoNum type="arabicPeriod"/>
              <a:defRPr sz="1600">
                <a:solidFill>
                  <a:schemeClr val="lt1"/>
                </a:solidFill>
              </a:defRPr>
            </a:lvl7pPr>
            <a:lvl8pPr lvl="7" algn="ctr" rtl="0">
              <a:lnSpc>
                <a:spcPct val="100000"/>
              </a:lnSpc>
              <a:spcBef>
                <a:spcPts val="0"/>
              </a:spcBef>
              <a:spcAft>
                <a:spcPts val="0"/>
              </a:spcAft>
              <a:buClr>
                <a:schemeClr val="lt1"/>
              </a:buClr>
              <a:buSzPts val="1200"/>
              <a:buFont typeface="Roboto Condensed Light"/>
              <a:buAutoNum type="alphaLcPeriod"/>
              <a:defRPr sz="1600">
                <a:solidFill>
                  <a:schemeClr val="lt1"/>
                </a:solidFill>
              </a:defRPr>
            </a:lvl8pPr>
            <a:lvl9pPr lvl="8" algn="ctr" rtl="0">
              <a:lnSpc>
                <a:spcPct val="100000"/>
              </a:lnSpc>
              <a:spcBef>
                <a:spcPts val="0"/>
              </a:spcBef>
              <a:spcAft>
                <a:spcPts val="0"/>
              </a:spcAft>
              <a:buClr>
                <a:schemeClr val="lt1"/>
              </a:buClr>
              <a:buSzPts val="1200"/>
              <a:buFont typeface="Roboto Condensed Light"/>
              <a:buAutoNum type="romanLcPeriod"/>
              <a:defRPr sz="1600">
                <a:solidFill>
                  <a:schemeClr val="lt1"/>
                </a:solidFill>
              </a:defRPr>
            </a:lvl9pPr>
          </a:lstStyle>
          <a:p>
            <a:endParaRPr/>
          </a:p>
        </p:txBody>
      </p:sp>
    </p:spTree>
    <p:extLst>
      <p:ext uri="{BB962C8B-B14F-4D97-AF65-F5344CB8AC3E}">
        <p14:creationId xmlns:p14="http://schemas.microsoft.com/office/powerpoint/2010/main" val="4038441109"/>
      </p:ext>
    </p:extLst>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rot="10800000" flipH="1">
            <a:off x="-15" y="385"/>
            <a:ext cx="5981700" cy="3467100"/>
          </a:xfrm>
          <a:prstGeom prst="rect">
            <a:avLst/>
          </a:prstGeom>
          <a:noFill/>
          <a:ln>
            <a:noFill/>
          </a:ln>
        </p:spPr>
      </p:pic>
      <p:pic>
        <p:nvPicPr>
          <p:cNvPr id="31" name="Google Shape;31;p7"/>
          <p:cNvPicPr preferRelativeResize="0"/>
          <p:nvPr/>
        </p:nvPicPr>
        <p:blipFill>
          <a:blip r:embed="rId3">
            <a:alphaModFix/>
          </a:blip>
          <a:stretch>
            <a:fillRect/>
          </a:stretch>
        </p:blipFill>
        <p:spPr>
          <a:xfrm flipH="1">
            <a:off x="8216885" y="4305285"/>
            <a:ext cx="3975100" cy="2552700"/>
          </a:xfrm>
          <a:prstGeom prst="rect">
            <a:avLst/>
          </a:prstGeom>
          <a:noFill/>
          <a:ln>
            <a:noFill/>
          </a:ln>
        </p:spPr>
      </p:pic>
      <p:sp>
        <p:nvSpPr>
          <p:cNvPr id="32" name="Google Shape;32;p7"/>
          <p:cNvSpPr txBox="1">
            <a:spLocks noGrp="1"/>
          </p:cNvSpPr>
          <p:nvPr>
            <p:ph type="ctrTitle"/>
          </p:nvPr>
        </p:nvSpPr>
        <p:spPr>
          <a:xfrm>
            <a:off x="6911467" y="4690067"/>
            <a:ext cx="4463600" cy="1584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solidFill>
                  <a:schemeClr val="lt1"/>
                </a:solidFill>
              </a:defRPr>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
        <p:nvSpPr>
          <p:cNvPr id="33" name="Google Shape;33;p7"/>
          <p:cNvSpPr txBox="1">
            <a:spLocks noGrp="1"/>
          </p:cNvSpPr>
          <p:nvPr>
            <p:ph type="subTitle" idx="1"/>
          </p:nvPr>
        </p:nvSpPr>
        <p:spPr>
          <a:xfrm>
            <a:off x="6911600" y="1358033"/>
            <a:ext cx="4463600" cy="259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Clr>
                <a:srgbClr val="434343"/>
              </a:buClr>
              <a:buSzPts val="1200"/>
              <a:buChar char="○"/>
              <a:defRPr sz="1600">
                <a:solidFill>
                  <a:srgbClr val="434343"/>
                </a:solidFill>
              </a:defRPr>
            </a:lvl2pPr>
            <a:lvl3pPr lvl="2" algn="ctr" rtl="0">
              <a:lnSpc>
                <a:spcPct val="100000"/>
              </a:lnSpc>
              <a:spcBef>
                <a:spcPts val="0"/>
              </a:spcBef>
              <a:spcAft>
                <a:spcPts val="0"/>
              </a:spcAft>
              <a:buClr>
                <a:srgbClr val="434343"/>
              </a:buClr>
              <a:buSzPts val="1200"/>
              <a:buChar char="■"/>
              <a:defRPr sz="1600">
                <a:solidFill>
                  <a:srgbClr val="434343"/>
                </a:solidFill>
              </a:defRPr>
            </a:lvl3pPr>
            <a:lvl4pPr lvl="3" algn="ctr" rtl="0">
              <a:lnSpc>
                <a:spcPct val="100000"/>
              </a:lnSpc>
              <a:spcBef>
                <a:spcPts val="0"/>
              </a:spcBef>
              <a:spcAft>
                <a:spcPts val="0"/>
              </a:spcAft>
              <a:buClr>
                <a:srgbClr val="434343"/>
              </a:buClr>
              <a:buSzPts val="1200"/>
              <a:buChar char="●"/>
              <a:defRPr sz="1600">
                <a:solidFill>
                  <a:srgbClr val="434343"/>
                </a:solidFill>
              </a:defRPr>
            </a:lvl4pPr>
            <a:lvl5pPr lvl="4" algn="ctr" rtl="0">
              <a:lnSpc>
                <a:spcPct val="100000"/>
              </a:lnSpc>
              <a:spcBef>
                <a:spcPts val="0"/>
              </a:spcBef>
              <a:spcAft>
                <a:spcPts val="0"/>
              </a:spcAft>
              <a:buClr>
                <a:srgbClr val="434343"/>
              </a:buClr>
              <a:buSzPts val="1200"/>
              <a:buChar char="○"/>
              <a:defRPr sz="1600">
                <a:solidFill>
                  <a:srgbClr val="434343"/>
                </a:solidFill>
              </a:defRPr>
            </a:lvl5pPr>
            <a:lvl6pPr lvl="5" algn="ctr" rtl="0">
              <a:lnSpc>
                <a:spcPct val="100000"/>
              </a:lnSpc>
              <a:spcBef>
                <a:spcPts val="0"/>
              </a:spcBef>
              <a:spcAft>
                <a:spcPts val="0"/>
              </a:spcAft>
              <a:buClr>
                <a:srgbClr val="434343"/>
              </a:buClr>
              <a:buSzPts val="1200"/>
              <a:buChar char="■"/>
              <a:defRPr sz="1600">
                <a:solidFill>
                  <a:srgbClr val="434343"/>
                </a:solidFill>
              </a:defRPr>
            </a:lvl6pPr>
            <a:lvl7pPr lvl="6" algn="ctr" rtl="0">
              <a:lnSpc>
                <a:spcPct val="100000"/>
              </a:lnSpc>
              <a:spcBef>
                <a:spcPts val="0"/>
              </a:spcBef>
              <a:spcAft>
                <a:spcPts val="0"/>
              </a:spcAft>
              <a:buClr>
                <a:srgbClr val="434343"/>
              </a:buClr>
              <a:buSzPts val="1200"/>
              <a:buChar char="●"/>
              <a:defRPr sz="1600">
                <a:solidFill>
                  <a:srgbClr val="434343"/>
                </a:solidFill>
              </a:defRPr>
            </a:lvl7pPr>
            <a:lvl8pPr lvl="7" algn="ctr" rtl="0">
              <a:lnSpc>
                <a:spcPct val="100000"/>
              </a:lnSpc>
              <a:spcBef>
                <a:spcPts val="0"/>
              </a:spcBef>
              <a:spcAft>
                <a:spcPts val="0"/>
              </a:spcAft>
              <a:buClr>
                <a:srgbClr val="434343"/>
              </a:buClr>
              <a:buSzPts val="1200"/>
              <a:buChar char="○"/>
              <a:defRPr sz="1600">
                <a:solidFill>
                  <a:srgbClr val="434343"/>
                </a:solidFill>
              </a:defRPr>
            </a:lvl8pPr>
            <a:lvl9pPr lvl="8" algn="ctr" rtl="0">
              <a:lnSpc>
                <a:spcPct val="100000"/>
              </a:lnSpc>
              <a:spcBef>
                <a:spcPts val="0"/>
              </a:spcBef>
              <a:spcAft>
                <a:spcPts val="0"/>
              </a:spcAft>
              <a:buClr>
                <a:srgbClr val="434343"/>
              </a:buClr>
              <a:buSzPts val="1200"/>
              <a:buChar char="■"/>
              <a:defRPr sz="1600">
                <a:solidFill>
                  <a:srgbClr val="434343"/>
                </a:solidFill>
              </a:defRPr>
            </a:lvl9pPr>
          </a:lstStyle>
          <a:p>
            <a:endParaRPr/>
          </a:p>
        </p:txBody>
      </p:sp>
    </p:spTree>
    <p:extLst>
      <p:ext uri="{BB962C8B-B14F-4D97-AF65-F5344CB8AC3E}">
        <p14:creationId xmlns:p14="http://schemas.microsoft.com/office/powerpoint/2010/main" val="82903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l="60718" b="38141"/>
          <a:stretch/>
        </p:blipFill>
        <p:spPr>
          <a:xfrm>
            <a:off x="9702167" y="-3"/>
            <a:ext cx="2489840" cy="2205465"/>
          </a:xfrm>
          <a:prstGeom prst="rect">
            <a:avLst/>
          </a:prstGeom>
          <a:noFill/>
          <a:ln>
            <a:noFill/>
          </a:ln>
        </p:spPr>
      </p:pic>
      <p:pic>
        <p:nvPicPr>
          <p:cNvPr id="20" name="Google Shape;20;p4"/>
          <p:cNvPicPr preferRelativeResize="0"/>
          <p:nvPr/>
        </p:nvPicPr>
        <p:blipFill rotWithShape="1">
          <a:blip r:embed="rId2">
            <a:alphaModFix/>
          </a:blip>
          <a:srcRect l="60718" b="38141"/>
          <a:stretch/>
        </p:blipFill>
        <p:spPr>
          <a:xfrm rot="-5400000" flipH="1">
            <a:off x="-142200" y="4510364"/>
            <a:ext cx="2489840" cy="2205465"/>
          </a:xfrm>
          <a:prstGeom prst="rect">
            <a:avLst/>
          </a:prstGeom>
          <a:noFill/>
          <a:ln>
            <a:noFill/>
          </a:ln>
        </p:spPr>
      </p:pic>
      <p:sp>
        <p:nvSpPr>
          <p:cNvPr id="21" name="Google Shape;21;p4"/>
          <p:cNvSpPr txBox="1">
            <a:spLocks noGrp="1"/>
          </p:cNvSpPr>
          <p:nvPr>
            <p:ph type="subTitle" idx="1"/>
          </p:nvPr>
        </p:nvSpPr>
        <p:spPr>
          <a:xfrm>
            <a:off x="3598800" y="1062700"/>
            <a:ext cx="4994400" cy="15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Clr>
                <a:srgbClr val="434343"/>
              </a:buClr>
              <a:buSzPts val="1200"/>
              <a:buNone/>
              <a:defRPr sz="1600">
                <a:solidFill>
                  <a:srgbClr val="434343"/>
                </a:solidFill>
              </a:defRPr>
            </a:lvl2pPr>
            <a:lvl3pPr lvl="2" algn="ctr" rtl="0">
              <a:lnSpc>
                <a:spcPct val="100000"/>
              </a:lnSpc>
              <a:spcBef>
                <a:spcPts val="0"/>
              </a:spcBef>
              <a:spcAft>
                <a:spcPts val="0"/>
              </a:spcAft>
              <a:buClr>
                <a:srgbClr val="434343"/>
              </a:buClr>
              <a:buSzPts val="1200"/>
              <a:buNone/>
              <a:defRPr sz="1600">
                <a:solidFill>
                  <a:srgbClr val="434343"/>
                </a:solidFill>
              </a:defRPr>
            </a:lvl3pPr>
            <a:lvl4pPr lvl="3" algn="ctr" rtl="0">
              <a:lnSpc>
                <a:spcPct val="100000"/>
              </a:lnSpc>
              <a:spcBef>
                <a:spcPts val="0"/>
              </a:spcBef>
              <a:spcAft>
                <a:spcPts val="0"/>
              </a:spcAft>
              <a:buClr>
                <a:srgbClr val="434343"/>
              </a:buClr>
              <a:buSzPts val="1200"/>
              <a:buNone/>
              <a:defRPr sz="1600">
                <a:solidFill>
                  <a:srgbClr val="434343"/>
                </a:solidFill>
              </a:defRPr>
            </a:lvl4pPr>
            <a:lvl5pPr lvl="4" algn="ctr" rtl="0">
              <a:lnSpc>
                <a:spcPct val="100000"/>
              </a:lnSpc>
              <a:spcBef>
                <a:spcPts val="0"/>
              </a:spcBef>
              <a:spcAft>
                <a:spcPts val="0"/>
              </a:spcAft>
              <a:buClr>
                <a:srgbClr val="434343"/>
              </a:buClr>
              <a:buSzPts val="1200"/>
              <a:buNone/>
              <a:defRPr sz="1600">
                <a:solidFill>
                  <a:srgbClr val="434343"/>
                </a:solidFill>
              </a:defRPr>
            </a:lvl5pPr>
            <a:lvl6pPr lvl="5" algn="ctr" rtl="0">
              <a:lnSpc>
                <a:spcPct val="100000"/>
              </a:lnSpc>
              <a:spcBef>
                <a:spcPts val="0"/>
              </a:spcBef>
              <a:spcAft>
                <a:spcPts val="0"/>
              </a:spcAft>
              <a:buClr>
                <a:srgbClr val="434343"/>
              </a:buClr>
              <a:buSzPts val="1200"/>
              <a:buNone/>
              <a:defRPr sz="1600">
                <a:solidFill>
                  <a:srgbClr val="434343"/>
                </a:solidFill>
              </a:defRPr>
            </a:lvl6pPr>
            <a:lvl7pPr lvl="6" algn="ctr" rtl="0">
              <a:lnSpc>
                <a:spcPct val="100000"/>
              </a:lnSpc>
              <a:spcBef>
                <a:spcPts val="0"/>
              </a:spcBef>
              <a:spcAft>
                <a:spcPts val="0"/>
              </a:spcAft>
              <a:buClr>
                <a:srgbClr val="434343"/>
              </a:buClr>
              <a:buSzPts val="1200"/>
              <a:buNone/>
              <a:defRPr sz="1600">
                <a:solidFill>
                  <a:srgbClr val="434343"/>
                </a:solidFill>
              </a:defRPr>
            </a:lvl7pPr>
            <a:lvl8pPr lvl="7" algn="ctr" rtl="0">
              <a:lnSpc>
                <a:spcPct val="100000"/>
              </a:lnSpc>
              <a:spcBef>
                <a:spcPts val="0"/>
              </a:spcBef>
              <a:spcAft>
                <a:spcPts val="0"/>
              </a:spcAft>
              <a:buClr>
                <a:srgbClr val="434343"/>
              </a:buClr>
              <a:buSzPts val="1200"/>
              <a:buNone/>
              <a:defRPr sz="1600">
                <a:solidFill>
                  <a:srgbClr val="434343"/>
                </a:solidFill>
              </a:defRPr>
            </a:lvl8pPr>
            <a:lvl9pPr lvl="8" algn="ctr" rtl="0">
              <a:lnSpc>
                <a:spcPct val="100000"/>
              </a:lnSpc>
              <a:spcBef>
                <a:spcPts val="0"/>
              </a:spcBef>
              <a:spcAft>
                <a:spcPts val="0"/>
              </a:spcAft>
              <a:buClr>
                <a:srgbClr val="434343"/>
              </a:buClr>
              <a:buSzPts val="1200"/>
              <a:buNone/>
              <a:defRPr sz="1600">
                <a:solidFill>
                  <a:srgbClr val="434343"/>
                </a:solidFill>
              </a:defRPr>
            </a:lvl9pPr>
          </a:lstStyle>
          <a:p>
            <a:endParaRPr/>
          </a:p>
        </p:txBody>
      </p:sp>
      <p:sp>
        <p:nvSpPr>
          <p:cNvPr id="22" name="Google Shape;22;p4"/>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Tree>
    <p:extLst>
      <p:ext uri="{BB962C8B-B14F-4D97-AF65-F5344CB8AC3E}">
        <p14:creationId xmlns:p14="http://schemas.microsoft.com/office/powerpoint/2010/main" val="367084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5"/>
        <p:cNvGrpSpPr/>
        <p:nvPr/>
      </p:nvGrpSpPr>
      <p:grpSpPr>
        <a:xfrm>
          <a:off x="0" y="0"/>
          <a:ext cx="0" cy="0"/>
          <a:chOff x="0" y="0"/>
          <a:chExt cx="0" cy="0"/>
        </a:xfrm>
      </p:grpSpPr>
      <p:pic>
        <p:nvPicPr>
          <p:cNvPr id="86" name="Google Shape;86;p14"/>
          <p:cNvPicPr preferRelativeResize="0"/>
          <p:nvPr/>
        </p:nvPicPr>
        <p:blipFill>
          <a:blip r:embed="rId2">
            <a:alphaModFix/>
          </a:blip>
          <a:stretch>
            <a:fillRect/>
          </a:stretch>
        </p:blipFill>
        <p:spPr>
          <a:xfrm>
            <a:off x="0" y="0"/>
            <a:ext cx="12192000" cy="6941071"/>
          </a:xfrm>
          <a:prstGeom prst="rect">
            <a:avLst/>
          </a:prstGeom>
          <a:noFill/>
          <a:ln>
            <a:noFill/>
          </a:ln>
        </p:spPr>
      </p:pic>
      <p:sp>
        <p:nvSpPr>
          <p:cNvPr id="87" name="Google Shape;87;p14"/>
          <p:cNvSpPr txBox="1">
            <a:spLocks noGrp="1"/>
          </p:cNvSpPr>
          <p:nvPr>
            <p:ph type="ctrTitle"/>
          </p:nvPr>
        </p:nvSpPr>
        <p:spPr>
          <a:xfrm>
            <a:off x="3903768"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88" name="Google Shape;88;p14"/>
          <p:cNvSpPr txBox="1">
            <a:spLocks noGrp="1"/>
          </p:cNvSpPr>
          <p:nvPr>
            <p:ph type="subTitle" idx="1"/>
          </p:nvPr>
        </p:nvSpPr>
        <p:spPr>
          <a:xfrm>
            <a:off x="3903759"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89" name="Google Shape;89;p14"/>
          <p:cNvSpPr txBox="1">
            <a:spLocks noGrp="1"/>
          </p:cNvSpPr>
          <p:nvPr>
            <p:ph type="title" idx="2" hasCustomPrompt="1"/>
          </p:nvPr>
        </p:nvSpPr>
        <p:spPr>
          <a:xfrm>
            <a:off x="2569633"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0" name="Google Shape;90;p14"/>
          <p:cNvSpPr txBox="1">
            <a:spLocks noGrp="1"/>
          </p:cNvSpPr>
          <p:nvPr>
            <p:ph type="ctrTitle" idx="3"/>
          </p:nvPr>
        </p:nvSpPr>
        <p:spPr>
          <a:xfrm>
            <a:off x="7327601"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1" name="Google Shape;91;p14"/>
          <p:cNvSpPr txBox="1">
            <a:spLocks noGrp="1"/>
          </p:cNvSpPr>
          <p:nvPr>
            <p:ph type="subTitle" idx="4"/>
          </p:nvPr>
        </p:nvSpPr>
        <p:spPr>
          <a:xfrm>
            <a:off x="7327592"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2" name="Google Shape;92;p14"/>
          <p:cNvSpPr txBox="1">
            <a:spLocks noGrp="1"/>
          </p:cNvSpPr>
          <p:nvPr>
            <p:ph type="title" idx="5" hasCustomPrompt="1"/>
          </p:nvPr>
        </p:nvSpPr>
        <p:spPr>
          <a:xfrm>
            <a:off x="5996800"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3" name="Google Shape;93;p14"/>
          <p:cNvSpPr txBox="1">
            <a:spLocks noGrp="1"/>
          </p:cNvSpPr>
          <p:nvPr>
            <p:ph type="ctrTitle" idx="6"/>
          </p:nvPr>
        </p:nvSpPr>
        <p:spPr>
          <a:xfrm>
            <a:off x="3903768"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4" name="Google Shape;94;p14"/>
          <p:cNvSpPr txBox="1">
            <a:spLocks noGrp="1"/>
          </p:cNvSpPr>
          <p:nvPr>
            <p:ph type="subTitle" idx="7"/>
          </p:nvPr>
        </p:nvSpPr>
        <p:spPr>
          <a:xfrm>
            <a:off x="3903759"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5" name="Google Shape;95;p14"/>
          <p:cNvSpPr txBox="1">
            <a:spLocks noGrp="1"/>
          </p:cNvSpPr>
          <p:nvPr>
            <p:ph type="title" idx="8" hasCustomPrompt="1"/>
          </p:nvPr>
        </p:nvSpPr>
        <p:spPr>
          <a:xfrm>
            <a:off x="2569633"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6" name="Google Shape;96;p14"/>
          <p:cNvSpPr txBox="1">
            <a:spLocks noGrp="1"/>
          </p:cNvSpPr>
          <p:nvPr>
            <p:ph type="ctrTitle" idx="9"/>
          </p:nvPr>
        </p:nvSpPr>
        <p:spPr>
          <a:xfrm>
            <a:off x="7327601"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7" name="Google Shape;97;p14"/>
          <p:cNvSpPr txBox="1">
            <a:spLocks noGrp="1"/>
          </p:cNvSpPr>
          <p:nvPr>
            <p:ph type="subTitle" idx="13"/>
          </p:nvPr>
        </p:nvSpPr>
        <p:spPr>
          <a:xfrm>
            <a:off x="7327592"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8" name="Google Shape;98;p14"/>
          <p:cNvSpPr txBox="1">
            <a:spLocks noGrp="1"/>
          </p:cNvSpPr>
          <p:nvPr>
            <p:ph type="title" idx="14" hasCustomPrompt="1"/>
          </p:nvPr>
        </p:nvSpPr>
        <p:spPr>
          <a:xfrm>
            <a:off x="5996800"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99" name="Google Shape;99;p14"/>
          <p:cNvSpPr txBox="1">
            <a:spLocks noGrp="1"/>
          </p:cNvSpPr>
          <p:nvPr>
            <p:ph type="ctrTitle" idx="15"/>
          </p:nvPr>
        </p:nvSpPr>
        <p:spPr>
          <a:xfrm>
            <a:off x="3903768"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0" name="Google Shape;100;p14"/>
          <p:cNvSpPr txBox="1">
            <a:spLocks noGrp="1"/>
          </p:cNvSpPr>
          <p:nvPr>
            <p:ph type="subTitle" idx="16"/>
          </p:nvPr>
        </p:nvSpPr>
        <p:spPr>
          <a:xfrm>
            <a:off x="3903759"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1" name="Google Shape;101;p14"/>
          <p:cNvSpPr txBox="1">
            <a:spLocks noGrp="1"/>
          </p:cNvSpPr>
          <p:nvPr>
            <p:ph type="title" idx="17" hasCustomPrompt="1"/>
          </p:nvPr>
        </p:nvSpPr>
        <p:spPr>
          <a:xfrm>
            <a:off x="2569633"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02" name="Google Shape;102;p14"/>
          <p:cNvSpPr txBox="1">
            <a:spLocks noGrp="1"/>
          </p:cNvSpPr>
          <p:nvPr>
            <p:ph type="ctrTitle" idx="18"/>
          </p:nvPr>
        </p:nvSpPr>
        <p:spPr>
          <a:xfrm>
            <a:off x="7327601"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3" name="Google Shape;103;p14"/>
          <p:cNvSpPr txBox="1">
            <a:spLocks noGrp="1"/>
          </p:cNvSpPr>
          <p:nvPr>
            <p:ph type="subTitle" idx="19"/>
          </p:nvPr>
        </p:nvSpPr>
        <p:spPr>
          <a:xfrm>
            <a:off x="7327592"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4" name="Google Shape;104;p14"/>
          <p:cNvSpPr txBox="1">
            <a:spLocks noGrp="1"/>
          </p:cNvSpPr>
          <p:nvPr>
            <p:ph type="title" idx="20" hasCustomPrompt="1"/>
          </p:nvPr>
        </p:nvSpPr>
        <p:spPr>
          <a:xfrm>
            <a:off x="5996800"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23818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blip>
          <a:srcRect l="3484"/>
          <a:stretch/>
        </p:blipFill>
        <p:spPr>
          <a:xfrm flipH="1">
            <a:off x="2768600" y="0"/>
            <a:ext cx="9423400" cy="6858000"/>
          </a:xfrm>
          <a:prstGeom prst="rect">
            <a:avLst/>
          </a:prstGeom>
          <a:noFill/>
          <a:ln>
            <a:noFill/>
          </a:ln>
        </p:spPr>
      </p:pic>
      <p:sp>
        <p:nvSpPr>
          <p:cNvPr id="142" name="Google Shape;142;p17"/>
          <p:cNvSpPr txBox="1">
            <a:spLocks noGrp="1"/>
          </p:cNvSpPr>
          <p:nvPr>
            <p:ph type="title"/>
          </p:nvPr>
        </p:nvSpPr>
        <p:spPr>
          <a:xfrm>
            <a:off x="6036868" y="3166500"/>
            <a:ext cx="4165200" cy="1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8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3" name="Google Shape;143;p17"/>
          <p:cNvSpPr txBox="1">
            <a:spLocks noGrp="1"/>
          </p:cNvSpPr>
          <p:nvPr>
            <p:ph type="subTitle" idx="1"/>
          </p:nvPr>
        </p:nvSpPr>
        <p:spPr>
          <a:xfrm>
            <a:off x="6673867" y="4564372"/>
            <a:ext cx="2891200" cy="5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17"/>
          <p:cNvSpPr txBox="1">
            <a:spLocks noGrp="1"/>
          </p:cNvSpPr>
          <p:nvPr>
            <p:ph type="title" idx="2" hasCustomPrompt="1"/>
          </p:nvPr>
        </p:nvSpPr>
        <p:spPr>
          <a:xfrm>
            <a:off x="6752068" y="1777500"/>
            <a:ext cx="2734800" cy="1707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7200"/>
              <a:buNone/>
              <a:defRPr sz="9600"/>
            </a:lvl1pPr>
            <a:lvl2pPr lvl="1"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268713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5">
  <p:cSld name="Title and four columns 5">
    <p:spTree>
      <p:nvGrpSpPr>
        <p:cNvPr id="1" name="Shape 364"/>
        <p:cNvGrpSpPr/>
        <p:nvPr/>
      </p:nvGrpSpPr>
      <p:grpSpPr>
        <a:xfrm>
          <a:off x="0" y="0"/>
          <a:ext cx="0" cy="0"/>
          <a:chOff x="0" y="0"/>
          <a:chExt cx="0" cy="0"/>
        </a:xfrm>
      </p:grpSpPr>
      <p:sp>
        <p:nvSpPr>
          <p:cNvPr id="365" name="Google Shape;365;p36"/>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
        <p:nvSpPr>
          <p:cNvPr id="366" name="Google Shape;366;p36"/>
          <p:cNvSpPr txBox="1">
            <a:spLocks noGrp="1"/>
          </p:cNvSpPr>
          <p:nvPr>
            <p:ph type="subTitle" idx="1"/>
          </p:nvPr>
        </p:nvSpPr>
        <p:spPr>
          <a:xfrm>
            <a:off x="1642957" y="2080267"/>
            <a:ext cx="29692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467"/>
            </a:lvl2pPr>
            <a:lvl3pPr lvl="2" algn="ctr" rtl="0">
              <a:lnSpc>
                <a:spcPct val="100000"/>
              </a:lnSpc>
              <a:spcBef>
                <a:spcPts val="0"/>
              </a:spcBef>
              <a:spcAft>
                <a:spcPts val="0"/>
              </a:spcAft>
              <a:buSzPts val="1100"/>
              <a:buChar char="■"/>
              <a:defRPr sz="1467"/>
            </a:lvl3pPr>
            <a:lvl4pPr lvl="3" algn="ctr" rtl="0">
              <a:lnSpc>
                <a:spcPct val="100000"/>
              </a:lnSpc>
              <a:spcBef>
                <a:spcPts val="0"/>
              </a:spcBef>
              <a:spcAft>
                <a:spcPts val="0"/>
              </a:spcAft>
              <a:buSzPts val="1100"/>
              <a:buChar char="●"/>
              <a:defRPr sz="1467"/>
            </a:lvl4pPr>
            <a:lvl5pPr lvl="4" algn="ctr" rtl="0">
              <a:lnSpc>
                <a:spcPct val="100000"/>
              </a:lnSpc>
              <a:spcBef>
                <a:spcPts val="0"/>
              </a:spcBef>
              <a:spcAft>
                <a:spcPts val="0"/>
              </a:spcAft>
              <a:buSzPts val="1100"/>
              <a:buChar char="○"/>
              <a:defRPr sz="1467"/>
            </a:lvl5pPr>
            <a:lvl6pPr lvl="5" algn="ctr" rtl="0">
              <a:lnSpc>
                <a:spcPct val="100000"/>
              </a:lnSpc>
              <a:spcBef>
                <a:spcPts val="0"/>
              </a:spcBef>
              <a:spcAft>
                <a:spcPts val="0"/>
              </a:spcAft>
              <a:buSzPts val="1100"/>
              <a:buChar char="■"/>
              <a:defRPr sz="1467"/>
            </a:lvl6pPr>
            <a:lvl7pPr lvl="6" algn="ctr" rtl="0">
              <a:lnSpc>
                <a:spcPct val="100000"/>
              </a:lnSpc>
              <a:spcBef>
                <a:spcPts val="0"/>
              </a:spcBef>
              <a:spcAft>
                <a:spcPts val="0"/>
              </a:spcAft>
              <a:buSzPts val="1100"/>
              <a:buChar char="●"/>
              <a:defRPr sz="1467"/>
            </a:lvl7pPr>
            <a:lvl8pPr lvl="7" algn="ctr" rtl="0">
              <a:lnSpc>
                <a:spcPct val="100000"/>
              </a:lnSpc>
              <a:spcBef>
                <a:spcPts val="0"/>
              </a:spcBef>
              <a:spcAft>
                <a:spcPts val="0"/>
              </a:spcAft>
              <a:buSzPts val="1100"/>
              <a:buChar char="○"/>
              <a:defRPr sz="1467"/>
            </a:lvl8pPr>
            <a:lvl9pPr lvl="8" algn="ctr" rtl="0">
              <a:lnSpc>
                <a:spcPct val="100000"/>
              </a:lnSpc>
              <a:spcBef>
                <a:spcPts val="0"/>
              </a:spcBef>
              <a:spcAft>
                <a:spcPts val="0"/>
              </a:spcAft>
              <a:buSzPts val="1100"/>
              <a:buChar char="■"/>
              <a:defRPr sz="1467"/>
            </a:lvl9pPr>
          </a:lstStyle>
          <a:p>
            <a:endParaRPr/>
          </a:p>
        </p:txBody>
      </p:sp>
      <p:sp>
        <p:nvSpPr>
          <p:cNvPr id="367" name="Google Shape;367;p36"/>
          <p:cNvSpPr txBox="1">
            <a:spLocks noGrp="1"/>
          </p:cNvSpPr>
          <p:nvPr>
            <p:ph type="subTitle" idx="2"/>
          </p:nvPr>
        </p:nvSpPr>
        <p:spPr>
          <a:xfrm>
            <a:off x="1642957" y="1672433"/>
            <a:ext cx="29692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368" name="Google Shape;368;p36"/>
          <p:cNvSpPr txBox="1">
            <a:spLocks noGrp="1"/>
          </p:cNvSpPr>
          <p:nvPr>
            <p:ph type="subTitle" idx="3"/>
          </p:nvPr>
        </p:nvSpPr>
        <p:spPr>
          <a:xfrm>
            <a:off x="7579851" y="2080257"/>
            <a:ext cx="29692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467"/>
            </a:lvl2pPr>
            <a:lvl3pPr lvl="2" algn="ctr" rtl="0">
              <a:lnSpc>
                <a:spcPct val="100000"/>
              </a:lnSpc>
              <a:spcBef>
                <a:spcPts val="0"/>
              </a:spcBef>
              <a:spcAft>
                <a:spcPts val="0"/>
              </a:spcAft>
              <a:buSzPts val="1100"/>
              <a:buChar char="■"/>
              <a:defRPr sz="1467"/>
            </a:lvl3pPr>
            <a:lvl4pPr lvl="3" algn="ctr" rtl="0">
              <a:lnSpc>
                <a:spcPct val="100000"/>
              </a:lnSpc>
              <a:spcBef>
                <a:spcPts val="0"/>
              </a:spcBef>
              <a:spcAft>
                <a:spcPts val="0"/>
              </a:spcAft>
              <a:buSzPts val="1100"/>
              <a:buChar char="●"/>
              <a:defRPr sz="1467"/>
            </a:lvl4pPr>
            <a:lvl5pPr lvl="4" algn="ctr" rtl="0">
              <a:lnSpc>
                <a:spcPct val="100000"/>
              </a:lnSpc>
              <a:spcBef>
                <a:spcPts val="0"/>
              </a:spcBef>
              <a:spcAft>
                <a:spcPts val="0"/>
              </a:spcAft>
              <a:buSzPts val="1100"/>
              <a:buChar char="○"/>
              <a:defRPr sz="1467"/>
            </a:lvl5pPr>
            <a:lvl6pPr lvl="5" algn="ctr" rtl="0">
              <a:lnSpc>
                <a:spcPct val="100000"/>
              </a:lnSpc>
              <a:spcBef>
                <a:spcPts val="0"/>
              </a:spcBef>
              <a:spcAft>
                <a:spcPts val="0"/>
              </a:spcAft>
              <a:buSzPts val="1100"/>
              <a:buChar char="■"/>
              <a:defRPr sz="1467"/>
            </a:lvl6pPr>
            <a:lvl7pPr lvl="6" algn="ctr" rtl="0">
              <a:lnSpc>
                <a:spcPct val="100000"/>
              </a:lnSpc>
              <a:spcBef>
                <a:spcPts val="0"/>
              </a:spcBef>
              <a:spcAft>
                <a:spcPts val="0"/>
              </a:spcAft>
              <a:buSzPts val="1100"/>
              <a:buChar char="●"/>
              <a:defRPr sz="1467"/>
            </a:lvl7pPr>
            <a:lvl8pPr lvl="7" algn="ctr" rtl="0">
              <a:lnSpc>
                <a:spcPct val="100000"/>
              </a:lnSpc>
              <a:spcBef>
                <a:spcPts val="0"/>
              </a:spcBef>
              <a:spcAft>
                <a:spcPts val="0"/>
              </a:spcAft>
              <a:buSzPts val="1100"/>
              <a:buChar char="○"/>
              <a:defRPr sz="1467"/>
            </a:lvl8pPr>
            <a:lvl9pPr lvl="8" algn="ctr" rtl="0">
              <a:lnSpc>
                <a:spcPct val="100000"/>
              </a:lnSpc>
              <a:spcBef>
                <a:spcPts val="0"/>
              </a:spcBef>
              <a:spcAft>
                <a:spcPts val="0"/>
              </a:spcAft>
              <a:buSzPts val="1100"/>
              <a:buChar char="■"/>
              <a:defRPr sz="1467"/>
            </a:lvl9pPr>
          </a:lstStyle>
          <a:p>
            <a:endParaRPr/>
          </a:p>
        </p:txBody>
      </p:sp>
      <p:sp>
        <p:nvSpPr>
          <p:cNvPr id="369" name="Google Shape;369;p36"/>
          <p:cNvSpPr txBox="1">
            <a:spLocks noGrp="1"/>
          </p:cNvSpPr>
          <p:nvPr>
            <p:ph type="subTitle" idx="4"/>
          </p:nvPr>
        </p:nvSpPr>
        <p:spPr>
          <a:xfrm>
            <a:off x="7579851" y="1672433"/>
            <a:ext cx="29692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370" name="Google Shape;370;p36"/>
          <p:cNvSpPr txBox="1">
            <a:spLocks noGrp="1"/>
          </p:cNvSpPr>
          <p:nvPr>
            <p:ph type="subTitle" idx="5"/>
          </p:nvPr>
        </p:nvSpPr>
        <p:spPr>
          <a:xfrm>
            <a:off x="1642949" y="4068100"/>
            <a:ext cx="29692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467"/>
            </a:lvl2pPr>
            <a:lvl3pPr lvl="2" algn="ctr" rtl="0">
              <a:lnSpc>
                <a:spcPct val="100000"/>
              </a:lnSpc>
              <a:spcBef>
                <a:spcPts val="0"/>
              </a:spcBef>
              <a:spcAft>
                <a:spcPts val="0"/>
              </a:spcAft>
              <a:buSzPts val="1100"/>
              <a:buChar char="■"/>
              <a:defRPr sz="1467"/>
            </a:lvl3pPr>
            <a:lvl4pPr lvl="3" algn="ctr" rtl="0">
              <a:lnSpc>
                <a:spcPct val="100000"/>
              </a:lnSpc>
              <a:spcBef>
                <a:spcPts val="0"/>
              </a:spcBef>
              <a:spcAft>
                <a:spcPts val="0"/>
              </a:spcAft>
              <a:buSzPts val="1100"/>
              <a:buChar char="●"/>
              <a:defRPr sz="1467"/>
            </a:lvl4pPr>
            <a:lvl5pPr lvl="4" algn="ctr" rtl="0">
              <a:lnSpc>
                <a:spcPct val="100000"/>
              </a:lnSpc>
              <a:spcBef>
                <a:spcPts val="0"/>
              </a:spcBef>
              <a:spcAft>
                <a:spcPts val="0"/>
              </a:spcAft>
              <a:buSzPts val="1100"/>
              <a:buChar char="○"/>
              <a:defRPr sz="1467"/>
            </a:lvl5pPr>
            <a:lvl6pPr lvl="5" algn="ctr" rtl="0">
              <a:lnSpc>
                <a:spcPct val="100000"/>
              </a:lnSpc>
              <a:spcBef>
                <a:spcPts val="0"/>
              </a:spcBef>
              <a:spcAft>
                <a:spcPts val="0"/>
              </a:spcAft>
              <a:buSzPts val="1100"/>
              <a:buChar char="■"/>
              <a:defRPr sz="1467"/>
            </a:lvl6pPr>
            <a:lvl7pPr lvl="6" algn="ctr" rtl="0">
              <a:lnSpc>
                <a:spcPct val="100000"/>
              </a:lnSpc>
              <a:spcBef>
                <a:spcPts val="0"/>
              </a:spcBef>
              <a:spcAft>
                <a:spcPts val="0"/>
              </a:spcAft>
              <a:buSzPts val="1100"/>
              <a:buChar char="●"/>
              <a:defRPr sz="1467"/>
            </a:lvl7pPr>
            <a:lvl8pPr lvl="7" algn="ctr" rtl="0">
              <a:lnSpc>
                <a:spcPct val="100000"/>
              </a:lnSpc>
              <a:spcBef>
                <a:spcPts val="0"/>
              </a:spcBef>
              <a:spcAft>
                <a:spcPts val="0"/>
              </a:spcAft>
              <a:buSzPts val="1100"/>
              <a:buChar char="○"/>
              <a:defRPr sz="1467"/>
            </a:lvl8pPr>
            <a:lvl9pPr lvl="8" algn="ctr" rtl="0">
              <a:lnSpc>
                <a:spcPct val="100000"/>
              </a:lnSpc>
              <a:spcBef>
                <a:spcPts val="0"/>
              </a:spcBef>
              <a:spcAft>
                <a:spcPts val="0"/>
              </a:spcAft>
              <a:buSzPts val="1100"/>
              <a:buChar char="■"/>
              <a:defRPr sz="1467"/>
            </a:lvl9pPr>
          </a:lstStyle>
          <a:p>
            <a:endParaRPr/>
          </a:p>
        </p:txBody>
      </p:sp>
      <p:sp>
        <p:nvSpPr>
          <p:cNvPr id="371" name="Google Shape;371;p36"/>
          <p:cNvSpPr txBox="1">
            <a:spLocks noGrp="1"/>
          </p:cNvSpPr>
          <p:nvPr>
            <p:ph type="subTitle" idx="6"/>
          </p:nvPr>
        </p:nvSpPr>
        <p:spPr>
          <a:xfrm>
            <a:off x="1642949" y="3660233"/>
            <a:ext cx="29692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pic>
        <p:nvPicPr>
          <p:cNvPr id="372" name="Google Shape;372;p36"/>
          <p:cNvPicPr preferRelativeResize="0"/>
          <p:nvPr/>
        </p:nvPicPr>
        <p:blipFill rotWithShape="1">
          <a:blip r:embed="rId2">
            <a:alphaModFix/>
          </a:blip>
          <a:srcRect l="13058" t="14965" b="58884"/>
          <a:stretch/>
        </p:blipFill>
        <p:spPr>
          <a:xfrm rot="10800000" flipH="1">
            <a:off x="1516384" y="2"/>
            <a:ext cx="9159227" cy="1549597"/>
          </a:xfrm>
          <a:prstGeom prst="rect">
            <a:avLst/>
          </a:prstGeom>
          <a:noFill/>
          <a:ln>
            <a:noFill/>
          </a:ln>
        </p:spPr>
      </p:pic>
      <p:sp>
        <p:nvSpPr>
          <p:cNvPr id="373" name="Google Shape;373;p36"/>
          <p:cNvSpPr txBox="1">
            <a:spLocks noGrp="1"/>
          </p:cNvSpPr>
          <p:nvPr>
            <p:ph type="subTitle" idx="7"/>
          </p:nvPr>
        </p:nvSpPr>
        <p:spPr>
          <a:xfrm>
            <a:off x="7579849" y="4068100"/>
            <a:ext cx="29692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467"/>
            </a:lvl2pPr>
            <a:lvl3pPr lvl="2" algn="ctr" rtl="0">
              <a:lnSpc>
                <a:spcPct val="100000"/>
              </a:lnSpc>
              <a:spcBef>
                <a:spcPts val="0"/>
              </a:spcBef>
              <a:spcAft>
                <a:spcPts val="0"/>
              </a:spcAft>
              <a:buSzPts val="1100"/>
              <a:buChar char="■"/>
              <a:defRPr sz="1467"/>
            </a:lvl3pPr>
            <a:lvl4pPr lvl="3" algn="ctr" rtl="0">
              <a:lnSpc>
                <a:spcPct val="100000"/>
              </a:lnSpc>
              <a:spcBef>
                <a:spcPts val="0"/>
              </a:spcBef>
              <a:spcAft>
                <a:spcPts val="0"/>
              </a:spcAft>
              <a:buSzPts val="1100"/>
              <a:buChar char="●"/>
              <a:defRPr sz="1467"/>
            </a:lvl4pPr>
            <a:lvl5pPr lvl="4" algn="ctr" rtl="0">
              <a:lnSpc>
                <a:spcPct val="100000"/>
              </a:lnSpc>
              <a:spcBef>
                <a:spcPts val="0"/>
              </a:spcBef>
              <a:spcAft>
                <a:spcPts val="0"/>
              </a:spcAft>
              <a:buSzPts val="1100"/>
              <a:buChar char="○"/>
              <a:defRPr sz="1467"/>
            </a:lvl5pPr>
            <a:lvl6pPr lvl="5" algn="ctr" rtl="0">
              <a:lnSpc>
                <a:spcPct val="100000"/>
              </a:lnSpc>
              <a:spcBef>
                <a:spcPts val="0"/>
              </a:spcBef>
              <a:spcAft>
                <a:spcPts val="0"/>
              </a:spcAft>
              <a:buSzPts val="1100"/>
              <a:buChar char="■"/>
              <a:defRPr sz="1467"/>
            </a:lvl6pPr>
            <a:lvl7pPr lvl="6" algn="ctr" rtl="0">
              <a:lnSpc>
                <a:spcPct val="100000"/>
              </a:lnSpc>
              <a:spcBef>
                <a:spcPts val="0"/>
              </a:spcBef>
              <a:spcAft>
                <a:spcPts val="0"/>
              </a:spcAft>
              <a:buSzPts val="1100"/>
              <a:buChar char="●"/>
              <a:defRPr sz="1467"/>
            </a:lvl7pPr>
            <a:lvl8pPr lvl="7" algn="ctr" rtl="0">
              <a:lnSpc>
                <a:spcPct val="100000"/>
              </a:lnSpc>
              <a:spcBef>
                <a:spcPts val="0"/>
              </a:spcBef>
              <a:spcAft>
                <a:spcPts val="0"/>
              </a:spcAft>
              <a:buSzPts val="1100"/>
              <a:buChar char="○"/>
              <a:defRPr sz="1467"/>
            </a:lvl8pPr>
            <a:lvl9pPr lvl="8" algn="ctr" rtl="0">
              <a:lnSpc>
                <a:spcPct val="100000"/>
              </a:lnSpc>
              <a:spcBef>
                <a:spcPts val="0"/>
              </a:spcBef>
              <a:spcAft>
                <a:spcPts val="0"/>
              </a:spcAft>
              <a:buSzPts val="1100"/>
              <a:buChar char="■"/>
              <a:defRPr sz="1467"/>
            </a:lvl9pPr>
          </a:lstStyle>
          <a:p>
            <a:endParaRPr/>
          </a:p>
        </p:txBody>
      </p:sp>
      <p:sp>
        <p:nvSpPr>
          <p:cNvPr id="374" name="Google Shape;374;p36"/>
          <p:cNvSpPr txBox="1">
            <a:spLocks noGrp="1"/>
          </p:cNvSpPr>
          <p:nvPr>
            <p:ph type="subTitle" idx="8"/>
          </p:nvPr>
        </p:nvSpPr>
        <p:spPr>
          <a:xfrm>
            <a:off x="7579849" y="3660233"/>
            <a:ext cx="29692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grpSp>
        <p:nvGrpSpPr>
          <p:cNvPr id="375" name="Google Shape;375;p36"/>
          <p:cNvGrpSpPr/>
          <p:nvPr/>
        </p:nvGrpSpPr>
        <p:grpSpPr>
          <a:xfrm rot="-5400000">
            <a:off x="10599263" y="4851625"/>
            <a:ext cx="2153272" cy="1950931"/>
            <a:chOff x="2901036" y="2896802"/>
            <a:chExt cx="1154033" cy="1045589"/>
          </a:xfrm>
        </p:grpSpPr>
        <p:sp>
          <p:nvSpPr>
            <p:cNvPr id="376" name="Google Shape;376;p36"/>
            <p:cNvSpPr/>
            <p:nvPr/>
          </p:nvSpPr>
          <p:spPr>
            <a:xfrm rot="7514404">
              <a:off x="3116934" y="2991793"/>
              <a:ext cx="675735" cy="855607"/>
            </a:xfrm>
            <a:custGeom>
              <a:avLst/>
              <a:gdLst/>
              <a:ahLst/>
              <a:cxnLst/>
              <a:rect l="l" t="t" r="r" b="b"/>
              <a:pathLst>
                <a:path w="26256" h="33245" extrusionOk="0">
                  <a:moveTo>
                    <a:pt x="4012" y="1"/>
                  </a:moveTo>
                  <a:lnTo>
                    <a:pt x="1" y="2979"/>
                  </a:lnTo>
                  <a:lnTo>
                    <a:pt x="22244" y="33244"/>
                  </a:lnTo>
                  <a:lnTo>
                    <a:pt x="26255" y="30266"/>
                  </a:lnTo>
                  <a:lnTo>
                    <a:pt x="40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6"/>
            <p:cNvSpPr/>
            <p:nvPr/>
          </p:nvSpPr>
          <p:spPr>
            <a:xfrm rot="7514404">
              <a:off x="3905792" y="3353273"/>
              <a:ext cx="120446" cy="132980"/>
            </a:xfrm>
            <a:custGeom>
              <a:avLst/>
              <a:gdLst/>
              <a:ahLst/>
              <a:cxnLst/>
              <a:rect l="l" t="t" r="r" b="b"/>
              <a:pathLst>
                <a:path w="4680" h="5167" extrusionOk="0">
                  <a:moveTo>
                    <a:pt x="0" y="1"/>
                  </a:moveTo>
                  <a:lnTo>
                    <a:pt x="365" y="2736"/>
                  </a:lnTo>
                  <a:lnTo>
                    <a:pt x="669" y="5167"/>
                  </a:lnTo>
                  <a:cubicBezTo>
                    <a:pt x="2310" y="4681"/>
                    <a:pt x="3768" y="3647"/>
                    <a:pt x="4680" y="2189"/>
                  </a:cubicBezTo>
                  <a:lnTo>
                    <a:pt x="2553" y="1156"/>
                  </a:lnTo>
                  <a:lnTo>
                    <a:pt x="0" y="1"/>
                  </a:ln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6"/>
            <p:cNvSpPr/>
            <p:nvPr/>
          </p:nvSpPr>
          <p:spPr>
            <a:xfrm rot="7514404">
              <a:off x="2912085" y="3387275"/>
              <a:ext cx="109508" cy="83772"/>
            </a:xfrm>
            <a:custGeom>
              <a:avLst/>
              <a:gdLst/>
              <a:ahLst/>
              <a:cxnLst/>
              <a:rect l="l" t="t" r="r" b="b"/>
              <a:pathLst>
                <a:path w="4255" h="3255" extrusionOk="0">
                  <a:moveTo>
                    <a:pt x="4011" y="0"/>
                  </a:moveTo>
                  <a:lnTo>
                    <a:pt x="0" y="2978"/>
                  </a:lnTo>
                  <a:cubicBezTo>
                    <a:pt x="0" y="2978"/>
                    <a:pt x="645" y="3255"/>
                    <a:pt x="1438" y="3255"/>
                  </a:cubicBezTo>
                  <a:cubicBezTo>
                    <a:pt x="1933" y="3255"/>
                    <a:pt x="2487" y="3147"/>
                    <a:pt x="2978" y="2796"/>
                  </a:cubicBezTo>
                  <a:cubicBezTo>
                    <a:pt x="4254" y="1884"/>
                    <a:pt x="4011" y="1"/>
                    <a:pt x="4011" y="0"/>
                  </a:cubicBez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6"/>
            <p:cNvSpPr/>
            <p:nvPr/>
          </p:nvSpPr>
          <p:spPr>
            <a:xfrm rot="7514404">
              <a:off x="3976364" y="3380858"/>
              <a:ext cx="64161" cy="68845"/>
            </a:xfrm>
            <a:custGeom>
              <a:avLst/>
              <a:gdLst/>
              <a:ahLst/>
              <a:cxnLst/>
              <a:rect l="l" t="t" r="r" b="b"/>
              <a:pathLst>
                <a:path w="2493" h="2675" extrusionOk="0">
                  <a:moveTo>
                    <a:pt x="0" y="1"/>
                  </a:moveTo>
                  <a:lnTo>
                    <a:pt x="365" y="2675"/>
                  </a:lnTo>
                  <a:cubicBezTo>
                    <a:pt x="1277" y="2553"/>
                    <a:pt x="2067" y="2006"/>
                    <a:pt x="2492" y="1156"/>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0" name="Google Shape;380;p36"/>
          <p:cNvGrpSpPr/>
          <p:nvPr/>
        </p:nvGrpSpPr>
        <p:grpSpPr>
          <a:xfrm rot="-4994195">
            <a:off x="10243256" y="4550631"/>
            <a:ext cx="2111961" cy="2023336"/>
            <a:chOff x="3225951" y="2457618"/>
            <a:chExt cx="1131943" cy="1084443"/>
          </a:xfrm>
        </p:grpSpPr>
        <p:sp>
          <p:nvSpPr>
            <p:cNvPr id="381" name="Google Shape;381;p36"/>
            <p:cNvSpPr/>
            <p:nvPr/>
          </p:nvSpPr>
          <p:spPr>
            <a:xfrm rot="7514404">
              <a:off x="3369478" y="2629132"/>
              <a:ext cx="803980" cy="741415"/>
            </a:xfrm>
            <a:custGeom>
              <a:avLst/>
              <a:gdLst/>
              <a:ahLst/>
              <a:cxnLst/>
              <a:rect l="l" t="t" r="r" b="b"/>
              <a:pathLst>
                <a:path w="31239" h="28808" extrusionOk="0">
                  <a:moveTo>
                    <a:pt x="3344" y="1"/>
                  </a:moveTo>
                  <a:lnTo>
                    <a:pt x="1" y="3708"/>
                  </a:lnTo>
                  <a:lnTo>
                    <a:pt x="27957" y="28808"/>
                  </a:lnTo>
                  <a:lnTo>
                    <a:pt x="31239" y="25101"/>
                  </a:lnTo>
                  <a:lnTo>
                    <a:pt x="334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6"/>
            <p:cNvSpPr/>
            <p:nvPr/>
          </p:nvSpPr>
          <p:spPr>
            <a:xfrm rot="7514404">
              <a:off x="4201885" y="2820495"/>
              <a:ext cx="131410" cy="125156"/>
            </a:xfrm>
            <a:custGeom>
              <a:avLst/>
              <a:gdLst/>
              <a:ahLst/>
              <a:cxnLst/>
              <a:rect l="l" t="t" r="r" b="b"/>
              <a:pathLst>
                <a:path w="5106" h="4863" extrusionOk="0">
                  <a:moveTo>
                    <a:pt x="0" y="0"/>
                  </a:moveTo>
                  <a:lnTo>
                    <a:pt x="973" y="2613"/>
                  </a:lnTo>
                  <a:lnTo>
                    <a:pt x="1763" y="4862"/>
                  </a:lnTo>
                  <a:cubicBezTo>
                    <a:pt x="3282" y="4072"/>
                    <a:pt x="4498" y="2796"/>
                    <a:pt x="5106" y="1155"/>
                  </a:cubicBezTo>
                  <a:lnTo>
                    <a:pt x="2735" y="608"/>
                  </a:lnTo>
                  <a:lnTo>
                    <a:pt x="0" y="0"/>
                  </a:ln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36"/>
            <p:cNvSpPr/>
            <p:nvPr/>
          </p:nvSpPr>
          <p:spPr>
            <a:xfrm rot="7514404">
              <a:off x="3244631" y="3064270"/>
              <a:ext cx="100115" cy="97592"/>
            </a:xfrm>
            <a:custGeom>
              <a:avLst/>
              <a:gdLst/>
              <a:ahLst/>
              <a:cxnLst/>
              <a:rect l="l" t="t" r="r" b="b"/>
              <a:pathLst>
                <a:path w="3890" h="3792" extrusionOk="0">
                  <a:moveTo>
                    <a:pt x="3282" y="1"/>
                  </a:moveTo>
                  <a:lnTo>
                    <a:pt x="0" y="3708"/>
                  </a:lnTo>
                  <a:cubicBezTo>
                    <a:pt x="225" y="3764"/>
                    <a:pt x="456" y="3791"/>
                    <a:pt x="689" y="3791"/>
                  </a:cubicBezTo>
                  <a:cubicBezTo>
                    <a:pt x="1462" y="3791"/>
                    <a:pt x="2249" y="3493"/>
                    <a:pt x="2856" y="2979"/>
                  </a:cubicBezTo>
                  <a:cubicBezTo>
                    <a:pt x="3890" y="1763"/>
                    <a:pt x="3282" y="1"/>
                    <a:pt x="3282" y="1"/>
                  </a:cubicBez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6"/>
            <p:cNvSpPr/>
            <p:nvPr/>
          </p:nvSpPr>
          <p:spPr>
            <a:xfrm rot="7514404">
              <a:off x="4274899" y="2842132"/>
              <a:ext cx="70415" cy="67275"/>
            </a:xfrm>
            <a:custGeom>
              <a:avLst/>
              <a:gdLst/>
              <a:ahLst/>
              <a:cxnLst/>
              <a:rect l="l" t="t" r="r" b="b"/>
              <a:pathLst>
                <a:path w="2736" h="2614" extrusionOk="0">
                  <a:moveTo>
                    <a:pt x="0" y="0"/>
                  </a:moveTo>
                  <a:lnTo>
                    <a:pt x="973" y="2614"/>
                  </a:lnTo>
                  <a:cubicBezTo>
                    <a:pt x="1398" y="2431"/>
                    <a:pt x="1763" y="2188"/>
                    <a:pt x="2128" y="1824"/>
                  </a:cubicBezTo>
                  <a:cubicBezTo>
                    <a:pt x="2431" y="1520"/>
                    <a:pt x="2614" y="1094"/>
                    <a:pt x="2735" y="669"/>
                  </a:cubicBez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5" name="Google Shape;385;p36"/>
          <p:cNvGrpSpPr/>
          <p:nvPr/>
        </p:nvGrpSpPr>
        <p:grpSpPr>
          <a:xfrm rot="-3605709">
            <a:off x="11076717" y="4597308"/>
            <a:ext cx="1835608" cy="1929976"/>
            <a:chOff x="3279588" y="1256966"/>
            <a:chExt cx="983764" cy="1034339"/>
          </a:xfrm>
        </p:grpSpPr>
        <p:sp>
          <p:nvSpPr>
            <p:cNvPr id="386" name="Google Shape;386;p36"/>
            <p:cNvSpPr/>
            <p:nvPr/>
          </p:nvSpPr>
          <p:spPr>
            <a:xfrm rot="7514404">
              <a:off x="3278480" y="1552017"/>
              <a:ext cx="952582" cy="444236"/>
            </a:xfrm>
            <a:custGeom>
              <a:avLst/>
              <a:gdLst/>
              <a:ahLst/>
              <a:cxnLst/>
              <a:rect l="l" t="t" r="r" b="b"/>
              <a:pathLst>
                <a:path w="37013" h="17261" extrusionOk="0">
                  <a:moveTo>
                    <a:pt x="1642" y="1"/>
                  </a:moveTo>
                  <a:lnTo>
                    <a:pt x="1" y="4741"/>
                  </a:lnTo>
                  <a:lnTo>
                    <a:pt x="35371" y="17261"/>
                  </a:lnTo>
                  <a:lnTo>
                    <a:pt x="37012" y="12581"/>
                  </a:lnTo>
                  <a:lnTo>
                    <a:pt x="1642" y="1"/>
                  </a:ln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36"/>
            <p:cNvSpPr/>
            <p:nvPr/>
          </p:nvSpPr>
          <p:spPr>
            <a:xfrm rot="7514404">
              <a:off x="4108061" y="1399150"/>
              <a:ext cx="134550" cy="120472"/>
            </a:xfrm>
            <a:custGeom>
              <a:avLst/>
              <a:gdLst/>
              <a:ahLst/>
              <a:cxnLst/>
              <a:rect l="l" t="t" r="r" b="b"/>
              <a:pathLst>
                <a:path w="5228" h="4681" extrusionOk="0">
                  <a:moveTo>
                    <a:pt x="5167" y="1"/>
                  </a:moveTo>
                  <a:lnTo>
                    <a:pt x="2797" y="426"/>
                  </a:lnTo>
                  <a:lnTo>
                    <a:pt x="1" y="852"/>
                  </a:lnTo>
                  <a:lnTo>
                    <a:pt x="1885" y="2918"/>
                  </a:lnTo>
                  <a:lnTo>
                    <a:pt x="3526" y="4680"/>
                  </a:lnTo>
                  <a:cubicBezTo>
                    <a:pt x="4620" y="3404"/>
                    <a:pt x="5228" y="1763"/>
                    <a:pt x="5167" y="1"/>
                  </a:cubicBez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36"/>
            <p:cNvSpPr/>
            <p:nvPr/>
          </p:nvSpPr>
          <p:spPr>
            <a:xfrm rot="7514404">
              <a:off x="3312891" y="2005658"/>
              <a:ext cx="75099" cy="120446"/>
            </a:xfrm>
            <a:custGeom>
              <a:avLst/>
              <a:gdLst/>
              <a:ahLst/>
              <a:cxnLst/>
              <a:rect l="l" t="t" r="r" b="b"/>
              <a:pathLst>
                <a:path w="2918" h="4680" extrusionOk="0">
                  <a:moveTo>
                    <a:pt x="1641" y="0"/>
                  </a:moveTo>
                  <a:lnTo>
                    <a:pt x="0" y="4680"/>
                  </a:lnTo>
                  <a:cubicBezTo>
                    <a:pt x="0" y="4680"/>
                    <a:pt x="1824" y="4376"/>
                    <a:pt x="2371" y="2917"/>
                  </a:cubicBezTo>
                  <a:cubicBezTo>
                    <a:pt x="2918" y="1398"/>
                    <a:pt x="1641" y="0"/>
                    <a:pt x="1641" y="0"/>
                  </a:cubicBezTo>
                  <a:close/>
                </a:path>
              </a:pathLst>
            </a:custGeom>
            <a:solidFill>
              <a:srgbClr val="F8C0B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6"/>
            <p:cNvSpPr/>
            <p:nvPr/>
          </p:nvSpPr>
          <p:spPr>
            <a:xfrm rot="7514404">
              <a:off x="4170208" y="1412337"/>
              <a:ext cx="73555" cy="64135"/>
            </a:xfrm>
            <a:custGeom>
              <a:avLst/>
              <a:gdLst/>
              <a:ahLst/>
              <a:cxnLst/>
              <a:rect l="l" t="t" r="r" b="b"/>
              <a:pathLst>
                <a:path w="2858" h="2492" extrusionOk="0">
                  <a:moveTo>
                    <a:pt x="2797" y="0"/>
                  </a:moveTo>
                  <a:lnTo>
                    <a:pt x="1" y="426"/>
                  </a:lnTo>
                  <a:lnTo>
                    <a:pt x="1885" y="2492"/>
                  </a:lnTo>
                  <a:cubicBezTo>
                    <a:pt x="2250" y="2127"/>
                    <a:pt x="2493" y="1763"/>
                    <a:pt x="2614" y="1337"/>
                  </a:cubicBezTo>
                  <a:cubicBezTo>
                    <a:pt x="2797" y="851"/>
                    <a:pt x="2857" y="426"/>
                    <a:pt x="2797"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86178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8">
  <p:cSld name="Section header 8">
    <p:spTree>
      <p:nvGrpSpPr>
        <p:cNvPr id="1" name="Shape 453"/>
        <p:cNvGrpSpPr/>
        <p:nvPr/>
      </p:nvGrpSpPr>
      <p:grpSpPr>
        <a:xfrm>
          <a:off x="0" y="0"/>
          <a:ext cx="0" cy="0"/>
          <a:chOff x="0" y="0"/>
          <a:chExt cx="0" cy="0"/>
        </a:xfrm>
      </p:grpSpPr>
      <p:pic>
        <p:nvPicPr>
          <p:cNvPr id="454" name="Google Shape;454;p48"/>
          <p:cNvPicPr preferRelativeResize="0"/>
          <p:nvPr/>
        </p:nvPicPr>
        <p:blipFill rotWithShape="1">
          <a:blip r:embed="rId2">
            <a:alphaModFix/>
          </a:blip>
          <a:srcRect r="20420"/>
          <a:stretch/>
        </p:blipFill>
        <p:spPr>
          <a:xfrm>
            <a:off x="-29603" y="1"/>
            <a:ext cx="7801907" cy="5514668"/>
          </a:xfrm>
          <a:prstGeom prst="rect">
            <a:avLst/>
          </a:prstGeom>
          <a:noFill/>
          <a:ln>
            <a:noFill/>
          </a:ln>
        </p:spPr>
      </p:pic>
      <p:sp>
        <p:nvSpPr>
          <p:cNvPr id="455" name="Google Shape;455;p48"/>
          <p:cNvSpPr txBox="1">
            <a:spLocks noGrp="1"/>
          </p:cNvSpPr>
          <p:nvPr>
            <p:ph type="title" hasCustomPrompt="1"/>
          </p:nvPr>
        </p:nvSpPr>
        <p:spPr>
          <a:xfrm flipH="1">
            <a:off x="8640833" y="2107733"/>
            <a:ext cx="27348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9600"/>
            </a:lvl1pPr>
            <a:lvl2pPr lvl="1"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9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56" name="Google Shape;456;p48"/>
          <p:cNvSpPr txBox="1">
            <a:spLocks noGrp="1"/>
          </p:cNvSpPr>
          <p:nvPr>
            <p:ph type="ctrTitle" idx="2"/>
          </p:nvPr>
        </p:nvSpPr>
        <p:spPr>
          <a:xfrm flipH="1">
            <a:off x="2280833" y="3469167"/>
            <a:ext cx="90948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8000"/>
            </a:lvl1pPr>
            <a:lvl2pPr lvl="1" algn="r" rtl="0">
              <a:spcBef>
                <a:spcPts val="0"/>
              </a:spcBef>
              <a:spcAft>
                <a:spcPts val="0"/>
              </a:spcAft>
              <a:buClr>
                <a:srgbClr val="434343"/>
              </a:buClr>
              <a:buSzPts val="6000"/>
              <a:buNone/>
              <a:defRPr sz="8000">
                <a:solidFill>
                  <a:srgbClr val="434343"/>
                </a:solidFill>
              </a:defRPr>
            </a:lvl2pPr>
            <a:lvl3pPr lvl="2" algn="r" rtl="0">
              <a:spcBef>
                <a:spcPts val="0"/>
              </a:spcBef>
              <a:spcAft>
                <a:spcPts val="0"/>
              </a:spcAft>
              <a:buClr>
                <a:srgbClr val="434343"/>
              </a:buClr>
              <a:buSzPts val="6000"/>
              <a:buNone/>
              <a:defRPr sz="8000">
                <a:solidFill>
                  <a:srgbClr val="434343"/>
                </a:solidFill>
              </a:defRPr>
            </a:lvl3pPr>
            <a:lvl4pPr lvl="3" algn="r" rtl="0">
              <a:spcBef>
                <a:spcPts val="0"/>
              </a:spcBef>
              <a:spcAft>
                <a:spcPts val="0"/>
              </a:spcAft>
              <a:buClr>
                <a:srgbClr val="434343"/>
              </a:buClr>
              <a:buSzPts val="6000"/>
              <a:buNone/>
              <a:defRPr sz="8000">
                <a:solidFill>
                  <a:srgbClr val="434343"/>
                </a:solidFill>
              </a:defRPr>
            </a:lvl4pPr>
            <a:lvl5pPr lvl="4" algn="r" rtl="0">
              <a:spcBef>
                <a:spcPts val="0"/>
              </a:spcBef>
              <a:spcAft>
                <a:spcPts val="0"/>
              </a:spcAft>
              <a:buClr>
                <a:srgbClr val="434343"/>
              </a:buClr>
              <a:buSzPts val="6000"/>
              <a:buNone/>
              <a:defRPr sz="8000">
                <a:solidFill>
                  <a:srgbClr val="434343"/>
                </a:solidFill>
              </a:defRPr>
            </a:lvl5pPr>
            <a:lvl6pPr lvl="5" algn="r" rtl="0">
              <a:spcBef>
                <a:spcPts val="0"/>
              </a:spcBef>
              <a:spcAft>
                <a:spcPts val="0"/>
              </a:spcAft>
              <a:buClr>
                <a:srgbClr val="434343"/>
              </a:buClr>
              <a:buSzPts val="6000"/>
              <a:buNone/>
              <a:defRPr sz="8000">
                <a:solidFill>
                  <a:srgbClr val="434343"/>
                </a:solidFill>
              </a:defRPr>
            </a:lvl6pPr>
            <a:lvl7pPr lvl="6" algn="r" rtl="0">
              <a:spcBef>
                <a:spcPts val="0"/>
              </a:spcBef>
              <a:spcAft>
                <a:spcPts val="0"/>
              </a:spcAft>
              <a:buClr>
                <a:srgbClr val="434343"/>
              </a:buClr>
              <a:buSzPts val="6000"/>
              <a:buNone/>
              <a:defRPr sz="8000">
                <a:solidFill>
                  <a:srgbClr val="434343"/>
                </a:solidFill>
              </a:defRPr>
            </a:lvl7pPr>
            <a:lvl8pPr lvl="7" algn="r" rtl="0">
              <a:spcBef>
                <a:spcPts val="0"/>
              </a:spcBef>
              <a:spcAft>
                <a:spcPts val="0"/>
              </a:spcAft>
              <a:buClr>
                <a:srgbClr val="434343"/>
              </a:buClr>
              <a:buSzPts val="6000"/>
              <a:buNone/>
              <a:defRPr sz="8000">
                <a:solidFill>
                  <a:srgbClr val="434343"/>
                </a:solidFill>
              </a:defRPr>
            </a:lvl8pPr>
            <a:lvl9pPr lvl="8" algn="r" rtl="0">
              <a:spcBef>
                <a:spcPts val="0"/>
              </a:spcBef>
              <a:spcAft>
                <a:spcPts val="0"/>
              </a:spcAft>
              <a:buClr>
                <a:srgbClr val="434343"/>
              </a:buClr>
              <a:buSzPts val="6000"/>
              <a:buNone/>
              <a:defRPr sz="8000">
                <a:solidFill>
                  <a:srgbClr val="434343"/>
                </a:solidFill>
              </a:defRPr>
            </a:lvl9pPr>
          </a:lstStyle>
          <a:p>
            <a:endParaRPr/>
          </a:p>
        </p:txBody>
      </p:sp>
      <p:sp>
        <p:nvSpPr>
          <p:cNvPr id="457" name="Google Shape;457;p48"/>
          <p:cNvSpPr txBox="1">
            <a:spLocks noGrp="1"/>
          </p:cNvSpPr>
          <p:nvPr>
            <p:ph type="subTitle" idx="1"/>
          </p:nvPr>
        </p:nvSpPr>
        <p:spPr>
          <a:xfrm>
            <a:off x="7231233" y="4858167"/>
            <a:ext cx="41444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2pPr>
            <a:lvl3pPr lvl="2"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3pPr>
            <a:lvl4pPr lvl="3"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4pPr>
            <a:lvl5pPr lvl="4"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5pPr>
            <a:lvl6pPr lvl="5"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6pPr>
            <a:lvl7pPr lvl="6"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7pPr>
            <a:lvl8pPr lvl="7"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8pPr>
            <a:lvl9pPr lvl="8" algn="r" rtl="0">
              <a:lnSpc>
                <a:spcPct val="100000"/>
              </a:lnSpc>
              <a:spcBef>
                <a:spcPts val="0"/>
              </a:spcBef>
              <a:spcAft>
                <a:spcPts val="0"/>
              </a:spcAft>
              <a:buClr>
                <a:schemeClr val="lt1"/>
              </a:buClr>
              <a:buSzPts val="1400"/>
              <a:buFont typeface="Oswald Regular"/>
              <a:buNone/>
              <a:defRPr sz="1867">
                <a:solidFill>
                  <a:schemeClr val="lt1"/>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39616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0BB5B-FB14-4F56-BC4A-0C335FA7F7E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1881512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2"/>
        </a:solid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subTitle" idx="1"/>
          </p:nvPr>
        </p:nvSpPr>
        <p:spPr>
          <a:xfrm>
            <a:off x="3498249" y="1624133"/>
            <a:ext cx="24144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156" name="Google Shape;156;p20"/>
          <p:cNvSpPr txBox="1">
            <a:spLocks noGrp="1"/>
          </p:cNvSpPr>
          <p:nvPr>
            <p:ph type="subTitle" idx="2"/>
          </p:nvPr>
        </p:nvSpPr>
        <p:spPr>
          <a:xfrm>
            <a:off x="3498249" y="1197733"/>
            <a:ext cx="21028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157" name="Google Shape;157;p20"/>
          <p:cNvSpPr txBox="1">
            <a:spLocks noGrp="1"/>
          </p:cNvSpPr>
          <p:nvPr>
            <p:ph type="subTitle" idx="3"/>
          </p:nvPr>
        </p:nvSpPr>
        <p:spPr>
          <a:xfrm>
            <a:off x="7492783" y="1624133"/>
            <a:ext cx="24144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158" name="Google Shape;158;p20"/>
          <p:cNvSpPr txBox="1">
            <a:spLocks noGrp="1"/>
          </p:cNvSpPr>
          <p:nvPr>
            <p:ph type="subTitle" idx="4"/>
          </p:nvPr>
        </p:nvSpPr>
        <p:spPr>
          <a:xfrm>
            <a:off x="7492783" y="1197733"/>
            <a:ext cx="21028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159" name="Google Shape;159;p20"/>
          <p:cNvSpPr txBox="1">
            <a:spLocks noGrp="1"/>
          </p:cNvSpPr>
          <p:nvPr>
            <p:ph type="subTitle" idx="5"/>
          </p:nvPr>
        </p:nvSpPr>
        <p:spPr>
          <a:xfrm>
            <a:off x="3498249" y="3834467"/>
            <a:ext cx="24144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160" name="Google Shape;160;p20"/>
          <p:cNvSpPr txBox="1">
            <a:spLocks noGrp="1"/>
          </p:cNvSpPr>
          <p:nvPr>
            <p:ph type="subTitle" idx="6"/>
          </p:nvPr>
        </p:nvSpPr>
        <p:spPr>
          <a:xfrm>
            <a:off x="3498249" y="3408067"/>
            <a:ext cx="21028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161" name="Google Shape;161;p20"/>
          <p:cNvSpPr txBox="1">
            <a:spLocks noGrp="1"/>
          </p:cNvSpPr>
          <p:nvPr>
            <p:ph type="subTitle" idx="7"/>
          </p:nvPr>
        </p:nvSpPr>
        <p:spPr>
          <a:xfrm>
            <a:off x="7492784" y="3834467"/>
            <a:ext cx="24144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162" name="Google Shape;162;p20"/>
          <p:cNvSpPr txBox="1">
            <a:spLocks noGrp="1"/>
          </p:cNvSpPr>
          <p:nvPr>
            <p:ph type="subTitle" idx="8"/>
          </p:nvPr>
        </p:nvSpPr>
        <p:spPr>
          <a:xfrm>
            <a:off x="7492783" y="3408067"/>
            <a:ext cx="21028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2133">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163" name="Google Shape;163;p20"/>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rgbClr val="434343"/>
              </a:buClr>
              <a:buSzPts val="4800"/>
              <a:buNone/>
              <a:defRPr sz="6400">
                <a:solidFill>
                  <a:srgbClr val="434343"/>
                </a:solidFill>
              </a:defRPr>
            </a:lvl2pPr>
            <a:lvl3pPr lvl="2" algn="ctr" rtl="0">
              <a:spcBef>
                <a:spcPts val="0"/>
              </a:spcBef>
              <a:spcAft>
                <a:spcPts val="0"/>
              </a:spcAft>
              <a:buClr>
                <a:srgbClr val="434343"/>
              </a:buClr>
              <a:buSzPts val="4800"/>
              <a:buNone/>
              <a:defRPr sz="6400">
                <a:solidFill>
                  <a:srgbClr val="434343"/>
                </a:solidFill>
              </a:defRPr>
            </a:lvl3pPr>
            <a:lvl4pPr lvl="3" algn="ctr" rtl="0">
              <a:spcBef>
                <a:spcPts val="0"/>
              </a:spcBef>
              <a:spcAft>
                <a:spcPts val="0"/>
              </a:spcAft>
              <a:buClr>
                <a:srgbClr val="434343"/>
              </a:buClr>
              <a:buSzPts val="4800"/>
              <a:buNone/>
              <a:defRPr sz="6400">
                <a:solidFill>
                  <a:srgbClr val="434343"/>
                </a:solidFill>
              </a:defRPr>
            </a:lvl4pPr>
            <a:lvl5pPr lvl="4" algn="ctr" rtl="0">
              <a:spcBef>
                <a:spcPts val="0"/>
              </a:spcBef>
              <a:spcAft>
                <a:spcPts val="0"/>
              </a:spcAft>
              <a:buClr>
                <a:srgbClr val="434343"/>
              </a:buClr>
              <a:buSzPts val="4800"/>
              <a:buNone/>
              <a:defRPr sz="6400">
                <a:solidFill>
                  <a:srgbClr val="434343"/>
                </a:solidFill>
              </a:defRPr>
            </a:lvl5pPr>
            <a:lvl6pPr lvl="5" algn="ctr" rtl="0">
              <a:spcBef>
                <a:spcPts val="0"/>
              </a:spcBef>
              <a:spcAft>
                <a:spcPts val="0"/>
              </a:spcAft>
              <a:buClr>
                <a:srgbClr val="434343"/>
              </a:buClr>
              <a:buSzPts val="4800"/>
              <a:buNone/>
              <a:defRPr sz="6400">
                <a:solidFill>
                  <a:srgbClr val="434343"/>
                </a:solidFill>
              </a:defRPr>
            </a:lvl6pPr>
            <a:lvl7pPr lvl="6" algn="ctr" rtl="0">
              <a:spcBef>
                <a:spcPts val="0"/>
              </a:spcBef>
              <a:spcAft>
                <a:spcPts val="0"/>
              </a:spcAft>
              <a:buClr>
                <a:srgbClr val="434343"/>
              </a:buClr>
              <a:buSzPts val="4800"/>
              <a:buNone/>
              <a:defRPr sz="6400">
                <a:solidFill>
                  <a:srgbClr val="434343"/>
                </a:solidFill>
              </a:defRPr>
            </a:lvl7pPr>
            <a:lvl8pPr lvl="7" algn="ctr" rtl="0">
              <a:spcBef>
                <a:spcPts val="0"/>
              </a:spcBef>
              <a:spcAft>
                <a:spcPts val="0"/>
              </a:spcAft>
              <a:buClr>
                <a:srgbClr val="434343"/>
              </a:buClr>
              <a:buSzPts val="4800"/>
              <a:buNone/>
              <a:defRPr sz="6400">
                <a:solidFill>
                  <a:srgbClr val="434343"/>
                </a:solidFill>
              </a:defRPr>
            </a:lvl8pPr>
            <a:lvl9pPr lvl="8" algn="ctr" rtl="0">
              <a:spcBef>
                <a:spcPts val="0"/>
              </a:spcBef>
              <a:spcAft>
                <a:spcPts val="0"/>
              </a:spcAft>
              <a:buClr>
                <a:srgbClr val="434343"/>
              </a:buClr>
              <a:buSzPts val="4800"/>
              <a:buNone/>
              <a:defRPr sz="6400">
                <a:solidFill>
                  <a:srgbClr val="434343"/>
                </a:solidFill>
              </a:defRPr>
            </a:lvl9pPr>
          </a:lstStyle>
          <a:p>
            <a:endParaRPr/>
          </a:p>
        </p:txBody>
      </p:sp>
    </p:spTree>
    <p:extLst>
      <p:ext uri="{BB962C8B-B14F-4D97-AF65-F5344CB8AC3E}">
        <p14:creationId xmlns:p14="http://schemas.microsoft.com/office/powerpoint/2010/main" val="178665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463"/>
        <p:cNvGrpSpPr/>
        <p:nvPr/>
      </p:nvGrpSpPr>
      <p:grpSpPr>
        <a:xfrm>
          <a:off x="0" y="0"/>
          <a:ext cx="0" cy="0"/>
          <a:chOff x="0" y="0"/>
          <a:chExt cx="0" cy="0"/>
        </a:xfrm>
      </p:grpSpPr>
      <p:sp>
        <p:nvSpPr>
          <p:cNvPr id="464" name="Google Shape;464;p50"/>
          <p:cNvSpPr txBox="1">
            <a:spLocks noGrp="1"/>
          </p:cNvSpPr>
          <p:nvPr>
            <p:ph type="subTitle" idx="1"/>
          </p:nvPr>
        </p:nvSpPr>
        <p:spPr>
          <a:xfrm>
            <a:off x="1166111" y="3519520"/>
            <a:ext cx="2658000" cy="54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r" rtl="0">
              <a:lnSpc>
                <a:spcPct val="100000"/>
              </a:lnSpc>
              <a:spcBef>
                <a:spcPts val="0"/>
              </a:spcBef>
              <a:spcAft>
                <a:spcPts val="0"/>
              </a:spcAft>
              <a:buSzPts val="1100"/>
              <a:buNone/>
              <a:defRPr sz="1467"/>
            </a:lvl2pPr>
            <a:lvl3pPr lvl="2" algn="r" rtl="0">
              <a:lnSpc>
                <a:spcPct val="100000"/>
              </a:lnSpc>
              <a:spcBef>
                <a:spcPts val="0"/>
              </a:spcBef>
              <a:spcAft>
                <a:spcPts val="0"/>
              </a:spcAft>
              <a:buSzPts val="1100"/>
              <a:buNone/>
              <a:defRPr sz="1467"/>
            </a:lvl3pPr>
            <a:lvl4pPr lvl="3" algn="r" rtl="0">
              <a:lnSpc>
                <a:spcPct val="100000"/>
              </a:lnSpc>
              <a:spcBef>
                <a:spcPts val="0"/>
              </a:spcBef>
              <a:spcAft>
                <a:spcPts val="0"/>
              </a:spcAft>
              <a:buSzPts val="1100"/>
              <a:buNone/>
              <a:defRPr sz="1467"/>
            </a:lvl4pPr>
            <a:lvl5pPr lvl="4" algn="r" rtl="0">
              <a:lnSpc>
                <a:spcPct val="100000"/>
              </a:lnSpc>
              <a:spcBef>
                <a:spcPts val="0"/>
              </a:spcBef>
              <a:spcAft>
                <a:spcPts val="0"/>
              </a:spcAft>
              <a:buSzPts val="1100"/>
              <a:buNone/>
              <a:defRPr sz="1467"/>
            </a:lvl5pPr>
            <a:lvl6pPr lvl="5" algn="r" rtl="0">
              <a:lnSpc>
                <a:spcPct val="100000"/>
              </a:lnSpc>
              <a:spcBef>
                <a:spcPts val="0"/>
              </a:spcBef>
              <a:spcAft>
                <a:spcPts val="0"/>
              </a:spcAft>
              <a:buSzPts val="1100"/>
              <a:buNone/>
              <a:defRPr sz="1467"/>
            </a:lvl6pPr>
            <a:lvl7pPr lvl="6" algn="r" rtl="0">
              <a:lnSpc>
                <a:spcPct val="100000"/>
              </a:lnSpc>
              <a:spcBef>
                <a:spcPts val="0"/>
              </a:spcBef>
              <a:spcAft>
                <a:spcPts val="0"/>
              </a:spcAft>
              <a:buSzPts val="1100"/>
              <a:buNone/>
              <a:defRPr sz="1467"/>
            </a:lvl7pPr>
            <a:lvl8pPr lvl="7" algn="r" rtl="0">
              <a:lnSpc>
                <a:spcPct val="100000"/>
              </a:lnSpc>
              <a:spcBef>
                <a:spcPts val="0"/>
              </a:spcBef>
              <a:spcAft>
                <a:spcPts val="0"/>
              </a:spcAft>
              <a:buSzPts val="1100"/>
              <a:buNone/>
              <a:defRPr sz="1467"/>
            </a:lvl8pPr>
            <a:lvl9pPr lvl="8" algn="r" rtl="0">
              <a:lnSpc>
                <a:spcPct val="100000"/>
              </a:lnSpc>
              <a:spcBef>
                <a:spcPts val="0"/>
              </a:spcBef>
              <a:spcAft>
                <a:spcPts val="0"/>
              </a:spcAft>
              <a:buSzPts val="1100"/>
              <a:buNone/>
              <a:defRPr sz="1467"/>
            </a:lvl9pPr>
          </a:lstStyle>
          <a:p>
            <a:endParaRPr/>
          </a:p>
        </p:txBody>
      </p:sp>
      <p:sp>
        <p:nvSpPr>
          <p:cNvPr id="465" name="Google Shape;465;p50"/>
          <p:cNvSpPr txBox="1">
            <a:spLocks noGrp="1"/>
          </p:cNvSpPr>
          <p:nvPr>
            <p:ph type="subTitle" idx="2"/>
          </p:nvPr>
        </p:nvSpPr>
        <p:spPr>
          <a:xfrm>
            <a:off x="1166111" y="3133327"/>
            <a:ext cx="2658000" cy="54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Englebert"/>
              <a:buNone/>
              <a:defRPr sz="3200">
                <a:latin typeface="Englebert"/>
                <a:ea typeface="Englebert"/>
                <a:cs typeface="Englebert"/>
                <a:sym typeface="Englebert"/>
              </a:defRPr>
            </a:lvl1pPr>
            <a:lvl2pPr lvl="1" algn="r"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algn="r"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algn="r"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algn="r"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algn="r"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algn="r"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algn="r"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algn="r"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
        <p:nvSpPr>
          <p:cNvPr id="466" name="Google Shape;466;p50"/>
          <p:cNvSpPr txBox="1">
            <a:spLocks noGrp="1"/>
          </p:cNvSpPr>
          <p:nvPr>
            <p:ph type="subTitle" idx="3"/>
          </p:nvPr>
        </p:nvSpPr>
        <p:spPr>
          <a:xfrm flipH="1">
            <a:off x="8367893" y="3519520"/>
            <a:ext cx="26580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467"/>
            </a:lvl2pPr>
            <a:lvl3pPr lvl="2" rtl="0">
              <a:lnSpc>
                <a:spcPct val="100000"/>
              </a:lnSpc>
              <a:spcBef>
                <a:spcPts val="0"/>
              </a:spcBef>
              <a:spcAft>
                <a:spcPts val="0"/>
              </a:spcAft>
              <a:buSzPts val="1100"/>
              <a:buNone/>
              <a:defRPr sz="1467"/>
            </a:lvl3pPr>
            <a:lvl4pPr lvl="3" rtl="0">
              <a:lnSpc>
                <a:spcPct val="100000"/>
              </a:lnSpc>
              <a:spcBef>
                <a:spcPts val="0"/>
              </a:spcBef>
              <a:spcAft>
                <a:spcPts val="0"/>
              </a:spcAft>
              <a:buSzPts val="1100"/>
              <a:buNone/>
              <a:defRPr sz="1467"/>
            </a:lvl4pPr>
            <a:lvl5pPr lvl="4" rtl="0">
              <a:lnSpc>
                <a:spcPct val="100000"/>
              </a:lnSpc>
              <a:spcBef>
                <a:spcPts val="0"/>
              </a:spcBef>
              <a:spcAft>
                <a:spcPts val="0"/>
              </a:spcAft>
              <a:buSzPts val="1100"/>
              <a:buNone/>
              <a:defRPr sz="1467"/>
            </a:lvl5pPr>
            <a:lvl6pPr lvl="5" rtl="0">
              <a:lnSpc>
                <a:spcPct val="100000"/>
              </a:lnSpc>
              <a:spcBef>
                <a:spcPts val="0"/>
              </a:spcBef>
              <a:spcAft>
                <a:spcPts val="0"/>
              </a:spcAft>
              <a:buSzPts val="1100"/>
              <a:buNone/>
              <a:defRPr sz="1467"/>
            </a:lvl6pPr>
            <a:lvl7pPr lvl="6" rtl="0">
              <a:lnSpc>
                <a:spcPct val="100000"/>
              </a:lnSpc>
              <a:spcBef>
                <a:spcPts val="0"/>
              </a:spcBef>
              <a:spcAft>
                <a:spcPts val="0"/>
              </a:spcAft>
              <a:buSzPts val="1100"/>
              <a:buNone/>
              <a:defRPr sz="1467"/>
            </a:lvl7pPr>
            <a:lvl8pPr lvl="7" rtl="0">
              <a:lnSpc>
                <a:spcPct val="100000"/>
              </a:lnSpc>
              <a:spcBef>
                <a:spcPts val="0"/>
              </a:spcBef>
              <a:spcAft>
                <a:spcPts val="0"/>
              </a:spcAft>
              <a:buSzPts val="1100"/>
              <a:buNone/>
              <a:defRPr sz="1467"/>
            </a:lvl8pPr>
            <a:lvl9pPr lvl="8" rtl="0">
              <a:lnSpc>
                <a:spcPct val="100000"/>
              </a:lnSpc>
              <a:spcBef>
                <a:spcPts val="0"/>
              </a:spcBef>
              <a:spcAft>
                <a:spcPts val="0"/>
              </a:spcAft>
              <a:buSzPts val="1100"/>
              <a:buNone/>
              <a:defRPr sz="1467"/>
            </a:lvl9pPr>
          </a:lstStyle>
          <a:p>
            <a:endParaRPr/>
          </a:p>
        </p:txBody>
      </p:sp>
      <p:sp>
        <p:nvSpPr>
          <p:cNvPr id="467" name="Google Shape;467;p50"/>
          <p:cNvSpPr txBox="1">
            <a:spLocks noGrp="1"/>
          </p:cNvSpPr>
          <p:nvPr>
            <p:ph type="subTitle" idx="4"/>
          </p:nvPr>
        </p:nvSpPr>
        <p:spPr>
          <a:xfrm flipH="1">
            <a:off x="8367893" y="3133327"/>
            <a:ext cx="26580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32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867">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867">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867">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867">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867">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867">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867">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867">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424875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B0BB5B-FB14-4F56-BC4A-0C335FA7F7E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93639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B0BB5B-FB14-4F56-BC4A-0C335FA7F7E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14481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B0BB5B-FB14-4F56-BC4A-0C335FA7F7E4}"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21368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B0BB5B-FB14-4F56-BC4A-0C335FA7F7E4}"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156780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0BB5B-FB14-4F56-BC4A-0C335FA7F7E4}"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179567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B0BB5B-FB14-4F56-BC4A-0C335FA7F7E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329271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B0BB5B-FB14-4F56-BC4A-0C335FA7F7E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CD320-0729-4EB7-852C-6B23F5828804}" type="slidenum">
              <a:rPr lang="en-US" smtClean="0"/>
              <a:t>‹#›</a:t>
            </a:fld>
            <a:endParaRPr lang="en-US"/>
          </a:p>
        </p:txBody>
      </p:sp>
    </p:spTree>
    <p:extLst>
      <p:ext uri="{BB962C8B-B14F-4D97-AF65-F5344CB8AC3E}">
        <p14:creationId xmlns:p14="http://schemas.microsoft.com/office/powerpoint/2010/main" val="1332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0BB5B-FB14-4F56-BC4A-0C335FA7F7E4}"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CD320-0729-4EB7-852C-6B23F5828804}" type="slidenum">
              <a:rPr lang="en-US" smtClean="0"/>
              <a:t>‹#›</a:t>
            </a:fld>
            <a:endParaRPr lang="en-US"/>
          </a:p>
        </p:txBody>
      </p:sp>
    </p:spTree>
    <p:extLst>
      <p:ext uri="{BB962C8B-B14F-4D97-AF65-F5344CB8AC3E}">
        <p14:creationId xmlns:p14="http://schemas.microsoft.com/office/powerpoint/2010/main" val="954585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notesSlide" Target="../notesSlides/notesSlide12.xml"/><Relationship Id="rId7" Type="http://schemas.openxmlformats.org/officeDocument/2006/relationships/image" Target="../media/image30.jpeg"/><Relationship Id="rId12" Type="http://schemas.openxmlformats.org/officeDocument/2006/relationships/image" Target="../media/image33.jpeg"/><Relationship Id="rId2" Type="http://schemas.openxmlformats.org/officeDocument/2006/relationships/slideLayout" Target="../slideLayouts/slideLayout16.xml"/><Relationship Id="rId1" Type="http://schemas.openxmlformats.org/officeDocument/2006/relationships/tags" Target="../tags/tag13.xml"/><Relationship Id="rId6" Type="http://schemas.openxmlformats.org/officeDocument/2006/relationships/image" Target="../media/image29.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32.png"/><Relationship Id="rId4" Type="http://schemas.openxmlformats.org/officeDocument/2006/relationships/image" Target="../media/image27.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5.xml"/><Relationship Id="rId5" Type="http://schemas.openxmlformats.org/officeDocument/2006/relationships/image" Target="../media/image37.jpe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image" Target="../media/image38.jpe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7.xml"/><Relationship Id="rId5" Type="http://schemas.openxmlformats.org/officeDocument/2006/relationships/image" Target="../media/image39.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8.xml"/><Relationship Id="rId5" Type="http://schemas.openxmlformats.org/officeDocument/2006/relationships/image" Target="../media/image40.jpe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19.xml"/><Relationship Id="rId7" Type="http://schemas.openxmlformats.org/officeDocument/2006/relationships/image" Target="../media/image44.png"/><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21.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22.xml"/><Relationship Id="rId7" Type="http://schemas.openxmlformats.org/officeDocument/2006/relationships/image" Target="../media/image52.emf"/><Relationship Id="rId2" Type="http://schemas.openxmlformats.org/officeDocument/2006/relationships/slideLayout" Target="../slideLayouts/slideLayout18.xml"/><Relationship Id="rId1" Type="http://schemas.openxmlformats.org/officeDocument/2006/relationships/tags" Target="../tags/tag23.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24.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25.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26.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2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28.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0.xml"/><Relationship Id="rId6" Type="http://schemas.openxmlformats.org/officeDocument/2006/relationships/image" Target="../media/image56.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9.png"/><Relationship Id="rId2" Type="http://schemas.openxmlformats.org/officeDocument/2006/relationships/slideLayout" Target="../slideLayouts/slideLayout17.xml"/><Relationship Id="rId1" Type="http://schemas.openxmlformats.org/officeDocument/2006/relationships/tags" Target="../tags/tag31.xml"/><Relationship Id="rId6" Type="http://schemas.openxmlformats.org/officeDocument/2006/relationships/image" Target="NUL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3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3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1.xml"/><Relationship Id="rId1" Type="http://schemas.openxmlformats.org/officeDocument/2006/relationships/tags" Target="../tags/tag35.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slide" Target="slide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0.png"/><Relationship Id="rId4" Type="http://schemas.openxmlformats.org/officeDocument/2006/relationships/slide" Target="slide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 Id="rId5" Type="http://schemas.openxmlformats.org/officeDocument/2006/relationships/image" Target="../media/image2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62"/>
          <p:cNvPicPr preferRelativeResize="0"/>
          <p:nvPr/>
        </p:nvPicPr>
        <p:blipFill rotWithShape="1">
          <a:blip r:embed="rId4">
            <a:alphaModFix/>
            <a:extLst>
              <a:ext uri="{BEBA8EAE-BF5A-486C-A8C5-ECC9F3942E4B}">
                <a14:imgProps xmlns:a14="http://schemas.microsoft.com/office/drawing/2010/main">
                  <a14:imgLayer r:embed="rId5">
                    <a14:imgEffect>
                      <a14:backgroundRemoval t="0" b="65292" l="0" r="67880">
                        <a14:backgroundMark x1="24360" y1="50996" x2="31480" y2="72119"/>
                      </a14:backgroundRemoval>
                    </a14:imgEffect>
                  </a14:imgLayer>
                </a14:imgProps>
              </a:ext>
            </a:extLst>
          </a:blip>
          <a:srcRect r="31266" b="55689"/>
          <a:stretch/>
        </p:blipFill>
        <p:spPr>
          <a:xfrm>
            <a:off x="1" y="1"/>
            <a:ext cx="12705348" cy="6821715"/>
          </a:xfrm>
          <a:prstGeom prst="rect">
            <a:avLst/>
          </a:prstGeom>
          <a:noFill/>
          <a:ln>
            <a:noFill/>
          </a:ln>
        </p:spPr>
      </p:pic>
      <p:pic>
        <p:nvPicPr>
          <p:cNvPr id="2" name="Picture 1">
            <a:extLst>
              <a:ext uri="{FF2B5EF4-FFF2-40B4-BE49-F238E27FC236}">
                <a16:creationId xmlns:a16="http://schemas.microsoft.com/office/drawing/2014/main" id="{C93E75F7-7902-B303-E493-E5B71A02866A}"/>
              </a:ext>
            </a:extLst>
          </p:cNvPr>
          <p:cNvPicPr>
            <a:picLocks noChangeAspect="1"/>
          </p:cNvPicPr>
          <p:nvPr/>
        </p:nvPicPr>
        <p:blipFill>
          <a:blip r:embed="rId6"/>
          <a:stretch>
            <a:fillRect/>
          </a:stretch>
        </p:blipFill>
        <p:spPr>
          <a:xfrm>
            <a:off x="-266699" y="-76201"/>
            <a:ext cx="3333750" cy="2254979"/>
          </a:xfrm>
          <a:prstGeom prst="rect">
            <a:avLst/>
          </a:prstGeom>
        </p:spPr>
      </p:pic>
      <p:sp>
        <p:nvSpPr>
          <p:cNvPr id="10" name="Rectangle: Rounded Corners 9">
            <a:extLst>
              <a:ext uri="{FF2B5EF4-FFF2-40B4-BE49-F238E27FC236}">
                <a16:creationId xmlns:a16="http://schemas.microsoft.com/office/drawing/2014/main" id="{64D31E85-FE87-3F32-EEC6-50C2CA8C558C}"/>
              </a:ext>
            </a:extLst>
          </p:cNvPr>
          <p:cNvSpPr/>
          <p:nvPr/>
        </p:nvSpPr>
        <p:spPr>
          <a:xfrm>
            <a:off x="1123950" y="1400174"/>
            <a:ext cx="9829800" cy="33337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F654E6B4-02DA-493F-CC7F-7B0871521035}"/>
              </a:ext>
            </a:extLst>
          </p:cNvPr>
          <p:cNvPicPr>
            <a:picLocks noChangeAspect="1"/>
          </p:cNvPicPr>
          <p:nvPr/>
        </p:nvPicPr>
        <p:blipFill rotWithShape="1">
          <a:blip r:embed="rId7">
            <a:extLst>
              <a:ext uri="{28A0092B-C50C-407E-A947-70E740481C1C}">
                <a14:useLocalDpi xmlns:a14="http://schemas.microsoft.com/office/drawing/2010/main" val="0"/>
              </a:ext>
            </a:extLst>
          </a:blip>
          <a:srcRect l="43980" t="-20957" r="-2" b="55186"/>
          <a:stretch/>
        </p:blipFill>
        <p:spPr>
          <a:xfrm>
            <a:off x="0" y="3534062"/>
            <a:ext cx="2902651" cy="3407756"/>
          </a:xfrm>
          <a:prstGeom prst="rect">
            <a:avLst/>
          </a:prstGeom>
        </p:spPr>
      </p:pic>
      <p:pic>
        <p:nvPicPr>
          <p:cNvPr id="12" name="Picture 11" descr="A yellow moon in the sky&#10;&#10;Description automatically generated">
            <a:extLst>
              <a:ext uri="{FF2B5EF4-FFF2-40B4-BE49-F238E27FC236}">
                <a16:creationId xmlns:a16="http://schemas.microsoft.com/office/drawing/2014/main" id="{16D88AD4-7C9D-F5B2-CF65-9956520CD8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1150" y="-219075"/>
            <a:ext cx="3600459" cy="2400306"/>
          </a:xfrm>
          <a:prstGeom prst="rect">
            <a:avLst/>
          </a:prstGeom>
        </p:spPr>
      </p:pic>
      <p:pic>
        <p:nvPicPr>
          <p:cNvPr id="14" name="Picture 13" descr="A close up of a person&#10;&#10;Description automatically generated">
            <a:extLst>
              <a:ext uri="{FF2B5EF4-FFF2-40B4-BE49-F238E27FC236}">
                <a16:creationId xmlns:a16="http://schemas.microsoft.com/office/drawing/2014/main" id="{428E6B4E-D121-E8BA-2FE3-F3B41D50E8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7225" y="3479393"/>
            <a:ext cx="3771899" cy="3771899"/>
          </a:xfrm>
          <a:prstGeom prst="rect">
            <a:avLst/>
          </a:prstGeom>
        </p:spPr>
      </p:pic>
      <p:pic>
        <p:nvPicPr>
          <p:cNvPr id="16" name="Picture 15">
            <a:extLst>
              <a:ext uri="{FF2B5EF4-FFF2-40B4-BE49-F238E27FC236}">
                <a16:creationId xmlns:a16="http://schemas.microsoft.com/office/drawing/2014/main" id="{2C4D2D97-37E6-543B-0AC3-C2C65C401D12}"/>
              </a:ext>
            </a:extLst>
          </p:cNvPr>
          <p:cNvPicPr>
            <a:picLocks noChangeAspect="1"/>
          </p:cNvPicPr>
          <p:nvPr/>
        </p:nvPicPr>
        <p:blipFill>
          <a:blip r:embed="rId10"/>
          <a:stretch>
            <a:fillRect/>
          </a:stretch>
        </p:blipFill>
        <p:spPr>
          <a:xfrm>
            <a:off x="1194784" y="1448435"/>
            <a:ext cx="9516681" cy="2130516"/>
          </a:xfrm>
          <a:prstGeom prst="rect">
            <a:avLst/>
          </a:prstGeom>
        </p:spPr>
      </p:pic>
      <p:sp>
        <p:nvSpPr>
          <p:cNvPr id="3" name="Rectangle 2"/>
          <p:cNvSpPr/>
          <p:nvPr/>
        </p:nvSpPr>
        <p:spPr>
          <a:xfrm>
            <a:off x="2207013" y="3255819"/>
            <a:ext cx="6590623" cy="1367028"/>
          </a:xfrm>
          <a:prstGeom prst="rect">
            <a:avLst/>
          </a:prstGeom>
          <a:noFill/>
        </p:spPr>
        <p:txBody>
          <a:bodyPr wrap="square" lIns="91440" tIns="45720" rIns="91440" bIns="45720">
            <a:spAutoFit/>
          </a:bodyPr>
          <a:lstStyle/>
          <a:p>
            <a:pPr algn="ctr"/>
            <a:r>
              <a:rPr lang="en-US" sz="4000" b="1" smtClean="0">
                <a:ln w="0"/>
                <a:solidFill>
                  <a:schemeClr val="accent1"/>
                </a:solidFill>
                <a:effectLst>
                  <a:outerShdw blurRad="38100" dist="25400" dir="5400000" algn="ctr" rotWithShape="0">
                    <a:srgbClr val="6E747A">
                      <a:alpha val="43000"/>
                    </a:srgbClr>
                  </a:outerShdw>
                </a:effectLst>
              </a:rPr>
              <a:t>Giáo viên: Phạm Thị Kim Oanh</a:t>
            </a:r>
          </a:p>
          <a:p>
            <a:pPr algn="ctr"/>
            <a:r>
              <a:rPr lang="en-US" sz="4000" b="1" cap="none" spc="0" smtClean="0">
                <a:ln w="0"/>
                <a:solidFill>
                  <a:schemeClr val="accent1"/>
                </a:solidFill>
                <a:effectLst>
                  <a:outerShdw blurRad="38100" dist="25400" dir="5400000" algn="ctr" rotWithShape="0">
                    <a:srgbClr val="6E747A">
                      <a:alpha val="43000"/>
                    </a:srgbClr>
                  </a:outerShdw>
                </a:effectLst>
              </a:rPr>
              <a:t>Lớp 4D</a:t>
            </a:r>
            <a:endParaRPr lang="en-US" sz="4000" b="1" cap="none" spc="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09211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1000"/>
                                        <p:tgtEl>
                                          <p:spTgt spid="505"/>
                                        </p:tgtEl>
                                      </p:cBhvr>
                                    </p:animEffect>
                                  </p:childTnLst>
                                </p:cTn>
                              </p:par>
                              <p:par>
                                <p:cTn id="8" presetID="45"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anim calcmode="lin" valueType="num">
                                      <p:cBhvr>
                                        <p:cTn id="11" dur="2000" fill="hold"/>
                                        <p:tgtEl>
                                          <p:spTgt spid="11"/>
                                        </p:tgtEl>
                                        <p:attrNameLst>
                                          <p:attrName>ppt_w</p:attrName>
                                        </p:attrNameLst>
                                      </p:cBhvr>
                                      <p:tavLst>
                                        <p:tav tm="0" fmla="#ppt_w*sin(2.5*pi*$)">
                                          <p:val>
                                            <p:fltVal val="0"/>
                                          </p:val>
                                        </p:tav>
                                        <p:tav tm="100000">
                                          <p:val>
                                            <p:fltVal val="1"/>
                                          </p:val>
                                        </p:tav>
                                      </p:tavLst>
                                    </p:anim>
                                    <p:anim calcmode="lin" valueType="num">
                                      <p:cBhvr>
                                        <p:cTn id="1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Line Callout 1 14">
            <a:extLst>
              <a:ext uri="{FF2B5EF4-FFF2-40B4-BE49-F238E27FC236}">
                <a16:creationId xmlns:a16="http://schemas.microsoft.com/office/drawing/2014/main" id="{7D2652A5-CD36-A13C-ABB2-A0B5243E680A}"/>
              </a:ext>
            </a:extLst>
          </p:cNvPr>
          <p:cNvSpPr/>
          <p:nvPr/>
        </p:nvSpPr>
        <p:spPr>
          <a:xfrm>
            <a:off x="5925694" y="1495687"/>
            <a:ext cx="5790056" cy="1823634"/>
          </a:xfrm>
          <a:prstGeom prst="roundRect">
            <a:avLst/>
          </a:prstGeom>
          <a:solidFill>
            <a:srgbClr val="7DBE57">
              <a:alpha val="56000"/>
            </a:srgb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Bét-tô-ven</a:t>
            </a:r>
            <a:r>
              <a:rPr lang="en-US"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sinh</a:t>
            </a:r>
            <a:r>
              <a:rPr lang="en-US"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ngày</a:t>
            </a:r>
            <a:r>
              <a:rPr lang="en-US"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16/ </a:t>
            </a:r>
            <a:r>
              <a:rPr lang="vi-VN"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12</a:t>
            </a:r>
            <a:r>
              <a:rPr lang="en-US"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1770</a:t>
            </a:r>
            <a:r>
              <a:rPr lang="en-US"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mất</a:t>
            </a:r>
            <a:r>
              <a:rPr lang="en-US"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ngày</a:t>
            </a:r>
            <a:r>
              <a:rPr lang="en-US"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26/3/1827</a:t>
            </a:r>
            <a:r>
              <a:rPr lang="vi-VN"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endParaRPr lang="en-US" sz="32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Line Callout 1 15">
            <a:extLst>
              <a:ext uri="{FF2B5EF4-FFF2-40B4-BE49-F238E27FC236}">
                <a16:creationId xmlns:a16="http://schemas.microsoft.com/office/drawing/2014/main" id="{B5038770-5490-E6A7-5C9F-9858DB4AD495}"/>
              </a:ext>
            </a:extLst>
          </p:cNvPr>
          <p:cNvSpPr/>
          <p:nvPr/>
        </p:nvSpPr>
        <p:spPr>
          <a:xfrm>
            <a:off x="5925694" y="3622015"/>
            <a:ext cx="5790056" cy="1583667"/>
          </a:xfrm>
          <a:prstGeom prst="roundRect">
            <a:avLst/>
          </a:prstGeom>
          <a:solidFill>
            <a:schemeClr val="accent2">
              <a:lumMod val="40000"/>
              <a:lumOff val="60000"/>
              <a:alpha val="56000"/>
            </a:schemeClr>
          </a:solid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Ông</a:t>
            </a:r>
            <a:r>
              <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là một nhà soạn nhạc cổ điển người Đức</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D24DA31-5857-0176-FA5D-B11F5537B8CB}"/>
              </a:ext>
            </a:extLst>
          </p:cNvPr>
          <p:cNvPicPr>
            <a:picLocks noChangeAspect="1"/>
          </p:cNvPicPr>
          <p:nvPr/>
        </p:nvPicPr>
        <p:blipFill>
          <a:blip r:embed="rId4"/>
          <a:stretch>
            <a:fillRect/>
          </a:stretch>
        </p:blipFill>
        <p:spPr>
          <a:xfrm>
            <a:off x="1514475" y="1149453"/>
            <a:ext cx="3302074" cy="4850633"/>
          </a:xfrm>
          <a:prstGeom prst="rect">
            <a:avLst/>
          </a:prstGeom>
        </p:spPr>
      </p:pic>
    </p:spTree>
    <p:custDataLst>
      <p:tags r:id="rId1"/>
    </p:custDataLst>
    <p:extLst>
      <p:ext uri="{BB962C8B-B14F-4D97-AF65-F5344CB8AC3E}">
        <p14:creationId xmlns:p14="http://schemas.microsoft.com/office/powerpoint/2010/main" val="35357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13" name="Picture 12"/>
          <p:cNvPicPr>
            <a:picLocks noChangeAspect="1"/>
          </p:cNvPicPr>
          <p:nvPr/>
        </p:nvPicPr>
        <p:blipFill>
          <a:blip r:embed="rId4">
            <a:lum bright="70000" contrast="-70000"/>
            <a:extLst>
              <a:ext uri="{BEBA8EAE-BF5A-486C-A8C5-ECC9F3942E4B}">
                <a14:imgProps xmlns:a14="http://schemas.microsoft.com/office/drawing/2010/main">
                  <a14:imgLayer r:embed="rId5">
                    <a14:imgEffect>
                      <a14:backgroundRemoval t="0" b="93888" l="0" r="100000">
                        <a14:foregroundMark x1="14393" y1="3056" x2="83605" y2="3396"/>
                        <a14:foregroundMark x1="84731" y1="4414" x2="83229" y2="59423"/>
                        <a14:foregroundMark x1="87735" y1="58744" x2="95244" y2="88964"/>
                        <a14:foregroundMark x1="87735" y1="65535" x2="87985" y2="86587"/>
                        <a14:foregroundMark x1="83855" y1="70968" x2="85357" y2="86587"/>
                        <a14:foregroundMark x1="91615" y1="75212" x2="78723" y2="82852"/>
                        <a14:foregroundMark x1="87234" y1="64856" x2="84230" y2="73684"/>
                        <a14:foregroundMark x1="88486" y1="86587" x2="88235" y2="89643"/>
                        <a14:foregroundMark x1="87484" y1="89643" x2="14393" y2="87436"/>
                        <a14:foregroundMark x1="72340" y1="83871" x2="76220" y2="89304"/>
                        <a14:foregroundMark x1="82728" y1="71647" x2="85857" y2="59762"/>
                        <a14:foregroundMark x1="85106" y1="50085" x2="77472" y2="50424"/>
                        <a14:foregroundMark x1="83104" y1="34805" x2="81477" y2="48727"/>
                        <a14:foregroundMark x1="84606" y1="21392" x2="81352" y2="31749"/>
                        <a14:foregroundMark x1="84355" y1="13752" x2="80851" y2="21902"/>
                        <a14:foregroundMark x1="82728" y1="9677" x2="78348" y2="16978"/>
                        <a14:foregroundMark x1="78723" y1="5942" x2="76345" y2="13243"/>
                        <a14:foregroundMark x1="82478" y1="4075" x2="73091" y2="10866"/>
                        <a14:foregroundMark x1="73091" y1="4414" x2="58073" y2="9168"/>
                        <a14:foregroundMark x1="61827" y1="4754" x2="41176" y2="4754"/>
                      </a14:backgroundRemoval>
                    </a14:imgEffect>
                  </a14:imgLayer>
                </a14:imgProps>
              </a:ext>
            </a:extLst>
          </a:blip>
          <a:stretch>
            <a:fillRect/>
          </a:stretch>
        </p:blipFill>
        <p:spPr>
          <a:xfrm>
            <a:off x="274992" y="1"/>
            <a:ext cx="12748281" cy="7555344"/>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F97DDA94-DE74-582C-50E4-D3F9C57D49FD}"/>
              </a:ext>
            </a:extLst>
          </p:cNvPr>
          <p:cNvPicPr>
            <a:picLocks noChangeAspect="1"/>
          </p:cNvPicPr>
          <p:nvPr/>
        </p:nvPicPr>
        <p:blipFill>
          <a:blip r:embed="rId6"/>
          <a:stretch>
            <a:fillRect/>
          </a:stretch>
        </p:blipFill>
        <p:spPr>
          <a:xfrm>
            <a:off x="1262326" y="-150661"/>
            <a:ext cx="9156986" cy="2395936"/>
          </a:xfrm>
          <a:prstGeom prst="rect">
            <a:avLst/>
          </a:prstGeom>
        </p:spPr>
      </p:pic>
      <p:grpSp>
        <p:nvGrpSpPr>
          <p:cNvPr id="34" name="Group 33">
            <a:extLst>
              <a:ext uri="{FF2B5EF4-FFF2-40B4-BE49-F238E27FC236}">
                <a16:creationId xmlns:a16="http://schemas.microsoft.com/office/drawing/2014/main" id="{C591D761-645E-0C61-64FE-15C57F5C2948}"/>
              </a:ext>
            </a:extLst>
          </p:cNvPr>
          <p:cNvGrpSpPr/>
          <p:nvPr/>
        </p:nvGrpSpPr>
        <p:grpSpPr>
          <a:xfrm>
            <a:off x="277091" y="1280585"/>
            <a:ext cx="11623964" cy="880726"/>
            <a:chOff x="2743199" y="1696221"/>
            <a:chExt cx="8432554" cy="880726"/>
          </a:xfrm>
          <a:solidFill>
            <a:srgbClr val="7DBE57">
              <a:alpha val="67000"/>
            </a:srgbClr>
          </a:solidFill>
        </p:grpSpPr>
        <p:grpSp>
          <p:nvGrpSpPr>
            <p:cNvPr id="35" name="Group 34">
              <a:extLst>
                <a:ext uri="{FF2B5EF4-FFF2-40B4-BE49-F238E27FC236}">
                  <a16:creationId xmlns:a16="http://schemas.microsoft.com/office/drawing/2014/main" id="{CFC5C0EF-9EAE-EAFF-A5B6-E36883F17C45}"/>
                </a:ext>
              </a:extLst>
            </p:cNvPr>
            <p:cNvGrpSpPr/>
            <p:nvPr/>
          </p:nvGrpSpPr>
          <p:grpSpPr>
            <a:xfrm>
              <a:off x="2743199" y="1696221"/>
              <a:ext cx="8432554" cy="880726"/>
              <a:chOff x="5753100" y="1905000"/>
              <a:chExt cx="4876464" cy="460318"/>
            </a:xfrm>
            <a:grpFill/>
          </p:grpSpPr>
          <p:sp>
            <p:nvSpPr>
              <p:cNvPr id="37" name="Hexagon 36">
                <a:extLst>
                  <a:ext uri="{FF2B5EF4-FFF2-40B4-BE49-F238E27FC236}">
                    <a16:creationId xmlns:a16="http://schemas.microsoft.com/office/drawing/2014/main" id="{5B854C37-FF88-6DAB-0C59-A5B77E74F51B}"/>
                  </a:ext>
                </a:extLst>
              </p:cNvPr>
              <p:cNvSpPr/>
              <p:nvPr/>
            </p:nvSpPr>
            <p:spPr>
              <a:xfrm>
                <a:off x="5753100" y="1905000"/>
                <a:ext cx="533400" cy="4572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271E64A9-4E64-3245-77B3-943AAE5BE965}"/>
                  </a:ext>
                </a:extLst>
              </p:cNvPr>
              <p:cNvSpPr/>
              <p:nvPr/>
            </p:nvSpPr>
            <p:spPr>
              <a:xfrm>
                <a:off x="6200862" y="1908118"/>
                <a:ext cx="4428702"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1:</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Từ</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đầu</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đến</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bản</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xô-nát</a:t>
                </a:r>
                <a:r>
                  <a:rPr lang="en-US" sz="4000"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Ánh</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trăng</a:t>
                </a:r>
                <a:endParaRPr lang="en-US" sz="4000" i="1" dirty="0">
                  <a:solidFill>
                    <a:schemeClr val="tx1"/>
                  </a:solidFill>
                  <a:latin typeface="Calibri" panose="020F0502020204030204" pitchFamily="34" charset="0"/>
                  <a:cs typeface="Calibri" panose="020F0502020204030204" pitchFamily="34" charset="0"/>
                </a:endParaRPr>
              </a:p>
            </p:txBody>
          </p:sp>
        </p:grpSp>
        <p:sp>
          <p:nvSpPr>
            <p:cNvPr id="36" name="Hexagon 35">
              <a:extLst>
                <a:ext uri="{FF2B5EF4-FFF2-40B4-BE49-F238E27FC236}">
                  <a16:creationId xmlns:a16="http://schemas.microsoft.com/office/drawing/2014/main" id="{474824BF-1201-E50C-AD02-C105FBD0BB39}"/>
                </a:ext>
              </a:extLst>
            </p:cNvPr>
            <p:cNvSpPr/>
            <p:nvPr/>
          </p:nvSpPr>
          <p:spPr>
            <a:xfrm>
              <a:off x="2867520" y="1796534"/>
              <a:ext cx="745835" cy="674132"/>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1</a:t>
              </a:r>
            </a:p>
          </p:txBody>
        </p:sp>
      </p:grpSp>
      <p:grpSp>
        <p:nvGrpSpPr>
          <p:cNvPr id="39" name="Group 38">
            <a:extLst>
              <a:ext uri="{FF2B5EF4-FFF2-40B4-BE49-F238E27FC236}">
                <a16:creationId xmlns:a16="http://schemas.microsoft.com/office/drawing/2014/main" id="{4849FAD2-9404-4D85-C8C7-D9EAD5E6DCFA}"/>
              </a:ext>
            </a:extLst>
          </p:cNvPr>
          <p:cNvGrpSpPr/>
          <p:nvPr/>
        </p:nvGrpSpPr>
        <p:grpSpPr>
          <a:xfrm>
            <a:off x="277092" y="2592721"/>
            <a:ext cx="11623959" cy="874761"/>
            <a:chOff x="2743201" y="3008357"/>
            <a:chExt cx="8107948" cy="874761"/>
          </a:xfrm>
          <a:solidFill>
            <a:srgbClr val="7DBE57">
              <a:alpha val="67000"/>
            </a:srgbClr>
          </a:solidFill>
        </p:grpSpPr>
        <p:grpSp>
          <p:nvGrpSpPr>
            <p:cNvPr id="40" name="Group 39">
              <a:extLst>
                <a:ext uri="{FF2B5EF4-FFF2-40B4-BE49-F238E27FC236}">
                  <a16:creationId xmlns:a16="http://schemas.microsoft.com/office/drawing/2014/main" id="{A6055ABC-BE12-12A8-F77B-525D2172EDA6}"/>
                </a:ext>
              </a:extLst>
            </p:cNvPr>
            <p:cNvGrpSpPr/>
            <p:nvPr/>
          </p:nvGrpSpPr>
          <p:grpSpPr>
            <a:xfrm>
              <a:off x="2743201" y="3008357"/>
              <a:ext cx="8107948" cy="874761"/>
              <a:chOff x="5753100" y="1905000"/>
              <a:chExt cx="4688747" cy="457201"/>
            </a:xfrm>
            <a:grpFill/>
          </p:grpSpPr>
          <p:sp>
            <p:nvSpPr>
              <p:cNvPr id="42" name="Hexagon 41">
                <a:extLst>
                  <a:ext uri="{FF2B5EF4-FFF2-40B4-BE49-F238E27FC236}">
                    <a16:creationId xmlns:a16="http://schemas.microsoft.com/office/drawing/2014/main" id="{C6618132-93BE-EFC5-2086-ACADFF8B027B}"/>
                  </a:ext>
                </a:extLst>
              </p:cNvPr>
              <p:cNvSpPr/>
              <p:nvPr/>
            </p:nvSpPr>
            <p:spPr>
              <a:xfrm>
                <a:off x="5753100" y="1905000"/>
                <a:ext cx="533400" cy="4572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5744E411-F514-301D-86FC-F0ECEC56949C}"/>
                  </a:ext>
                </a:extLst>
              </p:cNvPr>
              <p:cNvSpPr/>
              <p:nvPr/>
            </p:nvSpPr>
            <p:spPr>
              <a:xfrm>
                <a:off x="6138835" y="1905001"/>
                <a:ext cx="4303012"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2:</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Tiếp</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theo</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đến</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ước</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mơ</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của</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mình</a:t>
                </a:r>
                <a:endParaRPr lang="en-US" sz="4000" dirty="0">
                  <a:solidFill>
                    <a:schemeClr val="tx1"/>
                  </a:solidFill>
                  <a:latin typeface="Calibri" panose="020F0502020204030204" pitchFamily="34" charset="0"/>
                  <a:cs typeface="Calibri" panose="020F0502020204030204" pitchFamily="34" charset="0"/>
                </a:endParaRPr>
              </a:p>
            </p:txBody>
          </p:sp>
        </p:grpSp>
        <p:sp>
          <p:nvSpPr>
            <p:cNvPr id="41" name="Hexagon 40">
              <a:extLst>
                <a:ext uri="{FF2B5EF4-FFF2-40B4-BE49-F238E27FC236}">
                  <a16:creationId xmlns:a16="http://schemas.microsoft.com/office/drawing/2014/main" id="{B2DF8CBD-2E46-34B7-02E4-2EB241740F74}"/>
                </a:ext>
              </a:extLst>
            </p:cNvPr>
            <p:cNvSpPr/>
            <p:nvPr/>
          </p:nvSpPr>
          <p:spPr>
            <a:xfrm>
              <a:off x="2867520" y="3108674"/>
              <a:ext cx="745835" cy="674132"/>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2</a:t>
              </a:r>
            </a:p>
          </p:txBody>
        </p:sp>
      </p:grpSp>
      <p:grpSp>
        <p:nvGrpSpPr>
          <p:cNvPr id="44" name="Group 43">
            <a:extLst>
              <a:ext uri="{FF2B5EF4-FFF2-40B4-BE49-F238E27FC236}">
                <a16:creationId xmlns:a16="http://schemas.microsoft.com/office/drawing/2014/main" id="{4CF94C44-85A7-4490-7D76-671DDCE2E080}"/>
              </a:ext>
            </a:extLst>
          </p:cNvPr>
          <p:cNvGrpSpPr/>
          <p:nvPr/>
        </p:nvGrpSpPr>
        <p:grpSpPr>
          <a:xfrm>
            <a:off x="251639" y="3784356"/>
            <a:ext cx="11649415" cy="874762"/>
            <a:chOff x="2725447" y="4199992"/>
            <a:chExt cx="7947811" cy="874762"/>
          </a:xfrm>
          <a:solidFill>
            <a:srgbClr val="7DBE57">
              <a:alpha val="67000"/>
            </a:srgbClr>
          </a:solidFill>
        </p:grpSpPr>
        <p:grpSp>
          <p:nvGrpSpPr>
            <p:cNvPr id="45" name="Group 44">
              <a:extLst>
                <a:ext uri="{FF2B5EF4-FFF2-40B4-BE49-F238E27FC236}">
                  <a16:creationId xmlns:a16="http://schemas.microsoft.com/office/drawing/2014/main" id="{0384E55A-DA2C-478A-62B1-F3B01B238F3F}"/>
                </a:ext>
              </a:extLst>
            </p:cNvPr>
            <p:cNvGrpSpPr/>
            <p:nvPr/>
          </p:nvGrpSpPr>
          <p:grpSpPr>
            <a:xfrm>
              <a:off x="2725447" y="4199992"/>
              <a:ext cx="7947811" cy="874762"/>
              <a:chOff x="5742834" y="1909700"/>
              <a:chExt cx="4596141" cy="457201"/>
            </a:xfrm>
            <a:grpFill/>
          </p:grpSpPr>
          <p:sp>
            <p:nvSpPr>
              <p:cNvPr id="47" name="Hexagon 46">
                <a:extLst>
                  <a:ext uri="{FF2B5EF4-FFF2-40B4-BE49-F238E27FC236}">
                    <a16:creationId xmlns:a16="http://schemas.microsoft.com/office/drawing/2014/main" id="{6F7697E1-3BB8-F4B1-9EC8-AEC4789CA343}"/>
                  </a:ext>
                </a:extLst>
              </p:cNvPr>
              <p:cNvSpPr/>
              <p:nvPr/>
            </p:nvSpPr>
            <p:spPr>
              <a:xfrm>
                <a:off x="5742834" y="1909701"/>
                <a:ext cx="533400" cy="4572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C87B1CD3-1938-F6C5-1E5E-6CD8AA33338B}"/>
                  </a:ext>
                </a:extLst>
              </p:cNvPr>
              <p:cNvSpPr/>
              <p:nvPr/>
            </p:nvSpPr>
            <p:spPr>
              <a:xfrm>
                <a:off x="6183626" y="1909700"/>
                <a:ext cx="4155349"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3:</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Tiếp</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theo</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đến</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dòng</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sông</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Đa-nuýp</a:t>
                </a:r>
                <a:r>
                  <a:rPr lang="en-US" sz="4000" dirty="0">
                    <a:solidFill>
                      <a:schemeClr val="tx1"/>
                    </a:solidFill>
                    <a:latin typeface="Calibri" panose="020F0502020204030204" pitchFamily="34" charset="0"/>
                    <a:cs typeface="Calibri" panose="020F0502020204030204" pitchFamily="34" charset="0"/>
                  </a:rPr>
                  <a:t> </a:t>
                </a:r>
              </a:p>
            </p:txBody>
          </p:sp>
        </p:grpSp>
        <p:sp>
          <p:nvSpPr>
            <p:cNvPr id="46" name="Hexagon 45">
              <a:extLst>
                <a:ext uri="{FF2B5EF4-FFF2-40B4-BE49-F238E27FC236}">
                  <a16:creationId xmlns:a16="http://schemas.microsoft.com/office/drawing/2014/main" id="{E5416995-8BD2-2B4D-C8CF-3659F23807F2}"/>
                </a:ext>
              </a:extLst>
            </p:cNvPr>
            <p:cNvSpPr/>
            <p:nvPr/>
          </p:nvSpPr>
          <p:spPr>
            <a:xfrm>
              <a:off x="2813717" y="4306490"/>
              <a:ext cx="745835" cy="674132"/>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3</a:t>
              </a:r>
            </a:p>
          </p:txBody>
        </p:sp>
      </p:grpSp>
      <p:grpSp>
        <p:nvGrpSpPr>
          <p:cNvPr id="49" name="Group 48">
            <a:extLst>
              <a:ext uri="{FF2B5EF4-FFF2-40B4-BE49-F238E27FC236}">
                <a16:creationId xmlns:a16="http://schemas.microsoft.com/office/drawing/2014/main" id="{7130E958-A2FF-9467-7F79-9BB701F0286A}"/>
              </a:ext>
            </a:extLst>
          </p:cNvPr>
          <p:cNvGrpSpPr/>
          <p:nvPr/>
        </p:nvGrpSpPr>
        <p:grpSpPr>
          <a:xfrm>
            <a:off x="272904" y="5049630"/>
            <a:ext cx="11649415" cy="874762"/>
            <a:chOff x="2725447" y="4199992"/>
            <a:chExt cx="7947811" cy="874762"/>
          </a:xfrm>
          <a:solidFill>
            <a:srgbClr val="7DBE57">
              <a:alpha val="67000"/>
            </a:srgbClr>
          </a:solidFill>
        </p:grpSpPr>
        <p:grpSp>
          <p:nvGrpSpPr>
            <p:cNvPr id="50" name="Group 49">
              <a:extLst>
                <a:ext uri="{FF2B5EF4-FFF2-40B4-BE49-F238E27FC236}">
                  <a16:creationId xmlns:a16="http://schemas.microsoft.com/office/drawing/2014/main" id="{165FDEF4-2E5F-8826-434A-EE9F373DD963}"/>
                </a:ext>
              </a:extLst>
            </p:cNvPr>
            <p:cNvGrpSpPr/>
            <p:nvPr/>
          </p:nvGrpSpPr>
          <p:grpSpPr>
            <a:xfrm>
              <a:off x="2725447" y="4199992"/>
              <a:ext cx="7947811" cy="874762"/>
              <a:chOff x="5742834" y="1909700"/>
              <a:chExt cx="4596141" cy="457201"/>
            </a:xfrm>
            <a:grpFill/>
          </p:grpSpPr>
          <p:sp>
            <p:nvSpPr>
              <p:cNvPr id="52" name="Hexagon 51">
                <a:extLst>
                  <a:ext uri="{FF2B5EF4-FFF2-40B4-BE49-F238E27FC236}">
                    <a16:creationId xmlns:a16="http://schemas.microsoft.com/office/drawing/2014/main" id="{22427EC9-B27B-5390-D37E-3F448FC3852E}"/>
                  </a:ext>
                </a:extLst>
              </p:cNvPr>
              <p:cNvSpPr/>
              <p:nvPr/>
            </p:nvSpPr>
            <p:spPr>
              <a:xfrm>
                <a:off x="5742834" y="1909701"/>
                <a:ext cx="533400" cy="4572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495C5CDD-E0D5-A236-9300-2016D460DD85}"/>
                  </a:ext>
                </a:extLst>
              </p:cNvPr>
              <p:cNvSpPr/>
              <p:nvPr/>
            </p:nvSpPr>
            <p:spPr>
              <a:xfrm>
                <a:off x="6183626" y="1909700"/>
                <a:ext cx="4155349"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4:</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Còn</a:t>
                </a:r>
                <a:r>
                  <a:rPr lang="en-US" sz="4000" dirty="0">
                    <a:solidFill>
                      <a:schemeClr val="tx1"/>
                    </a:solidFill>
                    <a:latin typeface="Calibri" panose="020F0502020204030204" pitchFamily="34" charset="0"/>
                    <a:cs typeface="Calibri" panose="020F0502020204030204" pitchFamily="34" charset="0"/>
                  </a:rPr>
                  <a:t> </a:t>
                </a:r>
                <a:r>
                  <a:rPr lang="en-US" sz="4000" dirty="0" err="1">
                    <a:solidFill>
                      <a:schemeClr val="tx1"/>
                    </a:solidFill>
                    <a:latin typeface="Calibri" panose="020F0502020204030204" pitchFamily="34" charset="0"/>
                    <a:cs typeface="Calibri" panose="020F0502020204030204" pitchFamily="34" charset="0"/>
                  </a:rPr>
                  <a:t>lại</a:t>
                </a:r>
                <a:endParaRPr lang="en-US" sz="4000" dirty="0">
                  <a:solidFill>
                    <a:schemeClr val="tx1"/>
                  </a:solidFill>
                  <a:latin typeface="Calibri" panose="020F0502020204030204" pitchFamily="34" charset="0"/>
                  <a:cs typeface="Calibri" panose="020F0502020204030204" pitchFamily="34" charset="0"/>
                </a:endParaRPr>
              </a:p>
            </p:txBody>
          </p:sp>
        </p:grpSp>
        <p:sp>
          <p:nvSpPr>
            <p:cNvPr id="51" name="Hexagon 50">
              <a:extLst>
                <a:ext uri="{FF2B5EF4-FFF2-40B4-BE49-F238E27FC236}">
                  <a16:creationId xmlns:a16="http://schemas.microsoft.com/office/drawing/2014/main" id="{6B8C701B-7924-B614-4094-F9C4EEBACE3D}"/>
                </a:ext>
              </a:extLst>
            </p:cNvPr>
            <p:cNvSpPr/>
            <p:nvPr/>
          </p:nvSpPr>
          <p:spPr>
            <a:xfrm>
              <a:off x="2813717" y="4306490"/>
              <a:ext cx="745835" cy="674132"/>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4</a:t>
              </a:r>
            </a:p>
          </p:txBody>
        </p:sp>
      </p:grpSp>
    </p:spTree>
    <p:custDataLst>
      <p:tags r:id="rId1"/>
    </p:custDataLst>
    <p:extLst>
      <p:ext uri="{BB962C8B-B14F-4D97-AF65-F5344CB8AC3E}">
        <p14:creationId xmlns:p14="http://schemas.microsoft.com/office/powerpoint/2010/main" val="75613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ppt_x"/>
                                          </p:val>
                                        </p:tav>
                                        <p:tav tm="100000">
                                          <p:val>
                                            <p:strVal val="#ppt_x"/>
                                          </p:val>
                                        </p:tav>
                                      </p:tavLst>
                                    </p:anim>
                                    <p:anim calcmode="lin" valueType="num">
                                      <p:cBhvr additive="base">
                                        <p:cTn id="3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13" name="Picture 12"/>
          <p:cNvPicPr>
            <a:picLocks noChangeAspect="1"/>
          </p:cNvPicPr>
          <p:nvPr/>
        </p:nvPicPr>
        <p:blipFill>
          <a:blip r:embed="rId4">
            <a:lum bright="70000" contrast="-70000"/>
            <a:extLst>
              <a:ext uri="{BEBA8EAE-BF5A-486C-A8C5-ECC9F3942E4B}">
                <a14:imgProps xmlns:a14="http://schemas.microsoft.com/office/drawing/2010/main">
                  <a14:imgLayer r:embed="rId5">
                    <a14:imgEffect>
                      <a14:backgroundRemoval t="0" b="93888" l="0" r="100000">
                        <a14:foregroundMark x1="14393" y1="3056" x2="83605" y2="3396"/>
                        <a14:foregroundMark x1="84731" y1="4414" x2="83229" y2="59423"/>
                        <a14:foregroundMark x1="87735" y1="58744" x2="95244" y2="88964"/>
                        <a14:foregroundMark x1="87735" y1="65535" x2="87985" y2="86587"/>
                        <a14:foregroundMark x1="83855" y1="70968" x2="85357" y2="86587"/>
                        <a14:foregroundMark x1="91615" y1="75212" x2="78723" y2="82852"/>
                        <a14:foregroundMark x1="87234" y1="64856" x2="84230" y2="73684"/>
                        <a14:foregroundMark x1="88486" y1="86587" x2="88235" y2="89643"/>
                        <a14:foregroundMark x1="87484" y1="89643" x2="14393" y2="87436"/>
                        <a14:foregroundMark x1="72340" y1="83871" x2="76220" y2="89304"/>
                        <a14:foregroundMark x1="82728" y1="71647" x2="85857" y2="59762"/>
                        <a14:foregroundMark x1="85106" y1="50085" x2="77472" y2="50424"/>
                        <a14:foregroundMark x1="83104" y1="34805" x2="81477" y2="48727"/>
                        <a14:foregroundMark x1="84606" y1="21392" x2="81352" y2="31749"/>
                        <a14:foregroundMark x1="84355" y1="13752" x2="80851" y2="21902"/>
                        <a14:foregroundMark x1="82728" y1="9677" x2="78348" y2="16978"/>
                        <a14:foregroundMark x1="78723" y1="5942" x2="76345" y2="13243"/>
                        <a14:foregroundMark x1="82478" y1="4075" x2="73091" y2="10866"/>
                        <a14:foregroundMark x1="73091" y1="4414" x2="58073" y2="9168"/>
                        <a14:foregroundMark x1="61827" y1="4754" x2="41176" y2="4754"/>
                      </a14:backgroundRemoval>
                    </a14:imgEffect>
                  </a14:imgLayer>
                </a14:imgProps>
              </a:ext>
            </a:extLst>
          </a:blip>
          <a:stretch>
            <a:fillRect/>
          </a:stretch>
        </p:blipFill>
        <p:spPr>
          <a:xfrm>
            <a:off x="253727" y="-85060"/>
            <a:ext cx="12748281" cy="7555344"/>
          </a:xfrm>
          <a:prstGeom prst="rect">
            <a:avLst/>
          </a:prstGeom>
          <a:ln>
            <a:noFill/>
          </a:ln>
          <a:effectLst>
            <a:outerShdw blurRad="292100" dist="139700" dir="2700000" algn="tl" rotWithShape="0">
              <a:srgbClr val="333333">
                <a:alpha val="65000"/>
              </a:srgbClr>
            </a:outerShdw>
          </a:effectLst>
        </p:spPr>
      </p:pic>
      <p:grpSp>
        <p:nvGrpSpPr>
          <p:cNvPr id="3" name="Group 2">
            <a:extLst>
              <a:ext uri="{FF2B5EF4-FFF2-40B4-BE49-F238E27FC236}">
                <a16:creationId xmlns:a16="http://schemas.microsoft.com/office/drawing/2014/main" id="{D4EA8C96-BE37-3978-82B7-22D9021B891C}"/>
              </a:ext>
            </a:extLst>
          </p:cNvPr>
          <p:cNvGrpSpPr/>
          <p:nvPr/>
        </p:nvGrpSpPr>
        <p:grpSpPr>
          <a:xfrm>
            <a:off x="5162556" y="4171116"/>
            <a:ext cx="6668309" cy="2686883"/>
            <a:chOff x="-304800" y="4376178"/>
            <a:chExt cx="10591800" cy="2088297"/>
          </a:xfrm>
        </p:grpSpPr>
        <p:pic>
          <p:nvPicPr>
            <p:cNvPr id="4" name="Picture 3" descr="A picture containing light&#10;&#10;Description automatically generated">
              <a:extLst>
                <a:ext uri="{FF2B5EF4-FFF2-40B4-BE49-F238E27FC236}">
                  <a16:creationId xmlns:a16="http://schemas.microsoft.com/office/drawing/2014/main" id="{6738AF38-B420-730B-88CF-70B906C88D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2545" b="31602"/>
            <a:stretch/>
          </p:blipFill>
          <p:spPr>
            <a:xfrm flipH="1">
              <a:off x="-304800" y="4376178"/>
              <a:ext cx="10591800" cy="208829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ADCC6EF-D630-009D-CC5A-E52929DBBBEE}"/>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23" t="31422" r="58489" b="39524"/>
            <a:stretch/>
          </p:blipFill>
          <p:spPr>
            <a:xfrm>
              <a:off x="1645110" y="4386608"/>
              <a:ext cx="1047089" cy="859548"/>
            </a:xfrm>
            <a:prstGeom prst="rect">
              <a:avLst/>
            </a:prstGeom>
          </p:spPr>
        </p:pic>
      </p:grpSp>
      <p:sp>
        <p:nvSpPr>
          <p:cNvPr id="6" name="TextBox 5">
            <a:extLst>
              <a:ext uri="{FF2B5EF4-FFF2-40B4-BE49-F238E27FC236}">
                <a16:creationId xmlns:a16="http://schemas.microsoft.com/office/drawing/2014/main" id="{DEB8B3DD-62C4-51DE-4443-04D9A98A3F90}"/>
              </a:ext>
            </a:extLst>
          </p:cNvPr>
          <p:cNvSpPr txBox="1"/>
          <p:nvPr/>
        </p:nvSpPr>
        <p:spPr>
          <a:xfrm>
            <a:off x="7078632" y="4317707"/>
            <a:ext cx="3436968" cy="1446550"/>
          </a:xfrm>
          <a:prstGeom prst="rect">
            <a:avLst/>
          </a:prstGeom>
          <a:noFill/>
        </p:spPr>
        <p:txBody>
          <a:bodyPr wrap="square">
            <a:spAutoFit/>
          </a:bodyPr>
          <a:lstStyle/>
          <a:p>
            <a:pPr>
              <a:spcBef>
                <a:spcPts val="750"/>
              </a:spcBef>
            </a:pPr>
            <a:r>
              <a:rPr lang="vi-VN" altLang="zh-CN" sz="4400" b="1" dirty="0">
                <a:solidFill>
                  <a:srgbClr val="4C7E7B"/>
                </a:solidFill>
                <a:ea typeface="微软雅黑" pitchFamily="34" charset="-122"/>
                <a:cs typeface="Arial" panose="020B0604020202020204" pitchFamily="34" charset="0"/>
              </a:rPr>
              <a:t>sóng sông Đa-nuýt</a:t>
            </a:r>
            <a:endParaRPr lang="zh-CN" altLang="en-US" sz="4400" b="1" dirty="0">
              <a:solidFill>
                <a:srgbClr val="4C7E7B"/>
              </a:solidFill>
              <a:latin typeface="Arial" panose="020B0604020202020204" pitchFamily="34" charset="0"/>
              <a:ea typeface="微软雅黑" pitchFamily="34" charset="-122"/>
              <a:cs typeface="Arial" panose="020B0604020202020204" pitchFamily="34" charset="0"/>
            </a:endParaRPr>
          </a:p>
        </p:txBody>
      </p:sp>
      <p:grpSp>
        <p:nvGrpSpPr>
          <p:cNvPr id="8" name="Group 7">
            <a:extLst>
              <a:ext uri="{FF2B5EF4-FFF2-40B4-BE49-F238E27FC236}">
                <a16:creationId xmlns:a16="http://schemas.microsoft.com/office/drawing/2014/main" id="{C72D434F-E681-C728-F382-18C97143BC23}"/>
              </a:ext>
            </a:extLst>
          </p:cNvPr>
          <p:cNvGrpSpPr/>
          <p:nvPr/>
        </p:nvGrpSpPr>
        <p:grpSpPr>
          <a:xfrm>
            <a:off x="544418" y="1797935"/>
            <a:ext cx="6102376" cy="1882348"/>
            <a:chOff x="-457200" y="5065608"/>
            <a:chExt cx="10591800" cy="2088297"/>
          </a:xfrm>
        </p:grpSpPr>
        <p:grpSp>
          <p:nvGrpSpPr>
            <p:cNvPr id="9" name="Group 8">
              <a:extLst>
                <a:ext uri="{FF2B5EF4-FFF2-40B4-BE49-F238E27FC236}">
                  <a16:creationId xmlns:a16="http://schemas.microsoft.com/office/drawing/2014/main" id="{968A3B74-5638-0903-E958-256678D05A07}"/>
                </a:ext>
              </a:extLst>
            </p:cNvPr>
            <p:cNvGrpSpPr/>
            <p:nvPr/>
          </p:nvGrpSpPr>
          <p:grpSpPr>
            <a:xfrm>
              <a:off x="-457200" y="5065608"/>
              <a:ext cx="10591800" cy="2088297"/>
              <a:chOff x="-304800" y="4280294"/>
              <a:chExt cx="10591800" cy="2088297"/>
            </a:xfrm>
          </p:grpSpPr>
          <p:pic>
            <p:nvPicPr>
              <p:cNvPr id="11" name="Picture 10" descr="A picture containing light&#10;&#10;Description automatically generated">
                <a:extLst>
                  <a:ext uri="{FF2B5EF4-FFF2-40B4-BE49-F238E27FC236}">
                    <a16:creationId xmlns:a16="http://schemas.microsoft.com/office/drawing/2014/main" id="{161E6B70-77F2-CCF7-9154-011BF2345B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4" b="83333"/>
              <a:stretch/>
            </p:blipFill>
            <p:spPr>
              <a:xfrm flipH="1">
                <a:off x="-304800" y="4280294"/>
                <a:ext cx="10591800" cy="208829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553A2D77-3347-EB6C-A702-477EC59AA7D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640" b="30080" l="23200" r="40800">
                            <a14:foregroundMark x1="33000" y1="9640" x2="33520" y2="12880"/>
                            <a14:foregroundMark x1="34760" y1="10400" x2="35000" y2="12640"/>
                            <a14:foregroundMark x1="35000" y1="9640" x2="34000" y2="15400"/>
                            <a14:foregroundMark x1="34760" y1="9640" x2="35520" y2="16400"/>
                            <a14:foregroundMark x1="31000" y1="22640" x2="31000" y2="26360"/>
                            <a14:foregroundMark x1="30000" y1="21120" x2="30520" y2="25640"/>
                            <a14:foregroundMark x1="30760" y1="21120" x2="30280" y2="26120"/>
                            <a14:foregroundMark x1="30760" y1="23360" x2="29280" y2="27880"/>
                            <a14:foregroundMark x1="25520" y1="29360" x2="30520" y2="29640"/>
                            <a14:foregroundMark x1="29520" y1="11120" x2="32280" y2="9640"/>
                            <a14:foregroundMark x1="35000" y1="8640" x2="34280" y2="11880"/>
                            <a14:foregroundMark x1="32280" y1="6640" x2="34280" y2="8160"/>
                          </a14:backgroundRemoval>
                        </a14:imgEffect>
                      </a14:imgLayer>
                    </a14:imgProps>
                  </a:ext>
                  <a:ext uri="{28A0092B-C50C-407E-A947-70E740481C1C}">
                    <a14:useLocalDpi xmlns:a14="http://schemas.microsoft.com/office/drawing/2010/main" val="0"/>
                  </a:ext>
                </a:extLst>
              </a:blip>
              <a:srcRect l="21027" t="3962" r="56985" b="66984"/>
              <a:stretch/>
            </p:blipFill>
            <p:spPr>
              <a:xfrm>
                <a:off x="1454332" y="4533900"/>
                <a:ext cx="1136468" cy="1501711"/>
              </a:xfrm>
              <a:prstGeom prst="rect">
                <a:avLst/>
              </a:prstGeom>
            </p:spPr>
          </p:pic>
        </p:grpSp>
        <p:sp>
          <p:nvSpPr>
            <p:cNvPr id="10" name="TextBox 9">
              <a:extLst>
                <a:ext uri="{FF2B5EF4-FFF2-40B4-BE49-F238E27FC236}">
                  <a16:creationId xmlns:a16="http://schemas.microsoft.com/office/drawing/2014/main" id="{B7DA191C-CC9B-3F68-9845-ED7A8CDB3D7F}"/>
                </a:ext>
              </a:extLst>
            </p:cNvPr>
            <p:cNvSpPr txBox="1"/>
            <p:nvPr/>
          </p:nvSpPr>
          <p:spPr>
            <a:xfrm>
              <a:off x="2407169" y="5394451"/>
              <a:ext cx="6667500" cy="1107996"/>
            </a:xfrm>
            <a:prstGeom prst="rect">
              <a:avLst/>
            </a:prstGeom>
            <a:noFill/>
          </p:spPr>
          <p:txBody>
            <a:bodyPr wrap="square">
              <a:spAutoFit/>
            </a:bodyPr>
            <a:lstStyle/>
            <a:p>
              <a:pPr>
                <a:lnSpc>
                  <a:spcPct val="150000"/>
                </a:lnSpc>
                <a:spcBef>
                  <a:spcPts val="750"/>
                </a:spcBef>
              </a:pPr>
              <a:r>
                <a:rPr lang="vi-VN" altLang="zh-CN" sz="4400" b="1" dirty="0">
                  <a:solidFill>
                    <a:schemeClr val="accent1"/>
                  </a:solidFill>
                  <a:latin typeface="Arial" panose="020B0604020202020204" pitchFamily="34" charset="0"/>
                  <a:ea typeface="微软雅黑" pitchFamily="34" charset="-122"/>
                  <a:cs typeface="Arial" panose="020B0604020202020204" pitchFamily="34" charset="0"/>
                </a:rPr>
                <a:t>bét-tô-ven</a:t>
              </a:r>
              <a:endParaRPr lang="zh-CN" altLang="en-US" sz="4400" b="1" dirty="0">
                <a:solidFill>
                  <a:schemeClr val="accent1"/>
                </a:solidFill>
                <a:latin typeface="Arial" panose="020B0604020202020204" pitchFamily="34" charset="0"/>
                <a:ea typeface="微软雅黑" pitchFamily="34" charset="-122"/>
                <a:cs typeface="Arial" panose="020B0604020202020204" pitchFamily="34" charset="0"/>
              </a:endParaRPr>
            </a:p>
          </p:txBody>
        </p:sp>
      </p:grpSp>
      <p:grpSp>
        <p:nvGrpSpPr>
          <p:cNvPr id="14" name="Group 13">
            <a:extLst>
              <a:ext uri="{FF2B5EF4-FFF2-40B4-BE49-F238E27FC236}">
                <a16:creationId xmlns:a16="http://schemas.microsoft.com/office/drawing/2014/main" id="{A313420D-AD7D-6A66-3B27-0E3EC2085202}"/>
              </a:ext>
            </a:extLst>
          </p:cNvPr>
          <p:cNvGrpSpPr/>
          <p:nvPr/>
        </p:nvGrpSpPr>
        <p:grpSpPr>
          <a:xfrm>
            <a:off x="-92776" y="4134594"/>
            <a:ext cx="7142162" cy="1700892"/>
            <a:chOff x="-457200" y="5275421"/>
            <a:chExt cx="10591800" cy="2088297"/>
          </a:xfrm>
        </p:grpSpPr>
        <p:grpSp>
          <p:nvGrpSpPr>
            <p:cNvPr id="15" name="Group 14">
              <a:extLst>
                <a:ext uri="{FF2B5EF4-FFF2-40B4-BE49-F238E27FC236}">
                  <a16:creationId xmlns:a16="http://schemas.microsoft.com/office/drawing/2014/main" id="{76AEAFF5-6268-0BE4-0A01-E6C47A48A418}"/>
                </a:ext>
              </a:extLst>
            </p:cNvPr>
            <p:cNvGrpSpPr/>
            <p:nvPr/>
          </p:nvGrpSpPr>
          <p:grpSpPr>
            <a:xfrm>
              <a:off x="-457200" y="5275421"/>
              <a:ext cx="10591800" cy="2088297"/>
              <a:chOff x="-304800" y="4490107"/>
              <a:chExt cx="10591800" cy="2088297"/>
            </a:xfrm>
          </p:grpSpPr>
          <p:pic>
            <p:nvPicPr>
              <p:cNvPr id="17" name="Picture 16" descr="A picture containing light&#10;&#10;Description automatically generated">
                <a:extLst>
                  <a:ext uri="{FF2B5EF4-FFF2-40B4-BE49-F238E27FC236}">
                    <a16:creationId xmlns:a16="http://schemas.microsoft.com/office/drawing/2014/main" id="{FAEBE6D0-3855-EDD7-F17C-D15BACE1C0E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 t="18635" r="180" b="65512"/>
              <a:stretch/>
            </p:blipFill>
            <p:spPr>
              <a:xfrm flipH="1">
                <a:off x="-304800" y="4490107"/>
                <a:ext cx="10591800" cy="2088297"/>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C9DBC01F-BB86-3BD1-A2A1-0FDF6E7D3D1A}"/>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7040" b="30280" l="45440" r="65240">
                            <a14:foregroundMark x1="54920" y1="10160" x2="57480" y2="15680"/>
                            <a14:foregroundMark x1="51960" y1="9080" x2="59720" y2="12000"/>
                            <a14:foregroundMark x1="54560" y1="9440" x2="61200" y2="13840"/>
                            <a14:foregroundMark x1="59320" y1="10920" x2="59320" y2="15320"/>
                            <a14:foregroundMark x1="57480" y1="10160" x2="62088" y2="12583"/>
                            <a14:foregroundMark x1="59720" y1="11280" x2="59720" y2="11280"/>
                            <a14:foregroundMark x1="50120" y1="22320" x2="49000" y2="25640"/>
                            <a14:foregroundMark x1="47920" y1="21960" x2="49760" y2="26000"/>
                            <a14:foregroundMark x1="48280" y1="21960" x2="52720" y2="27120"/>
                            <a14:foregroundMark x1="47560" y1="23440" x2="49400" y2="26760"/>
                            <a14:foregroundMark x1="48280" y1="22680" x2="50799" y2="26763"/>
                            <a14:foregroundMark x1="47560" y1="23080" x2="51464" y2="26689"/>
                            <a14:foregroundMark x1="47560" y1="22680" x2="50816" y2="27387"/>
                            <a14:foregroundMark x1="47160" y1="21960" x2="57880" y2="26400"/>
                            <a14:foregroundMark x1="57480" y1="8680" x2="60080" y2="12000"/>
                            <a14:foregroundMark x1="59320" y1="9440" x2="61637" y2="12399"/>
                            <a14:foregroundMark x1="61080" y1="13348" x2="61560" y2="14600"/>
                            <a14:foregroundMark x1="59720" y1="9800" x2="60808" y2="12638"/>
                            <a14:foregroundMark x1="53080" y1="7960" x2="60440" y2="10920"/>
                            <a14:foregroundMark x1="59320" y1="9440" x2="59320" y2="14600"/>
                            <a14:foregroundMark x1="49000" y1="24160" x2="55078" y2="27199"/>
                            <a14:foregroundMark x1="51920" y1="7240" x2="55080" y2="7400"/>
                            <a14:foregroundMark x1="55080" y1="7400" x2="57320" y2="8040"/>
                            <a14:foregroundMark x1="57320" y1="8040" x2="58240" y2="8640"/>
                            <a14:foregroundMark x1="52400" y1="7240" x2="56280" y2="7520"/>
                            <a14:foregroundMark x1="56280" y1="7520" x2="58560" y2="8600"/>
                            <a14:foregroundMark x1="52880" y1="7440" x2="59000" y2="8840"/>
                            <a14:foregroundMark x1="59000" y1="8840" x2="60520" y2="11080"/>
                            <a14:foregroundMark x1="59880" y1="10000" x2="60840" y2="11040"/>
                            <a14:foregroundMark x1="60840" y1="11040" x2="60880" y2="11160"/>
                            <a14:foregroundMark x1="60080" y1="10160" x2="60880" y2="11360"/>
                            <a14:foregroundMark x1="60880" y1="11360" x2="60880" y2="11440"/>
                            <a14:foregroundMark x1="60120" y1="9920" x2="61120" y2="11160"/>
                            <a14:foregroundMark x1="60240" y1="10000" x2="61160" y2="10840"/>
                            <a14:foregroundMark x1="61160" y1="10840" x2="61200" y2="10920"/>
                            <a14:foregroundMark x1="47480" y1="23160" x2="48960" y2="26000"/>
                            <a14:foregroundMark x1="48400" y1="26040" x2="48560" y2="26080"/>
                            <a14:foregroundMark x1="47280" y1="23400" x2="47560" y2="25160"/>
                            <a14:foregroundMark x1="47480" y1="22720" x2="46960" y2="25240"/>
                            <a14:foregroundMark x1="47280" y1="22360" x2="47506" y2="24691"/>
                            <a14:backgroundMark x1="62640" y1="10920" x2="63400" y2="14960"/>
                            <a14:backgroundMark x1="55280" y1="30440" x2="58240" y2="29320"/>
                            <a14:backgroundMark x1="54560" y1="29320" x2="58600" y2="28960"/>
                            <a14:backgroundMark x1="56040" y1="28960" x2="58600" y2="28600"/>
                            <a14:backgroundMark x1="46880" y1="24720" x2="46920" y2="25600"/>
                            <a14:backgroundMark x1="50920" y1="27600" x2="51880" y2="27720"/>
                            <a14:backgroundMark x1="50600" y1="27560" x2="51560" y2="27680"/>
                            <a14:backgroundMark x1="50160" y1="27720" x2="51080" y2="27600"/>
                            <a14:backgroundMark x1="50680" y1="27480" x2="51560" y2="28560"/>
                            <a14:backgroundMark x1="50520" y1="27480" x2="50960" y2="27480"/>
                            <a14:backgroundMark x1="56080" y1="27560" x2="57360" y2="28160"/>
                            <a14:backgroundMark x1="55280" y1="27560" x2="55960" y2="27680"/>
                            <a14:backgroundMark x1="55000" y1="27400" x2="55640" y2="27400"/>
                            <a14:backgroundMark x1="50480" y1="27520" x2="51120" y2="27520"/>
                            <a14:backgroundMark x1="54880" y1="27520" x2="55640" y2="27480"/>
                            <a14:backgroundMark x1="61880" y1="12280" x2="62200" y2="12880"/>
                            <a14:backgroundMark x1="64480" y1="13240" x2="64480" y2="14680"/>
                            <a14:backgroundMark x1="61800" y1="12320" x2="62040" y2="13040"/>
                            <a14:backgroundMark x1="62320" y1="12240" x2="62200" y2="13160"/>
                          </a14:backgroundRemoval>
                        </a14:imgEffect>
                      </a14:imgLayer>
                    </a14:imgProps>
                  </a:ext>
                  <a:ext uri="{28A0092B-C50C-407E-A947-70E740481C1C}">
                    <a14:useLocalDpi xmlns:a14="http://schemas.microsoft.com/office/drawing/2010/main" val="0"/>
                  </a:ext>
                </a:extLst>
              </a:blip>
              <a:srcRect l="43249" t="4150" r="34763" b="66796"/>
              <a:stretch/>
            </p:blipFill>
            <p:spPr>
              <a:xfrm>
                <a:off x="1344638" y="4526938"/>
                <a:ext cx="1379512" cy="1822866"/>
              </a:xfrm>
              <a:prstGeom prst="rect">
                <a:avLst/>
              </a:prstGeom>
            </p:spPr>
          </p:pic>
        </p:grpSp>
        <p:sp>
          <p:nvSpPr>
            <p:cNvPr id="16" name="TextBox 15">
              <a:extLst>
                <a:ext uri="{FF2B5EF4-FFF2-40B4-BE49-F238E27FC236}">
                  <a16:creationId xmlns:a16="http://schemas.microsoft.com/office/drawing/2014/main" id="{8C537465-083E-0659-A049-D0A5555C352A}"/>
                </a:ext>
              </a:extLst>
            </p:cNvPr>
            <p:cNvSpPr txBox="1"/>
            <p:nvPr/>
          </p:nvSpPr>
          <p:spPr>
            <a:xfrm>
              <a:off x="2322452" y="5526948"/>
              <a:ext cx="7125287" cy="1007595"/>
            </a:xfrm>
            <a:prstGeom prst="rect">
              <a:avLst/>
            </a:prstGeom>
            <a:noFill/>
          </p:spPr>
          <p:txBody>
            <a:bodyPr wrap="square">
              <a:spAutoFit/>
            </a:bodyPr>
            <a:lstStyle/>
            <a:p>
              <a:pPr>
                <a:lnSpc>
                  <a:spcPct val="150000"/>
                </a:lnSpc>
                <a:spcBef>
                  <a:spcPts val="750"/>
                </a:spcBef>
              </a:pPr>
              <a:r>
                <a:rPr lang="vi-VN" altLang="zh-CN" sz="3600" b="1" dirty="0">
                  <a:solidFill>
                    <a:srgbClr val="D3882C"/>
                  </a:solidFill>
                  <a:latin typeface="Arial" panose="020B0604020202020204" pitchFamily="34" charset="0"/>
                  <a:ea typeface="微软雅黑" pitchFamily="34" charset="-122"/>
                  <a:cs typeface="Arial" panose="020B0604020202020204" pitchFamily="34" charset="0"/>
                </a:rPr>
                <a:t>xô-nát Ánh Trăng</a:t>
              </a:r>
              <a:endParaRPr lang="zh-CN" altLang="en-US" sz="3600" b="1" dirty="0">
                <a:solidFill>
                  <a:srgbClr val="D3882C"/>
                </a:solidFill>
                <a:latin typeface="Arial" panose="020B0604020202020204" pitchFamily="34" charset="0"/>
                <a:ea typeface="微软雅黑" pitchFamily="34" charset="-122"/>
                <a:cs typeface="Arial" panose="020B0604020202020204" pitchFamily="34" charset="0"/>
              </a:endParaRPr>
            </a:p>
          </p:txBody>
        </p:sp>
      </p:grpSp>
      <p:grpSp>
        <p:nvGrpSpPr>
          <p:cNvPr id="19" name="Group 18">
            <a:extLst>
              <a:ext uri="{FF2B5EF4-FFF2-40B4-BE49-F238E27FC236}">
                <a16:creationId xmlns:a16="http://schemas.microsoft.com/office/drawing/2014/main" id="{1B3A6A1F-B3FD-3526-C702-846A0C0B34E0}"/>
              </a:ext>
            </a:extLst>
          </p:cNvPr>
          <p:cNvGrpSpPr/>
          <p:nvPr/>
        </p:nvGrpSpPr>
        <p:grpSpPr>
          <a:xfrm>
            <a:off x="5441626" y="1759645"/>
            <a:ext cx="6426722" cy="1822098"/>
            <a:chOff x="25037" y="5030765"/>
            <a:chExt cx="10591800" cy="2088297"/>
          </a:xfrm>
        </p:grpSpPr>
        <p:grpSp>
          <p:nvGrpSpPr>
            <p:cNvPr id="20" name="Group 19">
              <a:extLst>
                <a:ext uri="{FF2B5EF4-FFF2-40B4-BE49-F238E27FC236}">
                  <a16:creationId xmlns:a16="http://schemas.microsoft.com/office/drawing/2014/main" id="{DA8C9BCA-D0BA-D049-615A-0A5D7E3D4378}"/>
                </a:ext>
              </a:extLst>
            </p:cNvPr>
            <p:cNvGrpSpPr/>
            <p:nvPr/>
          </p:nvGrpSpPr>
          <p:grpSpPr>
            <a:xfrm>
              <a:off x="25037" y="5030765"/>
              <a:ext cx="10591800" cy="2088297"/>
              <a:chOff x="177437" y="4245451"/>
              <a:chExt cx="10591800" cy="2088297"/>
            </a:xfrm>
          </p:grpSpPr>
          <p:pic>
            <p:nvPicPr>
              <p:cNvPr id="22" name="Picture 21" descr="A picture containing light&#10;&#10;Description automatically generated">
                <a:extLst>
                  <a:ext uri="{FF2B5EF4-FFF2-40B4-BE49-F238E27FC236}">
                    <a16:creationId xmlns:a16="http://schemas.microsoft.com/office/drawing/2014/main" id="{2BA475E7-7EE5-9CEA-562C-C73FC9DFB0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77" t="34147" r="6177" b="50000"/>
              <a:stretch/>
            </p:blipFill>
            <p:spPr>
              <a:xfrm flipH="1">
                <a:off x="177437" y="4245451"/>
                <a:ext cx="10591800" cy="2088297"/>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84F65E73-C40D-EB11-01D3-AB218E0740FD}"/>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66024" t="3407" r="11988" b="67539"/>
              <a:stretch/>
            </p:blipFill>
            <p:spPr>
              <a:xfrm>
                <a:off x="1422764" y="4491088"/>
                <a:ext cx="1190847" cy="1573566"/>
              </a:xfrm>
              <a:prstGeom prst="rect">
                <a:avLst/>
              </a:prstGeom>
            </p:spPr>
          </p:pic>
        </p:grpSp>
        <p:sp>
          <p:nvSpPr>
            <p:cNvPr id="21" name="TextBox 20">
              <a:extLst>
                <a:ext uri="{FF2B5EF4-FFF2-40B4-BE49-F238E27FC236}">
                  <a16:creationId xmlns:a16="http://schemas.microsoft.com/office/drawing/2014/main" id="{AC84F43C-134E-F30D-F87A-3E58A6EAE5BC}"/>
                </a:ext>
              </a:extLst>
            </p:cNvPr>
            <p:cNvSpPr txBox="1"/>
            <p:nvPr/>
          </p:nvSpPr>
          <p:spPr>
            <a:xfrm>
              <a:off x="3009250" y="5291067"/>
              <a:ext cx="4514306" cy="1126053"/>
            </a:xfrm>
            <a:prstGeom prst="rect">
              <a:avLst/>
            </a:prstGeom>
            <a:noFill/>
          </p:spPr>
          <p:txBody>
            <a:bodyPr wrap="square">
              <a:spAutoFit/>
            </a:bodyPr>
            <a:lstStyle/>
            <a:p>
              <a:pPr>
                <a:lnSpc>
                  <a:spcPct val="150000"/>
                </a:lnSpc>
                <a:spcBef>
                  <a:spcPts val="750"/>
                </a:spcBef>
              </a:pPr>
              <a:r>
                <a:rPr lang="vi-VN" altLang="zh-CN" sz="4400" b="1" dirty="0">
                  <a:solidFill>
                    <a:srgbClr val="7663A3"/>
                  </a:solidFill>
                  <a:latin typeface="Arial" panose="020B0604020202020204" pitchFamily="34" charset="0"/>
                  <a:ea typeface="微软雅黑" pitchFamily="34" charset="-122"/>
                  <a:cs typeface="Arial" panose="020B0604020202020204" pitchFamily="34" charset="0"/>
                </a:rPr>
                <a:t>Đa-nuýt</a:t>
              </a:r>
            </a:p>
          </p:txBody>
        </p:sp>
      </p:grpSp>
      <p:sp>
        <p:nvSpPr>
          <p:cNvPr id="25" name="TextBox 24">
            <a:extLst>
              <a:ext uri="{FF2B5EF4-FFF2-40B4-BE49-F238E27FC236}">
                <a16:creationId xmlns:a16="http://schemas.microsoft.com/office/drawing/2014/main" id="{E065A30D-1059-FBCD-BD4B-EE45C1EBDB1E}"/>
              </a:ext>
            </a:extLst>
          </p:cNvPr>
          <p:cNvSpPr txBox="1"/>
          <p:nvPr/>
        </p:nvSpPr>
        <p:spPr>
          <a:xfrm>
            <a:off x="11279397" y="-1451573"/>
            <a:ext cx="473719" cy="276999"/>
          </a:xfrm>
          <a:prstGeom prst="rect">
            <a:avLst/>
          </a:prstGeom>
          <a:noFill/>
        </p:spPr>
        <p:txBody>
          <a:bodyPr wrap="none" rtlCol="0">
            <a:spAutoFit/>
          </a:bodyPr>
          <a:lstStyle/>
          <a:p>
            <a:r>
              <a:rPr lang="en-US" sz="1200">
                <a:solidFill>
                  <a:schemeClr val="accent6">
                    <a:lumMod val="60000"/>
                    <a:lumOff val="40000"/>
                  </a:schemeClr>
                </a:solidFill>
                <a:latin typeface="UTM Mabella" panose="02040603050506020204" pitchFamily="18" charset="0"/>
              </a:rPr>
              <a:t>KTUTS</a:t>
            </a:r>
          </a:p>
        </p:txBody>
      </p:sp>
      <p:pic>
        <p:nvPicPr>
          <p:cNvPr id="26" name="Picture 25">
            <a:extLst>
              <a:ext uri="{FF2B5EF4-FFF2-40B4-BE49-F238E27FC236}">
                <a16:creationId xmlns:a16="http://schemas.microsoft.com/office/drawing/2014/main" id="{22474AA8-BF93-1E9B-C9B2-EF5EE6118C67}"/>
              </a:ext>
            </a:extLst>
          </p:cNvPr>
          <p:cNvPicPr>
            <a:picLocks noChangeAspect="1"/>
          </p:cNvPicPr>
          <p:nvPr/>
        </p:nvPicPr>
        <p:blipFill>
          <a:blip r:embed="rId13"/>
          <a:stretch>
            <a:fillRect/>
          </a:stretch>
        </p:blipFill>
        <p:spPr>
          <a:xfrm>
            <a:off x="1336753" y="0"/>
            <a:ext cx="9156986" cy="2395936"/>
          </a:xfrm>
          <a:prstGeom prst="rect">
            <a:avLst/>
          </a:prstGeom>
        </p:spPr>
      </p:pic>
    </p:spTree>
    <p:custDataLst>
      <p:tags r:id="rId1"/>
    </p:custDataLst>
    <p:extLst>
      <p:ext uri="{BB962C8B-B14F-4D97-AF65-F5344CB8AC3E}">
        <p14:creationId xmlns:p14="http://schemas.microsoft.com/office/powerpoint/2010/main" val="4895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fltVal val="0.5"/>
                                          </p:val>
                                        </p:tav>
                                        <p:tav tm="100000">
                                          <p:val>
                                            <p:strVal val="#ppt_x"/>
                                          </p:val>
                                        </p:tav>
                                      </p:tavLst>
                                    </p:anim>
                                    <p:anim calcmode="lin" valueType="num">
                                      <p:cBhvr>
                                        <p:cTn id="20"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fltVal val="0.5"/>
                                          </p:val>
                                        </p:tav>
                                        <p:tav tm="100000">
                                          <p:val>
                                            <p:strVal val="#ppt_x"/>
                                          </p:val>
                                        </p:tav>
                                      </p:tavLst>
                                    </p:anim>
                                    <p:anim calcmode="lin" valueType="num">
                                      <p:cBhvr>
                                        <p:cTn id="29" dur="500" fill="hold"/>
                                        <p:tgtEl>
                                          <p:spTgt spid="19"/>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76D8568-F73E-A647-6A03-9A4C68F55D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6" name="Speech Bubble: Rectangle with Corners Rounded 5">
            <a:extLst>
              <a:ext uri="{FF2B5EF4-FFF2-40B4-BE49-F238E27FC236}">
                <a16:creationId xmlns:a16="http://schemas.microsoft.com/office/drawing/2014/main" id="{CCC4B124-1C65-07E6-868C-B341AD14537D}"/>
              </a:ext>
            </a:extLst>
          </p:cNvPr>
          <p:cNvSpPr/>
          <p:nvPr/>
        </p:nvSpPr>
        <p:spPr>
          <a:xfrm>
            <a:off x="4584957" y="1664414"/>
            <a:ext cx="7249080" cy="2356590"/>
          </a:xfrm>
          <a:custGeom>
            <a:avLst/>
            <a:gdLst>
              <a:gd name="connsiteX0" fmla="*/ 0 w 7249080"/>
              <a:gd name="connsiteY0" fmla="*/ 392773 h 2356590"/>
              <a:gd name="connsiteX1" fmla="*/ 392773 w 7249080"/>
              <a:gd name="connsiteY1" fmla="*/ 0 h 2356590"/>
              <a:gd name="connsiteX2" fmla="*/ 1208180 w 7249080"/>
              <a:gd name="connsiteY2" fmla="*/ 0 h 2356590"/>
              <a:gd name="connsiteX3" fmla="*/ 1208180 w 7249080"/>
              <a:gd name="connsiteY3" fmla="*/ 0 h 2356590"/>
              <a:gd name="connsiteX4" fmla="*/ 3020450 w 7249080"/>
              <a:gd name="connsiteY4" fmla="*/ 0 h 2356590"/>
              <a:gd name="connsiteX5" fmla="*/ 6856307 w 7249080"/>
              <a:gd name="connsiteY5" fmla="*/ 0 h 2356590"/>
              <a:gd name="connsiteX6" fmla="*/ 7249080 w 7249080"/>
              <a:gd name="connsiteY6" fmla="*/ 392773 h 2356590"/>
              <a:gd name="connsiteX7" fmla="*/ 7249080 w 7249080"/>
              <a:gd name="connsiteY7" fmla="*/ 1374678 h 2356590"/>
              <a:gd name="connsiteX8" fmla="*/ 7249080 w 7249080"/>
              <a:gd name="connsiteY8" fmla="*/ 1374678 h 2356590"/>
              <a:gd name="connsiteX9" fmla="*/ 7249080 w 7249080"/>
              <a:gd name="connsiteY9" fmla="*/ 1963825 h 2356590"/>
              <a:gd name="connsiteX10" fmla="*/ 7249080 w 7249080"/>
              <a:gd name="connsiteY10" fmla="*/ 1963817 h 2356590"/>
              <a:gd name="connsiteX11" fmla="*/ 6856307 w 7249080"/>
              <a:gd name="connsiteY11" fmla="*/ 2356590 h 2356590"/>
              <a:gd name="connsiteX12" fmla="*/ 3020450 w 7249080"/>
              <a:gd name="connsiteY12" fmla="*/ 2356590 h 2356590"/>
              <a:gd name="connsiteX13" fmla="*/ 1208180 w 7249080"/>
              <a:gd name="connsiteY13" fmla="*/ 2356590 h 2356590"/>
              <a:gd name="connsiteX14" fmla="*/ 1208180 w 7249080"/>
              <a:gd name="connsiteY14" fmla="*/ 2356590 h 2356590"/>
              <a:gd name="connsiteX15" fmla="*/ 392773 w 7249080"/>
              <a:gd name="connsiteY15" fmla="*/ 2356590 h 2356590"/>
              <a:gd name="connsiteX16" fmla="*/ 0 w 7249080"/>
              <a:gd name="connsiteY16" fmla="*/ 1963817 h 2356590"/>
              <a:gd name="connsiteX17" fmla="*/ 0 w 7249080"/>
              <a:gd name="connsiteY17" fmla="*/ 1963825 h 2356590"/>
              <a:gd name="connsiteX18" fmla="*/ -941800 w 7249080"/>
              <a:gd name="connsiteY18" fmla="*/ 2248635 h 2356590"/>
              <a:gd name="connsiteX19" fmla="*/ 0 w 7249080"/>
              <a:gd name="connsiteY19" fmla="*/ 1374678 h 2356590"/>
              <a:gd name="connsiteX20" fmla="*/ 0 w 7249080"/>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49080" h="2356590" fill="none" extrusionOk="0">
                <a:moveTo>
                  <a:pt x="0" y="392773"/>
                </a:moveTo>
                <a:cubicBezTo>
                  <a:pt x="-2009" y="173528"/>
                  <a:pt x="189742" y="-9283"/>
                  <a:pt x="392773" y="0"/>
                </a:cubicBezTo>
                <a:cubicBezTo>
                  <a:pt x="680564" y="-38692"/>
                  <a:pt x="1083962" y="32218"/>
                  <a:pt x="1208180" y="0"/>
                </a:cubicBezTo>
                <a:lnTo>
                  <a:pt x="1208180" y="0"/>
                </a:lnTo>
                <a:cubicBezTo>
                  <a:pt x="1688884" y="-84000"/>
                  <a:pt x="2205452" y="-95798"/>
                  <a:pt x="3020450" y="0"/>
                </a:cubicBezTo>
                <a:cubicBezTo>
                  <a:pt x="4314735" y="80205"/>
                  <a:pt x="5765186" y="108693"/>
                  <a:pt x="6856307" y="0"/>
                </a:cubicBezTo>
                <a:cubicBezTo>
                  <a:pt x="7058747" y="27210"/>
                  <a:pt x="7256769" y="208142"/>
                  <a:pt x="7249080" y="392773"/>
                </a:cubicBezTo>
                <a:cubicBezTo>
                  <a:pt x="7267608" y="618347"/>
                  <a:pt x="7309270" y="1013461"/>
                  <a:pt x="7249080" y="1374678"/>
                </a:cubicBezTo>
                <a:lnTo>
                  <a:pt x="7249080" y="1374678"/>
                </a:lnTo>
                <a:cubicBezTo>
                  <a:pt x="7292667" y="1596644"/>
                  <a:pt x="7299757" y="1684859"/>
                  <a:pt x="7249080" y="1963825"/>
                </a:cubicBezTo>
                <a:lnTo>
                  <a:pt x="7249080" y="1963817"/>
                </a:lnTo>
                <a:cubicBezTo>
                  <a:pt x="7229971" y="2153777"/>
                  <a:pt x="7098843" y="2376820"/>
                  <a:pt x="6856307" y="2356590"/>
                </a:cubicBezTo>
                <a:cubicBezTo>
                  <a:pt x="5655938" y="2433558"/>
                  <a:pt x="3563565" y="2367231"/>
                  <a:pt x="3020450" y="2356590"/>
                </a:cubicBezTo>
                <a:cubicBezTo>
                  <a:pt x="2707186" y="2274952"/>
                  <a:pt x="2108012" y="2390320"/>
                  <a:pt x="1208180" y="2356590"/>
                </a:cubicBezTo>
                <a:lnTo>
                  <a:pt x="1208180" y="2356590"/>
                </a:lnTo>
                <a:cubicBezTo>
                  <a:pt x="999265" y="2315434"/>
                  <a:pt x="776748" y="2386276"/>
                  <a:pt x="392773" y="2356590"/>
                </a:cubicBezTo>
                <a:cubicBezTo>
                  <a:pt x="197806" y="2352215"/>
                  <a:pt x="4395" y="2174670"/>
                  <a:pt x="0" y="1963817"/>
                </a:cubicBezTo>
                <a:lnTo>
                  <a:pt x="0" y="1963825"/>
                </a:lnTo>
                <a:cubicBezTo>
                  <a:pt x="-180505" y="2029337"/>
                  <a:pt x="-698042" y="2122026"/>
                  <a:pt x="-941800" y="2248635"/>
                </a:cubicBezTo>
                <a:cubicBezTo>
                  <a:pt x="-516387" y="1964952"/>
                  <a:pt x="-118614" y="1492028"/>
                  <a:pt x="0" y="1374678"/>
                </a:cubicBezTo>
                <a:cubicBezTo>
                  <a:pt x="9680" y="1228859"/>
                  <a:pt x="-2831" y="779967"/>
                  <a:pt x="0" y="392773"/>
                </a:cubicBezTo>
                <a:close/>
              </a:path>
              <a:path w="7249080" h="2356590" stroke="0" extrusionOk="0">
                <a:moveTo>
                  <a:pt x="0" y="392773"/>
                </a:moveTo>
                <a:cubicBezTo>
                  <a:pt x="-13279" y="153733"/>
                  <a:pt x="177836" y="-3276"/>
                  <a:pt x="392773" y="0"/>
                </a:cubicBezTo>
                <a:cubicBezTo>
                  <a:pt x="667264" y="70029"/>
                  <a:pt x="1058963" y="-2551"/>
                  <a:pt x="1208180" y="0"/>
                </a:cubicBezTo>
                <a:lnTo>
                  <a:pt x="1208180" y="0"/>
                </a:lnTo>
                <a:cubicBezTo>
                  <a:pt x="1662542" y="-26644"/>
                  <a:pt x="2390960" y="-157782"/>
                  <a:pt x="3020450" y="0"/>
                </a:cubicBezTo>
                <a:cubicBezTo>
                  <a:pt x="3513750" y="3200"/>
                  <a:pt x="5953122" y="-87910"/>
                  <a:pt x="6856307" y="0"/>
                </a:cubicBezTo>
                <a:cubicBezTo>
                  <a:pt x="7065696" y="25960"/>
                  <a:pt x="7244294" y="198160"/>
                  <a:pt x="7249080" y="392773"/>
                </a:cubicBezTo>
                <a:cubicBezTo>
                  <a:pt x="7221915" y="877221"/>
                  <a:pt x="7210733" y="1095577"/>
                  <a:pt x="7249080" y="1374678"/>
                </a:cubicBezTo>
                <a:lnTo>
                  <a:pt x="7249080" y="1374678"/>
                </a:lnTo>
                <a:cubicBezTo>
                  <a:pt x="7205067" y="1630151"/>
                  <a:pt x="7269705" y="1797117"/>
                  <a:pt x="7249080" y="1963825"/>
                </a:cubicBezTo>
                <a:lnTo>
                  <a:pt x="7249080" y="1963817"/>
                </a:lnTo>
                <a:cubicBezTo>
                  <a:pt x="7247631" y="2183086"/>
                  <a:pt x="7076533" y="2368921"/>
                  <a:pt x="6856307" y="2356590"/>
                </a:cubicBezTo>
                <a:cubicBezTo>
                  <a:pt x="6009370" y="2211675"/>
                  <a:pt x="4848407" y="2300652"/>
                  <a:pt x="3020450" y="2356590"/>
                </a:cubicBezTo>
                <a:cubicBezTo>
                  <a:pt x="2329975" y="2498055"/>
                  <a:pt x="1587272" y="2236785"/>
                  <a:pt x="1208180" y="2356590"/>
                </a:cubicBezTo>
                <a:lnTo>
                  <a:pt x="1208180" y="2356590"/>
                </a:lnTo>
                <a:cubicBezTo>
                  <a:pt x="826063" y="2402677"/>
                  <a:pt x="505076" y="2291581"/>
                  <a:pt x="392773" y="2356590"/>
                </a:cubicBezTo>
                <a:cubicBezTo>
                  <a:pt x="181898" y="2375994"/>
                  <a:pt x="2190" y="2176971"/>
                  <a:pt x="0" y="1963817"/>
                </a:cubicBezTo>
                <a:lnTo>
                  <a:pt x="0" y="1963825"/>
                </a:lnTo>
                <a:cubicBezTo>
                  <a:pt x="-220162" y="2025683"/>
                  <a:pt x="-476131" y="2171726"/>
                  <a:pt x="-941800" y="2248635"/>
                </a:cubicBezTo>
                <a:cubicBezTo>
                  <a:pt x="-443132" y="1847125"/>
                  <a:pt x="-372364" y="158057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xmln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400" b="1" dirty="0">
                <a:solidFill>
                  <a:prstClr val="black"/>
                </a:solidFill>
                <a:latin typeface="Calibri" panose="020F0502020204030204" pitchFamily="34" charset="0"/>
                <a:cs typeface="Calibri" panose="020F0502020204030204" pitchFamily="34" charset="0"/>
              </a:rPr>
              <a:t>Trong </a:t>
            </a:r>
            <a:r>
              <a:rPr lang="en-US" sz="4400" b="1" dirty="0" err="1">
                <a:solidFill>
                  <a:prstClr val="black"/>
                </a:solidFill>
                <a:latin typeface="Calibri" panose="020F0502020204030204" pitchFamily="34" charset="0"/>
                <a:cs typeface="Calibri" panose="020F0502020204030204" pitchFamily="34" charset="0"/>
              </a:rPr>
              <a:t>bài</a:t>
            </a:r>
            <a:r>
              <a:rPr lang="en-US" sz="4400" b="1" dirty="0">
                <a:solidFill>
                  <a:prstClr val="black"/>
                </a:solidFill>
                <a:latin typeface="Calibri" panose="020F0502020204030204" pitchFamily="34" charset="0"/>
                <a:cs typeface="Calibri" panose="020F0502020204030204" pitchFamily="34" charset="0"/>
              </a:rPr>
              <a:t> “</a:t>
            </a:r>
            <a:r>
              <a:rPr lang="en-US" sz="4400" b="1" i="1" dirty="0" err="1">
                <a:latin typeface="Calibri" panose="020F0502020204030204" pitchFamily="34" charset="0"/>
                <a:cs typeface="Calibri" panose="020F0502020204030204" pitchFamily="34" charset="0"/>
              </a:rPr>
              <a:t>Bét-tô-ven</a:t>
            </a:r>
            <a:r>
              <a:rPr lang="en-US" sz="4400" b="1" i="1" dirty="0">
                <a:latin typeface="Calibri" panose="020F0502020204030204" pitchFamily="34" charset="0"/>
                <a:cs typeface="Calibri" panose="020F0502020204030204" pitchFamily="34" charset="0"/>
              </a:rPr>
              <a:t> </a:t>
            </a:r>
            <a:r>
              <a:rPr lang="en-US" sz="4400" b="1" i="1" dirty="0" err="1">
                <a:latin typeface="Calibri" panose="020F0502020204030204" pitchFamily="34" charset="0"/>
                <a:cs typeface="Calibri" panose="020F0502020204030204" pitchFamily="34" charset="0"/>
              </a:rPr>
              <a:t>và</a:t>
            </a:r>
            <a:r>
              <a:rPr lang="en-US" sz="4400" b="1" i="1" dirty="0">
                <a:latin typeface="Calibri" panose="020F0502020204030204" pitchFamily="34" charset="0"/>
                <a:cs typeface="Calibri" panose="020F0502020204030204" pitchFamily="34" charset="0"/>
              </a:rPr>
              <a:t> </a:t>
            </a:r>
            <a:r>
              <a:rPr lang="en-US" sz="4400" b="1" i="1" dirty="0" err="1">
                <a:latin typeface="Calibri" panose="020F0502020204030204" pitchFamily="34" charset="0"/>
                <a:cs typeface="Calibri" panose="020F0502020204030204" pitchFamily="34" charset="0"/>
              </a:rPr>
              <a:t>bản</a:t>
            </a:r>
            <a:r>
              <a:rPr lang="en-US" sz="4400" b="1" i="1" dirty="0">
                <a:latin typeface="Calibri" panose="020F0502020204030204" pitchFamily="34" charset="0"/>
                <a:cs typeface="Calibri" panose="020F0502020204030204" pitchFamily="34" charset="0"/>
              </a:rPr>
              <a:t> </a:t>
            </a:r>
            <a:r>
              <a:rPr lang="en-US" sz="4400" b="1" i="1" dirty="0" err="1">
                <a:latin typeface="Calibri" panose="020F0502020204030204" pitchFamily="34" charset="0"/>
                <a:cs typeface="Calibri" panose="020F0502020204030204" pitchFamily="34" charset="0"/>
              </a:rPr>
              <a:t>xô</a:t>
            </a:r>
            <a:r>
              <a:rPr lang="en-US" sz="4400" b="1" i="1" dirty="0">
                <a:latin typeface="Calibri" panose="020F0502020204030204" pitchFamily="34" charset="0"/>
                <a:cs typeface="Calibri" panose="020F0502020204030204" pitchFamily="34" charset="0"/>
              </a:rPr>
              <a:t> - </a:t>
            </a:r>
            <a:r>
              <a:rPr lang="en-US" sz="4400" b="1" i="1" dirty="0" err="1">
                <a:latin typeface="Calibri" panose="020F0502020204030204" pitchFamily="34" charset="0"/>
                <a:cs typeface="Calibri" panose="020F0502020204030204" pitchFamily="34" charset="0"/>
              </a:rPr>
              <a:t>nát</a:t>
            </a:r>
            <a:r>
              <a:rPr lang="en-US" sz="4400" b="1" i="1" dirty="0">
                <a:latin typeface="Calibri" panose="020F0502020204030204" pitchFamily="34" charset="0"/>
                <a:cs typeface="Calibri" panose="020F0502020204030204" pitchFamily="34" charset="0"/>
              </a:rPr>
              <a:t> </a:t>
            </a:r>
            <a:r>
              <a:rPr lang="en-US" sz="4400" b="1" i="1" dirty="0" err="1">
                <a:latin typeface="Calibri" panose="020F0502020204030204" pitchFamily="34" charset="0"/>
                <a:cs typeface="Calibri" panose="020F0502020204030204" pitchFamily="34" charset="0"/>
              </a:rPr>
              <a:t>Ánh</a:t>
            </a:r>
            <a:r>
              <a:rPr lang="en-US" sz="4400" b="1" i="1" dirty="0">
                <a:latin typeface="Calibri" panose="020F0502020204030204" pitchFamily="34" charset="0"/>
                <a:cs typeface="Calibri" panose="020F0502020204030204" pitchFamily="34" charset="0"/>
              </a:rPr>
              <a:t> </a:t>
            </a:r>
            <a:r>
              <a:rPr lang="en-US" sz="4400" b="1" i="1" dirty="0" err="1">
                <a:latin typeface="Calibri" panose="020F0502020204030204" pitchFamily="34" charset="0"/>
                <a:cs typeface="Calibri" panose="020F0502020204030204" pitchFamily="34" charset="0"/>
              </a:rPr>
              <a:t>trăng</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em</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có</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từ</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nào</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chưa</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hiểu</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nghĩa</a:t>
            </a:r>
            <a:r>
              <a:rPr lang="en-US" sz="4400" b="1" dirty="0">
                <a:solidFill>
                  <a:prstClr val="black"/>
                </a:solidFill>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87470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044814C0-485E-AD94-0C89-B0420D4C8B2D}"/>
              </a:ext>
            </a:extLst>
          </p:cNvPr>
          <p:cNvSpPr/>
          <p:nvPr/>
        </p:nvSpPr>
        <p:spPr>
          <a:xfrm rot="21394172">
            <a:off x="6650677" y="2567432"/>
            <a:ext cx="5157385" cy="2405790"/>
          </a:xfrm>
          <a:prstGeom prst="rect">
            <a:avLst/>
          </a:prstGeom>
          <a:solidFill>
            <a:srgbClr val="FFFF00">
              <a:alpha val="43000"/>
            </a:srgbClr>
          </a:solidFill>
          <a:ln w="28575">
            <a:solidFill>
              <a:srgbClr val="00206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just"/>
            <a:r>
              <a:rPr lang="vi-VN"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Xô-nát: bản nhạc gồm ba hoặc bốn chương khác nhau về nhịp điệu nhưng nối tiếp nhau.</a:t>
            </a:r>
          </a:p>
        </p:txBody>
      </p:sp>
      <p:pic>
        <p:nvPicPr>
          <p:cNvPr id="9" name="Picture 8">
            <a:extLst>
              <a:ext uri="{FF2B5EF4-FFF2-40B4-BE49-F238E27FC236}">
                <a16:creationId xmlns:a16="http://schemas.microsoft.com/office/drawing/2014/main" id="{E9D5E0DC-3D23-242D-5A9D-681E0C743055}"/>
              </a:ext>
            </a:extLst>
          </p:cNvPr>
          <p:cNvPicPr>
            <a:picLocks noChangeAspect="1"/>
          </p:cNvPicPr>
          <p:nvPr/>
        </p:nvPicPr>
        <p:blipFill>
          <a:blip r:embed="rId4"/>
          <a:stretch>
            <a:fillRect/>
          </a:stretch>
        </p:blipFill>
        <p:spPr>
          <a:xfrm>
            <a:off x="5328081" y="615504"/>
            <a:ext cx="6863919" cy="1372784"/>
          </a:xfrm>
          <a:prstGeom prst="rect">
            <a:avLst/>
          </a:prstGeom>
        </p:spPr>
      </p:pic>
      <p:pic>
        <p:nvPicPr>
          <p:cNvPr id="2050" name="Picture 2" descr="Báo Đà Nẵng điện tử">
            <a:extLst>
              <a:ext uri="{FF2B5EF4-FFF2-40B4-BE49-F238E27FC236}">
                <a16:creationId xmlns:a16="http://schemas.microsoft.com/office/drawing/2014/main" id="{C52BEBCD-2185-47FB-9004-783CA697BA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20153">
            <a:off x="844514" y="1891600"/>
            <a:ext cx="5152249" cy="2899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3996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044814C0-485E-AD94-0C89-B0420D4C8B2D}"/>
              </a:ext>
            </a:extLst>
          </p:cNvPr>
          <p:cNvSpPr/>
          <p:nvPr/>
        </p:nvSpPr>
        <p:spPr>
          <a:xfrm rot="21394172">
            <a:off x="6637192" y="2117118"/>
            <a:ext cx="5157385" cy="2856507"/>
          </a:xfrm>
          <a:prstGeom prst="rect">
            <a:avLst/>
          </a:prstGeom>
          <a:solidFill>
            <a:srgbClr val="FFFF00">
              <a:alpha val="43000"/>
            </a:srgbClr>
          </a:solidFill>
          <a:ln w="28575">
            <a:solidFill>
              <a:srgbClr val="00206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Sông Ða-nuýp: sông dài thứ hai ở châu</a:t>
            </a: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Â</a:t>
            </a:r>
            <a:r>
              <a:rPr lang="vi-VN"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 chảy qua nhiều nước Trung  u và Đông</a:t>
            </a: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Â</a:t>
            </a:r>
            <a:r>
              <a:rPr lang="vi-VN"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 trong đó có nước Áo.</a:t>
            </a:r>
          </a:p>
        </p:txBody>
      </p:sp>
      <p:pic>
        <p:nvPicPr>
          <p:cNvPr id="9" name="Picture 8">
            <a:extLst>
              <a:ext uri="{FF2B5EF4-FFF2-40B4-BE49-F238E27FC236}">
                <a16:creationId xmlns:a16="http://schemas.microsoft.com/office/drawing/2014/main" id="{E9D5E0DC-3D23-242D-5A9D-681E0C743055}"/>
              </a:ext>
            </a:extLst>
          </p:cNvPr>
          <p:cNvPicPr>
            <a:picLocks noChangeAspect="1"/>
          </p:cNvPicPr>
          <p:nvPr/>
        </p:nvPicPr>
        <p:blipFill>
          <a:blip r:embed="rId4"/>
          <a:stretch>
            <a:fillRect/>
          </a:stretch>
        </p:blipFill>
        <p:spPr>
          <a:xfrm>
            <a:off x="5328081" y="615504"/>
            <a:ext cx="6863919" cy="1372784"/>
          </a:xfrm>
          <a:prstGeom prst="rect">
            <a:avLst/>
          </a:prstGeom>
        </p:spPr>
      </p:pic>
      <p:pic>
        <p:nvPicPr>
          <p:cNvPr id="9218" name="Picture 2" descr="Sông Danube - Khám phá nơi &quot;Sông Đa-nuýp&quot; chảy qua Budapest">
            <a:extLst>
              <a:ext uri="{FF2B5EF4-FFF2-40B4-BE49-F238E27FC236}">
                <a16:creationId xmlns:a16="http://schemas.microsoft.com/office/drawing/2014/main" id="{D8DF83BF-6B53-B70E-38F8-FD1602C8C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392" y="1719817"/>
            <a:ext cx="5426592" cy="3617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27192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044814C0-485E-AD94-0C89-B0420D4C8B2D}"/>
              </a:ext>
            </a:extLst>
          </p:cNvPr>
          <p:cNvSpPr/>
          <p:nvPr/>
        </p:nvSpPr>
        <p:spPr>
          <a:xfrm rot="21394172">
            <a:off x="6647836" y="2341355"/>
            <a:ext cx="5157385" cy="1790703"/>
          </a:xfrm>
          <a:prstGeom prst="rect">
            <a:avLst/>
          </a:prstGeom>
          <a:solidFill>
            <a:srgbClr val="FFFF00">
              <a:alpha val="43000"/>
            </a:srgbClr>
          </a:solidFill>
          <a:ln w="28575">
            <a:solidFill>
              <a:srgbClr val="00206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sz="4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Viên: thủ đô của nước Áo.</a:t>
            </a:r>
          </a:p>
        </p:txBody>
      </p:sp>
      <p:pic>
        <p:nvPicPr>
          <p:cNvPr id="9" name="Picture 8">
            <a:extLst>
              <a:ext uri="{FF2B5EF4-FFF2-40B4-BE49-F238E27FC236}">
                <a16:creationId xmlns:a16="http://schemas.microsoft.com/office/drawing/2014/main" id="{E9D5E0DC-3D23-242D-5A9D-681E0C743055}"/>
              </a:ext>
            </a:extLst>
          </p:cNvPr>
          <p:cNvPicPr>
            <a:picLocks noChangeAspect="1"/>
          </p:cNvPicPr>
          <p:nvPr/>
        </p:nvPicPr>
        <p:blipFill>
          <a:blip r:embed="rId4"/>
          <a:stretch>
            <a:fillRect/>
          </a:stretch>
        </p:blipFill>
        <p:spPr>
          <a:xfrm>
            <a:off x="5328081" y="615504"/>
            <a:ext cx="6863919" cy="1372784"/>
          </a:xfrm>
          <a:prstGeom prst="rect">
            <a:avLst/>
          </a:prstGeom>
        </p:spPr>
      </p:pic>
      <p:pic>
        <p:nvPicPr>
          <p:cNvPr id="10242" name="Picture 2" descr="Thủ đô của Áo là gì? Khám phá thủ đô nước Áo">
            <a:extLst>
              <a:ext uri="{FF2B5EF4-FFF2-40B4-BE49-F238E27FC236}">
                <a16:creationId xmlns:a16="http://schemas.microsoft.com/office/drawing/2014/main" id="{F38A49E1-E1D1-7992-2B9A-170B99732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28" y="1800447"/>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15759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044814C0-485E-AD94-0C89-B0420D4C8B2D}"/>
              </a:ext>
            </a:extLst>
          </p:cNvPr>
          <p:cNvSpPr/>
          <p:nvPr/>
        </p:nvSpPr>
        <p:spPr>
          <a:xfrm rot="21394172">
            <a:off x="6662785" y="2340907"/>
            <a:ext cx="5157385" cy="2290379"/>
          </a:xfrm>
          <a:prstGeom prst="rect">
            <a:avLst/>
          </a:prstGeom>
          <a:solidFill>
            <a:srgbClr val="FFFF00">
              <a:alpha val="43000"/>
            </a:srgbClr>
          </a:solidFill>
          <a:ln w="28575">
            <a:solidFill>
              <a:srgbClr val="00206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sz="4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Đàn dương cầm: tên gọi khác của đàn pi-a-nô. </a:t>
            </a:r>
          </a:p>
        </p:txBody>
      </p:sp>
      <p:pic>
        <p:nvPicPr>
          <p:cNvPr id="9" name="Picture 8">
            <a:extLst>
              <a:ext uri="{FF2B5EF4-FFF2-40B4-BE49-F238E27FC236}">
                <a16:creationId xmlns:a16="http://schemas.microsoft.com/office/drawing/2014/main" id="{E9D5E0DC-3D23-242D-5A9D-681E0C743055}"/>
              </a:ext>
            </a:extLst>
          </p:cNvPr>
          <p:cNvPicPr>
            <a:picLocks noChangeAspect="1"/>
          </p:cNvPicPr>
          <p:nvPr/>
        </p:nvPicPr>
        <p:blipFill>
          <a:blip r:embed="rId4"/>
          <a:stretch>
            <a:fillRect/>
          </a:stretch>
        </p:blipFill>
        <p:spPr>
          <a:xfrm>
            <a:off x="5328081" y="615504"/>
            <a:ext cx="6863919" cy="1372784"/>
          </a:xfrm>
          <a:prstGeom prst="rect">
            <a:avLst/>
          </a:prstGeom>
        </p:spPr>
      </p:pic>
      <p:pic>
        <p:nvPicPr>
          <p:cNvPr id="11266" name="Picture 2" descr="Cấu Tạo Đàn Piano Đại Dương Cầm | Yamaha">
            <a:extLst>
              <a:ext uri="{FF2B5EF4-FFF2-40B4-BE49-F238E27FC236}">
                <a16:creationId xmlns:a16="http://schemas.microsoft.com/office/drawing/2014/main" id="{82795136-2621-F608-6988-4D90730074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809" y="1464912"/>
            <a:ext cx="5159560" cy="42447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109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2456F374-E39C-B8C2-28A6-F7C15FF82E47}"/>
              </a:ext>
            </a:extLst>
          </p:cNvPr>
          <p:cNvSpPr/>
          <p:nvPr/>
        </p:nvSpPr>
        <p:spPr>
          <a:xfrm>
            <a:off x="675973" y="2620522"/>
            <a:ext cx="10924148" cy="3663319"/>
          </a:xfrm>
          <a:custGeom>
            <a:avLst/>
            <a:gdLst>
              <a:gd name="connsiteX0" fmla="*/ 0 w 10924148"/>
              <a:gd name="connsiteY0" fmla="*/ 610565 h 3663319"/>
              <a:gd name="connsiteX1" fmla="*/ 610565 w 10924148"/>
              <a:gd name="connsiteY1" fmla="*/ 0 h 3663319"/>
              <a:gd name="connsiteX2" fmla="*/ 1206608 w 10924148"/>
              <a:gd name="connsiteY2" fmla="*/ 0 h 3663319"/>
              <a:gd name="connsiteX3" fmla="*/ 2093741 w 10924148"/>
              <a:gd name="connsiteY3" fmla="*/ 0 h 3663319"/>
              <a:gd name="connsiteX4" fmla="*/ 2592753 w 10924148"/>
              <a:gd name="connsiteY4" fmla="*/ 0 h 3663319"/>
              <a:gd name="connsiteX5" fmla="*/ 3188795 w 10924148"/>
              <a:gd name="connsiteY5" fmla="*/ 0 h 3663319"/>
              <a:gd name="connsiteX6" fmla="*/ 3687808 w 10924148"/>
              <a:gd name="connsiteY6" fmla="*/ 0 h 3663319"/>
              <a:gd name="connsiteX7" fmla="*/ 4477911 w 10924148"/>
              <a:gd name="connsiteY7" fmla="*/ 0 h 3663319"/>
              <a:gd name="connsiteX8" fmla="*/ 5268014 w 10924148"/>
              <a:gd name="connsiteY8" fmla="*/ 0 h 3663319"/>
              <a:gd name="connsiteX9" fmla="*/ 6058117 w 10924148"/>
              <a:gd name="connsiteY9" fmla="*/ 0 h 3663319"/>
              <a:gd name="connsiteX10" fmla="*/ 6460099 w 10924148"/>
              <a:gd name="connsiteY10" fmla="*/ 0 h 3663319"/>
              <a:gd name="connsiteX11" fmla="*/ 6862081 w 10924148"/>
              <a:gd name="connsiteY11" fmla="*/ 0 h 3663319"/>
              <a:gd name="connsiteX12" fmla="*/ 7555154 w 10924148"/>
              <a:gd name="connsiteY12" fmla="*/ 0 h 3663319"/>
              <a:gd name="connsiteX13" fmla="*/ 8345256 w 10924148"/>
              <a:gd name="connsiteY13" fmla="*/ 0 h 3663319"/>
              <a:gd name="connsiteX14" fmla="*/ 8747239 w 10924148"/>
              <a:gd name="connsiteY14" fmla="*/ 0 h 3663319"/>
              <a:gd name="connsiteX15" fmla="*/ 9634372 w 10924148"/>
              <a:gd name="connsiteY15" fmla="*/ 0 h 3663319"/>
              <a:gd name="connsiteX16" fmla="*/ 10313583 w 10924148"/>
              <a:gd name="connsiteY16" fmla="*/ 0 h 3663319"/>
              <a:gd name="connsiteX17" fmla="*/ 10924148 w 10924148"/>
              <a:gd name="connsiteY17" fmla="*/ 610565 h 3663319"/>
              <a:gd name="connsiteX18" fmla="*/ 10924148 w 10924148"/>
              <a:gd name="connsiteY18" fmla="*/ 1147847 h 3663319"/>
              <a:gd name="connsiteX19" fmla="*/ 10924148 w 10924148"/>
              <a:gd name="connsiteY19" fmla="*/ 1807238 h 3663319"/>
              <a:gd name="connsiteX20" fmla="*/ 10924148 w 10924148"/>
              <a:gd name="connsiteY20" fmla="*/ 2466629 h 3663319"/>
              <a:gd name="connsiteX21" fmla="*/ 10924148 w 10924148"/>
              <a:gd name="connsiteY21" fmla="*/ 3052754 h 3663319"/>
              <a:gd name="connsiteX22" fmla="*/ 10313583 w 10924148"/>
              <a:gd name="connsiteY22" fmla="*/ 3663319 h 3663319"/>
              <a:gd name="connsiteX23" fmla="*/ 9911601 w 10924148"/>
              <a:gd name="connsiteY23" fmla="*/ 3663319 h 3663319"/>
              <a:gd name="connsiteX24" fmla="*/ 9509619 w 10924148"/>
              <a:gd name="connsiteY24" fmla="*/ 3663319 h 3663319"/>
              <a:gd name="connsiteX25" fmla="*/ 9107636 w 10924148"/>
              <a:gd name="connsiteY25" fmla="*/ 3663319 h 3663319"/>
              <a:gd name="connsiteX26" fmla="*/ 8317534 w 10924148"/>
              <a:gd name="connsiteY26" fmla="*/ 3663319 h 3663319"/>
              <a:gd name="connsiteX27" fmla="*/ 7818521 w 10924148"/>
              <a:gd name="connsiteY27" fmla="*/ 3663319 h 3663319"/>
              <a:gd name="connsiteX28" fmla="*/ 7222479 w 10924148"/>
              <a:gd name="connsiteY28" fmla="*/ 3663319 h 3663319"/>
              <a:gd name="connsiteX29" fmla="*/ 6529406 w 10924148"/>
              <a:gd name="connsiteY29" fmla="*/ 3663319 h 3663319"/>
              <a:gd name="connsiteX30" fmla="*/ 6030394 w 10924148"/>
              <a:gd name="connsiteY30" fmla="*/ 3663319 h 3663319"/>
              <a:gd name="connsiteX31" fmla="*/ 5531381 w 10924148"/>
              <a:gd name="connsiteY31" fmla="*/ 3663319 h 3663319"/>
              <a:gd name="connsiteX32" fmla="*/ 5129399 w 10924148"/>
              <a:gd name="connsiteY32" fmla="*/ 3663319 h 3663319"/>
              <a:gd name="connsiteX33" fmla="*/ 4533357 w 10924148"/>
              <a:gd name="connsiteY33" fmla="*/ 3663319 h 3663319"/>
              <a:gd name="connsiteX34" fmla="*/ 3743254 w 10924148"/>
              <a:gd name="connsiteY34" fmla="*/ 3663319 h 3663319"/>
              <a:gd name="connsiteX35" fmla="*/ 3050181 w 10924148"/>
              <a:gd name="connsiteY35" fmla="*/ 3663319 h 3663319"/>
              <a:gd name="connsiteX36" fmla="*/ 2551169 w 10924148"/>
              <a:gd name="connsiteY36" fmla="*/ 3663319 h 3663319"/>
              <a:gd name="connsiteX37" fmla="*/ 2149186 w 10924148"/>
              <a:gd name="connsiteY37" fmla="*/ 3663319 h 3663319"/>
              <a:gd name="connsiteX38" fmla="*/ 1262053 w 10924148"/>
              <a:gd name="connsiteY38" fmla="*/ 3663319 h 3663319"/>
              <a:gd name="connsiteX39" fmla="*/ 610565 w 10924148"/>
              <a:gd name="connsiteY39" fmla="*/ 3663319 h 3663319"/>
              <a:gd name="connsiteX40" fmla="*/ 0 w 10924148"/>
              <a:gd name="connsiteY40" fmla="*/ 3052754 h 3663319"/>
              <a:gd name="connsiteX41" fmla="*/ 0 w 10924148"/>
              <a:gd name="connsiteY41" fmla="*/ 2466629 h 3663319"/>
              <a:gd name="connsiteX42" fmla="*/ 0 w 10924148"/>
              <a:gd name="connsiteY42" fmla="*/ 1831660 h 3663319"/>
              <a:gd name="connsiteX43" fmla="*/ 0 w 10924148"/>
              <a:gd name="connsiteY43" fmla="*/ 1269956 h 3663319"/>
              <a:gd name="connsiteX44" fmla="*/ 0 w 10924148"/>
              <a:gd name="connsiteY44" fmla="*/ 610565 h 36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24148" h="3663319" fill="none" extrusionOk="0">
                <a:moveTo>
                  <a:pt x="0" y="610565"/>
                </a:moveTo>
                <a:cubicBezTo>
                  <a:pt x="-2579" y="232973"/>
                  <a:pt x="201278" y="-31493"/>
                  <a:pt x="610565" y="0"/>
                </a:cubicBezTo>
                <a:cubicBezTo>
                  <a:pt x="828140" y="28211"/>
                  <a:pt x="1035382" y="-961"/>
                  <a:pt x="1206608" y="0"/>
                </a:cubicBezTo>
                <a:cubicBezTo>
                  <a:pt x="1377834" y="961"/>
                  <a:pt x="1655949" y="-12408"/>
                  <a:pt x="2093741" y="0"/>
                </a:cubicBezTo>
                <a:cubicBezTo>
                  <a:pt x="2531533" y="12408"/>
                  <a:pt x="2377757" y="11213"/>
                  <a:pt x="2592753" y="0"/>
                </a:cubicBezTo>
                <a:cubicBezTo>
                  <a:pt x="2807749" y="-11213"/>
                  <a:pt x="2914715" y="-22525"/>
                  <a:pt x="3188795" y="0"/>
                </a:cubicBezTo>
                <a:cubicBezTo>
                  <a:pt x="3462875" y="22525"/>
                  <a:pt x="3458012" y="5897"/>
                  <a:pt x="3687808" y="0"/>
                </a:cubicBezTo>
                <a:cubicBezTo>
                  <a:pt x="3917604" y="-5897"/>
                  <a:pt x="4151664" y="-16539"/>
                  <a:pt x="4477911" y="0"/>
                </a:cubicBezTo>
                <a:cubicBezTo>
                  <a:pt x="4804158" y="16539"/>
                  <a:pt x="4984374" y="25734"/>
                  <a:pt x="5268014" y="0"/>
                </a:cubicBezTo>
                <a:cubicBezTo>
                  <a:pt x="5551654" y="-25734"/>
                  <a:pt x="5869030" y="26404"/>
                  <a:pt x="6058117" y="0"/>
                </a:cubicBezTo>
                <a:cubicBezTo>
                  <a:pt x="6247204" y="-26404"/>
                  <a:pt x="6269289" y="8140"/>
                  <a:pt x="6460099" y="0"/>
                </a:cubicBezTo>
                <a:cubicBezTo>
                  <a:pt x="6650909" y="-8140"/>
                  <a:pt x="6757060" y="17711"/>
                  <a:pt x="6862081" y="0"/>
                </a:cubicBezTo>
                <a:cubicBezTo>
                  <a:pt x="6967102" y="-17711"/>
                  <a:pt x="7300530" y="9019"/>
                  <a:pt x="7555154" y="0"/>
                </a:cubicBezTo>
                <a:cubicBezTo>
                  <a:pt x="7809778" y="-9019"/>
                  <a:pt x="8013594" y="-25060"/>
                  <a:pt x="8345256" y="0"/>
                </a:cubicBezTo>
                <a:cubicBezTo>
                  <a:pt x="8676918" y="25060"/>
                  <a:pt x="8603512" y="-2743"/>
                  <a:pt x="8747239" y="0"/>
                </a:cubicBezTo>
                <a:cubicBezTo>
                  <a:pt x="8890966" y="2743"/>
                  <a:pt x="9382224" y="12016"/>
                  <a:pt x="9634372" y="0"/>
                </a:cubicBezTo>
                <a:cubicBezTo>
                  <a:pt x="9886520" y="-12016"/>
                  <a:pt x="10177381" y="31184"/>
                  <a:pt x="10313583" y="0"/>
                </a:cubicBezTo>
                <a:cubicBezTo>
                  <a:pt x="10628582" y="43903"/>
                  <a:pt x="10963432" y="245606"/>
                  <a:pt x="10924148" y="610565"/>
                </a:cubicBezTo>
                <a:cubicBezTo>
                  <a:pt x="10913356" y="740565"/>
                  <a:pt x="10944668" y="921695"/>
                  <a:pt x="10924148" y="1147847"/>
                </a:cubicBezTo>
                <a:cubicBezTo>
                  <a:pt x="10903628" y="1373999"/>
                  <a:pt x="10896385" y="1535616"/>
                  <a:pt x="10924148" y="1807238"/>
                </a:cubicBezTo>
                <a:cubicBezTo>
                  <a:pt x="10951911" y="2078860"/>
                  <a:pt x="10948354" y="2198178"/>
                  <a:pt x="10924148" y="2466629"/>
                </a:cubicBezTo>
                <a:cubicBezTo>
                  <a:pt x="10899942" y="2735080"/>
                  <a:pt x="10943658" y="2808520"/>
                  <a:pt x="10924148" y="3052754"/>
                </a:cubicBezTo>
                <a:cubicBezTo>
                  <a:pt x="10933462" y="3454375"/>
                  <a:pt x="10664399" y="3665495"/>
                  <a:pt x="10313583" y="3663319"/>
                </a:cubicBezTo>
                <a:cubicBezTo>
                  <a:pt x="10159818" y="3679869"/>
                  <a:pt x="10022591" y="3657370"/>
                  <a:pt x="9911601" y="3663319"/>
                </a:cubicBezTo>
                <a:cubicBezTo>
                  <a:pt x="9800611" y="3669268"/>
                  <a:pt x="9709595" y="3668077"/>
                  <a:pt x="9509619" y="3663319"/>
                </a:cubicBezTo>
                <a:cubicBezTo>
                  <a:pt x="9309643" y="3658561"/>
                  <a:pt x="9223405" y="3662405"/>
                  <a:pt x="9107636" y="3663319"/>
                </a:cubicBezTo>
                <a:cubicBezTo>
                  <a:pt x="8991867" y="3664233"/>
                  <a:pt x="8614338" y="3662866"/>
                  <a:pt x="8317534" y="3663319"/>
                </a:cubicBezTo>
                <a:cubicBezTo>
                  <a:pt x="8020730" y="3663772"/>
                  <a:pt x="8023029" y="3669411"/>
                  <a:pt x="7818521" y="3663319"/>
                </a:cubicBezTo>
                <a:cubicBezTo>
                  <a:pt x="7614013" y="3657227"/>
                  <a:pt x="7448322" y="3662901"/>
                  <a:pt x="7222479" y="3663319"/>
                </a:cubicBezTo>
                <a:cubicBezTo>
                  <a:pt x="6996636" y="3663737"/>
                  <a:pt x="6785515" y="3697168"/>
                  <a:pt x="6529406" y="3663319"/>
                </a:cubicBezTo>
                <a:cubicBezTo>
                  <a:pt x="6273297" y="3629470"/>
                  <a:pt x="6262172" y="3656768"/>
                  <a:pt x="6030394" y="3663319"/>
                </a:cubicBezTo>
                <a:cubicBezTo>
                  <a:pt x="5798616" y="3669870"/>
                  <a:pt x="5761385" y="3659258"/>
                  <a:pt x="5531381" y="3663319"/>
                </a:cubicBezTo>
                <a:cubicBezTo>
                  <a:pt x="5301377" y="3667380"/>
                  <a:pt x="5314766" y="3673659"/>
                  <a:pt x="5129399" y="3663319"/>
                </a:cubicBezTo>
                <a:cubicBezTo>
                  <a:pt x="4944032" y="3652979"/>
                  <a:pt x="4680545" y="3692115"/>
                  <a:pt x="4533357" y="3663319"/>
                </a:cubicBezTo>
                <a:cubicBezTo>
                  <a:pt x="4386169" y="3634523"/>
                  <a:pt x="3951096" y="3660799"/>
                  <a:pt x="3743254" y="3663319"/>
                </a:cubicBezTo>
                <a:cubicBezTo>
                  <a:pt x="3535412" y="3665839"/>
                  <a:pt x="3381211" y="3638197"/>
                  <a:pt x="3050181" y="3663319"/>
                </a:cubicBezTo>
                <a:cubicBezTo>
                  <a:pt x="2719151" y="3688441"/>
                  <a:pt x="2653155" y="3670373"/>
                  <a:pt x="2551169" y="3663319"/>
                </a:cubicBezTo>
                <a:cubicBezTo>
                  <a:pt x="2449183" y="3656265"/>
                  <a:pt x="2334304" y="3657131"/>
                  <a:pt x="2149186" y="3663319"/>
                </a:cubicBezTo>
                <a:cubicBezTo>
                  <a:pt x="1964068" y="3669507"/>
                  <a:pt x="1500079" y="3703720"/>
                  <a:pt x="1262053" y="3663319"/>
                </a:cubicBezTo>
                <a:cubicBezTo>
                  <a:pt x="1024027" y="3622918"/>
                  <a:pt x="921662" y="3695301"/>
                  <a:pt x="610565" y="3663319"/>
                </a:cubicBezTo>
                <a:cubicBezTo>
                  <a:pt x="318846" y="3662240"/>
                  <a:pt x="33574" y="3349744"/>
                  <a:pt x="0" y="3052754"/>
                </a:cubicBezTo>
                <a:cubicBezTo>
                  <a:pt x="-2584" y="2821819"/>
                  <a:pt x="-23436" y="2639006"/>
                  <a:pt x="0" y="2466629"/>
                </a:cubicBezTo>
                <a:cubicBezTo>
                  <a:pt x="23436" y="2294252"/>
                  <a:pt x="-30755" y="2148906"/>
                  <a:pt x="0" y="1831660"/>
                </a:cubicBezTo>
                <a:cubicBezTo>
                  <a:pt x="30755" y="1514414"/>
                  <a:pt x="25336" y="1454702"/>
                  <a:pt x="0" y="1269956"/>
                </a:cubicBezTo>
                <a:cubicBezTo>
                  <a:pt x="-25336" y="1085210"/>
                  <a:pt x="-17373" y="902403"/>
                  <a:pt x="0" y="610565"/>
                </a:cubicBezTo>
                <a:close/>
              </a:path>
              <a:path w="10924148" h="3663319" stroke="0" extrusionOk="0">
                <a:moveTo>
                  <a:pt x="0" y="610565"/>
                </a:moveTo>
                <a:cubicBezTo>
                  <a:pt x="-44050" y="254264"/>
                  <a:pt x="273752" y="10071"/>
                  <a:pt x="610565" y="0"/>
                </a:cubicBezTo>
                <a:cubicBezTo>
                  <a:pt x="807773" y="20694"/>
                  <a:pt x="1065883" y="-15039"/>
                  <a:pt x="1206608" y="0"/>
                </a:cubicBezTo>
                <a:cubicBezTo>
                  <a:pt x="1347333" y="15039"/>
                  <a:pt x="1649317" y="13345"/>
                  <a:pt x="1996710" y="0"/>
                </a:cubicBezTo>
                <a:cubicBezTo>
                  <a:pt x="2344103" y="-13345"/>
                  <a:pt x="2259594" y="9112"/>
                  <a:pt x="2398693" y="0"/>
                </a:cubicBezTo>
                <a:cubicBezTo>
                  <a:pt x="2537792" y="-9112"/>
                  <a:pt x="2932312" y="-39185"/>
                  <a:pt x="3188795" y="0"/>
                </a:cubicBezTo>
                <a:cubicBezTo>
                  <a:pt x="3445278" y="39185"/>
                  <a:pt x="3476146" y="-13259"/>
                  <a:pt x="3590778" y="0"/>
                </a:cubicBezTo>
                <a:cubicBezTo>
                  <a:pt x="3705410" y="13259"/>
                  <a:pt x="4007248" y="-29953"/>
                  <a:pt x="4380881" y="0"/>
                </a:cubicBezTo>
                <a:cubicBezTo>
                  <a:pt x="4754514" y="29953"/>
                  <a:pt x="4767108" y="-1598"/>
                  <a:pt x="5073953" y="0"/>
                </a:cubicBezTo>
                <a:cubicBezTo>
                  <a:pt x="5380798" y="1598"/>
                  <a:pt x="5418853" y="17556"/>
                  <a:pt x="5669996" y="0"/>
                </a:cubicBezTo>
                <a:cubicBezTo>
                  <a:pt x="5921139" y="-17556"/>
                  <a:pt x="6051290" y="8202"/>
                  <a:pt x="6363069" y="0"/>
                </a:cubicBezTo>
                <a:cubicBezTo>
                  <a:pt x="6674848" y="-8202"/>
                  <a:pt x="6991764" y="36491"/>
                  <a:pt x="7153171" y="0"/>
                </a:cubicBezTo>
                <a:cubicBezTo>
                  <a:pt x="7314578" y="-36491"/>
                  <a:pt x="7543994" y="1394"/>
                  <a:pt x="7846244" y="0"/>
                </a:cubicBezTo>
                <a:cubicBezTo>
                  <a:pt x="8148494" y="-1394"/>
                  <a:pt x="8179076" y="2508"/>
                  <a:pt x="8345256" y="0"/>
                </a:cubicBezTo>
                <a:cubicBezTo>
                  <a:pt x="8511436" y="-2508"/>
                  <a:pt x="8711764" y="24649"/>
                  <a:pt x="8844269" y="0"/>
                </a:cubicBezTo>
                <a:cubicBezTo>
                  <a:pt x="8976774" y="-24649"/>
                  <a:pt x="9177023" y="-10920"/>
                  <a:pt x="9343281" y="0"/>
                </a:cubicBezTo>
                <a:cubicBezTo>
                  <a:pt x="9509539" y="10920"/>
                  <a:pt x="10017714" y="597"/>
                  <a:pt x="10313583" y="0"/>
                </a:cubicBezTo>
                <a:cubicBezTo>
                  <a:pt x="10662170" y="21212"/>
                  <a:pt x="10908731" y="301660"/>
                  <a:pt x="10924148" y="610565"/>
                </a:cubicBezTo>
                <a:cubicBezTo>
                  <a:pt x="10938476" y="851994"/>
                  <a:pt x="10908259" y="964834"/>
                  <a:pt x="10924148" y="1245534"/>
                </a:cubicBezTo>
                <a:cubicBezTo>
                  <a:pt x="10940037" y="1526234"/>
                  <a:pt x="10926348" y="1611224"/>
                  <a:pt x="10924148" y="1831660"/>
                </a:cubicBezTo>
                <a:cubicBezTo>
                  <a:pt x="10921948" y="2052096"/>
                  <a:pt x="10906295" y="2217887"/>
                  <a:pt x="10924148" y="2442207"/>
                </a:cubicBezTo>
                <a:cubicBezTo>
                  <a:pt x="10942001" y="2666527"/>
                  <a:pt x="10907340" y="2750265"/>
                  <a:pt x="10924148" y="3052754"/>
                </a:cubicBezTo>
                <a:cubicBezTo>
                  <a:pt x="10917128" y="3395902"/>
                  <a:pt x="10700303" y="3724075"/>
                  <a:pt x="10313583" y="3663319"/>
                </a:cubicBezTo>
                <a:cubicBezTo>
                  <a:pt x="10023061" y="3693312"/>
                  <a:pt x="9885793" y="3642194"/>
                  <a:pt x="9620510" y="3663319"/>
                </a:cubicBezTo>
                <a:cubicBezTo>
                  <a:pt x="9355227" y="3684444"/>
                  <a:pt x="9284911" y="3677390"/>
                  <a:pt x="9121498" y="3663319"/>
                </a:cubicBezTo>
                <a:cubicBezTo>
                  <a:pt x="8958085" y="3649248"/>
                  <a:pt x="8760198" y="3676047"/>
                  <a:pt x="8525455" y="3663319"/>
                </a:cubicBezTo>
                <a:cubicBezTo>
                  <a:pt x="8290712" y="3650591"/>
                  <a:pt x="8116764" y="3644726"/>
                  <a:pt x="7929413" y="3663319"/>
                </a:cubicBezTo>
                <a:cubicBezTo>
                  <a:pt x="7742062" y="3681912"/>
                  <a:pt x="7666338" y="3651230"/>
                  <a:pt x="7527431" y="3663319"/>
                </a:cubicBezTo>
                <a:cubicBezTo>
                  <a:pt x="7388524" y="3675408"/>
                  <a:pt x="7264877" y="3670716"/>
                  <a:pt x="7125449" y="3663319"/>
                </a:cubicBezTo>
                <a:cubicBezTo>
                  <a:pt x="6986021" y="3655922"/>
                  <a:pt x="6839995" y="3677151"/>
                  <a:pt x="6723466" y="3663319"/>
                </a:cubicBezTo>
                <a:cubicBezTo>
                  <a:pt x="6606937" y="3649487"/>
                  <a:pt x="6375140" y="3661614"/>
                  <a:pt x="6127424" y="3663319"/>
                </a:cubicBezTo>
                <a:cubicBezTo>
                  <a:pt x="5879708" y="3665024"/>
                  <a:pt x="5610413" y="3685108"/>
                  <a:pt x="5434351" y="3663319"/>
                </a:cubicBezTo>
                <a:cubicBezTo>
                  <a:pt x="5258289" y="3641530"/>
                  <a:pt x="4910949" y="3636138"/>
                  <a:pt x="4547218" y="3663319"/>
                </a:cubicBezTo>
                <a:cubicBezTo>
                  <a:pt x="4183487" y="3690500"/>
                  <a:pt x="4002616" y="3634749"/>
                  <a:pt x="3854145" y="3663319"/>
                </a:cubicBezTo>
                <a:cubicBezTo>
                  <a:pt x="3705674" y="3691889"/>
                  <a:pt x="3611670" y="3662940"/>
                  <a:pt x="3452163" y="3663319"/>
                </a:cubicBezTo>
                <a:cubicBezTo>
                  <a:pt x="3292656" y="3663698"/>
                  <a:pt x="2934436" y="3664152"/>
                  <a:pt x="2662060" y="3663319"/>
                </a:cubicBezTo>
                <a:cubicBezTo>
                  <a:pt x="2389684" y="3662486"/>
                  <a:pt x="2271328" y="3680836"/>
                  <a:pt x="2163048" y="3663319"/>
                </a:cubicBezTo>
                <a:cubicBezTo>
                  <a:pt x="2054768" y="3645802"/>
                  <a:pt x="1727338" y="3655534"/>
                  <a:pt x="1372945" y="3663319"/>
                </a:cubicBezTo>
                <a:cubicBezTo>
                  <a:pt x="1018552" y="3671104"/>
                  <a:pt x="876228" y="3680381"/>
                  <a:pt x="610565" y="3663319"/>
                </a:cubicBezTo>
                <a:cubicBezTo>
                  <a:pt x="199290" y="3662833"/>
                  <a:pt x="-23544" y="3367940"/>
                  <a:pt x="0" y="3052754"/>
                </a:cubicBezTo>
                <a:cubicBezTo>
                  <a:pt x="-6752" y="2858101"/>
                  <a:pt x="22552" y="2669360"/>
                  <a:pt x="0" y="2515472"/>
                </a:cubicBezTo>
                <a:cubicBezTo>
                  <a:pt x="-22552" y="2361584"/>
                  <a:pt x="-29933" y="2191169"/>
                  <a:pt x="0" y="1880503"/>
                </a:cubicBezTo>
                <a:cubicBezTo>
                  <a:pt x="29933" y="1569837"/>
                  <a:pt x="-1390" y="1512900"/>
                  <a:pt x="0" y="1294378"/>
                </a:cubicBezTo>
                <a:cubicBezTo>
                  <a:pt x="1390" y="1075857"/>
                  <a:pt x="29383" y="887442"/>
                  <a:pt x="0" y="610565"/>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400" smtClean="0">
                <a:solidFill>
                  <a:prstClr val="black"/>
                </a:solidFill>
                <a:latin typeface="Calibri" panose="020F0502020204030204"/>
              </a:rPr>
              <a:t>Thấy Bét-tô-ven, người cha đau khổ chia sẻ rằng: Con gái ông có một ước mơ duy nhất là được ngắm nhìn ánh trăng trên dòng Đa-nuýp. Nhưng ông rất buồn vì chẳng bao giờ ông có thể giúp con thực hiện được ước mơ của mình.</a:t>
            </a:r>
            <a:endParaRPr lang="vi-VN" sz="2400" dirty="0">
              <a:solidFill>
                <a:prstClr val="black"/>
              </a:solidFill>
              <a:latin typeface="Calibri" panose="020F0502020204030204"/>
            </a:endParaRPr>
          </a:p>
        </p:txBody>
      </p:sp>
      <p:sp>
        <p:nvSpPr>
          <p:cNvPr id="11" name="Rectangle: Diagonal Corners Rounded 10">
            <a:extLst>
              <a:ext uri="{FF2B5EF4-FFF2-40B4-BE49-F238E27FC236}">
                <a16:creationId xmlns:a16="http://schemas.microsoft.com/office/drawing/2014/main" id="{88569C70-5CDD-1A3E-B003-C120DD10C9B3}"/>
              </a:ext>
            </a:extLst>
          </p:cNvPr>
          <p:cNvSpPr/>
          <p:nvPr/>
        </p:nvSpPr>
        <p:spPr>
          <a:xfrm>
            <a:off x="603997" y="1391798"/>
            <a:ext cx="8152076"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5400" smtClean="0">
                <a:solidFill>
                  <a:srgbClr val="FF0000"/>
                </a:solidFill>
                <a:latin typeface="Calibri" panose="020F0502020204030204" pitchFamily="34" charset="0"/>
                <a:cs typeface="Calibri" panose="020F0502020204030204" pitchFamily="34" charset="0"/>
              </a:rPr>
              <a:t>Cách ngắt hơi câu dài</a:t>
            </a:r>
          </a:p>
        </p:txBody>
      </p:sp>
      <p:cxnSp>
        <p:nvCxnSpPr>
          <p:cNvPr id="2" name="Đường nối Thẳng 18">
            <a:extLst>
              <a:ext uri="{FF2B5EF4-FFF2-40B4-BE49-F238E27FC236}">
                <a16:creationId xmlns:a16="http://schemas.microsoft.com/office/drawing/2014/main" id="{02C40792-E082-E545-2C43-354F5DE3E74D}"/>
              </a:ext>
            </a:extLst>
          </p:cNvPr>
          <p:cNvCxnSpPr>
            <a:cxnSpLocks/>
          </p:cNvCxnSpPr>
          <p:nvPr/>
        </p:nvCxnSpPr>
        <p:spPr>
          <a:xfrm flipV="1">
            <a:off x="2796306" y="388755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Đường nối Thẳng 18">
            <a:extLst>
              <a:ext uri="{FF2B5EF4-FFF2-40B4-BE49-F238E27FC236}">
                <a16:creationId xmlns:a16="http://schemas.microsoft.com/office/drawing/2014/main" id="{131E498D-BB6C-3BF2-7B0A-879C9FF89D9E}"/>
              </a:ext>
            </a:extLst>
          </p:cNvPr>
          <p:cNvCxnSpPr>
            <a:cxnSpLocks/>
          </p:cNvCxnSpPr>
          <p:nvPr/>
        </p:nvCxnSpPr>
        <p:spPr>
          <a:xfrm flipV="1">
            <a:off x="6766897" y="387813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8">
            <a:extLst>
              <a:ext uri="{FF2B5EF4-FFF2-40B4-BE49-F238E27FC236}">
                <a16:creationId xmlns:a16="http://schemas.microsoft.com/office/drawing/2014/main" id="{C1CC2F04-F3B3-5A75-821D-8CF9B33C972A}"/>
              </a:ext>
            </a:extLst>
          </p:cNvPr>
          <p:cNvCxnSpPr>
            <a:cxnSpLocks/>
          </p:cNvCxnSpPr>
          <p:nvPr/>
        </p:nvCxnSpPr>
        <p:spPr>
          <a:xfrm flipV="1">
            <a:off x="971087" y="425620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Đường nối Thẳng 18">
            <a:extLst>
              <a:ext uri="{FF2B5EF4-FFF2-40B4-BE49-F238E27FC236}">
                <a16:creationId xmlns:a16="http://schemas.microsoft.com/office/drawing/2014/main" id="{B4E49911-EC5B-3186-D93A-CE9083D6AAF7}"/>
              </a:ext>
            </a:extLst>
          </p:cNvPr>
          <p:cNvCxnSpPr>
            <a:cxnSpLocks/>
          </p:cNvCxnSpPr>
          <p:nvPr/>
        </p:nvCxnSpPr>
        <p:spPr>
          <a:xfrm flipV="1">
            <a:off x="6839201" y="425620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69E379A4-1FE8-02F3-32C3-B901BAF0CEA8}"/>
              </a:ext>
            </a:extLst>
          </p:cNvPr>
          <p:cNvCxnSpPr>
            <a:cxnSpLocks/>
          </p:cNvCxnSpPr>
          <p:nvPr/>
        </p:nvCxnSpPr>
        <p:spPr>
          <a:xfrm flipV="1">
            <a:off x="6791259" y="423322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387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26603224-B239-47D5-FB96-73A7FBC2D505}"/>
              </a:ext>
            </a:extLst>
          </p:cNvPr>
          <p:cNvGrpSpPr/>
          <p:nvPr/>
        </p:nvGrpSpPr>
        <p:grpSpPr>
          <a:xfrm>
            <a:off x="284306" y="395673"/>
            <a:ext cx="5798127" cy="3135379"/>
            <a:chOff x="457200" y="1176848"/>
            <a:chExt cx="5798127" cy="3135379"/>
          </a:xfrm>
        </p:grpSpPr>
        <p:grpSp>
          <p:nvGrpSpPr>
            <p:cNvPr id="3" name="Group 2">
              <a:extLst>
                <a:ext uri="{FF2B5EF4-FFF2-40B4-BE49-F238E27FC236}">
                  <a16:creationId xmlns:a16="http://schemas.microsoft.com/office/drawing/2014/main" id="{2CFFA116-8541-7845-B3E0-6D71FDE2261D}"/>
                </a:ext>
              </a:extLst>
            </p:cNvPr>
            <p:cNvGrpSpPr/>
            <p:nvPr/>
          </p:nvGrpSpPr>
          <p:grpSpPr>
            <a:xfrm>
              <a:off x="457200" y="1922318"/>
              <a:ext cx="5798127" cy="2389909"/>
              <a:chOff x="602672" y="2483427"/>
              <a:chExt cx="5922819" cy="2389909"/>
            </a:xfrm>
            <a:solidFill>
              <a:srgbClr val="FFFFCC"/>
            </a:solidFill>
          </p:grpSpPr>
          <p:sp>
            <p:nvSpPr>
              <p:cNvPr id="6" name="Rectangle: Rounded Corners 5">
                <a:extLst>
                  <a:ext uri="{FF2B5EF4-FFF2-40B4-BE49-F238E27FC236}">
                    <a16:creationId xmlns:a16="http://schemas.microsoft.com/office/drawing/2014/main" id="{E4E343C8-7479-959E-CC3F-FBF6E5781313}"/>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b="1"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Phân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theo</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đoạn</a:t>
                </a:r>
                <a:r>
                  <a:rPr lang="en-US" sz="3200" dirty="0">
                    <a:solidFill>
                      <a:prstClr val="black"/>
                    </a:solidFill>
                    <a:latin typeface="Calibri" panose="020F0502020204030204" pitchFamily="34" charset="0"/>
                    <a:cs typeface="Calibri" panose="020F0502020204030204" pitchFamily="34" charset="0"/>
                  </a:rPr>
                  <a:t>.</a:t>
                </a:r>
              </a:p>
              <a:p>
                <a:pPr algn="just" defTabSz="914377"/>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Tất</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cả</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thành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viên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đều</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a:t>
                </a:r>
              </a:p>
              <a:p>
                <a:pPr algn="just" defTabSz="914377"/>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Giải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nghĩa</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từ</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cùng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nhau</a:t>
                </a:r>
                <a:r>
                  <a:rPr lang="en-US" sz="3200" dirty="0">
                    <a:solidFill>
                      <a:prstClr val="black"/>
                    </a:solidFill>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756E6B4E-E935-F57F-37A8-563A15AE9563}"/>
                  </a:ext>
                </a:extLst>
              </p:cNvPr>
              <p:cNvPicPr>
                <a:picLocks noChangeAspect="1"/>
              </p:cNvPicPr>
              <p:nvPr/>
            </p:nvPicPr>
            <p:blipFill>
              <a:blip r:embed="rId4"/>
              <a:stretch>
                <a:fillRect/>
              </a:stretch>
            </p:blipFill>
            <p:spPr>
              <a:xfrm flipH="1">
                <a:off x="907221" y="2770898"/>
                <a:ext cx="609091" cy="609091"/>
              </a:xfrm>
              <a:prstGeom prst="rect">
                <a:avLst/>
              </a:prstGeom>
              <a:grpFill/>
              <a:ln>
                <a:noFill/>
              </a:ln>
            </p:spPr>
          </p:pic>
          <p:pic>
            <p:nvPicPr>
              <p:cNvPr id="8" name="Picture 7">
                <a:extLst>
                  <a:ext uri="{FF2B5EF4-FFF2-40B4-BE49-F238E27FC236}">
                    <a16:creationId xmlns:a16="http://schemas.microsoft.com/office/drawing/2014/main" id="{4DAED18E-E605-BC09-CD73-B0758FDDC571}"/>
                  </a:ext>
                </a:extLst>
              </p:cNvPr>
              <p:cNvPicPr>
                <a:picLocks noChangeAspect="1"/>
              </p:cNvPicPr>
              <p:nvPr/>
            </p:nvPicPr>
            <p:blipFill>
              <a:blip r:embed="rId4"/>
              <a:stretch>
                <a:fillRect/>
              </a:stretch>
            </p:blipFill>
            <p:spPr>
              <a:xfrm flipH="1">
                <a:off x="907221" y="3268339"/>
                <a:ext cx="609091" cy="609091"/>
              </a:xfrm>
              <a:prstGeom prst="rect">
                <a:avLst/>
              </a:prstGeom>
              <a:grpFill/>
              <a:ln>
                <a:noFill/>
              </a:ln>
            </p:spPr>
          </p:pic>
          <p:pic>
            <p:nvPicPr>
              <p:cNvPr id="9" name="Picture 8">
                <a:extLst>
                  <a:ext uri="{FF2B5EF4-FFF2-40B4-BE49-F238E27FC236}">
                    <a16:creationId xmlns:a16="http://schemas.microsoft.com/office/drawing/2014/main" id="{CE295BF6-7573-06A4-2805-2C70C8F713BA}"/>
                  </a:ext>
                </a:extLst>
              </p:cNvPr>
              <p:cNvPicPr>
                <a:picLocks noChangeAspect="1"/>
              </p:cNvPicPr>
              <p:nvPr/>
            </p:nvPicPr>
            <p:blipFill>
              <a:blip r:embed="rId4"/>
              <a:stretch>
                <a:fillRect/>
              </a:stretch>
            </p:blipFill>
            <p:spPr>
              <a:xfrm flipH="1">
                <a:off x="907221" y="3782556"/>
                <a:ext cx="609091" cy="609091"/>
              </a:xfrm>
              <a:prstGeom prst="rect">
                <a:avLst/>
              </a:prstGeom>
              <a:grpFill/>
              <a:ln>
                <a:noFill/>
              </a:ln>
            </p:spPr>
          </p:pic>
        </p:grpSp>
        <p:sp>
          <p:nvSpPr>
            <p:cNvPr id="5" name="Rectangle: Rounded Corners 4">
              <a:extLst>
                <a:ext uri="{FF2B5EF4-FFF2-40B4-BE49-F238E27FC236}">
                  <a16:creationId xmlns:a16="http://schemas.microsoft.com/office/drawing/2014/main" id="{503B7EE2-A851-B395-17E9-88CA31673FCB}"/>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b="1" dirty="0" err="1">
                  <a:solidFill>
                    <a:prstClr val="black"/>
                  </a:solidFill>
                  <a:latin typeface="Calibri" panose="020F0502020204030204" pitchFamily="34" charset="0"/>
                  <a:cs typeface="Calibri" panose="020F0502020204030204" pitchFamily="34" charset="0"/>
                </a:rPr>
                <a:t>Yêu</a:t>
              </a:r>
              <a:r>
                <a:rPr lang="en-US" sz="6600" b="1" dirty="0">
                  <a:solidFill>
                    <a:prstClr val="black"/>
                  </a:solidFill>
                  <a:latin typeface="Calibri" panose="020F0502020204030204" pitchFamily="34" charset="0"/>
                  <a:cs typeface="Calibri" panose="020F0502020204030204" pitchFamily="34" charset="0"/>
                </a:rPr>
                <a:t> </a:t>
              </a:r>
              <a:r>
                <a:rPr lang="en-US" sz="6600" b="1" dirty="0" err="1">
                  <a:solidFill>
                    <a:prstClr val="black"/>
                  </a:solidFill>
                  <a:latin typeface="Calibri" panose="020F0502020204030204" pitchFamily="34" charset="0"/>
                  <a:cs typeface="Calibri" panose="020F0502020204030204" pitchFamily="34" charset="0"/>
                </a:rPr>
                <a:t>cầu</a:t>
              </a:r>
              <a:endParaRPr lang="en-US" sz="6600" b="1" dirty="0">
                <a:solidFill>
                  <a:prstClr val="black"/>
                </a:solidFill>
                <a:latin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9A602D97-BB9D-400C-8536-2F2FB494FE1C}"/>
              </a:ext>
            </a:extLst>
          </p:cNvPr>
          <p:cNvGrpSpPr/>
          <p:nvPr/>
        </p:nvGrpSpPr>
        <p:grpSpPr>
          <a:xfrm>
            <a:off x="5107877" y="3462652"/>
            <a:ext cx="6840681" cy="3152792"/>
            <a:chOff x="535741" y="1748982"/>
            <a:chExt cx="6840681" cy="3152791"/>
          </a:xfrm>
        </p:grpSpPr>
        <p:grpSp>
          <p:nvGrpSpPr>
            <p:cNvPr id="15" name="Group 14">
              <a:extLst>
                <a:ext uri="{FF2B5EF4-FFF2-40B4-BE49-F238E27FC236}">
                  <a16:creationId xmlns:a16="http://schemas.microsoft.com/office/drawing/2014/main" id="{4B83D97E-5E3F-3BF4-F836-FBDF5D441265}"/>
                </a:ext>
              </a:extLst>
            </p:cNvPr>
            <p:cNvGrpSpPr/>
            <p:nvPr/>
          </p:nvGrpSpPr>
          <p:grpSpPr>
            <a:xfrm>
              <a:off x="535741" y="2511864"/>
              <a:ext cx="6840681" cy="2389909"/>
              <a:chOff x="5351318" y="4311147"/>
              <a:chExt cx="6840681" cy="2389909"/>
            </a:xfrm>
            <a:solidFill>
              <a:srgbClr val="FFFFCC"/>
            </a:solidFill>
          </p:grpSpPr>
          <p:sp>
            <p:nvSpPr>
              <p:cNvPr id="17" name="Rectangle: Rounded Corners 16">
                <a:extLst>
                  <a:ext uri="{FF2B5EF4-FFF2-40B4-BE49-F238E27FC236}">
                    <a16:creationId xmlns:a16="http://schemas.microsoft.com/office/drawing/2014/main" id="{410E37D2-B73B-A6BB-DCBB-39B7C9213507}"/>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đúng</a:t>
                </a:r>
                <a:r>
                  <a:rPr lang="en-US" sz="3200" dirty="0">
                    <a:solidFill>
                      <a:prstClr val="black"/>
                    </a:solidFill>
                    <a:latin typeface="Calibri" panose="020F0502020204030204" pitchFamily="34" charset="0"/>
                    <a:cs typeface="Calibri" panose="020F0502020204030204" pitchFamily="34" charset="0"/>
                  </a:rPr>
                  <a:t>.</a:t>
                </a:r>
              </a:p>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to, </a:t>
                </a:r>
                <a:r>
                  <a:rPr lang="en-US" sz="3200" dirty="0" err="1">
                    <a:solidFill>
                      <a:prstClr val="black"/>
                    </a:solidFill>
                    <a:latin typeface="Calibri" panose="020F0502020204030204" pitchFamily="34" charset="0"/>
                    <a:cs typeface="Calibri" panose="020F0502020204030204" pitchFamily="34" charset="0"/>
                  </a:rPr>
                  <a:t>rõ</a:t>
                </a:r>
                <a:r>
                  <a:rPr lang="en-US" sz="3200" dirty="0">
                    <a:solidFill>
                      <a:prstClr val="black"/>
                    </a:solidFill>
                    <a:latin typeface="Calibri" panose="020F0502020204030204" pitchFamily="34" charset="0"/>
                    <a:cs typeface="Calibri" panose="020F0502020204030204" pitchFamily="34" charset="0"/>
                  </a:rPr>
                  <a:t>.</a:t>
                </a:r>
              </a:p>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ngắt</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nghỉ</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đúng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chỗ</a:t>
                </a:r>
                <a:r>
                  <a:rPr lang="en-US" sz="3200" dirty="0">
                    <a:solidFill>
                      <a:prstClr val="black"/>
                    </a:solidFill>
                    <a:latin typeface="Calibri" panose="020F0502020204030204" pitchFamily="34" charset="0"/>
                    <a:cs typeface="Calibri" panose="020F0502020204030204" pitchFamily="34" charset="0"/>
                  </a:rPr>
                  <a:t>.</a:t>
                </a:r>
              </a:p>
            </p:txBody>
          </p:sp>
          <p:grpSp>
            <p:nvGrpSpPr>
              <p:cNvPr id="18" name="Group 17">
                <a:extLst>
                  <a:ext uri="{FF2B5EF4-FFF2-40B4-BE49-F238E27FC236}">
                    <a16:creationId xmlns:a16="http://schemas.microsoft.com/office/drawing/2014/main" id="{51B6C26B-CEF7-EF75-F1B8-0BBFBEE3D2DB}"/>
                  </a:ext>
                </a:extLst>
              </p:cNvPr>
              <p:cNvGrpSpPr/>
              <p:nvPr/>
            </p:nvGrpSpPr>
            <p:grpSpPr>
              <a:xfrm>
                <a:off x="7848306" y="4505769"/>
                <a:ext cx="1916933" cy="698087"/>
                <a:chOff x="7938042" y="4498699"/>
                <a:chExt cx="2135833" cy="786591"/>
              </a:xfrm>
              <a:grpFill/>
            </p:grpSpPr>
            <p:pic>
              <p:nvPicPr>
                <p:cNvPr id="27" name="Picture 26" descr="Icon&#10;&#10;Description automatically generated">
                  <a:extLst>
                    <a:ext uri="{FF2B5EF4-FFF2-40B4-BE49-F238E27FC236}">
                      <a16:creationId xmlns:a16="http://schemas.microsoft.com/office/drawing/2014/main" id="{24E276BB-A3AB-7EBA-458E-8EEC5097A8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8" name="Picture 27" descr="Icon&#10;&#10;Description automatically generated">
                  <a:extLst>
                    <a:ext uri="{FF2B5EF4-FFF2-40B4-BE49-F238E27FC236}">
                      <a16:creationId xmlns:a16="http://schemas.microsoft.com/office/drawing/2014/main" id="{F24A4467-89EF-609F-69E0-AAE91AA633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9" name="Picture 28" descr="Icon&#10;&#10;Description automatically generated">
                  <a:extLst>
                    <a:ext uri="{FF2B5EF4-FFF2-40B4-BE49-F238E27FC236}">
                      <a16:creationId xmlns:a16="http://schemas.microsoft.com/office/drawing/2014/main" id="{B258983E-B871-B721-7B80-0B2400C8F9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9" name="Group 18">
                <a:extLst>
                  <a:ext uri="{FF2B5EF4-FFF2-40B4-BE49-F238E27FC236}">
                    <a16:creationId xmlns:a16="http://schemas.microsoft.com/office/drawing/2014/main" id="{E9C3F269-D8CA-C78F-A3EE-B241BE9742E3}"/>
                  </a:ext>
                </a:extLst>
              </p:cNvPr>
              <p:cNvGrpSpPr/>
              <p:nvPr/>
            </p:nvGrpSpPr>
            <p:grpSpPr>
              <a:xfrm>
                <a:off x="7843282" y="5133562"/>
                <a:ext cx="1935526" cy="692431"/>
                <a:chOff x="7872868" y="4435004"/>
                <a:chExt cx="2216677" cy="790399"/>
              </a:xfrm>
              <a:grpFill/>
            </p:grpSpPr>
            <p:pic>
              <p:nvPicPr>
                <p:cNvPr id="24" name="Picture 23" descr="Icon&#10;&#10;Description automatically generated">
                  <a:extLst>
                    <a:ext uri="{FF2B5EF4-FFF2-40B4-BE49-F238E27FC236}">
                      <a16:creationId xmlns:a16="http://schemas.microsoft.com/office/drawing/2014/main" id="{F6E965F4-CE33-BF60-1073-247D11CE6E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5" name="Picture 24" descr="Icon&#10;&#10;Description automatically generated">
                  <a:extLst>
                    <a:ext uri="{FF2B5EF4-FFF2-40B4-BE49-F238E27FC236}">
                      <a16:creationId xmlns:a16="http://schemas.microsoft.com/office/drawing/2014/main" id="{C6F8565C-6FED-87DC-7CE0-21AC1552D9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9DAA27A8-FECD-ECE2-41E8-BCC5A999DA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20" name="Group 19">
                <a:extLst>
                  <a:ext uri="{FF2B5EF4-FFF2-40B4-BE49-F238E27FC236}">
                    <a16:creationId xmlns:a16="http://schemas.microsoft.com/office/drawing/2014/main" id="{B6A551B1-CB77-B778-BDFD-B139E79388FC}"/>
                  </a:ext>
                </a:extLst>
              </p:cNvPr>
              <p:cNvGrpSpPr/>
              <p:nvPr/>
            </p:nvGrpSpPr>
            <p:grpSpPr>
              <a:xfrm>
                <a:off x="10125528" y="5659583"/>
                <a:ext cx="1915391" cy="682868"/>
                <a:chOff x="7935191" y="4561610"/>
                <a:chExt cx="2134115" cy="769441"/>
              </a:xfrm>
              <a:grpFill/>
            </p:grpSpPr>
            <p:pic>
              <p:nvPicPr>
                <p:cNvPr id="21" name="Picture 20" descr="Icon&#10;&#10;Description automatically generated">
                  <a:extLst>
                    <a:ext uri="{FF2B5EF4-FFF2-40B4-BE49-F238E27FC236}">
                      <a16:creationId xmlns:a16="http://schemas.microsoft.com/office/drawing/2014/main" id="{F5796659-DF7B-2EBC-969F-00256F642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7914B2CB-4A7A-A81A-10F1-B2382303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5C385390-B963-21A3-A63F-57F68C9D72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6" name="Rectangle: Rounded Corners 15">
              <a:extLst>
                <a:ext uri="{FF2B5EF4-FFF2-40B4-BE49-F238E27FC236}">
                  <a16:creationId xmlns:a16="http://schemas.microsoft.com/office/drawing/2014/main" id="{B01B2D84-C255-36F2-98CA-0126A968351C}"/>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sp>
        <p:nvSpPr>
          <p:cNvPr id="30" name="Rectangle: Rounded Corners 29">
            <a:extLst>
              <a:ext uri="{FF2B5EF4-FFF2-40B4-BE49-F238E27FC236}">
                <a16:creationId xmlns:a16="http://schemas.microsoft.com/office/drawing/2014/main" id="{66520A75-F86A-34C1-807E-2E81DDFBCEF3}"/>
              </a:ext>
            </a:extLst>
          </p:cNvPr>
          <p:cNvSpPr/>
          <p:nvPr/>
        </p:nvSpPr>
        <p:spPr>
          <a:xfrm>
            <a:off x="5843855" y="206645"/>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b="1" dirty="0" err="1">
                <a:solidFill>
                  <a:srgbClr val="7030A0"/>
                </a:solidFill>
                <a:latin typeface="Calibri" panose="020F0502020204030204" pitchFamily="34" charset="0"/>
                <a:cs typeface="Calibri" panose="020F0502020204030204" pitchFamily="34" charset="0"/>
              </a:rPr>
              <a:t>Luyện</a:t>
            </a:r>
            <a:r>
              <a:rPr lang="en-US" sz="4800" b="1" dirty="0">
                <a:solidFill>
                  <a:srgbClr val="7030A0"/>
                </a:solidFill>
                <a:latin typeface="Calibri" panose="020F0502020204030204" pitchFamily="34" charset="0"/>
                <a:cs typeface="Calibri" panose="020F0502020204030204" pitchFamily="34" charset="0"/>
              </a:rPr>
              <a:t> </a:t>
            </a:r>
            <a:r>
              <a:rPr lang="en-US" sz="4800" b="1" dirty="0" err="1">
                <a:solidFill>
                  <a:srgbClr val="7030A0"/>
                </a:solidFill>
                <a:latin typeface="Calibri" panose="020F0502020204030204" pitchFamily="34" charset="0"/>
                <a:cs typeface="Calibri" panose="020F0502020204030204" pitchFamily="34" charset="0"/>
              </a:rPr>
              <a:t>đọc</a:t>
            </a:r>
            <a:r>
              <a:rPr lang="en-US" sz="4800" b="1" dirty="0">
                <a:solidFill>
                  <a:srgbClr val="7030A0"/>
                </a:solidFill>
                <a:latin typeface="Calibri" panose="020F0502020204030204" pitchFamily="34" charset="0"/>
                <a:cs typeface="Calibri" panose="020F0502020204030204" pitchFamily="34" charset="0"/>
              </a:rPr>
              <a:t> </a:t>
            </a:r>
            <a:r>
              <a:rPr lang="en-US" sz="4800" b="1" dirty="0" err="1">
                <a:solidFill>
                  <a:srgbClr val="7030A0"/>
                </a:solidFill>
                <a:latin typeface="Calibri" panose="020F0502020204030204" pitchFamily="34" charset="0"/>
                <a:cs typeface="Calibri" panose="020F0502020204030204" pitchFamily="34" charset="0"/>
              </a:rPr>
              <a:t>trong</a:t>
            </a:r>
            <a:r>
              <a:rPr lang="en-US" sz="4800" b="1" dirty="0">
                <a:solidFill>
                  <a:srgbClr val="7030A0"/>
                </a:solidFill>
                <a:latin typeface="Calibri" panose="020F0502020204030204" pitchFamily="34" charset="0"/>
                <a:cs typeface="Calibri" panose="020F0502020204030204" pitchFamily="34" charset="0"/>
              </a:rPr>
              <a:t> </a:t>
            </a:r>
            <a:r>
              <a:rPr lang="en-US" sz="4800" b="1" dirty="0" err="1">
                <a:solidFill>
                  <a:srgbClr val="7030A0"/>
                </a:solidFill>
                <a:latin typeface="Calibri" panose="020F0502020204030204" pitchFamily="34" charset="0"/>
                <a:cs typeface="Calibri" panose="020F0502020204030204" pitchFamily="34" charset="0"/>
              </a:rPr>
              <a:t>nhóm</a:t>
            </a:r>
            <a:endParaRPr lang="en-US" sz="4800" b="1" dirty="0">
              <a:solidFill>
                <a:srgbClr val="7030A0"/>
              </a:solidFill>
              <a:latin typeface="Calibri" panose="020F0502020204030204" pitchFamily="34" charset="0"/>
              <a:cs typeface="Calibri" panose="020F0502020204030204" pitchFamily="34" charset="0"/>
            </a:endParaRPr>
          </a:p>
        </p:txBody>
      </p:sp>
      <p:pic>
        <p:nvPicPr>
          <p:cNvPr id="31" name="Graphic 30">
            <a:extLst>
              <a:ext uri="{FF2B5EF4-FFF2-40B4-BE49-F238E27FC236}">
                <a16:creationId xmlns:a16="http://schemas.microsoft.com/office/drawing/2014/main" id="{813394A6-87D2-DFCF-2630-D752AA912F3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4431" y="3049363"/>
            <a:ext cx="2977476" cy="3097952"/>
          </a:xfrm>
          <a:prstGeom prst="rect">
            <a:avLst/>
          </a:prstGeom>
        </p:spPr>
      </p:pic>
    </p:spTree>
    <p:custDataLst>
      <p:tags r:id="rId1"/>
    </p:custDataLst>
    <p:extLst>
      <p:ext uri="{BB962C8B-B14F-4D97-AF65-F5344CB8AC3E}">
        <p14:creationId xmlns:p14="http://schemas.microsoft.com/office/powerpoint/2010/main" val="325488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1026" name="Picture 2" descr="CÃ³ bao nhiÃªu hÃ nh tinh trong VÅ© trá»¥? Báº¡n biáº¿t gÃ¬ vá» má»t khÃ´ng gian bÃ­ áº¥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676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6159" y="1316566"/>
            <a:ext cx="10558733" cy="4788960"/>
          </a:xfrm>
          <a:prstGeom prst="rect">
            <a:avLst/>
          </a:prstGeom>
          <a:solidFill>
            <a:schemeClr val="accent1">
              <a:lumMod val="75000"/>
              <a:alpha val="72000"/>
            </a:schemeClr>
          </a:solidFill>
          <a:ln w="57150">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856467" y="1330368"/>
            <a:ext cx="10557000" cy="4605748"/>
          </a:xfrm>
          <a:prstGeom prst="rect">
            <a:avLst/>
          </a:prstGeom>
        </p:spPr>
        <p:txBody>
          <a:bodyPr wrap="square">
            <a:spAutoFit/>
          </a:bodyPr>
          <a:lstStyle/>
          <a:p>
            <a:pPr lvl="0" algn="just" defTabSz="1219170">
              <a:buClr>
                <a:srgbClr val="000000"/>
              </a:buClr>
            </a:pPr>
            <a:r>
              <a:rPr lang="vi-VN" sz="2933" b="1" kern="0" dirty="0">
                <a:solidFill>
                  <a:srgbClr val="FFFFFF"/>
                </a:solidFill>
                <a:latin typeface="Cambria" panose="02040503050406030204" pitchFamily="18" charset="0"/>
                <a:ea typeface="Cambria" panose="02040503050406030204" pitchFamily="18" charset="0"/>
                <a:cs typeface="Arial"/>
                <a:sym typeface="Arial"/>
              </a:rPr>
              <a:t>- Đọc đúng từ ngữ, câu, đoạn và toàn bộ câu chuyện Bét-tô-ven và bản xô - nát “Ánh trăng”.</a:t>
            </a:r>
          </a:p>
          <a:p>
            <a:pPr lvl="0" algn="just" defTabSz="1219170">
              <a:buClr>
                <a:srgbClr val="000000"/>
              </a:buClr>
            </a:pPr>
            <a:r>
              <a:rPr lang="vi-VN" sz="2933" b="1" kern="0" dirty="0">
                <a:solidFill>
                  <a:srgbClr val="FFFFFF"/>
                </a:solidFill>
                <a:latin typeface="Cambria" panose="02040503050406030204" pitchFamily="18" charset="0"/>
                <a:ea typeface="Cambria" panose="02040503050406030204" pitchFamily="18" charset="0"/>
                <a:cs typeface="Arial"/>
                <a:sym typeface="Arial"/>
              </a:rPr>
              <a:t>- Biết đọc diễn cảm với giọng kể ca ngợi, khâm phục tài năng và lòng nhân ái của nhà soạn nhạc cổ điển vĩ đại Bét-tô-ven. Biết đọc diễn cảm lời người dẫn chuyện.</a:t>
            </a:r>
          </a:p>
          <a:p>
            <a:pPr lvl="0" algn="just" defTabSz="1219170">
              <a:buClr>
                <a:srgbClr val="000000"/>
              </a:buClr>
            </a:pPr>
            <a:r>
              <a:rPr lang="vi-VN" sz="2933" b="1" kern="0" dirty="0">
                <a:solidFill>
                  <a:srgbClr val="FFFFFF"/>
                </a:solidFill>
                <a:latin typeface="Cambria" panose="02040503050406030204" pitchFamily="18" charset="0"/>
                <a:ea typeface="Cambria" panose="02040503050406030204" pitchFamily="18" charset="0"/>
                <a:cs typeface="Arial"/>
                <a:sym typeface="Arial"/>
              </a:rPr>
              <a:t>- Hiểu điều tác giả muốn nói qua câu chuyện: Bản xô-nát Ánh trăng được ra đời không chỉ bởi tài năng, đam mê âm nhạc của nhà soạn nhạc vĩ đại Bét-tô-ven mà còn bởi lòng nhân ái, luôn thấu hiểu và đồng cảm với con người, đặc biệt là những con người có số phận không may mắn.</a:t>
            </a:r>
          </a:p>
        </p:txBody>
      </p:sp>
      <p:pic>
        <p:nvPicPr>
          <p:cNvPr id="3" name="Picture 2">
            <a:extLst>
              <a:ext uri="{FF2B5EF4-FFF2-40B4-BE49-F238E27FC236}">
                <a16:creationId xmlns:a16="http://schemas.microsoft.com/office/drawing/2014/main" id="{B42287C9-BB87-978B-7EA8-FCDC033B4AEF}"/>
              </a:ext>
            </a:extLst>
          </p:cNvPr>
          <p:cNvPicPr>
            <a:picLocks noChangeAspect="1"/>
          </p:cNvPicPr>
          <p:nvPr/>
        </p:nvPicPr>
        <p:blipFill>
          <a:blip r:embed="rId5"/>
          <a:stretch>
            <a:fillRect/>
          </a:stretch>
        </p:blipFill>
        <p:spPr>
          <a:xfrm>
            <a:off x="3423601" y="0"/>
            <a:ext cx="10278747" cy="1591194"/>
          </a:xfrm>
          <a:prstGeom prst="rect">
            <a:avLst/>
          </a:prstGeom>
        </p:spPr>
      </p:pic>
    </p:spTree>
    <p:custDataLst>
      <p:tags r:id="rId1"/>
    </p:custDataLst>
    <p:extLst>
      <p:ext uri="{BB962C8B-B14F-4D97-AF65-F5344CB8AC3E}">
        <p14:creationId xmlns:p14="http://schemas.microsoft.com/office/powerpoint/2010/main" val="2591672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2F5D8BC1-D4AF-1D7D-F525-64951556458F}"/>
              </a:ext>
            </a:extLst>
          </p:cNvPr>
          <p:cNvGrpSpPr/>
          <p:nvPr/>
        </p:nvGrpSpPr>
        <p:grpSpPr>
          <a:xfrm>
            <a:off x="4705300" y="2283064"/>
            <a:ext cx="6840681" cy="3194191"/>
            <a:chOff x="535741" y="1707583"/>
            <a:chExt cx="6840681" cy="3194190"/>
          </a:xfrm>
        </p:grpSpPr>
        <p:grpSp>
          <p:nvGrpSpPr>
            <p:cNvPr id="11" name="Group 10">
              <a:extLst>
                <a:ext uri="{FF2B5EF4-FFF2-40B4-BE49-F238E27FC236}">
                  <a16:creationId xmlns:a16="http://schemas.microsoft.com/office/drawing/2014/main" id="{82FF5875-0296-0BE2-6726-F61B3AA2946B}"/>
                </a:ext>
              </a:extLst>
            </p:cNvPr>
            <p:cNvGrpSpPr/>
            <p:nvPr/>
          </p:nvGrpSpPr>
          <p:grpSpPr>
            <a:xfrm>
              <a:off x="535741" y="2511864"/>
              <a:ext cx="6840681" cy="2389909"/>
              <a:chOff x="5351318" y="4311147"/>
              <a:chExt cx="6840681" cy="2389909"/>
            </a:xfrm>
            <a:solidFill>
              <a:srgbClr val="FFFFCC"/>
            </a:solidFill>
          </p:grpSpPr>
          <p:sp>
            <p:nvSpPr>
              <p:cNvPr id="13" name="Rectangle: Rounded Corners 12">
                <a:extLst>
                  <a:ext uri="{FF2B5EF4-FFF2-40B4-BE49-F238E27FC236}">
                    <a16:creationId xmlns:a16="http://schemas.microsoft.com/office/drawing/2014/main" id="{9F78F77E-7B29-7ACD-713B-AA08DAB3EF9F}"/>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đúng</a:t>
                </a:r>
                <a:r>
                  <a:rPr lang="en-US" sz="3200" dirty="0">
                    <a:solidFill>
                      <a:prstClr val="black"/>
                    </a:solidFill>
                    <a:latin typeface="Calibri" panose="020F0502020204030204" pitchFamily="34" charset="0"/>
                    <a:cs typeface="Calibri" panose="020F0502020204030204" pitchFamily="34" charset="0"/>
                  </a:rPr>
                  <a:t>.</a:t>
                </a:r>
              </a:p>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to, </a:t>
                </a:r>
                <a:r>
                  <a:rPr lang="en-US" sz="3200" dirty="0" err="1">
                    <a:solidFill>
                      <a:prstClr val="black"/>
                    </a:solidFill>
                    <a:latin typeface="Calibri" panose="020F0502020204030204" pitchFamily="34" charset="0"/>
                    <a:cs typeface="Calibri" panose="020F0502020204030204" pitchFamily="34" charset="0"/>
                  </a:rPr>
                  <a:t>rõ</a:t>
                </a:r>
                <a:r>
                  <a:rPr lang="en-US" sz="3200" dirty="0">
                    <a:solidFill>
                      <a:prstClr val="black"/>
                    </a:solidFill>
                    <a:latin typeface="Calibri" panose="020F0502020204030204" pitchFamily="34" charset="0"/>
                    <a:cs typeface="Calibri" panose="020F0502020204030204" pitchFamily="34" charset="0"/>
                  </a:rPr>
                  <a:t>.</a:t>
                </a:r>
              </a:p>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ngắt</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nghỉ</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đúng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chỗ</a:t>
                </a:r>
                <a:r>
                  <a:rPr lang="en-US" sz="3200" dirty="0">
                    <a:solidFill>
                      <a:prstClr val="black"/>
                    </a:solidFill>
                    <a:latin typeface="Calibri" panose="020F0502020204030204" pitchFamily="34" charset="0"/>
                    <a:cs typeface="Calibri" panose="020F0502020204030204" pitchFamily="34" charset="0"/>
                  </a:rPr>
                  <a:t>.</a:t>
                </a:r>
              </a:p>
            </p:txBody>
          </p:sp>
          <p:grpSp>
            <p:nvGrpSpPr>
              <p:cNvPr id="32" name="Group 31">
                <a:extLst>
                  <a:ext uri="{FF2B5EF4-FFF2-40B4-BE49-F238E27FC236}">
                    <a16:creationId xmlns:a16="http://schemas.microsoft.com/office/drawing/2014/main" id="{0012BE66-9924-DA9B-BDF2-39E6EB8EDAD9}"/>
                  </a:ext>
                </a:extLst>
              </p:cNvPr>
              <p:cNvGrpSpPr/>
              <p:nvPr/>
            </p:nvGrpSpPr>
            <p:grpSpPr>
              <a:xfrm>
                <a:off x="7848306" y="4505769"/>
                <a:ext cx="1916933" cy="698087"/>
                <a:chOff x="7938042" y="4498699"/>
                <a:chExt cx="2135833" cy="786591"/>
              </a:xfrm>
              <a:grpFill/>
            </p:grpSpPr>
            <p:pic>
              <p:nvPicPr>
                <p:cNvPr id="41" name="Picture 40" descr="Icon&#10;&#10;Description automatically generated">
                  <a:extLst>
                    <a:ext uri="{FF2B5EF4-FFF2-40B4-BE49-F238E27FC236}">
                      <a16:creationId xmlns:a16="http://schemas.microsoft.com/office/drawing/2014/main" id="{F86CB294-6736-74B6-D2B5-35B580FEE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42" name="Picture 41" descr="Icon&#10;&#10;Description automatically generated">
                  <a:extLst>
                    <a:ext uri="{FF2B5EF4-FFF2-40B4-BE49-F238E27FC236}">
                      <a16:creationId xmlns:a16="http://schemas.microsoft.com/office/drawing/2014/main" id="{16C491CF-CD69-79D8-745F-60A5906E2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43" name="Picture 42" descr="Icon&#10;&#10;Description automatically generated">
                  <a:extLst>
                    <a:ext uri="{FF2B5EF4-FFF2-40B4-BE49-F238E27FC236}">
                      <a16:creationId xmlns:a16="http://schemas.microsoft.com/office/drawing/2014/main" id="{BE4615F0-644E-777A-3452-71CA3645D2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33" name="Group 32">
                <a:extLst>
                  <a:ext uri="{FF2B5EF4-FFF2-40B4-BE49-F238E27FC236}">
                    <a16:creationId xmlns:a16="http://schemas.microsoft.com/office/drawing/2014/main" id="{F244C7D9-F337-8853-6DE5-16B6E5FF3FB3}"/>
                  </a:ext>
                </a:extLst>
              </p:cNvPr>
              <p:cNvGrpSpPr/>
              <p:nvPr/>
            </p:nvGrpSpPr>
            <p:grpSpPr>
              <a:xfrm>
                <a:off x="7843282" y="5133562"/>
                <a:ext cx="1935526" cy="692431"/>
                <a:chOff x="7872868" y="4435004"/>
                <a:chExt cx="2216677" cy="790399"/>
              </a:xfrm>
              <a:grpFill/>
            </p:grpSpPr>
            <p:pic>
              <p:nvPicPr>
                <p:cNvPr id="38" name="Picture 37" descr="Icon&#10;&#10;Description automatically generated">
                  <a:extLst>
                    <a:ext uri="{FF2B5EF4-FFF2-40B4-BE49-F238E27FC236}">
                      <a16:creationId xmlns:a16="http://schemas.microsoft.com/office/drawing/2014/main" id="{C6208A0C-76A3-872F-A558-7737E53C2D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39" name="Picture 38" descr="Icon&#10;&#10;Description automatically generated">
                  <a:extLst>
                    <a:ext uri="{FF2B5EF4-FFF2-40B4-BE49-F238E27FC236}">
                      <a16:creationId xmlns:a16="http://schemas.microsoft.com/office/drawing/2014/main" id="{708B6941-0EE5-DA10-F179-8DAE91FAD1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40" name="Picture 39" descr="Icon&#10;&#10;Description automatically generated">
                  <a:extLst>
                    <a:ext uri="{FF2B5EF4-FFF2-40B4-BE49-F238E27FC236}">
                      <a16:creationId xmlns:a16="http://schemas.microsoft.com/office/drawing/2014/main" id="{A258C71F-328E-789B-0798-017E459867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34" name="Group 33">
                <a:extLst>
                  <a:ext uri="{FF2B5EF4-FFF2-40B4-BE49-F238E27FC236}">
                    <a16:creationId xmlns:a16="http://schemas.microsoft.com/office/drawing/2014/main" id="{2138D6C7-1B49-977E-534D-8E3BC693401A}"/>
                  </a:ext>
                </a:extLst>
              </p:cNvPr>
              <p:cNvGrpSpPr/>
              <p:nvPr/>
            </p:nvGrpSpPr>
            <p:grpSpPr>
              <a:xfrm>
                <a:off x="10125528" y="5659583"/>
                <a:ext cx="1915391" cy="682868"/>
                <a:chOff x="7935191" y="4561610"/>
                <a:chExt cx="2134115" cy="769441"/>
              </a:xfrm>
              <a:grpFill/>
            </p:grpSpPr>
            <p:pic>
              <p:nvPicPr>
                <p:cNvPr id="35" name="Picture 34" descr="Icon&#10;&#10;Description automatically generated">
                  <a:extLst>
                    <a:ext uri="{FF2B5EF4-FFF2-40B4-BE49-F238E27FC236}">
                      <a16:creationId xmlns:a16="http://schemas.microsoft.com/office/drawing/2014/main" id="{18422379-BF61-B727-223E-0728E4523E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36" name="Picture 35" descr="Icon&#10;&#10;Description automatically generated">
                  <a:extLst>
                    <a:ext uri="{FF2B5EF4-FFF2-40B4-BE49-F238E27FC236}">
                      <a16:creationId xmlns:a16="http://schemas.microsoft.com/office/drawing/2014/main" id="{AFD87A66-2378-5620-A674-C11310AAEA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37" name="Picture 36" descr="Icon&#10;&#10;Description automatically generated">
                  <a:extLst>
                    <a:ext uri="{FF2B5EF4-FFF2-40B4-BE49-F238E27FC236}">
                      <a16:creationId xmlns:a16="http://schemas.microsoft.com/office/drawing/2014/main" id="{36177270-A306-15EF-D3DF-1F5E2BB1F2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2" name="Rectangle: Rounded Corners 11">
              <a:extLst>
                <a:ext uri="{FF2B5EF4-FFF2-40B4-BE49-F238E27FC236}">
                  <a16:creationId xmlns:a16="http://schemas.microsoft.com/office/drawing/2014/main" id="{004E7868-2A4A-3AA7-2AC8-7AE04A48948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Calibri" panose="020F0502020204030204" pitchFamily="34" charset="0"/>
                  <a:cs typeface="Calibri" panose="020F0502020204030204" pitchFamily="34" charset="0"/>
                </a:rPr>
                <a:t>Tiêu</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chí</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đánh</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giá</a:t>
              </a:r>
              <a:endParaRPr lang="en-US" sz="5400" dirty="0">
                <a:solidFill>
                  <a:prstClr val="black"/>
                </a:solidFill>
                <a:latin typeface="Calibri" panose="020F0502020204030204" pitchFamily="34" charset="0"/>
                <a:cs typeface="Calibri" panose="020F0502020204030204" pitchFamily="34" charset="0"/>
              </a:endParaRPr>
            </a:p>
          </p:txBody>
        </p:sp>
      </p:grpSp>
      <p:sp>
        <p:nvSpPr>
          <p:cNvPr id="44" name="Rectangle: Rounded Corners 43">
            <a:extLst>
              <a:ext uri="{FF2B5EF4-FFF2-40B4-BE49-F238E27FC236}">
                <a16:creationId xmlns:a16="http://schemas.microsoft.com/office/drawing/2014/main" id="{8D891961-F176-94F2-9807-6182CDC88040}"/>
              </a:ext>
            </a:extLst>
          </p:cNvPr>
          <p:cNvSpPr/>
          <p:nvPr/>
        </p:nvSpPr>
        <p:spPr>
          <a:xfrm>
            <a:off x="4705298" y="1027506"/>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b="1" dirty="0" err="1">
                <a:solidFill>
                  <a:srgbClr val="7030A0"/>
                </a:solidFill>
                <a:latin typeface="Calibri" panose="020F0502020204030204" pitchFamily="34" charset="0"/>
                <a:cs typeface="Calibri" panose="020F0502020204030204" pitchFamily="34" charset="0"/>
              </a:rPr>
              <a:t>Luyện</a:t>
            </a:r>
            <a:r>
              <a:rPr lang="en-US" sz="4800" b="1" dirty="0">
                <a:solidFill>
                  <a:srgbClr val="7030A0"/>
                </a:solidFill>
                <a:latin typeface="Calibri" panose="020F0502020204030204" pitchFamily="34" charset="0"/>
                <a:cs typeface="Calibri" panose="020F0502020204030204" pitchFamily="34" charset="0"/>
              </a:rPr>
              <a:t> </a:t>
            </a:r>
            <a:r>
              <a:rPr lang="en-US" sz="4800" b="1" dirty="0" err="1">
                <a:solidFill>
                  <a:srgbClr val="7030A0"/>
                </a:solidFill>
                <a:latin typeface="Calibri" panose="020F0502020204030204" pitchFamily="34" charset="0"/>
                <a:cs typeface="Calibri" panose="020F0502020204030204" pitchFamily="34" charset="0"/>
              </a:rPr>
              <a:t>đọc</a:t>
            </a:r>
            <a:r>
              <a:rPr lang="en-US" sz="4800" b="1" dirty="0">
                <a:solidFill>
                  <a:srgbClr val="7030A0"/>
                </a:solidFill>
                <a:latin typeface="Calibri" panose="020F0502020204030204" pitchFamily="34" charset="0"/>
                <a:cs typeface="Calibri" panose="020F0502020204030204" pitchFamily="34" charset="0"/>
              </a:rPr>
              <a:t> </a:t>
            </a:r>
            <a:r>
              <a:rPr lang="en-US" sz="4800" b="1" dirty="0" err="1">
                <a:solidFill>
                  <a:srgbClr val="7030A0"/>
                </a:solidFill>
                <a:latin typeface="Calibri" panose="020F0502020204030204" pitchFamily="34" charset="0"/>
                <a:cs typeface="Calibri" panose="020F0502020204030204" pitchFamily="34" charset="0"/>
              </a:rPr>
              <a:t>trước</a:t>
            </a:r>
            <a:r>
              <a:rPr lang="en-US" sz="4800" b="1" dirty="0">
                <a:solidFill>
                  <a:srgbClr val="7030A0"/>
                </a:solidFill>
                <a:latin typeface="Calibri" panose="020F0502020204030204" pitchFamily="34" charset="0"/>
                <a:cs typeface="Calibri" panose="020F0502020204030204" pitchFamily="34" charset="0"/>
              </a:rPr>
              <a:t> </a:t>
            </a:r>
            <a:r>
              <a:rPr lang="en-US" sz="4800" b="1">
                <a:solidFill>
                  <a:srgbClr val="7030A0"/>
                </a:solidFill>
                <a:latin typeface="Calibri" panose="020F0502020204030204" pitchFamily="34" charset="0"/>
                <a:cs typeface="Calibri" panose="020F0502020204030204" pitchFamily="34" charset="0"/>
              </a:rPr>
              <a:t>lớp</a:t>
            </a:r>
            <a:endParaRPr lang="en-US" sz="4800" b="1" dirty="0">
              <a:solidFill>
                <a:srgbClr val="7030A0"/>
              </a:solidFill>
              <a:latin typeface="Calibri" panose="020F0502020204030204" pitchFamily="34" charset="0"/>
              <a:cs typeface="Calibri" panose="020F0502020204030204" pitchFamily="34" charset="0"/>
            </a:endParaRPr>
          </a:p>
        </p:txBody>
      </p:sp>
      <p:pic>
        <p:nvPicPr>
          <p:cNvPr id="45" name="Picture 44">
            <a:extLst>
              <a:ext uri="{FF2B5EF4-FFF2-40B4-BE49-F238E27FC236}">
                <a16:creationId xmlns:a16="http://schemas.microsoft.com/office/drawing/2014/main" id="{D6D7DC03-C574-5354-AD9F-3C4C8131EE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926" y="1374118"/>
            <a:ext cx="4179012" cy="5210259"/>
          </a:xfrm>
          <a:prstGeom prst="rect">
            <a:avLst/>
          </a:prstGeom>
        </p:spPr>
      </p:pic>
    </p:spTree>
    <p:custDataLst>
      <p:tags r:id="rId1"/>
    </p:custDataLst>
    <p:extLst>
      <p:ext uri="{BB962C8B-B14F-4D97-AF65-F5344CB8AC3E}">
        <p14:creationId xmlns:p14="http://schemas.microsoft.com/office/powerpoint/2010/main" val="194465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4"/>
                                        </p:tgtEl>
                                        <p:attrNameLst>
                                          <p:attrName>r</p:attrName>
                                        </p:attrNameLst>
                                      </p:cBhvr>
                                    </p:animRot>
                                    <p:animRot by="-240000">
                                      <p:cBhvr>
                                        <p:cTn id="7" dur="200" fill="hold">
                                          <p:stCondLst>
                                            <p:cond delay="200"/>
                                          </p:stCondLst>
                                        </p:cTn>
                                        <p:tgtEl>
                                          <p:spTgt spid="44"/>
                                        </p:tgtEl>
                                        <p:attrNameLst>
                                          <p:attrName>r</p:attrName>
                                        </p:attrNameLst>
                                      </p:cBhvr>
                                    </p:animRot>
                                    <p:animRot by="240000">
                                      <p:cBhvr>
                                        <p:cTn id="8" dur="200" fill="hold">
                                          <p:stCondLst>
                                            <p:cond delay="400"/>
                                          </p:stCondLst>
                                        </p:cTn>
                                        <p:tgtEl>
                                          <p:spTgt spid="44"/>
                                        </p:tgtEl>
                                        <p:attrNameLst>
                                          <p:attrName>r</p:attrName>
                                        </p:attrNameLst>
                                      </p:cBhvr>
                                    </p:animRot>
                                    <p:animRot by="-240000">
                                      <p:cBhvr>
                                        <p:cTn id="9" dur="200" fill="hold">
                                          <p:stCondLst>
                                            <p:cond delay="600"/>
                                          </p:stCondLst>
                                        </p:cTn>
                                        <p:tgtEl>
                                          <p:spTgt spid="44"/>
                                        </p:tgtEl>
                                        <p:attrNameLst>
                                          <p:attrName>r</p:attrName>
                                        </p:attrNameLst>
                                      </p:cBhvr>
                                    </p:animRot>
                                    <p:animRot by="120000">
                                      <p:cBhvr>
                                        <p:cTn id="10" dur="200" fill="hold">
                                          <p:stCondLst>
                                            <p:cond delay="800"/>
                                          </p:stCondLst>
                                        </p:cTn>
                                        <p:tgtEl>
                                          <p:spTgt spid="4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68"/>
          <p:cNvPicPr preferRelativeResize="0"/>
          <p:nvPr/>
        </p:nvPicPr>
        <p:blipFill>
          <a:blip r:embed="rId4">
            <a:alphaModFix/>
          </a:blip>
          <a:stretch>
            <a:fillRect/>
          </a:stretch>
        </p:blipFill>
        <p:spPr>
          <a:xfrm>
            <a:off x="1989933" y="2143945"/>
            <a:ext cx="1703383" cy="2934923"/>
          </a:xfrm>
          <a:prstGeom prst="rect">
            <a:avLst/>
          </a:prstGeom>
          <a:noFill/>
          <a:ln>
            <a:noFill/>
          </a:ln>
        </p:spPr>
      </p:pic>
      <p:pic>
        <p:nvPicPr>
          <p:cNvPr id="578" name="Google Shape;578;p68"/>
          <p:cNvPicPr preferRelativeResize="0"/>
          <p:nvPr/>
        </p:nvPicPr>
        <p:blipFill>
          <a:blip r:embed="rId5">
            <a:alphaModFix/>
          </a:blip>
          <a:stretch>
            <a:fillRect/>
          </a:stretch>
        </p:blipFill>
        <p:spPr>
          <a:xfrm>
            <a:off x="4095617" y="2149500"/>
            <a:ext cx="1670763" cy="2923833"/>
          </a:xfrm>
          <a:prstGeom prst="rect">
            <a:avLst/>
          </a:prstGeom>
          <a:noFill/>
          <a:ln>
            <a:noFill/>
          </a:ln>
        </p:spPr>
      </p:pic>
      <p:pic>
        <p:nvPicPr>
          <p:cNvPr id="2" name="Picture 1">
            <a:extLst>
              <a:ext uri="{FF2B5EF4-FFF2-40B4-BE49-F238E27FC236}">
                <a16:creationId xmlns:a16="http://schemas.microsoft.com/office/drawing/2014/main" id="{F55F4DA9-A7B1-2CD8-C41A-8FDCE313571F}"/>
              </a:ext>
            </a:extLst>
          </p:cNvPr>
          <p:cNvPicPr>
            <a:picLocks noChangeAspect="1"/>
          </p:cNvPicPr>
          <p:nvPr/>
        </p:nvPicPr>
        <p:blipFill>
          <a:blip r:embed="rId6"/>
          <a:stretch>
            <a:fillRect/>
          </a:stretch>
        </p:blipFill>
        <p:spPr>
          <a:xfrm>
            <a:off x="5605886" y="212651"/>
            <a:ext cx="5637287" cy="6858000"/>
          </a:xfrm>
          <a:prstGeom prst="rect">
            <a:avLst/>
          </a:prstGeom>
        </p:spPr>
      </p:pic>
    </p:spTree>
    <p:custDataLst>
      <p:tags r:id="rId1"/>
    </p:custDataLst>
    <p:extLst>
      <p:ext uri="{BB962C8B-B14F-4D97-AF65-F5344CB8AC3E}">
        <p14:creationId xmlns:p14="http://schemas.microsoft.com/office/powerpoint/2010/main" val="133921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ADA2000-962D-A291-44FF-A7C0B852C6F7}"/>
              </a:ext>
            </a:extLst>
          </p:cNvPr>
          <p:cNvSpPr/>
          <p:nvPr/>
        </p:nvSpPr>
        <p:spPr>
          <a:xfrm>
            <a:off x="238125" y="168127"/>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DD943416-2497-3CCE-8206-5900A3C727C1}"/>
              </a:ext>
            </a:extLst>
          </p:cNvPr>
          <p:cNvGrpSpPr/>
          <p:nvPr/>
        </p:nvGrpSpPr>
        <p:grpSpPr>
          <a:xfrm>
            <a:off x="413437" y="952500"/>
            <a:ext cx="5266472" cy="2209800"/>
            <a:chOff x="304800" y="1066800"/>
            <a:chExt cx="5266472" cy="2209800"/>
          </a:xfrm>
        </p:grpSpPr>
        <p:grpSp>
          <p:nvGrpSpPr>
            <p:cNvPr id="4" name="Group 3">
              <a:extLst>
                <a:ext uri="{FF2B5EF4-FFF2-40B4-BE49-F238E27FC236}">
                  <a16:creationId xmlns:a16="http://schemas.microsoft.com/office/drawing/2014/main" id="{ACE137EB-59F6-89E9-FDD9-5D5E9E65BAC5}"/>
                </a:ext>
              </a:extLst>
            </p:cNvPr>
            <p:cNvGrpSpPr/>
            <p:nvPr/>
          </p:nvGrpSpPr>
          <p:grpSpPr>
            <a:xfrm>
              <a:off x="806238" y="1562100"/>
              <a:ext cx="4765034" cy="1514062"/>
              <a:chOff x="1826053" y="791308"/>
              <a:chExt cx="8539894" cy="1226912"/>
            </a:xfrm>
          </p:grpSpPr>
          <p:sp>
            <p:nvSpPr>
              <p:cNvPr id="6" name="Freeform: Shape 5">
                <a:extLst>
                  <a:ext uri="{FF2B5EF4-FFF2-40B4-BE49-F238E27FC236}">
                    <a16:creationId xmlns:a16="http://schemas.microsoft.com/office/drawing/2014/main" id="{3C2747F8-8348-D058-6482-7481AD246FC3}"/>
                  </a:ext>
                </a:extLst>
              </p:cNvPr>
              <p:cNvSpPr/>
              <p:nvPr/>
            </p:nvSpPr>
            <p:spPr>
              <a:xfrm>
                <a:off x="1826053" y="791308"/>
                <a:ext cx="8539894" cy="122691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1200" cap="none" spc="0" normalizeH="0" baseline="0" noProof="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7" name="TextBox 6">
                <a:extLst>
                  <a:ext uri="{FF2B5EF4-FFF2-40B4-BE49-F238E27FC236}">
                    <a16:creationId xmlns:a16="http://schemas.microsoft.com/office/drawing/2014/main" id="{56701A62-7253-4DE2-D0BF-279B82588365}"/>
                  </a:ext>
                </a:extLst>
              </p:cNvPr>
              <p:cNvSpPr txBox="1"/>
              <p:nvPr/>
            </p:nvSpPr>
            <p:spPr>
              <a:xfrm>
                <a:off x="2309583" y="1134011"/>
                <a:ext cx="7838975" cy="698334"/>
              </a:xfrm>
              <a:prstGeom prst="rect">
                <a:avLst/>
              </a:prstGeom>
              <a:noFill/>
            </p:spPr>
            <p:txBody>
              <a:bodyPr wrap="square" lIns="0" tIns="0" rIns="0" bIns="0" rtlCol="0">
                <a:spAutoFit/>
              </a:bodyPr>
              <a:lstStyle/>
              <a:p>
                <a:pPr marL="0" marR="0" algn="just">
                  <a:spcBef>
                    <a:spcPts val="0"/>
                  </a:spcBef>
                  <a:spcAft>
                    <a:spcPts val="0"/>
                  </a:spcAft>
                </a:pPr>
                <a:r>
                  <a:rPr lang="en-US" sz="2800" b="1" i="0" dirty="0" err="1">
                    <a:solidFill>
                      <a:srgbClr val="000000"/>
                    </a:solidFill>
                    <a:effectLst/>
                    <a:latin typeface="Calibri" panose="020F0502020204030204" pitchFamily="34" charset="0"/>
                    <a:cs typeface="Calibri" panose="020F0502020204030204" pitchFamily="34" charset="0"/>
                  </a:rPr>
                  <a:t>Đoạn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mở</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đầu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giới</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thiệu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những</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gì</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về</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Bét-tô-ven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effectLst/>
                  <a:latin typeface="Calibri" panose="020F0502020204030204" pitchFamily="34" charset="0"/>
                  <a:ea typeface="Arial-Rounded" panose="020B0500000000000000"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3974F1DC-0169-B750-6249-E6AD13C5FB0E}"/>
                </a:ext>
              </a:extLst>
            </p:cNvPr>
            <p:cNvPicPr>
              <a:picLocks noChangeAspect="1"/>
            </p:cNvPicPr>
            <p:nvPr/>
          </p:nvPicPr>
          <p:blipFill>
            <a:blip r:embed="rId4"/>
            <a:stretch>
              <a:fillRect/>
            </a:stretch>
          </p:blipFill>
          <p:spPr>
            <a:xfrm>
              <a:off x="304800" y="1066800"/>
              <a:ext cx="1000225" cy="2209800"/>
            </a:xfrm>
            <a:prstGeom prst="rect">
              <a:avLst/>
            </a:prstGeom>
          </p:spPr>
        </p:pic>
      </p:grpSp>
      <p:grpSp>
        <p:nvGrpSpPr>
          <p:cNvPr id="8" name="Group 7">
            <a:extLst>
              <a:ext uri="{FF2B5EF4-FFF2-40B4-BE49-F238E27FC236}">
                <a16:creationId xmlns:a16="http://schemas.microsoft.com/office/drawing/2014/main" id="{EA25FD5A-AF99-EF6A-C17B-50792D0F78E6}"/>
              </a:ext>
            </a:extLst>
          </p:cNvPr>
          <p:cNvGrpSpPr/>
          <p:nvPr/>
        </p:nvGrpSpPr>
        <p:grpSpPr>
          <a:xfrm>
            <a:off x="6400800" y="892865"/>
            <a:ext cx="5457276" cy="2209800"/>
            <a:chOff x="6477000" y="1066800"/>
            <a:chExt cx="5192926" cy="2209800"/>
          </a:xfrm>
        </p:grpSpPr>
        <p:grpSp>
          <p:nvGrpSpPr>
            <p:cNvPr id="9" name="Group 8">
              <a:extLst>
                <a:ext uri="{FF2B5EF4-FFF2-40B4-BE49-F238E27FC236}">
                  <a16:creationId xmlns:a16="http://schemas.microsoft.com/office/drawing/2014/main" id="{AB3AC2C3-9733-9A36-4FB9-0349CBEA05ED}"/>
                </a:ext>
              </a:extLst>
            </p:cNvPr>
            <p:cNvGrpSpPr/>
            <p:nvPr/>
          </p:nvGrpSpPr>
          <p:grpSpPr>
            <a:xfrm>
              <a:off x="6904892" y="1562100"/>
              <a:ext cx="4765034" cy="1633331"/>
              <a:chOff x="1826053" y="791308"/>
              <a:chExt cx="8539894" cy="1323561"/>
            </a:xfrm>
          </p:grpSpPr>
          <p:sp>
            <p:nvSpPr>
              <p:cNvPr id="11" name="Freeform: Shape 10">
                <a:extLst>
                  <a:ext uri="{FF2B5EF4-FFF2-40B4-BE49-F238E27FC236}">
                    <a16:creationId xmlns:a16="http://schemas.microsoft.com/office/drawing/2014/main" id="{ECC8158E-4DFD-E11B-5A2B-6602341ECB59}"/>
                  </a:ext>
                </a:extLst>
              </p:cNvPr>
              <p:cNvSpPr/>
              <p:nvPr/>
            </p:nvSpPr>
            <p:spPr>
              <a:xfrm>
                <a:off x="1826053" y="791308"/>
                <a:ext cx="8539894" cy="13235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1200" cap="none" spc="0" normalizeH="0" baseline="0" noProof="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2" name="TextBox 11">
                <a:extLst>
                  <a:ext uri="{FF2B5EF4-FFF2-40B4-BE49-F238E27FC236}">
                    <a16:creationId xmlns:a16="http://schemas.microsoft.com/office/drawing/2014/main" id="{9F1ED678-15CE-0777-287B-0DA3B5F2B4F2}"/>
                  </a:ext>
                </a:extLst>
              </p:cNvPr>
              <p:cNvSpPr txBox="1"/>
              <p:nvPr/>
            </p:nvSpPr>
            <p:spPr>
              <a:xfrm>
                <a:off x="2654855" y="943334"/>
                <a:ext cx="7687066" cy="1047502"/>
              </a:xfrm>
              <a:prstGeom prst="rect">
                <a:avLst/>
              </a:prstGeom>
              <a:noFill/>
            </p:spPr>
            <p:txBody>
              <a:bodyPr wrap="square" lIns="0" tIns="0" rIns="0" bIns="0" rtlCol="0">
                <a:spAutoFit/>
              </a:bodyPr>
              <a:lstStyle/>
              <a:p>
                <a:pPr marL="0" marR="0" algn="just">
                  <a:spcBef>
                    <a:spcPts val="0"/>
                  </a:spcBef>
                  <a:spcAft>
                    <a:spcPts val="0"/>
                  </a:spcAft>
                </a:pPr>
                <a:r>
                  <a:rPr lang="vi-VN" sz="2800" b="1" i="0" dirty="0">
                    <a:solidFill>
                      <a:srgbClr val="000000"/>
                    </a:solidFill>
                    <a:effectLst/>
                    <a:latin typeface="Calibri" panose="020F0502020204030204" pitchFamily="34" charset="0"/>
                    <a:cs typeface="Calibri" panose="020F0502020204030204" pitchFamily="34" charset="0"/>
                  </a:rPr>
                  <a:t>Bét-tô-ven đã gặp cha con cô gái mù trong hoàn cảnh nào? Cô gái mù có ước mơ gì?</a:t>
                </a:r>
                <a:endParaRPr lang="en-US" sz="2800" b="1" dirty="0">
                  <a:effectLst/>
                  <a:latin typeface="Calibri" panose="020F0502020204030204" pitchFamily="34" charset="0"/>
                  <a:ea typeface="Arial-Rounded" panose="020B0500000000000000" pitchFamily="34" charset="0"/>
                  <a:cs typeface="Calibri" panose="020F0502020204030204" pitchFamily="34" charset="0"/>
                </a:endParaRPr>
              </a:p>
            </p:txBody>
          </p:sp>
        </p:grpSp>
        <p:pic>
          <p:nvPicPr>
            <p:cNvPr id="10" name="Picture 9">
              <a:extLst>
                <a:ext uri="{FF2B5EF4-FFF2-40B4-BE49-F238E27FC236}">
                  <a16:creationId xmlns:a16="http://schemas.microsoft.com/office/drawing/2014/main" id="{1040C3CA-D80D-AEA5-35E7-64C3191CDE12}"/>
                </a:ext>
              </a:extLst>
            </p:cNvPr>
            <p:cNvPicPr>
              <a:picLocks noChangeAspect="1"/>
            </p:cNvPicPr>
            <p:nvPr/>
          </p:nvPicPr>
          <p:blipFill>
            <a:blip r:embed="rId5"/>
            <a:stretch>
              <a:fillRect/>
            </a:stretch>
          </p:blipFill>
          <p:spPr>
            <a:xfrm>
              <a:off x="6477000" y="1066800"/>
              <a:ext cx="998502" cy="2209800"/>
            </a:xfrm>
            <a:prstGeom prst="rect">
              <a:avLst/>
            </a:prstGeom>
          </p:spPr>
        </p:pic>
      </p:grpSp>
      <p:grpSp>
        <p:nvGrpSpPr>
          <p:cNvPr id="13" name="Group 12">
            <a:extLst>
              <a:ext uri="{FF2B5EF4-FFF2-40B4-BE49-F238E27FC236}">
                <a16:creationId xmlns:a16="http://schemas.microsoft.com/office/drawing/2014/main" id="{59963E50-576A-577C-1909-B7A6FE27BE1C}"/>
              </a:ext>
            </a:extLst>
          </p:cNvPr>
          <p:cNvGrpSpPr/>
          <p:nvPr/>
        </p:nvGrpSpPr>
        <p:grpSpPr>
          <a:xfrm>
            <a:off x="403498" y="2869095"/>
            <a:ext cx="5266472" cy="2209800"/>
            <a:chOff x="304800" y="3657600"/>
            <a:chExt cx="5266472" cy="2209800"/>
          </a:xfrm>
        </p:grpSpPr>
        <p:grpSp>
          <p:nvGrpSpPr>
            <p:cNvPr id="14" name="Group 13">
              <a:extLst>
                <a:ext uri="{FF2B5EF4-FFF2-40B4-BE49-F238E27FC236}">
                  <a16:creationId xmlns:a16="http://schemas.microsoft.com/office/drawing/2014/main" id="{4FBF863C-4081-ABA7-87E6-67D512FC9B46}"/>
                </a:ext>
              </a:extLst>
            </p:cNvPr>
            <p:cNvGrpSpPr/>
            <p:nvPr/>
          </p:nvGrpSpPr>
          <p:grpSpPr>
            <a:xfrm>
              <a:off x="806238" y="4085038"/>
              <a:ext cx="4765034" cy="1663093"/>
              <a:chOff x="1826053" y="791309"/>
              <a:chExt cx="8539894" cy="1347679"/>
            </a:xfrm>
          </p:grpSpPr>
          <p:sp>
            <p:nvSpPr>
              <p:cNvPr id="16" name="Freeform: Shape 15">
                <a:extLst>
                  <a:ext uri="{FF2B5EF4-FFF2-40B4-BE49-F238E27FC236}">
                    <a16:creationId xmlns:a16="http://schemas.microsoft.com/office/drawing/2014/main" id="{9B1F2CDF-71F4-F387-A07D-C59DACEF191F}"/>
                  </a:ext>
                </a:extLst>
              </p:cNvPr>
              <p:cNvSpPr/>
              <p:nvPr/>
            </p:nvSpPr>
            <p:spPr>
              <a:xfrm>
                <a:off x="1826053" y="791309"/>
                <a:ext cx="8539894" cy="134767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1200" cap="none" spc="0" normalizeH="0" baseline="0" noProof="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7" name="TextBox 16">
                <a:extLst>
                  <a:ext uri="{FF2B5EF4-FFF2-40B4-BE49-F238E27FC236}">
                    <a16:creationId xmlns:a16="http://schemas.microsoft.com/office/drawing/2014/main" id="{061B08B0-ED5F-18AB-0D0E-85384E72E859}"/>
                  </a:ext>
                </a:extLst>
              </p:cNvPr>
              <p:cNvSpPr txBox="1"/>
              <p:nvPr/>
            </p:nvSpPr>
            <p:spPr>
              <a:xfrm>
                <a:off x="2529018" y="1067051"/>
                <a:ext cx="7614811" cy="104750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0000"/>
                    </a:solidFill>
                    <a:effectLst/>
                    <a:latin typeface="Calibri" panose="020F0502020204030204" pitchFamily="34" charset="0"/>
                    <a:cs typeface="Calibri" panose="020F0502020204030204" pitchFamily="34" charset="0"/>
                  </a:rPr>
                  <a:t>Bét-tô-ven đã làm gì để giúp cô gái thực hiện ước mơ của mình</a:t>
                </a:r>
                <a:endParaRPr kumimoji="0" lang="en-US" sz="2800" b="1"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C7A43DF6-879B-E8AE-46E0-AC0514D34298}"/>
                </a:ext>
              </a:extLst>
            </p:cNvPr>
            <p:cNvPicPr>
              <a:picLocks noChangeAspect="1"/>
            </p:cNvPicPr>
            <p:nvPr/>
          </p:nvPicPr>
          <p:blipFill>
            <a:blip r:embed="rId6"/>
            <a:stretch>
              <a:fillRect/>
            </a:stretch>
          </p:blipFill>
          <p:spPr>
            <a:xfrm>
              <a:off x="304800" y="3657600"/>
              <a:ext cx="998741" cy="2209800"/>
            </a:xfrm>
            <a:prstGeom prst="rect">
              <a:avLst/>
            </a:prstGeom>
          </p:spPr>
        </p:pic>
      </p:grpSp>
      <p:grpSp>
        <p:nvGrpSpPr>
          <p:cNvPr id="18" name="Group 17">
            <a:extLst>
              <a:ext uri="{FF2B5EF4-FFF2-40B4-BE49-F238E27FC236}">
                <a16:creationId xmlns:a16="http://schemas.microsoft.com/office/drawing/2014/main" id="{4B456E1A-AF93-49A6-4FD8-0715E140BBE1}"/>
              </a:ext>
            </a:extLst>
          </p:cNvPr>
          <p:cNvGrpSpPr/>
          <p:nvPr/>
        </p:nvGrpSpPr>
        <p:grpSpPr>
          <a:xfrm>
            <a:off x="6166884" y="2739886"/>
            <a:ext cx="5750132" cy="2269436"/>
            <a:chOff x="6477000" y="3657600"/>
            <a:chExt cx="5281684" cy="2269436"/>
          </a:xfrm>
        </p:grpSpPr>
        <p:grpSp>
          <p:nvGrpSpPr>
            <p:cNvPr id="19" name="Group 18">
              <a:extLst>
                <a:ext uri="{FF2B5EF4-FFF2-40B4-BE49-F238E27FC236}">
                  <a16:creationId xmlns:a16="http://schemas.microsoft.com/office/drawing/2014/main" id="{27A32C60-B82C-1893-F06C-FD92927433BF}"/>
                </a:ext>
              </a:extLst>
            </p:cNvPr>
            <p:cNvGrpSpPr/>
            <p:nvPr/>
          </p:nvGrpSpPr>
          <p:grpSpPr>
            <a:xfrm>
              <a:off x="6904891" y="4159332"/>
              <a:ext cx="4853793" cy="1767704"/>
              <a:chOff x="1826051" y="791308"/>
              <a:chExt cx="8698968" cy="1432450"/>
            </a:xfrm>
          </p:grpSpPr>
          <p:sp>
            <p:nvSpPr>
              <p:cNvPr id="26" name="Freeform: Shape 25">
                <a:extLst>
                  <a:ext uri="{FF2B5EF4-FFF2-40B4-BE49-F238E27FC236}">
                    <a16:creationId xmlns:a16="http://schemas.microsoft.com/office/drawing/2014/main" id="{97464FE7-DFC9-E80A-06D7-F1BBCF8C3EFF}"/>
                  </a:ext>
                </a:extLst>
              </p:cNvPr>
              <p:cNvSpPr/>
              <p:nvPr/>
            </p:nvSpPr>
            <p:spPr>
              <a:xfrm>
                <a:off x="1826051" y="791308"/>
                <a:ext cx="8698968" cy="143245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27" name="TextBox 26">
                <a:extLst>
                  <a:ext uri="{FF2B5EF4-FFF2-40B4-BE49-F238E27FC236}">
                    <a16:creationId xmlns:a16="http://schemas.microsoft.com/office/drawing/2014/main" id="{4AA98390-0405-3567-DE7D-76F453C93605}"/>
                  </a:ext>
                </a:extLst>
              </p:cNvPr>
              <p:cNvSpPr txBox="1"/>
              <p:nvPr/>
            </p:nvSpPr>
            <p:spPr>
              <a:xfrm>
                <a:off x="2830257" y="980983"/>
                <a:ext cx="7338505" cy="1047502"/>
              </a:xfrm>
              <a:prstGeom prst="rect">
                <a:avLst/>
              </a:prstGeom>
              <a:noFill/>
            </p:spPr>
            <p:txBody>
              <a:bodyPr wrap="square" lIns="0" tIns="0" rIns="0" bIns="0" rtlCol="0">
                <a:spAutoFit/>
              </a:bodyPr>
              <a:lstStyle/>
              <a:p>
                <a:pPr marL="0" marR="0" algn="just">
                  <a:spcBef>
                    <a:spcPts val="0"/>
                  </a:spcBef>
                  <a:spcAft>
                    <a:spcPts val="0"/>
                  </a:spcAft>
                </a:pPr>
                <a:r>
                  <a:rPr lang="en-US" sz="2800" b="1" i="0" dirty="0" err="1">
                    <a:solidFill>
                      <a:srgbClr val="000000"/>
                    </a:solidFill>
                    <a:effectLst/>
                    <a:latin typeface="Calibri" panose="020F0502020204030204" pitchFamily="34" charset="0"/>
                    <a:cs typeface="Calibri" panose="020F0502020204030204" pitchFamily="34" charset="0"/>
                  </a:rPr>
                  <a:t>Tìm</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những</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câu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văn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tả</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vẻ</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đẹp</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của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bản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nhạc</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mà</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Bét-tô-ven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đã</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dành</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tặng</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cô</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gái</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mù</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effectLst/>
                  <a:latin typeface="Calibri" panose="020F0502020204030204" pitchFamily="34" charset="0"/>
                  <a:ea typeface="Arial-Rounded" panose="020B0500000000000000" pitchFamily="34" charset="0"/>
                  <a:cs typeface="Calibri" panose="020F0502020204030204" pitchFamily="34" charset="0"/>
                </a:endParaRPr>
              </a:p>
            </p:txBody>
          </p:sp>
        </p:grpSp>
        <p:pic>
          <p:nvPicPr>
            <p:cNvPr id="25" name="Picture 24">
              <a:extLst>
                <a:ext uri="{FF2B5EF4-FFF2-40B4-BE49-F238E27FC236}">
                  <a16:creationId xmlns:a16="http://schemas.microsoft.com/office/drawing/2014/main" id="{2DCA0074-4816-ED5B-BE81-A51958EA57B0}"/>
                </a:ext>
              </a:extLst>
            </p:cNvPr>
            <p:cNvPicPr>
              <a:picLocks noChangeAspect="1"/>
            </p:cNvPicPr>
            <p:nvPr/>
          </p:nvPicPr>
          <p:blipFill>
            <a:blip r:embed="rId7"/>
            <a:stretch>
              <a:fillRect/>
            </a:stretch>
          </p:blipFill>
          <p:spPr>
            <a:xfrm>
              <a:off x="6477000" y="3657600"/>
              <a:ext cx="1000225" cy="2212584"/>
            </a:xfrm>
            <a:prstGeom prst="rect">
              <a:avLst/>
            </a:prstGeom>
          </p:spPr>
        </p:pic>
      </p:grpSp>
      <p:grpSp>
        <p:nvGrpSpPr>
          <p:cNvPr id="28" name="Group 27">
            <a:extLst>
              <a:ext uri="{FF2B5EF4-FFF2-40B4-BE49-F238E27FC236}">
                <a16:creationId xmlns:a16="http://schemas.microsoft.com/office/drawing/2014/main" id="{BCC5DC41-1A24-499E-E84B-5AA16AF47AF5}"/>
              </a:ext>
            </a:extLst>
          </p:cNvPr>
          <p:cNvGrpSpPr/>
          <p:nvPr/>
        </p:nvGrpSpPr>
        <p:grpSpPr>
          <a:xfrm>
            <a:off x="3237126" y="0"/>
            <a:ext cx="5526365" cy="1086132"/>
            <a:chOff x="3038052" y="138318"/>
            <a:chExt cx="5699569" cy="1284494"/>
          </a:xfrm>
        </p:grpSpPr>
        <p:pic>
          <p:nvPicPr>
            <p:cNvPr id="29" name="Picture 28">
              <a:extLst>
                <a:ext uri="{FF2B5EF4-FFF2-40B4-BE49-F238E27FC236}">
                  <a16:creationId xmlns:a16="http://schemas.microsoft.com/office/drawing/2014/main" id="{A452BAF6-5F75-74E4-B0B1-AD2832B45C87}"/>
                </a:ext>
              </a:extLst>
            </p:cNvPr>
            <p:cNvPicPr>
              <a:picLocks noChangeAspect="1"/>
            </p:cNvPicPr>
            <p:nvPr/>
          </p:nvPicPr>
          <p:blipFill>
            <a:blip r:embed="rId8">
              <a:lum contrast="40000"/>
            </a:blip>
            <a:stretch>
              <a:fillRect/>
            </a:stretch>
          </p:blipFill>
          <p:spPr>
            <a:xfrm>
              <a:off x="3038052" y="138318"/>
              <a:ext cx="5699569" cy="1284494"/>
            </a:xfrm>
            <a:prstGeom prst="rect">
              <a:avLst/>
            </a:prstGeom>
          </p:spPr>
        </p:pic>
        <p:sp>
          <p:nvSpPr>
            <p:cNvPr id="30" name="TextBox 29">
              <a:extLst>
                <a:ext uri="{FF2B5EF4-FFF2-40B4-BE49-F238E27FC236}">
                  <a16:creationId xmlns:a16="http://schemas.microsoft.com/office/drawing/2014/main" id="{ACE47258-89EF-FD83-1C46-03B649E38775}"/>
                </a:ext>
              </a:extLst>
            </p:cNvPr>
            <p:cNvSpPr txBox="1"/>
            <p:nvPr/>
          </p:nvSpPr>
          <p:spPr>
            <a:xfrm>
              <a:off x="3769186" y="376132"/>
              <a:ext cx="4346954" cy="80076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Cùng</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tìm</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hiểu</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3387FA1C-5FE5-9AFD-5E93-52A477743AA4}"/>
              </a:ext>
            </a:extLst>
          </p:cNvPr>
          <p:cNvGrpSpPr/>
          <p:nvPr/>
        </p:nvGrpSpPr>
        <p:grpSpPr>
          <a:xfrm>
            <a:off x="3061946" y="4973070"/>
            <a:ext cx="6017515" cy="1725441"/>
            <a:chOff x="3040681" y="4792317"/>
            <a:chExt cx="5044497" cy="2209800"/>
          </a:xfrm>
        </p:grpSpPr>
        <p:sp>
          <p:nvSpPr>
            <p:cNvPr id="32" name="Freeform: Shape 31">
              <a:extLst>
                <a:ext uri="{FF2B5EF4-FFF2-40B4-BE49-F238E27FC236}">
                  <a16:creationId xmlns:a16="http://schemas.microsoft.com/office/drawing/2014/main" id="{628D248E-B89A-E399-E30A-706BDAAAABE6}"/>
                </a:ext>
              </a:extLst>
            </p:cNvPr>
            <p:cNvSpPr/>
            <p:nvPr/>
          </p:nvSpPr>
          <p:spPr>
            <a:xfrm>
              <a:off x="3320144" y="4966305"/>
              <a:ext cx="4765034" cy="1891695"/>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u="none" strike="noStrike" kern="1200" cap="none" spc="0" normalizeH="0" baseline="0" noProof="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28B9C67E-679F-C37F-0F32-1C67386BAE00}"/>
                </a:ext>
              </a:extLst>
            </p:cNvPr>
            <p:cNvPicPr>
              <a:picLocks noChangeAspect="1"/>
            </p:cNvPicPr>
            <p:nvPr/>
          </p:nvPicPr>
          <p:blipFill>
            <a:blip r:embed="rId4"/>
            <a:stretch>
              <a:fillRect/>
            </a:stretch>
          </p:blipFill>
          <p:spPr>
            <a:xfrm>
              <a:off x="3040681" y="4792317"/>
              <a:ext cx="1000225" cy="2209800"/>
            </a:xfrm>
            <a:prstGeom prst="rect">
              <a:avLst/>
            </a:prstGeom>
          </p:spPr>
        </p:pic>
        <p:sp>
          <p:nvSpPr>
            <p:cNvPr id="34" name="Rectangle: Rounded Corners 33">
              <a:extLst>
                <a:ext uri="{FF2B5EF4-FFF2-40B4-BE49-F238E27FC236}">
                  <a16:creationId xmlns:a16="http://schemas.microsoft.com/office/drawing/2014/main" id="{001F3D6D-0D6E-F55B-E389-8F63CB40A0FC}"/>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alibri" panose="020F0502020204030204" pitchFamily="34" charset="0"/>
                  <a:ea typeface="Arial-Rounded" panose="020B0500000000000000" pitchFamily="34" charset="0"/>
                  <a:cs typeface="Calibri" panose="020F0502020204030204" pitchFamily="34" charset="0"/>
                </a:rPr>
                <a:t>5</a:t>
              </a:r>
            </a:p>
          </p:txBody>
        </p:sp>
        <p:sp>
          <p:nvSpPr>
            <p:cNvPr id="35" name="TextBox 34">
              <a:extLst>
                <a:ext uri="{FF2B5EF4-FFF2-40B4-BE49-F238E27FC236}">
                  <a16:creationId xmlns:a16="http://schemas.microsoft.com/office/drawing/2014/main" id="{31C8B8FB-A1A6-1A51-34C0-7E76D6AFA561}"/>
                </a:ext>
              </a:extLst>
            </p:cNvPr>
            <p:cNvSpPr txBox="1"/>
            <p:nvPr/>
          </p:nvSpPr>
          <p:spPr>
            <a:xfrm>
              <a:off x="3986937" y="5050439"/>
              <a:ext cx="3729737" cy="1292663"/>
            </a:xfrm>
            <a:prstGeom prst="rect">
              <a:avLst/>
            </a:prstGeom>
            <a:noFill/>
          </p:spPr>
          <p:txBody>
            <a:bodyPr wrap="square" lIns="0" tIns="0" rIns="0" bIns="0" rtlCol="0">
              <a:spAutoFit/>
            </a:bodyPr>
            <a:lstStyle/>
            <a:p>
              <a:pPr marL="0" marR="0" algn="just">
                <a:spcBef>
                  <a:spcPts val="0"/>
                </a:spcBef>
                <a:spcAft>
                  <a:spcPts val="0"/>
                </a:spcAft>
              </a:pPr>
              <a:r>
                <a:rPr lang="en-US" sz="2800" b="1" i="0" dirty="0" err="1">
                  <a:solidFill>
                    <a:srgbClr val="000000"/>
                  </a:solidFill>
                  <a:effectLst/>
                  <a:latin typeface="Calibri" panose="020F0502020204030204" pitchFamily="34" charset="0"/>
                  <a:cs typeface="Calibri" panose="020F0502020204030204" pitchFamily="34" charset="0"/>
                </a:rPr>
                <a:t>Vì</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sao</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bản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nhạc</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Bét-tô-ven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dành</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tặng</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cô</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gái</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mù</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lại</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có</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là</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Bản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xô-nát</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Ánh</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trăng</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effectLst/>
                <a:latin typeface="Calibri" panose="020F0502020204030204" pitchFamily="34" charset="0"/>
                <a:ea typeface="Arial-Rounded" panose="020B0500000000000000"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65158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style.rotation</p:attrName>
                                        </p:attrNameLst>
                                      </p:cBhvr>
                                      <p:tavLst>
                                        <p:tav tm="0">
                                          <p:val>
                                            <p:fltVal val="90"/>
                                          </p:val>
                                        </p:tav>
                                        <p:tav tm="100000">
                                          <p:val>
                                            <p:fltVal val="0"/>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style.rotation</p:attrName>
                                        </p:attrNameLst>
                                      </p:cBhvr>
                                      <p:tavLst>
                                        <p:tav tm="0">
                                          <p:val>
                                            <p:fltVal val="90"/>
                                          </p:val>
                                        </p:tav>
                                        <p:tav tm="100000">
                                          <p:val>
                                            <p:fltVal val="0"/>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 calcmode="lin" valueType="num">
                                      <p:cBhvr>
                                        <p:cTn id="40" dur="500" fill="hold"/>
                                        <p:tgtEl>
                                          <p:spTgt spid="18"/>
                                        </p:tgtEl>
                                        <p:attrNameLst>
                                          <p:attrName>style.rotation</p:attrName>
                                        </p:attrNameLst>
                                      </p:cBhvr>
                                      <p:tavLst>
                                        <p:tav tm="0">
                                          <p:val>
                                            <p:fltVal val="90"/>
                                          </p:val>
                                        </p:tav>
                                        <p:tav tm="100000">
                                          <p:val>
                                            <p:fltVal val="0"/>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1000" fill="hold"/>
                                        <p:tgtEl>
                                          <p:spTgt spid="31"/>
                                        </p:tgtEl>
                                        <p:attrNameLst>
                                          <p:attrName>ppt_w</p:attrName>
                                        </p:attrNameLst>
                                      </p:cBhvr>
                                      <p:tavLst>
                                        <p:tav tm="0">
                                          <p:val>
                                            <p:fltVal val="0"/>
                                          </p:val>
                                        </p:tav>
                                        <p:tav tm="100000">
                                          <p:val>
                                            <p:strVal val="#ppt_w"/>
                                          </p:val>
                                        </p:tav>
                                      </p:tavLst>
                                    </p:anim>
                                    <p:anim calcmode="lin" valueType="num">
                                      <p:cBhvr>
                                        <p:cTn id="47" dur="1000" fill="hold"/>
                                        <p:tgtEl>
                                          <p:spTgt spid="31"/>
                                        </p:tgtEl>
                                        <p:attrNameLst>
                                          <p:attrName>ppt_h</p:attrName>
                                        </p:attrNameLst>
                                      </p:cBhvr>
                                      <p:tavLst>
                                        <p:tav tm="0">
                                          <p:val>
                                            <p:fltVal val="0"/>
                                          </p:val>
                                        </p:tav>
                                        <p:tav tm="100000">
                                          <p:val>
                                            <p:strVal val="#ppt_h"/>
                                          </p:val>
                                        </p:tav>
                                      </p:tavLst>
                                    </p:anim>
                                    <p:anim calcmode="lin" valueType="num">
                                      <p:cBhvr>
                                        <p:cTn id="48" dur="1000" fill="hold"/>
                                        <p:tgtEl>
                                          <p:spTgt spid="31"/>
                                        </p:tgtEl>
                                        <p:attrNameLst>
                                          <p:attrName>style.rotation</p:attrName>
                                        </p:attrNameLst>
                                      </p:cBhvr>
                                      <p:tavLst>
                                        <p:tav tm="0">
                                          <p:val>
                                            <p:fltVal val="90"/>
                                          </p:val>
                                        </p:tav>
                                        <p:tav tm="100000">
                                          <p:val>
                                            <p:fltVal val="0"/>
                                          </p:val>
                                        </p:tav>
                                      </p:tavLst>
                                    </p:anim>
                                    <p:animEffect transition="in" filter="fade">
                                      <p:cBhvr>
                                        <p:cTn id="4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9" name="Text Box 3"/>
          <p:cNvSpPr txBox="1">
            <a:spLocks noChangeArrowheads="1"/>
          </p:cNvSpPr>
          <p:nvPr/>
        </p:nvSpPr>
        <p:spPr bwMode="auto">
          <a:xfrm>
            <a:off x="2563906" y="2142836"/>
            <a:ext cx="9434581" cy="3785652"/>
          </a:xfrm>
          <a:prstGeom prst="rect">
            <a:avLst/>
          </a:prstGeom>
          <a:solidFill>
            <a:schemeClr val="accent2">
              <a:lumMod val="20000"/>
              <a:lumOff val="80000"/>
            </a:schemeClr>
          </a:solidFill>
          <a:ln w="28575" algn="ctr">
            <a:solidFill>
              <a:schemeClr val="accent6">
                <a:lumMod val="50000"/>
              </a:schemeClr>
            </a:solidFill>
            <a:prstDash val="dashDot"/>
            <a:miter lim="800000"/>
            <a:headEnd/>
            <a:tailEnd/>
          </a:ln>
          <a:effectLst>
            <a:glow rad="63500">
              <a:schemeClr val="accent2">
                <a:satMod val="175000"/>
                <a:alpha val="40000"/>
              </a:schemeClr>
            </a:glo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defTabSz="1219170">
              <a:spcBef>
                <a:spcPct val="50000"/>
              </a:spcBef>
              <a:buClr>
                <a:srgbClr val="000000"/>
              </a:buClr>
              <a:buNone/>
            </a:pP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Đoạn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mở</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đầu</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giới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thiệu</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Bét</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tô</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ven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là</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nhà</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soạn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nhạc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cổ</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điển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vĩ</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đại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trên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thế</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giới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và</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là</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tác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giả</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của</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bản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nhạc</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nổi</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tiếng</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bản</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xô-nát</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Ánh</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 </a:t>
            </a:r>
            <a:r>
              <a:rPr lang="en-US" altLang="en-US" sz="4800" b="1" kern="0" dirty="0" err="1">
                <a:solidFill>
                  <a:srgbClr val="685CA7">
                    <a:lumMod val="50000"/>
                  </a:srgbClr>
                </a:solidFill>
                <a:latin typeface="Cambria" panose="02040503050406030204" pitchFamily="18" charset="0"/>
                <a:ea typeface="Cambria" panose="02040503050406030204" pitchFamily="18" charset="0"/>
                <a:sym typeface="Arial"/>
              </a:rPr>
              <a:t>trăng</a:t>
            </a:r>
            <a:r>
              <a:rPr lang="en-US" altLang="en-US" sz="4800" b="1" kern="0" dirty="0">
                <a:solidFill>
                  <a:srgbClr val="685CA7">
                    <a:lumMod val="50000"/>
                  </a:srgbClr>
                </a:solidFill>
                <a:latin typeface="Cambria" panose="02040503050406030204" pitchFamily="18" charset="0"/>
                <a:ea typeface="Cambria" panose="02040503050406030204" pitchFamily="18" charset="0"/>
                <a:sym typeface="Arial"/>
              </a:rPr>
              <a:t>”.</a:t>
            </a:r>
            <a:endParaRPr kumimoji="0" lang="en-US" altLang="en-US" sz="4800" b="1" i="0" u="none" strike="noStrike" kern="0" cap="none" spc="0" normalizeH="0" baseline="0" noProof="0" dirty="0">
              <a:ln>
                <a:noFill/>
              </a:ln>
              <a:solidFill>
                <a:srgbClr val="685CA7">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pic>
        <p:nvPicPr>
          <p:cNvPr id="2550" name="Google Shape;2550;p110"/>
          <p:cNvPicPr preferRelativeResize="0"/>
          <p:nvPr/>
        </p:nvPicPr>
        <p:blipFill rotWithShape="1">
          <a:blip r:embed="rId4">
            <a:alphaModFix/>
          </a:blip>
          <a:srcRect l="33326" r="37168"/>
          <a:stretch/>
        </p:blipFill>
        <p:spPr>
          <a:xfrm>
            <a:off x="-200416" y="2308150"/>
            <a:ext cx="2597743" cy="4890140"/>
          </a:xfrm>
          <a:prstGeom prst="rect">
            <a:avLst/>
          </a:prstGeom>
          <a:noFill/>
          <a:ln>
            <a:noFill/>
          </a:ln>
        </p:spPr>
      </p:pic>
      <p:sp>
        <p:nvSpPr>
          <p:cNvPr id="3" name="Title 2"/>
          <p:cNvSpPr>
            <a:spLocks noGrp="1"/>
          </p:cNvSpPr>
          <p:nvPr>
            <p:ph type="ctrTitle" idx="2"/>
          </p:nvPr>
        </p:nvSpPr>
        <p:spPr>
          <a:xfrm flipH="1">
            <a:off x="475735" y="0"/>
            <a:ext cx="10936335" cy="1634836"/>
          </a:xfrm>
        </p:spPr>
        <p:txBody>
          <a:bodyPr/>
          <a:lstStyle/>
          <a:p>
            <a:pPr algn="just"/>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1.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Đoạn</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mở</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đầu</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giới</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thiệu</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những</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gì</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về</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Bét-tô-ven</a:t>
            </a:r>
            <a:r>
              <a:rPr lang="en-US" sz="5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4219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9" name="Text Box 3"/>
          <p:cNvSpPr txBox="1">
            <a:spLocks noChangeArrowheads="1"/>
          </p:cNvSpPr>
          <p:nvPr/>
        </p:nvSpPr>
        <p:spPr bwMode="auto">
          <a:xfrm>
            <a:off x="2542641" y="1823860"/>
            <a:ext cx="9434581" cy="4031873"/>
          </a:xfrm>
          <a:prstGeom prst="rect">
            <a:avLst/>
          </a:prstGeom>
          <a:solidFill>
            <a:schemeClr val="accent2">
              <a:lumMod val="20000"/>
              <a:lumOff val="80000"/>
            </a:schemeClr>
          </a:solidFill>
          <a:ln w="28575" algn="ctr">
            <a:solidFill>
              <a:schemeClr val="accent6">
                <a:lumMod val="50000"/>
              </a:schemeClr>
            </a:solidFill>
            <a:prstDash val="dashDot"/>
            <a:miter lim="800000"/>
            <a:headEnd/>
            <a:tailEnd/>
          </a:ln>
          <a:effectLst>
            <a:glow rad="63500">
              <a:schemeClr val="accent2">
                <a:satMod val="175000"/>
                <a:alpha val="40000"/>
              </a:schemeClr>
            </a:glo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defTabSz="1219170">
              <a:spcBef>
                <a:spcPct val="50000"/>
              </a:spcBef>
              <a:buClr>
                <a:srgbClr val="000000"/>
              </a:buClr>
              <a:buNone/>
            </a:pPr>
            <a:r>
              <a:rPr lang="vi-VN" altLang="en-US" b="1" kern="0" dirty="0">
                <a:solidFill>
                  <a:srgbClr val="685CA7">
                    <a:lumMod val="50000"/>
                  </a:srgbClr>
                </a:solidFill>
                <a:latin typeface="Cambria" panose="02040503050406030204" pitchFamily="18" charset="0"/>
                <a:ea typeface="Cambria" panose="02040503050406030204" pitchFamily="18" charset="0"/>
                <a:sym typeface="Arial"/>
              </a:rPr>
              <a:t>Bét-tô-ven đã gặp cha con cô gái mù trong hoàn cảnh: </a:t>
            </a:r>
            <a:r>
              <a:rPr lang="vi-VN" altLang="en-US" b="1" i="1" kern="0" dirty="0">
                <a:solidFill>
                  <a:srgbClr val="685CA7">
                    <a:lumMod val="50000"/>
                  </a:srgbClr>
                </a:solidFill>
                <a:latin typeface="Cambria" panose="02040503050406030204" pitchFamily="18" charset="0"/>
                <a:ea typeface="Cambria" panose="02040503050406030204" pitchFamily="18" charset="0"/>
                <a:sym typeface="Arial"/>
              </a:rPr>
              <a:t>Vào một đêm trăng sáng, Bét-tô-ven đến cây cầu bắc qua dòng sông Đa nuýp xinh đẹp trong thành Viên. Bỗng Bét-tô-ven nghe thấy tiếng dương cầm văng vẳng ở phía xa. Tiếng đàn đã đưa bước chân Bét-tô-ven đến một ngôi nhà trong khu lao động, nơi có cha con cô gái mù. Người cha đang chăm chú ngồi nghe cô gái mù chơi đàn.</a:t>
            </a:r>
            <a:endParaRPr kumimoji="0" lang="en-US" altLang="en-US" b="1" i="1" u="none" strike="noStrike" kern="0" cap="none" spc="0" normalizeH="0" baseline="0" noProof="0" dirty="0">
              <a:ln>
                <a:noFill/>
              </a:ln>
              <a:solidFill>
                <a:srgbClr val="685CA7">
                  <a:lumMod val="50000"/>
                </a:srgbClr>
              </a:solidFill>
              <a:effectLst/>
              <a:uLnTx/>
              <a:uFillTx/>
              <a:latin typeface="Cambria" panose="02040503050406030204" pitchFamily="18" charset="0"/>
              <a:ea typeface="Cambria" panose="02040503050406030204" pitchFamily="18" charset="0"/>
              <a:sym typeface="Arial"/>
            </a:endParaRPr>
          </a:p>
        </p:txBody>
      </p:sp>
      <p:pic>
        <p:nvPicPr>
          <p:cNvPr id="2550" name="Google Shape;2550;p110"/>
          <p:cNvPicPr preferRelativeResize="0"/>
          <p:nvPr/>
        </p:nvPicPr>
        <p:blipFill rotWithShape="1">
          <a:blip r:embed="rId4">
            <a:alphaModFix/>
          </a:blip>
          <a:srcRect l="33326" r="37168"/>
          <a:stretch/>
        </p:blipFill>
        <p:spPr>
          <a:xfrm>
            <a:off x="-200416" y="2308150"/>
            <a:ext cx="2597743" cy="4890140"/>
          </a:xfrm>
          <a:prstGeom prst="rect">
            <a:avLst/>
          </a:prstGeom>
          <a:noFill/>
          <a:ln>
            <a:noFill/>
          </a:ln>
        </p:spPr>
      </p:pic>
      <p:sp>
        <p:nvSpPr>
          <p:cNvPr id="3" name="Title 2"/>
          <p:cNvSpPr>
            <a:spLocks noGrp="1"/>
          </p:cNvSpPr>
          <p:nvPr>
            <p:ph type="ctrTitle" idx="2"/>
          </p:nvPr>
        </p:nvSpPr>
        <p:spPr>
          <a:xfrm flipH="1">
            <a:off x="475735" y="0"/>
            <a:ext cx="10936335" cy="1634836"/>
          </a:xfrm>
        </p:spPr>
        <p:txBody>
          <a:bodyPr/>
          <a:lstStyle/>
          <a:p>
            <a:pPr algn="just"/>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2. </a:t>
            </a:r>
            <a:r>
              <a:rPr lang="vi-VN"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Bét-tô-ven đã gặp cha con cô gái mù trong hoàn cảnh nào? Cô gái mù có ước mơ gì?</a:t>
            </a:r>
          </a:p>
        </p:txBody>
      </p:sp>
    </p:spTree>
    <p:custDataLst>
      <p:tags r:id="rId1"/>
    </p:custDataLst>
    <p:extLst>
      <p:ext uri="{BB962C8B-B14F-4D97-AF65-F5344CB8AC3E}">
        <p14:creationId xmlns:p14="http://schemas.microsoft.com/office/powerpoint/2010/main" val="29258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9" name="Text Box 3"/>
          <p:cNvSpPr txBox="1">
            <a:spLocks noChangeArrowheads="1"/>
          </p:cNvSpPr>
          <p:nvPr/>
        </p:nvSpPr>
        <p:spPr bwMode="auto">
          <a:xfrm>
            <a:off x="2468214" y="1882100"/>
            <a:ext cx="9434581" cy="3970318"/>
          </a:xfrm>
          <a:prstGeom prst="rect">
            <a:avLst/>
          </a:prstGeom>
          <a:solidFill>
            <a:schemeClr val="accent2">
              <a:lumMod val="20000"/>
              <a:lumOff val="80000"/>
            </a:schemeClr>
          </a:solidFill>
          <a:ln w="28575" algn="ctr">
            <a:solidFill>
              <a:schemeClr val="accent6">
                <a:lumMod val="50000"/>
              </a:schemeClr>
            </a:solidFill>
            <a:prstDash val="dashDot"/>
            <a:miter lim="800000"/>
            <a:headEnd/>
            <a:tailEnd/>
          </a:ln>
          <a:effectLst>
            <a:glow rad="63500">
              <a:schemeClr val="accent2">
                <a:satMod val="175000"/>
                <a:alpha val="40000"/>
              </a:schemeClr>
            </a:glo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a:spcBef>
                <a:spcPct val="50000"/>
              </a:spcBef>
              <a:buClr>
                <a:srgbClr val="000000"/>
              </a:buClr>
              <a:buNone/>
            </a:pPr>
            <a:r>
              <a:rPr lang="vi-VN" altLang="en-US" sz="3600" b="1" kern="0" dirty="0">
                <a:solidFill>
                  <a:srgbClr val="685CA7">
                    <a:lumMod val="50000"/>
                  </a:srgbClr>
                </a:solidFill>
                <a:latin typeface="Cambria" panose="02040503050406030204" pitchFamily="18" charset="0"/>
                <a:ea typeface="Cambria" panose="02040503050406030204" pitchFamily="18" charset="0"/>
                <a:sym typeface="Arial"/>
              </a:rPr>
              <a:t>Bét-tô-ven đến bên cây đàn, ngồi xuống và bắt đầu chơi. Những nốt nhạc của nhà soạn thảo nhạc thiên tài đã khiến cho cô gái mù có cảm giác mình đang được ngắm nhìn, đùa giỡn với ánh trăng trên dòng Đa-nuýp và như vậy, cô đã thực hiện được ước mơ của mình.</a:t>
            </a:r>
            <a:endParaRPr kumimoji="0" lang="en-US" altLang="en-US" sz="3600" b="1" u="none" strike="noStrike" kern="0" cap="none" spc="0" normalizeH="0" baseline="0" noProof="0" dirty="0">
              <a:ln>
                <a:noFill/>
              </a:ln>
              <a:solidFill>
                <a:srgbClr val="685CA7">
                  <a:lumMod val="50000"/>
                </a:srgbClr>
              </a:solidFill>
              <a:effectLst/>
              <a:uLnTx/>
              <a:uFillTx/>
              <a:latin typeface="Cambria" panose="02040503050406030204" pitchFamily="18" charset="0"/>
              <a:ea typeface="Cambria" panose="02040503050406030204" pitchFamily="18" charset="0"/>
              <a:sym typeface="Arial"/>
            </a:endParaRPr>
          </a:p>
        </p:txBody>
      </p:sp>
      <p:pic>
        <p:nvPicPr>
          <p:cNvPr id="2550" name="Google Shape;2550;p110"/>
          <p:cNvPicPr preferRelativeResize="0"/>
          <p:nvPr/>
        </p:nvPicPr>
        <p:blipFill rotWithShape="1">
          <a:blip r:embed="rId4">
            <a:alphaModFix/>
          </a:blip>
          <a:srcRect l="33326" r="37168"/>
          <a:stretch/>
        </p:blipFill>
        <p:spPr>
          <a:xfrm>
            <a:off x="-200416" y="2308150"/>
            <a:ext cx="2597743" cy="4890140"/>
          </a:xfrm>
          <a:prstGeom prst="rect">
            <a:avLst/>
          </a:prstGeom>
          <a:noFill/>
          <a:ln>
            <a:noFill/>
          </a:ln>
        </p:spPr>
      </p:pic>
      <p:sp>
        <p:nvSpPr>
          <p:cNvPr id="3" name="Title 2"/>
          <p:cNvSpPr>
            <a:spLocks noGrp="1"/>
          </p:cNvSpPr>
          <p:nvPr>
            <p:ph type="ctrTitle" idx="2"/>
          </p:nvPr>
        </p:nvSpPr>
        <p:spPr>
          <a:xfrm flipH="1">
            <a:off x="475735" y="0"/>
            <a:ext cx="10936335" cy="1634836"/>
          </a:xfrm>
        </p:spPr>
        <p:txBody>
          <a:bodyPr/>
          <a:lstStyle/>
          <a:p>
            <a:pPr algn="just"/>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3. </a:t>
            </a:r>
            <a:r>
              <a:rPr lang="vi-VN"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Bét-tô-ven đã làm gì để giúp cô gái thực hiện ước mơ của mình?</a:t>
            </a:r>
          </a:p>
        </p:txBody>
      </p:sp>
    </p:spTree>
    <p:custDataLst>
      <p:tags r:id="rId1"/>
    </p:custDataLst>
    <p:extLst>
      <p:ext uri="{BB962C8B-B14F-4D97-AF65-F5344CB8AC3E}">
        <p14:creationId xmlns:p14="http://schemas.microsoft.com/office/powerpoint/2010/main" val="943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9" name="Text Box 3"/>
          <p:cNvSpPr txBox="1">
            <a:spLocks noChangeArrowheads="1"/>
          </p:cNvSpPr>
          <p:nvPr/>
        </p:nvSpPr>
        <p:spPr bwMode="auto">
          <a:xfrm>
            <a:off x="2468214" y="1882100"/>
            <a:ext cx="9434581" cy="3970318"/>
          </a:xfrm>
          <a:prstGeom prst="rect">
            <a:avLst/>
          </a:prstGeom>
          <a:solidFill>
            <a:schemeClr val="accent2">
              <a:lumMod val="20000"/>
              <a:lumOff val="80000"/>
            </a:schemeClr>
          </a:solidFill>
          <a:ln w="28575" algn="ctr">
            <a:solidFill>
              <a:schemeClr val="accent6">
                <a:lumMod val="50000"/>
              </a:schemeClr>
            </a:solidFill>
            <a:prstDash val="dashDot"/>
            <a:miter lim="800000"/>
            <a:headEnd/>
            <a:tailEnd/>
          </a:ln>
          <a:effectLst>
            <a:glow rad="63500">
              <a:schemeClr val="accent2">
                <a:satMod val="175000"/>
                <a:alpha val="40000"/>
              </a:schemeClr>
            </a:glo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defTabSz="1219170">
              <a:spcBef>
                <a:spcPct val="50000"/>
              </a:spcBef>
              <a:buClr>
                <a:srgbClr val="000000"/>
              </a:buClr>
              <a:buNone/>
            </a:pPr>
            <a:r>
              <a:rPr lang="vi-VN" altLang="en-US" sz="3600" b="1" kern="0" dirty="0">
                <a:solidFill>
                  <a:srgbClr val="685CA7">
                    <a:lumMod val="50000"/>
                  </a:srgbClr>
                </a:solidFill>
                <a:latin typeface="Cambria" panose="02040503050406030204" pitchFamily="18" charset="0"/>
                <a:ea typeface="Cambria" panose="02040503050406030204" pitchFamily="18" charset="0"/>
                <a:sym typeface="Arial"/>
              </a:rPr>
              <a:t>Những câu văn miêu tả vẻ đẹp của bản nhạc mà Bét-tô-ven đã dành tặng cô gái mù là: </a:t>
            </a:r>
            <a:r>
              <a:rPr lang="vi-VN" altLang="en-US" sz="3600" b="1" i="1" kern="0" dirty="0">
                <a:solidFill>
                  <a:srgbClr val="685CA7">
                    <a:lumMod val="50000"/>
                  </a:srgbClr>
                </a:solidFill>
                <a:latin typeface="Cambria" panose="02040503050406030204" pitchFamily="18" charset="0"/>
                <a:ea typeface="Cambria" panose="02040503050406030204" pitchFamily="18" charset="0"/>
                <a:sym typeface="Arial"/>
              </a:rPr>
              <a:t>Những nốt nhạc ngẫu hứng vang lên, tràn đầy cảm xúc yêu thương của nhà soạn nhạc thiên tài, lúc êm ái, nhẹ nhàng như ánh trăng, lúc lại mạnh mẽ như dòng sông Đa nuýp...</a:t>
            </a:r>
            <a:endParaRPr kumimoji="0" lang="en-US" altLang="en-US" sz="3600" b="1" i="1" u="none" strike="noStrike" kern="0" cap="none" spc="0" normalizeH="0" baseline="0" noProof="0" dirty="0">
              <a:ln>
                <a:noFill/>
              </a:ln>
              <a:solidFill>
                <a:srgbClr val="685CA7">
                  <a:lumMod val="50000"/>
                </a:srgbClr>
              </a:solidFill>
              <a:effectLst/>
              <a:uLnTx/>
              <a:uFillTx/>
              <a:latin typeface="Cambria" panose="02040503050406030204" pitchFamily="18" charset="0"/>
              <a:ea typeface="Cambria" panose="02040503050406030204" pitchFamily="18" charset="0"/>
              <a:sym typeface="Arial"/>
            </a:endParaRPr>
          </a:p>
        </p:txBody>
      </p:sp>
      <p:pic>
        <p:nvPicPr>
          <p:cNvPr id="2550" name="Google Shape;2550;p110"/>
          <p:cNvPicPr preferRelativeResize="0"/>
          <p:nvPr/>
        </p:nvPicPr>
        <p:blipFill rotWithShape="1">
          <a:blip r:embed="rId4">
            <a:alphaModFix/>
          </a:blip>
          <a:srcRect l="33326" r="37168"/>
          <a:stretch/>
        </p:blipFill>
        <p:spPr>
          <a:xfrm>
            <a:off x="-200416" y="2308150"/>
            <a:ext cx="2597743" cy="4890140"/>
          </a:xfrm>
          <a:prstGeom prst="rect">
            <a:avLst/>
          </a:prstGeom>
          <a:noFill/>
          <a:ln>
            <a:noFill/>
          </a:ln>
        </p:spPr>
      </p:pic>
      <p:sp>
        <p:nvSpPr>
          <p:cNvPr id="3" name="Title 2"/>
          <p:cNvSpPr>
            <a:spLocks noGrp="1"/>
          </p:cNvSpPr>
          <p:nvPr>
            <p:ph type="ctrTitle" idx="2"/>
          </p:nvPr>
        </p:nvSpPr>
        <p:spPr>
          <a:xfrm flipH="1">
            <a:off x="475735" y="0"/>
            <a:ext cx="10936335" cy="1634836"/>
          </a:xfrm>
        </p:spPr>
        <p:txBody>
          <a:bodyPr/>
          <a:lstStyle/>
          <a:p>
            <a:pPr algn="just"/>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4.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Tìm</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những</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câu</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văn</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miêu</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tả</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vẻ</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đẹp</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của</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bản</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nhạc</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mà</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Bét-tô-ven</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đã</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dành</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tặng</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cô</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gái</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mù</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a:t>
            </a:r>
            <a:endParaRPr lang="vi-VN"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12107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9" name="Text Box 3"/>
          <p:cNvSpPr txBox="1">
            <a:spLocks noChangeArrowheads="1"/>
          </p:cNvSpPr>
          <p:nvPr/>
        </p:nvSpPr>
        <p:spPr bwMode="auto">
          <a:xfrm>
            <a:off x="2489479" y="2009690"/>
            <a:ext cx="9434581" cy="3170099"/>
          </a:xfrm>
          <a:prstGeom prst="rect">
            <a:avLst/>
          </a:prstGeom>
          <a:solidFill>
            <a:schemeClr val="accent2">
              <a:lumMod val="20000"/>
              <a:lumOff val="80000"/>
            </a:schemeClr>
          </a:solidFill>
          <a:ln w="28575" algn="ctr">
            <a:solidFill>
              <a:schemeClr val="accent6">
                <a:lumMod val="50000"/>
              </a:schemeClr>
            </a:solidFill>
            <a:prstDash val="dashDot"/>
            <a:miter lim="800000"/>
            <a:headEnd/>
            <a:tailEnd/>
          </a:ln>
          <a:effectLst>
            <a:glow rad="63500">
              <a:schemeClr val="accent2">
                <a:satMod val="175000"/>
                <a:alpha val="40000"/>
              </a:schemeClr>
            </a:glow>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defTabSz="1219170">
              <a:spcBef>
                <a:spcPct val="50000"/>
              </a:spcBef>
              <a:buClr>
                <a:srgbClr val="000000"/>
              </a:buClr>
              <a:buNone/>
            </a:pPr>
            <a:r>
              <a:rPr lang="vi-VN" altLang="en-US" sz="4000" b="1" kern="0" dirty="0">
                <a:solidFill>
                  <a:srgbClr val="685CA7">
                    <a:lumMod val="50000"/>
                  </a:srgbClr>
                </a:solidFill>
                <a:latin typeface="Cambria" panose="02040503050406030204" pitchFamily="18" charset="0"/>
                <a:ea typeface="Cambria" panose="02040503050406030204" pitchFamily="18" charset="0"/>
                <a:sym typeface="Arial"/>
              </a:rPr>
              <a:t>VD: Bản nhạc có tên là “Ánh trăng” vì bản nhạc được sáng tác trong một đêm trăng. Bản nhạc có tên là “Ánh trăng” vì bản nhạc êm ái, nhẹ nhàng như ánh trăng...</a:t>
            </a:r>
            <a:endParaRPr kumimoji="0" lang="en-US" altLang="en-US" sz="4000" b="1" i="1" u="none" strike="noStrike" kern="0" cap="none" spc="0" normalizeH="0" baseline="0" noProof="0" dirty="0">
              <a:ln>
                <a:noFill/>
              </a:ln>
              <a:solidFill>
                <a:srgbClr val="685CA7">
                  <a:lumMod val="50000"/>
                </a:srgbClr>
              </a:solidFill>
              <a:effectLst/>
              <a:uLnTx/>
              <a:uFillTx/>
              <a:latin typeface="Cambria" panose="02040503050406030204" pitchFamily="18" charset="0"/>
              <a:ea typeface="Cambria" panose="02040503050406030204" pitchFamily="18" charset="0"/>
              <a:sym typeface="Arial"/>
            </a:endParaRPr>
          </a:p>
        </p:txBody>
      </p:sp>
      <p:pic>
        <p:nvPicPr>
          <p:cNvPr id="2550" name="Google Shape;2550;p110"/>
          <p:cNvPicPr preferRelativeResize="0"/>
          <p:nvPr/>
        </p:nvPicPr>
        <p:blipFill rotWithShape="1">
          <a:blip r:embed="rId4">
            <a:alphaModFix/>
          </a:blip>
          <a:srcRect l="33326" r="37168"/>
          <a:stretch/>
        </p:blipFill>
        <p:spPr>
          <a:xfrm>
            <a:off x="-200416" y="2308150"/>
            <a:ext cx="2597743" cy="4890140"/>
          </a:xfrm>
          <a:prstGeom prst="rect">
            <a:avLst/>
          </a:prstGeom>
          <a:noFill/>
          <a:ln>
            <a:noFill/>
          </a:ln>
        </p:spPr>
      </p:pic>
      <p:sp>
        <p:nvSpPr>
          <p:cNvPr id="3" name="Title 2"/>
          <p:cNvSpPr>
            <a:spLocks noGrp="1"/>
          </p:cNvSpPr>
          <p:nvPr>
            <p:ph type="ctrTitle" idx="2"/>
          </p:nvPr>
        </p:nvSpPr>
        <p:spPr>
          <a:xfrm flipH="1">
            <a:off x="475735" y="0"/>
            <a:ext cx="10936335" cy="1634836"/>
          </a:xfrm>
        </p:spPr>
        <p:txBody>
          <a:bodyPr/>
          <a:lstStyle/>
          <a:p>
            <a:pPr algn="just"/>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5.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Vì</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sao</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bản</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nhạc</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Bét-tô-ven</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dành</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tặng</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cô</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gái</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mù</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lại</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có</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tên</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là</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Bản</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xô-nát</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Ánh</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4400"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trăng</a:t>
            </a:r>
            <a:r>
              <a:rPr lang="en-US" sz="4400"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5670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11" name="Rectangle 10"/>
          <p:cNvSpPr/>
          <p:nvPr/>
        </p:nvSpPr>
        <p:spPr>
          <a:xfrm>
            <a:off x="1116419" y="1713417"/>
            <a:ext cx="9931907" cy="440030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defTabSz="1219170">
              <a:buClr>
                <a:srgbClr val="000000"/>
              </a:buClr>
            </a:pPr>
            <a:r>
              <a:rPr lang="vi-VN" sz="4000" b="1" kern="0" dirty="0">
                <a:solidFill>
                  <a:srgbClr val="002060"/>
                </a:solidFill>
                <a:latin typeface="Cambria" panose="02040503050406030204" pitchFamily="18" charset="0"/>
                <a:ea typeface="Cambria" panose="02040503050406030204" pitchFamily="18" charset="0"/>
                <a:sym typeface="Arial"/>
              </a:rPr>
              <a:t>Bản xô-nát Ánh trăng được ra đời không chỉ bởi tài năng, đam mê âm nhạc của nhà soạn nhạc vĩ đại Bét-tô-ven mà còn bởi lòng nhân ái, luôn thấu hiểu và đồng cảm với con người, đặc biệt là những con người có số phận không may mắn.</a:t>
            </a:r>
            <a:endParaRPr kumimoji="0" lang="vi-VN" sz="5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62" name="Google Shape;3092;p125"/>
          <p:cNvPicPr preferRelativeResize="0"/>
          <p:nvPr/>
        </p:nvPicPr>
        <p:blipFill>
          <a:blip r:embed="rId4">
            <a:alphaModFix/>
          </a:blip>
          <a:stretch>
            <a:fillRect/>
          </a:stretch>
        </p:blipFill>
        <p:spPr>
          <a:xfrm>
            <a:off x="1" y="5785275"/>
            <a:ext cx="3635433" cy="2679700"/>
          </a:xfrm>
          <a:prstGeom prst="rect">
            <a:avLst/>
          </a:prstGeom>
          <a:noFill/>
          <a:ln>
            <a:noFill/>
          </a:ln>
        </p:spPr>
      </p:pic>
      <p:pic>
        <p:nvPicPr>
          <p:cNvPr id="63" name="Google Shape;3092;p125"/>
          <p:cNvPicPr preferRelativeResize="0"/>
          <p:nvPr/>
        </p:nvPicPr>
        <p:blipFill>
          <a:blip r:embed="rId4">
            <a:alphaModFix/>
          </a:blip>
          <a:stretch>
            <a:fillRect/>
          </a:stretch>
        </p:blipFill>
        <p:spPr>
          <a:xfrm flipH="1">
            <a:off x="8866912" y="5785275"/>
            <a:ext cx="3325089" cy="2679700"/>
          </a:xfrm>
          <a:prstGeom prst="rect">
            <a:avLst/>
          </a:prstGeom>
          <a:noFill/>
          <a:ln>
            <a:noFill/>
          </a:ln>
        </p:spPr>
      </p:pic>
      <p:pic>
        <p:nvPicPr>
          <p:cNvPr id="64" name="Google Shape;3092;p125"/>
          <p:cNvPicPr preferRelativeResize="0"/>
          <p:nvPr/>
        </p:nvPicPr>
        <p:blipFill>
          <a:blip r:embed="rId4">
            <a:alphaModFix/>
          </a:blip>
          <a:stretch>
            <a:fillRect/>
          </a:stretch>
        </p:blipFill>
        <p:spPr>
          <a:xfrm rot="10800000">
            <a:off x="4433456" y="5785275"/>
            <a:ext cx="3635433" cy="2679700"/>
          </a:xfrm>
          <a:prstGeom prst="rect">
            <a:avLst/>
          </a:prstGeom>
          <a:noFill/>
          <a:ln>
            <a:noFill/>
          </a:ln>
        </p:spPr>
      </p:pic>
      <p:sp>
        <p:nvSpPr>
          <p:cNvPr id="7" name="Title 2"/>
          <p:cNvSpPr>
            <a:spLocks noGrp="1"/>
          </p:cNvSpPr>
          <p:nvPr>
            <p:ph type="ctrTitle" idx="2"/>
          </p:nvPr>
        </p:nvSpPr>
        <p:spPr>
          <a:xfrm flipH="1">
            <a:off x="751856" y="-98500"/>
            <a:ext cx="10690947" cy="1620400"/>
          </a:xfrm>
        </p:spPr>
        <p:txBody>
          <a:bodyPr/>
          <a:lstStyle/>
          <a:p>
            <a:pPr algn="ctr"/>
            <a:r>
              <a:rPr lang="en-US" sz="5867"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Nêu</a:t>
            </a:r>
            <a:r>
              <a:rPr lang="en-US" sz="5867"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867"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nội</a:t>
            </a:r>
            <a:r>
              <a:rPr lang="en-US" sz="5867"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dung </a:t>
            </a:r>
            <a:r>
              <a:rPr lang="en-US" sz="5867"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bài</a:t>
            </a:r>
            <a:r>
              <a:rPr lang="en-US" sz="5867"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 </a:t>
            </a:r>
            <a:r>
              <a:rPr lang="en-US" sz="5867" dirty="0" err="1">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đọc</a:t>
            </a:r>
            <a:r>
              <a:rPr lang="en-US" sz="5867" dirty="0">
                <a:effectLst>
                  <a:glow rad="101600">
                    <a:schemeClr val="accent2">
                      <a:satMod val="175000"/>
                      <a:alpha val="40000"/>
                    </a:schemeClr>
                  </a:glow>
                </a:effectLst>
                <a:highlight>
                  <a:srgbClr val="FFFF00"/>
                </a:highligh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40428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68"/>
          <p:cNvPicPr preferRelativeResize="0"/>
          <p:nvPr/>
        </p:nvPicPr>
        <p:blipFill>
          <a:blip r:embed="rId4">
            <a:alphaModFix/>
          </a:blip>
          <a:stretch>
            <a:fillRect/>
          </a:stretch>
        </p:blipFill>
        <p:spPr>
          <a:xfrm>
            <a:off x="1989933" y="2143945"/>
            <a:ext cx="1703383" cy="2934923"/>
          </a:xfrm>
          <a:prstGeom prst="rect">
            <a:avLst/>
          </a:prstGeom>
          <a:noFill/>
          <a:ln>
            <a:noFill/>
          </a:ln>
        </p:spPr>
      </p:pic>
      <p:pic>
        <p:nvPicPr>
          <p:cNvPr id="578" name="Google Shape;578;p68"/>
          <p:cNvPicPr preferRelativeResize="0"/>
          <p:nvPr/>
        </p:nvPicPr>
        <p:blipFill>
          <a:blip r:embed="rId5">
            <a:alphaModFix/>
          </a:blip>
          <a:stretch>
            <a:fillRect/>
          </a:stretch>
        </p:blipFill>
        <p:spPr>
          <a:xfrm>
            <a:off x="4095617" y="2149500"/>
            <a:ext cx="1670763" cy="2923833"/>
          </a:xfrm>
          <a:prstGeom prst="rect">
            <a:avLst/>
          </a:prstGeom>
          <a:noFill/>
          <a:ln>
            <a:noFill/>
          </a:ln>
        </p:spPr>
      </p:pic>
      <p:pic>
        <p:nvPicPr>
          <p:cNvPr id="2" name="Picture 1">
            <a:extLst>
              <a:ext uri="{FF2B5EF4-FFF2-40B4-BE49-F238E27FC236}">
                <a16:creationId xmlns:a16="http://schemas.microsoft.com/office/drawing/2014/main" id="{56334AA4-5FF6-AFF3-7285-A715CF74E0AF}"/>
              </a:ext>
            </a:extLst>
          </p:cNvPr>
          <p:cNvPicPr>
            <a:picLocks noChangeAspect="1"/>
          </p:cNvPicPr>
          <p:nvPr/>
        </p:nvPicPr>
        <p:blipFill>
          <a:blip r:embed="rId6"/>
          <a:stretch>
            <a:fillRect/>
          </a:stretch>
        </p:blipFill>
        <p:spPr>
          <a:xfrm>
            <a:off x="6244982" y="646695"/>
            <a:ext cx="5273497" cy="6011177"/>
          </a:xfrm>
          <a:prstGeom prst="rect">
            <a:avLst/>
          </a:prstGeom>
        </p:spPr>
      </p:pic>
    </p:spTree>
    <p:custDataLst>
      <p:tags r:id="rId1"/>
    </p:custDataLst>
    <p:extLst>
      <p:ext uri="{BB962C8B-B14F-4D97-AF65-F5344CB8AC3E}">
        <p14:creationId xmlns:p14="http://schemas.microsoft.com/office/powerpoint/2010/main" val="3575579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pic>
        <p:nvPicPr>
          <p:cNvPr id="2731" name="Google Shape;2731;p118"/>
          <p:cNvPicPr preferRelativeResize="0"/>
          <p:nvPr/>
        </p:nvPicPr>
        <p:blipFill>
          <a:blip r:embed="rId4">
            <a:alphaModFix/>
          </a:blip>
          <a:stretch>
            <a:fillRect/>
          </a:stretch>
        </p:blipFill>
        <p:spPr>
          <a:xfrm>
            <a:off x="499101" y="1124216"/>
            <a:ext cx="6146367" cy="4835433"/>
          </a:xfrm>
          <a:prstGeom prst="rect">
            <a:avLst/>
          </a:prstGeom>
          <a:noFill/>
          <a:ln>
            <a:noFill/>
          </a:ln>
        </p:spPr>
      </p:pic>
      <p:pic>
        <p:nvPicPr>
          <p:cNvPr id="2" name="Picture 1">
            <a:extLst>
              <a:ext uri="{FF2B5EF4-FFF2-40B4-BE49-F238E27FC236}">
                <a16:creationId xmlns:a16="http://schemas.microsoft.com/office/drawing/2014/main" id="{DAE41372-3A69-7BA2-2C4C-56932801B96C}"/>
              </a:ext>
            </a:extLst>
          </p:cNvPr>
          <p:cNvPicPr>
            <a:picLocks noChangeAspect="1"/>
          </p:cNvPicPr>
          <p:nvPr/>
        </p:nvPicPr>
        <p:blipFill>
          <a:blip r:embed="rId5"/>
          <a:stretch>
            <a:fillRect/>
          </a:stretch>
        </p:blipFill>
        <p:spPr>
          <a:xfrm>
            <a:off x="5269371" y="171450"/>
            <a:ext cx="6206207" cy="6858000"/>
          </a:xfrm>
          <a:prstGeom prst="rect">
            <a:avLst/>
          </a:prstGeom>
        </p:spPr>
      </p:pic>
    </p:spTree>
    <p:custDataLst>
      <p:tags r:id="rId1"/>
    </p:custDataLst>
    <p:extLst>
      <p:ext uri="{BB962C8B-B14F-4D97-AF65-F5344CB8AC3E}">
        <p14:creationId xmlns:p14="http://schemas.microsoft.com/office/powerpoint/2010/main" val="1731824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31"/>
                                        </p:tgtEl>
                                        <p:attrNameLst>
                                          <p:attrName>style.visibility</p:attrName>
                                        </p:attrNameLst>
                                      </p:cBhvr>
                                      <p:to>
                                        <p:strVal val="visible"/>
                                      </p:to>
                                    </p:set>
                                    <p:animEffect transition="in" filter="fade">
                                      <p:cBhvr>
                                        <p:cTn id="7" dur="1000"/>
                                        <p:tgtEl>
                                          <p:spTgt spid="2731"/>
                                        </p:tgtEl>
                                      </p:cBhvr>
                                    </p:animEffect>
                                    <p:anim calcmode="lin" valueType="num">
                                      <p:cBhvr>
                                        <p:cTn id="8" dur="1000" fill="hold"/>
                                        <p:tgtEl>
                                          <p:spTgt spid="2731"/>
                                        </p:tgtEl>
                                        <p:attrNameLst>
                                          <p:attrName>ppt_x</p:attrName>
                                        </p:attrNameLst>
                                      </p:cBhvr>
                                      <p:tavLst>
                                        <p:tav tm="0">
                                          <p:val>
                                            <p:strVal val="#ppt_x"/>
                                          </p:val>
                                        </p:tav>
                                        <p:tav tm="100000">
                                          <p:val>
                                            <p:strVal val="#ppt_x"/>
                                          </p:val>
                                        </p:tav>
                                      </p:tavLst>
                                    </p:anim>
                                    <p:anim calcmode="lin" valueType="num">
                                      <p:cBhvr>
                                        <p:cTn id="9" dur="1000" fill="hold"/>
                                        <p:tgtEl>
                                          <p:spTgt spid="27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gi | PINKFONG Wiki | Fandom">
            <a:extLst>
              <a:ext uri="{FF2B5EF4-FFF2-40B4-BE49-F238E27FC236}">
                <a16:creationId xmlns:a16="http://schemas.microsoft.com/office/drawing/2014/main" id="{AB6F4C00-ABE7-85A4-DFEC-560ABFB09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36701" y="1782680"/>
            <a:ext cx="5075320" cy="5075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9">
            <a:extLst>
              <a:ext uri="{FF2B5EF4-FFF2-40B4-BE49-F238E27FC236}">
                <a16:creationId xmlns:a16="http://schemas.microsoft.com/office/drawing/2014/main" id="{75C67A92-1AE2-6BBA-DC76-6B24AEADF2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169042" y="1154846"/>
            <a:ext cx="9898911" cy="5586196"/>
          </a:xfrm>
          <a:prstGeom prst="rect">
            <a:avLst/>
          </a:prstGeom>
        </p:spPr>
      </p:pic>
      <p:sp>
        <p:nvSpPr>
          <p:cNvPr id="7" name="Rectangle 6">
            <a:extLst>
              <a:ext uri="{FF2B5EF4-FFF2-40B4-BE49-F238E27FC236}">
                <a16:creationId xmlns:a16="http://schemas.microsoft.com/office/drawing/2014/main" id="{1AE01E70-038A-8C9F-4DF3-F8488E715D6F}"/>
              </a:ext>
            </a:extLst>
          </p:cNvPr>
          <p:cNvSpPr/>
          <p:nvPr/>
        </p:nvSpPr>
        <p:spPr>
          <a:xfrm>
            <a:off x="3007648" y="1557322"/>
            <a:ext cx="8631459" cy="4708981"/>
          </a:xfrm>
          <a:prstGeom prst="rect">
            <a:avLst/>
          </a:prstGeom>
        </p:spPr>
        <p:txBody>
          <a:bodyPr wrap="square">
            <a:spAutoFit/>
          </a:bodyPr>
          <a:lstStyle/>
          <a:p>
            <a:pPr lvl="0" algn="just" defTabSz="609630">
              <a:defRPr/>
            </a:pPr>
            <a:r>
              <a:rPr lang="en-US" sz="3000" b="1" dirty="0">
                <a:solidFill>
                  <a:srgbClr val="362983"/>
                </a:solidFill>
                <a:latin typeface="Calibri" panose="020F0502020204030204" pitchFamily="34" charset="0"/>
                <a:cs typeface="Calibri" panose="020F0502020204030204" pitchFamily="34" charset="0"/>
              </a:rPr>
              <a:t>Đ</a:t>
            </a:r>
            <a:r>
              <a:rPr lang="vi-VN" sz="3000" b="1" dirty="0">
                <a:solidFill>
                  <a:srgbClr val="362983"/>
                </a:solidFill>
                <a:latin typeface="Calibri" panose="020F0502020204030204" pitchFamily="34" charset="0"/>
                <a:cs typeface="Calibri" panose="020F0502020204030204" pitchFamily="34" charset="0"/>
              </a:rPr>
              <a:t>ọc diễn cảm, nhấn giọng ở những từ ngữ thể hiện những tình tiết quan trọng hoặc những câu văn thể hiện rõ suy nghĩ, cảm xúc của các nhân vật trong câu chuyện</a:t>
            </a:r>
            <a:endParaRPr lang="en-US" sz="3000" b="1" dirty="0">
              <a:solidFill>
                <a:srgbClr val="362983"/>
              </a:solidFill>
              <a:latin typeface="Calibri" panose="020F0502020204030204" pitchFamily="34" charset="0"/>
              <a:cs typeface="Calibri" panose="020F0502020204030204" pitchFamily="34" charset="0"/>
            </a:endParaRPr>
          </a:p>
          <a:p>
            <a:pPr lvl="0" algn="just" defTabSz="609630">
              <a:defRPr/>
            </a:pPr>
            <a:r>
              <a:rPr lang="vi-VN" sz="3000" i="1" dirty="0">
                <a:solidFill>
                  <a:srgbClr val="362983"/>
                </a:solidFill>
                <a:latin typeface="Calibri" panose="020F0502020204030204" pitchFamily="34" charset="0"/>
                <a:cs typeface="Calibri" panose="020F0502020204030204" pitchFamily="34" charset="0"/>
              </a:rPr>
              <a:t>VD: Đứng trên cầu, ông say sưa ngắm dòng sông lấp lánh ánh trăng trong một không gian tĩnh lặng; Đến đó, ông bắt gặp một người cha đang chăm chú ngồi nghe cô con gái mù của mình chơi đàn.; Cô gái mù có cảm giác mình đang được ngắm nhìn, đùa giỡn với ánh trăng trên dòng sông Đa-nuýp.;...</a:t>
            </a:r>
          </a:p>
        </p:txBody>
      </p:sp>
      <p:pic>
        <p:nvPicPr>
          <p:cNvPr id="8" name="Picture 7">
            <a:extLst>
              <a:ext uri="{FF2B5EF4-FFF2-40B4-BE49-F238E27FC236}">
                <a16:creationId xmlns:a16="http://schemas.microsoft.com/office/drawing/2014/main" id="{FE3C616E-97CF-AB4C-F60C-081A7897785B}"/>
              </a:ext>
            </a:extLst>
          </p:cNvPr>
          <p:cNvPicPr>
            <a:picLocks noChangeAspect="1"/>
          </p:cNvPicPr>
          <p:nvPr/>
        </p:nvPicPr>
        <p:blipFill>
          <a:blip r:embed="rId7"/>
          <a:stretch>
            <a:fillRect/>
          </a:stretch>
        </p:blipFill>
        <p:spPr>
          <a:xfrm>
            <a:off x="5657369" y="0"/>
            <a:ext cx="3086429" cy="1047830"/>
          </a:xfrm>
          <a:prstGeom prst="rect">
            <a:avLst/>
          </a:prstGeom>
        </p:spPr>
      </p:pic>
    </p:spTree>
    <p:custDataLst>
      <p:tags r:id="rId1"/>
    </p:custDataLst>
    <p:extLst>
      <p:ext uri="{BB962C8B-B14F-4D97-AF65-F5344CB8AC3E}">
        <p14:creationId xmlns:p14="http://schemas.microsoft.com/office/powerpoint/2010/main" val="2436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69"/>
          <p:cNvPicPr preferRelativeResize="0"/>
          <p:nvPr/>
        </p:nvPicPr>
        <p:blipFill rotWithShape="1">
          <a:blip r:embed="rId4">
            <a:alphaModFix/>
          </a:blip>
          <a:srcRect l="9904" r="9896"/>
          <a:stretch/>
        </p:blipFill>
        <p:spPr>
          <a:xfrm>
            <a:off x="10462953" y="5630487"/>
            <a:ext cx="1881371" cy="1338349"/>
          </a:xfrm>
          <a:prstGeom prst="rect">
            <a:avLst/>
          </a:prstGeom>
          <a:noFill/>
          <a:ln>
            <a:noFill/>
          </a:ln>
        </p:spPr>
      </p:pic>
      <p:sp>
        <p:nvSpPr>
          <p:cNvPr id="4" name="Rectangle: Rounded Corners 3">
            <a:extLst>
              <a:ext uri="{FF2B5EF4-FFF2-40B4-BE49-F238E27FC236}">
                <a16:creationId xmlns:a16="http://schemas.microsoft.com/office/drawing/2014/main" id="{2879C6D8-B7D7-1DCE-F6B9-DC50522C59E1}"/>
              </a:ext>
            </a:extLst>
          </p:cNvPr>
          <p:cNvSpPr/>
          <p:nvPr/>
        </p:nvSpPr>
        <p:spPr>
          <a:xfrm>
            <a:off x="238125" y="676275"/>
            <a:ext cx="11725275" cy="6067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B80536A0-B96C-1713-318F-619A200B18DD}"/>
              </a:ext>
            </a:extLst>
          </p:cNvPr>
          <p:cNvSpPr txBox="1"/>
          <p:nvPr/>
        </p:nvSpPr>
        <p:spPr>
          <a:xfrm>
            <a:off x="581025" y="809625"/>
            <a:ext cx="108775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Bét-tô-ven là nhà soạn nhạc cổ điển vĩ đại trên thế giới. Ông đã sáng tác nhiều bản nhạc nổi tiếng, trong số đó có Bản xô-nát Ánh trăng.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Tương truyền, vào một đêm trăng sáng, Bét-tô ven đến cây cầu bắc qua</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dòng sông Ða-nuýp xinh đẹp trong thành Viên. Đứng trên cầu, ông say sưa ngắm dòng sông lấp lánh ánh trăng trong một không gian tĩnh lặng. Bỗng Bét-tô-ven nghe thấy tiếng dương cầm văng vẳng ở phía xa. Tiếng đàn đã đưa bước chân Bét-tô-ven đến một ngôi nhà trong khu lao động. Đến đó, ông bắt gặp một người cha đang chăm chú ngồi nghe cô con gái mù của mình chơi đàn.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1A4B0B7-6869-0580-6159-52B965CCB7B9}"/>
              </a:ext>
            </a:extLst>
          </p:cNvPr>
          <p:cNvPicPr>
            <a:picLocks noChangeAspect="1"/>
          </p:cNvPicPr>
          <p:nvPr/>
        </p:nvPicPr>
        <p:blipFill>
          <a:blip r:embed="rId5"/>
          <a:stretch>
            <a:fillRect/>
          </a:stretch>
        </p:blipFill>
        <p:spPr>
          <a:xfrm>
            <a:off x="2470453" y="0"/>
            <a:ext cx="7651143" cy="627942"/>
          </a:xfrm>
          <a:prstGeom prst="rect">
            <a:avLst/>
          </a:prstGeom>
        </p:spPr>
      </p:pic>
      <p:pic>
        <p:nvPicPr>
          <p:cNvPr id="8" name="Picture 7">
            <a:extLst>
              <a:ext uri="{FF2B5EF4-FFF2-40B4-BE49-F238E27FC236}">
                <a16:creationId xmlns:a16="http://schemas.microsoft.com/office/drawing/2014/main" id="{30BBD25C-E0DE-8C69-BFDF-32CD39BA452E}"/>
              </a:ext>
            </a:extLst>
          </p:cNvPr>
          <p:cNvPicPr>
            <a:picLocks noChangeAspect="1"/>
          </p:cNvPicPr>
          <p:nvPr/>
        </p:nvPicPr>
        <p:blipFill>
          <a:blip r:embed="rId6"/>
          <a:stretch>
            <a:fillRect/>
          </a:stretch>
        </p:blipFill>
        <p:spPr>
          <a:xfrm>
            <a:off x="3190876" y="3857624"/>
            <a:ext cx="6238874" cy="2790825"/>
          </a:xfrm>
          <a:prstGeom prst="rect">
            <a:avLst/>
          </a:prstGeom>
        </p:spPr>
      </p:pic>
    </p:spTree>
    <p:custDataLst>
      <p:tags r:id="rId1"/>
    </p:custDataLst>
    <p:extLst>
      <p:ext uri="{BB962C8B-B14F-4D97-AF65-F5344CB8AC3E}">
        <p14:creationId xmlns:p14="http://schemas.microsoft.com/office/powerpoint/2010/main" val="2388179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69"/>
          <p:cNvPicPr preferRelativeResize="0"/>
          <p:nvPr/>
        </p:nvPicPr>
        <p:blipFill rotWithShape="1">
          <a:blip r:embed="rId4">
            <a:alphaModFix/>
          </a:blip>
          <a:srcRect l="9904" r="9896"/>
          <a:stretch/>
        </p:blipFill>
        <p:spPr>
          <a:xfrm>
            <a:off x="10462953" y="5630487"/>
            <a:ext cx="1881371" cy="1338349"/>
          </a:xfrm>
          <a:prstGeom prst="rect">
            <a:avLst/>
          </a:prstGeom>
          <a:noFill/>
          <a:ln>
            <a:noFill/>
          </a:ln>
        </p:spPr>
      </p:pic>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B80536A0-B96C-1713-318F-619A200B18DD}"/>
              </a:ext>
            </a:extLst>
          </p:cNvPr>
          <p:cNvSpPr txBox="1"/>
          <p:nvPr/>
        </p:nvSpPr>
        <p:spPr>
          <a:xfrm>
            <a:off x="666750" y="495300"/>
            <a:ext cx="10877550" cy="59093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Thấy Bét-tô-ven, người cha đau khổ chia sẻ rằng: Con gái ông có một ước mơ duy nhất là được ngắm nhìn ánh trăng trên dòng Đa-nuýp. Nhưng ông rất buồn vì chẳng bao giờ ông có thể giúp con thực hiện được ước mơ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Xúc động trước tình cảm của người cha dành cho con gái và tiếng dương cầm da diết của người thiếu nữ mù, Bét-tô-ven đến bên cây đàn, ngồi xuống và bắt đầu chơi. Những nốt nhạc ngẫu hứng vang lên, tràn đầy cảm xúc yêu thương của nhà soạn nhạc thiên tài, lúc êm ái, nhẹ nhàng như ánh trăng, lúc lại mạnh mẽ như sóng sông Đa-nuýp. Trong tâm trí của hai cha con, dường như không còn cuộc sống khổ đau vì tật bệnh, chỉ còn một thế giới huyền ảo, lung linh, tràn ngập ánh trăng. Cô gái mù có cảm giác mình đang được ngắm nhìn, đùa giỡn với ánh trăng trên dòng sông Đa-nuýp.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Bản xô-nát </a:t>
            </a:r>
            <a:r>
              <a:rPr kumimoji="0" lang="vi-VN" sz="27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Ánh trăng </a:t>
            </a:r>
            <a:r>
              <a:rPr kumimoji="0" lang="vi-VN"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 đời từ đó.</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Bét-tô-ven – </a:t>
            </a:r>
            <a:r>
              <a:rPr kumimoji="0" lang="vi-VN" sz="27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Nhà soạn nhạc cổ điển vĩ đại thế giới</a:t>
            </a:r>
            <a:r>
              <a:rPr kumimoji="0" lang="vi-VN"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49639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01897A-1F86-4012-AFA0-2251C7699A17}"/>
              </a:ext>
            </a:extLst>
          </p:cNvPr>
          <p:cNvSpPr/>
          <p:nvPr/>
        </p:nvSpPr>
        <p:spPr>
          <a:xfrm>
            <a:off x="-1305959" y="717277"/>
            <a:ext cx="15135923" cy="5057599"/>
          </a:xfrm>
          <a:prstGeom prst="rect">
            <a:avLst/>
          </a:prstGeom>
          <a:solidFill>
            <a:srgbClr val="FBFBF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5333"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sym typeface="Arial"/>
            </a:endParaRPr>
          </a:p>
        </p:txBody>
      </p:sp>
      <p:grpSp>
        <p:nvGrpSpPr>
          <p:cNvPr id="7" name="Group 6">
            <a:extLst>
              <a:ext uri="{FF2B5EF4-FFF2-40B4-BE49-F238E27FC236}">
                <a16:creationId xmlns:a16="http://schemas.microsoft.com/office/drawing/2014/main" id="{AE2DCA8B-5485-4997-BC26-4A02D58825F6}"/>
              </a:ext>
            </a:extLst>
          </p:cNvPr>
          <p:cNvGrpSpPr/>
          <p:nvPr/>
        </p:nvGrpSpPr>
        <p:grpSpPr>
          <a:xfrm>
            <a:off x="-643696" y="2017129"/>
            <a:ext cx="4351855" cy="2424167"/>
            <a:chOff x="-371806" y="1517769"/>
            <a:chExt cx="3479180" cy="1864745"/>
          </a:xfrm>
        </p:grpSpPr>
        <p:pic>
          <p:nvPicPr>
            <p:cNvPr id="8" name="图片 25">
              <a:extLst>
                <a:ext uri="{FF2B5EF4-FFF2-40B4-BE49-F238E27FC236}">
                  <a16:creationId xmlns:a16="http://schemas.microsoft.com/office/drawing/2014/main" id="{2235EB6A-D2BE-4376-AA96-BF698A819F6D}"/>
                </a:ext>
              </a:extLst>
            </p:cNvPr>
            <p:cNvPicPr>
              <a:picLocks noChangeAspect="1"/>
            </p:cNvPicPr>
            <p:nvPr/>
          </p:nvPicPr>
          <p:blipFill>
            <a:blip r:embed="rId4"/>
            <a:stretch>
              <a:fillRect/>
            </a:stretch>
          </p:blipFill>
          <p:spPr>
            <a:xfrm>
              <a:off x="196251" y="1517769"/>
              <a:ext cx="2443093" cy="1722610"/>
            </a:xfrm>
            <a:prstGeom prst="rect">
              <a:avLst/>
            </a:prstGeom>
          </p:spPr>
        </p:pic>
        <p:sp>
          <p:nvSpPr>
            <p:cNvPr id="9" name="TextBox 8">
              <a:extLst>
                <a:ext uri="{FF2B5EF4-FFF2-40B4-BE49-F238E27FC236}">
                  <a16:creationId xmlns:a16="http://schemas.microsoft.com/office/drawing/2014/main" id="{C9BD7C70-4139-40D5-8AE9-3A9CE558BA08}"/>
                </a:ext>
              </a:extLst>
            </p:cNvPr>
            <p:cNvSpPr txBox="1"/>
            <p:nvPr/>
          </p:nvSpPr>
          <p:spPr>
            <a:xfrm rot="21373733">
              <a:off x="-371806" y="2306012"/>
              <a:ext cx="3479180" cy="1076502"/>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mn-cs"/>
                  <a:sym typeface="Arial"/>
                </a:rPr>
                <a:t>Tổ</a:t>
              </a:r>
              <a:r>
                <a:rPr kumimoji="0" lang="en-US" sz="5867"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sym typeface="Arial"/>
                </a:rPr>
                <a:t> 1</a:t>
              </a:r>
              <a:endParaRPr kumimoji="0" lang="vi-VN" sz="5867"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0" name="Group 9">
            <a:extLst>
              <a:ext uri="{FF2B5EF4-FFF2-40B4-BE49-F238E27FC236}">
                <a16:creationId xmlns:a16="http://schemas.microsoft.com/office/drawing/2014/main" id="{66A1A9DA-2F07-4B40-9469-63C2F977F339}"/>
              </a:ext>
            </a:extLst>
          </p:cNvPr>
          <p:cNvGrpSpPr/>
          <p:nvPr/>
        </p:nvGrpSpPr>
        <p:grpSpPr>
          <a:xfrm rot="321486">
            <a:off x="4152193" y="1483218"/>
            <a:ext cx="3993971" cy="2304330"/>
            <a:chOff x="2509656" y="2424897"/>
            <a:chExt cx="3479180" cy="2012296"/>
          </a:xfrm>
        </p:grpSpPr>
        <p:pic>
          <p:nvPicPr>
            <p:cNvPr id="11" name="图片 23">
              <a:extLst>
                <a:ext uri="{FF2B5EF4-FFF2-40B4-BE49-F238E27FC236}">
                  <a16:creationId xmlns:a16="http://schemas.microsoft.com/office/drawing/2014/main" id="{03E098DC-D37C-45FD-8F6A-B164CF57CFC0}"/>
                </a:ext>
              </a:extLst>
            </p:cNvPr>
            <p:cNvPicPr>
              <a:picLocks noChangeAspect="1"/>
            </p:cNvPicPr>
            <p:nvPr/>
          </p:nvPicPr>
          <p:blipFill>
            <a:blip r:embed="rId5"/>
            <a:stretch>
              <a:fillRect/>
            </a:stretch>
          </p:blipFill>
          <p:spPr>
            <a:xfrm>
              <a:off x="2875042" y="2424897"/>
              <a:ext cx="2895682" cy="1998856"/>
            </a:xfrm>
            <a:prstGeom prst="rect">
              <a:avLst/>
            </a:prstGeom>
          </p:spPr>
        </p:pic>
        <p:sp>
          <p:nvSpPr>
            <p:cNvPr id="12" name="TextBox 11">
              <a:extLst>
                <a:ext uri="{FF2B5EF4-FFF2-40B4-BE49-F238E27FC236}">
                  <a16:creationId xmlns:a16="http://schemas.microsoft.com/office/drawing/2014/main" id="{FB595BD3-55A6-4A33-B90A-925CC8022248}"/>
                </a:ext>
              </a:extLst>
            </p:cNvPr>
            <p:cNvSpPr txBox="1"/>
            <p:nvPr/>
          </p:nvSpPr>
          <p:spPr>
            <a:xfrm rot="468063">
              <a:off x="2509656" y="3215097"/>
              <a:ext cx="3479180" cy="1222096"/>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00"/>
                  </a:solidFill>
                  <a:effectLst/>
                  <a:uLnTx/>
                  <a:uFillTx/>
                  <a:latin typeface="Cambria" panose="02040503050406030204" pitchFamily="18" charset="0"/>
                  <a:ea typeface="Cambria" panose="02040503050406030204" pitchFamily="18" charset="0"/>
                  <a:cs typeface="+mn-cs"/>
                  <a:sym typeface="Arial"/>
                </a:rPr>
                <a:t>Tổ 2</a:t>
              </a:r>
              <a:endParaRPr kumimoji="0" lang="vi-VN" sz="5867" b="1" i="0" u="none" strike="noStrike" kern="0" cap="none" spc="0" normalizeH="0" baseline="0" noProof="0">
                <a:ln>
                  <a:noFill/>
                </a:ln>
                <a:solidFill>
                  <a:srgbClr val="FFFF00"/>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3" name="Group 12">
            <a:extLst>
              <a:ext uri="{FF2B5EF4-FFF2-40B4-BE49-F238E27FC236}">
                <a16:creationId xmlns:a16="http://schemas.microsoft.com/office/drawing/2014/main" id="{E32F1661-6C76-4501-91B8-41FC16A45462}"/>
              </a:ext>
            </a:extLst>
          </p:cNvPr>
          <p:cNvGrpSpPr/>
          <p:nvPr/>
        </p:nvGrpSpPr>
        <p:grpSpPr>
          <a:xfrm>
            <a:off x="7813644" y="1604063"/>
            <a:ext cx="4351855" cy="2137507"/>
            <a:chOff x="4633453" y="1886839"/>
            <a:chExt cx="3479180" cy="1577911"/>
          </a:xfrm>
        </p:grpSpPr>
        <p:pic>
          <p:nvPicPr>
            <p:cNvPr id="14" name="图片 24">
              <a:extLst>
                <a:ext uri="{FF2B5EF4-FFF2-40B4-BE49-F238E27FC236}">
                  <a16:creationId xmlns:a16="http://schemas.microsoft.com/office/drawing/2014/main" id="{069B92CA-F802-43D2-818E-0C8AABC83B81}"/>
                </a:ext>
              </a:extLst>
            </p:cNvPr>
            <p:cNvPicPr>
              <a:picLocks noChangeAspect="1"/>
            </p:cNvPicPr>
            <p:nvPr/>
          </p:nvPicPr>
          <p:blipFill>
            <a:blip r:embed="rId6"/>
            <a:stretch>
              <a:fillRect/>
            </a:stretch>
          </p:blipFill>
          <p:spPr>
            <a:xfrm>
              <a:off x="5028442" y="1886839"/>
              <a:ext cx="2378332" cy="1457485"/>
            </a:xfrm>
            <a:prstGeom prst="rect">
              <a:avLst/>
            </a:prstGeom>
          </p:spPr>
        </p:pic>
        <p:sp>
          <p:nvSpPr>
            <p:cNvPr id="15" name="TextBox 14">
              <a:extLst>
                <a:ext uri="{FF2B5EF4-FFF2-40B4-BE49-F238E27FC236}">
                  <a16:creationId xmlns:a16="http://schemas.microsoft.com/office/drawing/2014/main" id="{01E7DA76-193F-4600-9674-42C7A180AF74}"/>
                </a:ext>
              </a:extLst>
            </p:cNvPr>
            <p:cNvSpPr txBox="1"/>
            <p:nvPr/>
          </p:nvSpPr>
          <p:spPr>
            <a:xfrm rot="366265">
              <a:off x="4633453" y="2431672"/>
              <a:ext cx="3479180" cy="1033078"/>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sym typeface="Arial"/>
                </a:rPr>
                <a:t>Tổ 3</a:t>
              </a:r>
              <a:endParaRPr kumimoji="0" lang="vi-VN" sz="58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grpSp>
      <p:pic>
        <p:nvPicPr>
          <p:cNvPr id="22" name="Picture 21">
            <a:extLst>
              <a:ext uri="{FF2B5EF4-FFF2-40B4-BE49-F238E27FC236}">
                <a16:creationId xmlns:a16="http://schemas.microsoft.com/office/drawing/2014/main" id="{7DFE493B-B7FD-4AC7-BB92-5D4A15A2BCFC}"/>
              </a:ext>
            </a:extLst>
          </p:cNvPr>
          <p:cNvPicPr>
            <a:picLocks noChangeAspect="1"/>
          </p:cNvPicPr>
          <p:nvPr/>
        </p:nvPicPr>
        <p:blipFill>
          <a:blip r:embed="rId7"/>
          <a:stretch>
            <a:fillRect/>
          </a:stretch>
        </p:blipFill>
        <p:spPr>
          <a:xfrm>
            <a:off x="-372843" y="95854"/>
            <a:ext cx="12160541" cy="3032007"/>
          </a:xfrm>
          <a:prstGeom prst="rect">
            <a:avLst/>
          </a:prstGeom>
        </p:spPr>
      </p:pic>
    </p:spTree>
    <p:custDataLst>
      <p:tags r:id="rId1"/>
    </p:custDataLst>
    <p:extLst>
      <p:ext uri="{BB962C8B-B14F-4D97-AF65-F5344CB8AC3E}">
        <p14:creationId xmlns:p14="http://schemas.microsoft.com/office/powerpoint/2010/main" val="2552910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pic>
        <p:nvPicPr>
          <p:cNvPr id="2738" name="Google Shape;2738;p119"/>
          <p:cNvPicPr preferRelativeResize="0"/>
          <p:nvPr/>
        </p:nvPicPr>
        <p:blipFill>
          <a:blip r:embed="rId4">
            <a:alphaModFix/>
          </a:blip>
          <a:stretch>
            <a:fillRect/>
          </a:stretch>
        </p:blipFill>
        <p:spPr>
          <a:xfrm>
            <a:off x="3113810" y="-171920"/>
            <a:ext cx="6889373" cy="3875272"/>
          </a:xfrm>
          <a:prstGeom prst="rect">
            <a:avLst/>
          </a:prstGeom>
          <a:noFill/>
          <a:ln>
            <a:noFill/>
          </a:ln>
        </p:spPr>
      </p:pic>
      <p:pic>
        <p:nvPicPr>
          <p:cNvPr id="2" name="Picture 1">
            <a:extLst>
              <a:ext uri="{FF2B5EF4-FFF2-40B4-BE49-F238E27FC236}">
                <a16:creationId xmlns:a16="http://schemas.microsoft.com/office/drawing/2014/main" id="{B62E0A72-A196-9462-1B50-B92325AD9472}"/>
              </a:ext>
            </a:extLst>
          </p:cNvPr>
          <p:cNvPicPr>
            <a:picLocks noChangeAspect="1"/>
          </p:cNvPicPr>
          <p:nvPr/>
        </p:nvPicPr>
        <p:blipFill>
          <a:blip r:embed="rId5"/>
          <a:stretch>
            <a:fillRect/>
          </a:stretch>
        </p:blipFill>
        <p:spPr>
          <a:xfrm>
            <a:off x="943779" y="2179099"/>
            <a:ext cx="10687214" cy="3456732"/>
          </a:xfrm>
          <a:prstGeom prst="rect">
            <a:avLst/>
          </a:prstGeom>
        </p:spPr>
      </p:pic>
    </p:spTree>
    <p:custDataLst>
      <p:tags r:id="rId1"/>
    </p:custDataLst>
    <p:extLst>
      <p:ext uri="{BB962C8B-B14F-4D97-AF65-F5344CB8AC3E}">
        <p14:creationId xmlns:p14="http://schemas.microsoft.com/office/powerpoint/2010/main" val="136949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38"/>
                                        </p:tgtEl>
                                        <p:attrNameLst>
                                          <p:attrName>style.visibility</p:attrName>
                                        </p:attrNameLst>
                                      </p:cBhvr>
                                      <p:to>
                                        <p:strVal val="visible"/>
                                      </p:to>
                                    </p:set>
                                    <p:animEffect transition="in" filter="fade">
                                      <p:cBhvr>
                                        <p:cTn id="7" dur="1000"/>
                                        <p:tgtEl>
                                          <p:spTgt spid="2738"/>
                                        </p:tgtEl>
                                      </p:cBhvr>
                                    </p:animEffect>
                                    <p:anim calcmode="lin" valueType="num">
                                      <p:cBhvr>
                                        <p:cTn id="8" dur="1000" fill="hold"/>
                                        <p:tgtEl>
                                          <p:spTgt spid="2738"/>
                                        </p:tgtEl>
                                        <p:attrNameLst>
                                          <p:attrName>ppt_x</p:attrName>
                                        </p:attrNameLst>
                                      </p:cBhvr>
                                      <p:tavLst>
                                        <p:tav tm="0">
                                          <p:val>
                                            <p:strVal val="#ppt_x"/>
                                          </p:val>
                                        </p:tav>
                                        <p:tav tm="100000">
                                          <p:val>
                                            <p:strVal val="#ppt_x"/>
                                          </p:val>
                                        </p:tav>
                                      </p:tavLst>
                                    </p:anim>
                                    <p:anim calcmode="lin" valueType="num">
                                      <p:cBhvr>
                                        <p:cTn id="9" dur="1000" fill="hold"/>
                                        <p:tgtEl>
                                          <p:spTgt spid="27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3319" y="381001"/>
            <a:ext cx="1946811" cy="1547019"/>
          </a:xfrm>
          <a:prstGeom prst="rect">
            <a:avLst/>
          </a:prstGeom>
        </p:spPr>
      </p:pic>
      <p:sp>
        <p:nvSpPr>
          <p:cNvPr id="11" name="Rectangle 10"/>
          <p:cNvSpPr/>
          <p:nvPr/>
        </p:nvSpPr>
        <p:spPr>
          <a:xfrm>
            <a:off x="1600201" y="708820"/>
            <a:ext cx="8443119" cy="2438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5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Arial"/>
              </a:rPr>
              <a:t>Em hãy đọc bài đọc </a:t>
            </a:r>
            <a:r>
              <a:rPr kumimoji="0" lang="nl-NL" sz="5867" b="0" i="1"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Arial"/>
              </a:rPr>
              <a:t>Bức tường có nhiều phép lạ</a:t>
            </a:r>
            <a:endParaRPr kumimoji="0" lang="en-US" sz="22133"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346967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5611" t="34311" r="33897" b="38635"/>
          <a:stretch/>
        </p:blipFill>
        <p:spPr>
          <a:xfrm>
            <a:off x="10453562" y="163170"/>
            <a:ext cx="1738439" cy="1589431"/>
          </a:xfrm>
          <a:prstGeom prst="rect">
            <a:avLst/>
          </a:prstGeom>
        </p:spPr>
      </p:pic>
      <p:sp>
        <p:nvSpPr>
          <p:cNvPr id="21" name="Rectangle 20"/>
          <p:cNvSpPr/>
          <p:nvPr/>
        </p:nvSpPr>
        <p:spPr>
          <a:xfrm>
            <a:off x="1600201" y="533400"/>
            <a:ext cx="8443119" cy="2438400"/>
          </a:xfrm>
          <a:prstGeom prst="rect">
            <a:avLst/>
          </a:prstGeom>
          <a:solidFill>
            <a:schemeClr val="accent4">
              <a:lumMod val="60000"/>
              <a:lumOff val="40000"/>
              <a:alpha val="72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333" b="0" i="1" u="none" strike="noStrike" kern="0" cap="none" spc="0" normalizeH="0" baseline="0" noProof="0" dirty="0">
                <a:ln>
                  <a:noFill/>
                </a:ln>
                <a:solidFill>
                  <a:prstClr val="black"/>
                </a:solidFill>
                <a:effectLst>
                  <a:glow rad="139700">
                    <a:srgbClr val="9BBB59">
                      <a:satMod val="175000"/>
                      <a:alpha val="40000"/>
                    </a:srgbClr>
                  </a:glow>
                </a:effectLst>
                <a:uLnTx/>
                <a:uFillTx/>
                <a:latin typeface="Cambria" panose="02040503050406030204" pitchFamily="18" charset="0"/>
                <a:ea typeface="Cambria" panose="02040503050406030204" pitchFamily="18" charset="0"/>
                <a:cs typeface="+mn-cs"/>
                <a:sym typeface="Arial"/>
              </a:rPr>
              <a:t>Điều gì khiến Quy nghĩ bức tường vôi xanh có phép lạ?</a:t>
            </a:r>
          </a:p>
        </p:txBody>
      </p:sp>
      <p:sp>
        <p:nvSpPr>
          <p:cNvPr id="22" name="Rectangle 21"/>
          <p:cNvSpPr/>
          <p:nvPr/>
        </p:nvSpPr>
        <p:spPr>
          <a:xfrm>
            <a:off x="1600201" y="3616890"/>
            <a:ext cx="9429749" cy="2696228"/>
          </a:xfrm>
          <a:prstGeom prst="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4000" i="1" kern="0" dirty="0">
                <a:solidFill>
                  <a:prstClr val="black"/>
                </a:solidFill>
                <a:latin typeface="Cambria" panose="02040503050406030204" pitchFamily="18" charset="0"/>
                <a:ea typeface="Cambria" panose="02040503050406030204" pitchFamily="18" charset="0"/>
                <a:sym typeface="Arial"/>
              </a:rPr>
              <a:t>Vì Quy quan sát thấy bố thường tì cằm lên tay, nhìn vào bức tường một hồi rồi cầm bút viết lia lịa, nên Quy nghĩ bức tường có phép lạ, có thể gợi ý cho bố cách viết văn.</a:t>
            </a:r>
          </a:p>
        </p:txBody>
      </p:sp>
    </p:spTree>
    <p:custDataLst>
      <p:tags r:id="rId1"/>
    </p:custDataLst>
    <p:extLst>
      <p:ext uri="{BB962C8B-B14F-4D97-AF65-F5344CB8AC3E}">
        <p14:creationId xmlns:p14="http://schemas.microsoft.com/office/powerpoint/2010/main" val="368780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rcRect l="3597" t="39924" r="54963" b="11508"/>
          <a:stretch/>
        </p:blipFill>
        <p:spPr>
          <a:xfrm>
            <a:off x="10239905" y="1"/>
            <a:ext cx="1951504" cy="2615292"/>
          </a:xfrm>
          <a:prstGeom prst="rect">
            <a:avLst/>
          </a:prstGeom>
        </p:spPr>
      </p:pic>
      <p:sp>
        <p:nvSpPr>
          <p:cNvPr id="17" name="Rectangle 16"/>
          <p:cNvSpPr/>
          <p:nvPr/>
        </p:nvSpPr>
        <p:spPr>
          <a:xfrm>
            <a:off x="2276476" y="533400"/>
            <a:ext cx="7258050" cy="1924050"/>
          </a:xfrm>
          <a:prstGeom prst="rect">
            <a:avLst/>
          </a:prstGeom>
          <a:solidFill>
            <a:schemeClr val="bg1">
              <a:alpha val="52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6000" b="0" i="1"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rPr>
              <a:t>Em hãy nêu nội dung chính câu chuyện?</a:t>
            </a:r>
            <a:endParaRPr kumimoji="0" lang="en-US" sz="222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sp>
        <p:nvSpPr>
          <p:cNvPr id="18" name="Rectangle 17"/>
          <p:cNvSpPr/>
          <p:nvPr/>
        </p:nvSpPr>
        <p:spPr>
          <a:xfrm>
            <a:off x="1577237" y="2924175"/>
            <a:ext cx="8443119" cy="3248025"/>
          </a:xfrm>
          <a:prstGeom prst="rect">
            <a:avLst/>
          </a:prstGeom>
          <a:solidFill>
            <a:schemeClr val="bg1">
              <a:alpha val="53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r>
              <a:rPr lang="vi-VN" sz="4000" i="1" kern="0" dirty="0">
                <a:solidFill>
                  <a:sysClr val="windowText" lastClr="000000"/>
                </a:solidFill>
                <a:latin typeface="Cambria" panose="02040503050406030204" pitchFamily="18" charset="0"/>
                <a:ea typeface="Cambria" panose="02040503050406030204" pitchFamily="18" charset="0"/>
                <a:sym typeface="Arial"/>
              </a:rPr>
              <a:t>Quy hiểu rằng để làm được một bài văn tả cảnh cơn mưa cần dựa vào những gì mình quan sát và ghi nhớ, kết hợp với trí tưởng tượng phong phú.</a:t>
            </a:r>
            <a:endParaRPr kumimoji="0" lang="en-US" sz="107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spTree>
    <p:custDataLst>
      <p:tags r:id="rId1"/>
    </p:custDataLst>
    <p:extLst>
      <p:ext uri="{BB962C8B-B14F-4D97-AF65-F5344CB8AC3E}">
        <p14:creationId xmlns:p14="http://schemas.microsoft.com/office/powerpoint/2010/main" val="28327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pic>
        <p:nvPicPr>
          <p:cNvPr id="2731" name="Google Shape;2731;p118"/>
          <p:cNvPicPr preferRelativeResize="0"/>
          <p:nvPr/>
        </p:nvPicPr>
        <p:blipFill>
          <a:blip r:embed="rId4">
            <a:alphaModFix/>
          </a:blip>
          <a:stretch>
            <a:fillRect/>
          </a:stretch>
        </p:blipFill>
        <p:spPr>
          <a:xfrm>
            <a:off x="499101" y="1124216"/>
            <a:ext cx="6146367" cy="4835433"/>
          </a:xfrm>
          <a:prstGeom prst="rect">
            <a:avLst/>
          </a:prstGeom>
          <a:noFill/>
          <a:ln>
            <a:noFill/>
          </a:ln>
        </p:spPr>
      </p:pic>
      <p:pic>
        <p:nvPicPr>
          <p:cNvPr id="2" name="Picture 1">
            <a:extLst>
              <a:ext uri="{FF2B5EF4-FFF2-40B4-BE49-F238E27FC236}">
                <a16:creationId xmlns:a16="http://schemas.microsoft.com/office/drawing/2014/main" id="{E6B1338D-4C89-5F54-7CA0-32ACAFB31285}"/>
              </a:ext>
            </a:extLst>
          </p:cNvPr>
          <p:cNvPicPr>
            <a:picLocks noChangeAspect="1"/>
          </p:cNvPicPr>
          <p:nvPr/>
        </p:nvPicPr>
        <p:blipFill>
          <a:blip r:embed="rId5"/>
          <a:stretch>
            <a:fillRect/>
          </a:stretch>
        </p:blipFill>
        <p:spPr>
          <a:xfrm>
            <a:off x="5050207" y="389907"/>
            <a:ext cx="7577985" cy="5468586"/>
          </a:xfrm>
          <a:prstGeom prst="rect">
            <a:avLst/>
          </a:prstGeom>
        </p:spPr>
      </p:pic>
    </p:spTree>
    <p:custDataLst>
      <p:tags r:id="rId1"/>
    </p:custDataLst>
    <p:extLst>
      <p:ext uri="{BB962C8B-B14F-4D97-AF65-F5344CB8AC3E}">
        <p14:creationId xmlns:p14="http://schemas.microsoft.com/office/powerpoint/2010/main" val="280469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31"/>
                                        </p:tgtEl>
                                        <p:attrNameLst>
                                          <p:attrName>style.visibility</p:attrName>
                                        </p:attrNameLst>
                                      </p:cBhvr>
                                      <p:to>
                                        <p:strVal val="visible"/>
                                      </p:to>
                                    </p:set>
                                    <p:animEffect transition="in" filter="fade">
                                      <p:cBhvr>
                                        <p:cTn id="7" dur="1000"/>
                                        <p:tgtEl>
                                          <p:spTgt spid="2731"/>
                                        </p:tgtEl>
                                      </p:cBhvr>
                                    </p:animEffect>
                                    <p:anim calcmode="lin" valueType="num">
                                      <p:cBhvr>
                                        <p:cTn id="8" dur="1000" fill="hold"/>
                                        <p:tgtEl>
                                          <p:spTgt spid="2731"/>
                                        </p:tgtEl>
                                        <p:attrNameLst>
                                          <p:attrName>ppt_x</p:attrName>
                                        </p:attrNameLst>
                                      </p:cBhvr>
                                      <p:tavLst>
                                        <p:tav tm="0">
                                          <p:val>
                                            <p:strVal val="#ppt_x"/>
                                          </p:val>
                                        </p:tav>
                                        <p:tav tm="100000">
                                          <p:val>
                                            <p:strVal val="#ppt_x"/>
                                          </p:val>
                                        </p:tav>
                                      </p:tavLst>
                                    </p:anim>
                                    <p:anim calcmode="lin" valueType="num">
                                      <p:cBhvr>
                                        <p:cTn id="9" dur="1000" fill="hold"/>
                                        <p:tgtEl>
                                          <p:spTgt spid="27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69"/>
          <p:cNvPicPr preferRelativeResize="0"/>
          <p:nvPr/>
        </p:nvPicPr>
        <p:blipFill rotWithShape="1">
          <a:blip r:embed="rId4">
            <a:alphaModFix/>
          </a:blip>
          <a:srcRect l="9904" r="9896"/>
          <a:stretch/>
        </p:blipFill>
        <p:spPr>
          <a:xfrm>
            <a:off x="10462953" y="5630487"/>
            <a:ext cx="1881371" cy="1338349"/>
          </a:xfrm>
          <a:prstGeom prst="rect">
            <a:avLst/>
          </a:prstGeom>
          <a:noFill/>
          <a:ln>
            <a:noFill/>
          </a:ln>
        </p:spPr>
      </p:pic>
      <p:sp>
        <p:nvSpPr>
          <p:cNvPr id="4" name="Rectangle: Rounded Corners 3">
            <a:extLst>
              <a:ext uri="{FF2B5EF4-FFF2-40B4-BE49-F238E27FC236}">
                <a16:creationId xmlns:a16="http://schemas.microsoft.com/office/drawing/2014/main" id="{2879C6D8-B7D7-1DCE-F6B9-DC50522C59E1}"/>
              </a:ext>
            </a:extLst>
          </p:cNvPr>
          <p:cNvSpPr/>
          <p:nvPr/>
        </p:nvSpPr>
        <p:spPr>
          <a:xfrm>
            <a:off x="238125" y="676275"/>
            <a:ext cx="11725275" cy="6067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B80536A0-B96C-1713-318F-619A200B18DD}"/>
              </a:ext>
            </a:extLst>
          </p:cNvPr>
          <p:cNvSpPr txBox="1"/>
          <p:nvPr/>
        </p:nvSpPr>
        <p:spPr>
          <a:xfrm>
            <a:off x="581025" y="809625"/>
            <a:ext cx="10877550" cy="3416320"/>
          </a:xfrm>
          <a:prstGeom prst="rect">
            <a:avLst/>
          </a:prstGeom>
          <a:noFill/>
        </p:spPr>
        <p:txBody>
          <a:bodyPr wrap="square" rtlCol="0">
            <a:spAutoFit/>
          </a:bodyPr>
          <a:lstStyle/>
          <a:p>
            <a:pPr algn="just"/>
            <a:r>
              <a:rPr lang="en-US" sz="2400" b="0"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Bét-tô-ven là nhà soạn nhạc cổ điển vĩ đại trên thế giới. Ông đã sáng tác nhiều bản nhạc nổi tiếng, trong số đó có Bản xô-nát Ánh trăng.</a:t>
            </a:r>
          </a:p>
          <a:p>
            <a:pPr algn="just"/>
            <a:r>
              <a:rPr lang="en-US" sz="2400" b="0"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Tương truyền, vào một đêm trăng sáng, Bét-tô ven đến cây cầu bắc qua</a:t>
            </a:r>
            <a:r>
              <a:rPr lang="en-US" sz="2400" b="0"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dòng sông Ða-nuýp xinh đẹp trong thành Viên. Đứng trên cầu, ông say sưa ngắm dòng sông lấp lánh ánh trăng trong một không gian tĩnh lặng. Bỗng Bét-tô-ven nghe thấy tiếng dương cầm văng vẳng ở phía xa. Tiếng đàn đã đưa bước chân Bét-tô-ven đến một ngôi nhà trong khu lao động. Đến đó, ông bắt gặp một người cha đang chăm chú ngồi nghe cô con gái mù của mình chơi đàn.</a:t>
            </a:r>
          </a:p>
          <a:p>
            <a:endParaRPr lang="en-US" sz="2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1A4B0B7-6869-0580-6159-52B965CCB7B9}"/>
              </a:ext>
            </a:extLst>
          </p:cNvPr>
          <p:cNvPicPr>
            <a:picLocks noChangeAspect="1"/>
          </p:cNvPicPr>
          <p:nvPr/>
        </p:nvPicPr>
        <p:blipFill>
          <a:blip r:embed="rId5"/>
          <a:stretch>
            <a:fillRect/>
          </a:stretch>
        </p:blipFill>
        <p:spPr>
          <a:xfrm>
            <a:off x="2470453" y="0"/>
            <a:ext cx="7651143" cy="627942"/>
          </a:xfrm>
          <a:prstGeom prst="rect">
            <a:avLst/>
          </a:prstGeom>
        </p:spPr>
      </p:pic>
      <p:pic>
        <p:nvPicPr>
          <p:cNvPr id="8" name="Picture 7">
            <a:extLst>
              <a:ext uri="{FF2B5EF4-FFF2-40B4-BE49-F238E27FC236}">
                <a16:creationId xmlns:a16="http://schemas.microsoft.com/office/drawing/2014/main" id="{30BBD25C-E0DE-8C69-BFDF-32CD39BA452E}"/>
              </a:ext>
            </a:extLst>
          </p:cNvPr>
          <p:cNvPicPr>
            <a:picLocks noChangeAspect="1"/>
          </p:cNvPicPr>
          <p:nvPr/>
        </p:nvPicPr>
        <p:blipFill>
          <a:blip r:embed="rId6"/>
          <a:stretch>
            <a:fillRect/>
          </a:stretch>
        </p:blipFill>
        <p:spPr>
          <a:xfrm>
            <a:off x="3190876" y="3857624"/>
            <a:ext cx="6238874" cy="2790825"/>
          </a:xfrm>
          <a:prstGeom prst="rect">
            <a:avLst/>
          </a:prstGeom>
        </p:spPr>
      </p:pic>
    </p:spTree>
    <p:custDataLst>
      <p:tags r:id="rId1"/>
    </p:custDataLst>
    <p:extLst>
      <p:ext uri="{BB962C8B-B14F-4D97-AF65-F5344CB8AC3E}">
        <p14:creationId xmlns:p14="http://schemas.microsoft.com/office/powerpoint/2010/main" val="5053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6"/>
                                        </p:tgtEl>
                                        <p:attrNameLst>
                                          <p:attrName>style.visibility</p:attrName>
                                        </p:attrNameLst>
                                      </p:cBhvr>
                                      <p:to>
                                        <p:strVal val="visible"/>
                                      </p:to>
                                    </p:set>
                                    <p:anim calcmode="lin" valueType="num">
                                      <p:cBhvr additive="base">
                                        <p:cTn id="7" dur="1000"/>
                                        <p:tgtEl>
                                          <p:spTgt spid="586"/>
                                        </p:tgtEl>
                                        <p:attrNameLst>
                                          <p:attrName>ppt_w</p:attrName>
                                        </p:attrNameLst>
                                      </p:cBhvr>
                                      <p:tavLst>
                                        <p:tav tm="0">
                                          <p:val>
                                            <p:strVal val="0"/>
                                          </p:val>
                                        </p:tav>
                                        <p:tav tm="100000">
                                          <p:val>
                                            <p:strVal val="#ppt_w"/>
                                          </p:val>
                                        </p:tav>
                                      </p:tavLst>
                                    </p:anim>
                                    <p:anim calcmode="lin" valueType="num">
                                      <p:cBhvr additive="base">
                                        <p:cTn id="8" dur="1000"/>
                                        <p:tgtEl>
                                          <p:spTgt spid="5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69"/>
          <p:cNvPicPr preferRelativeResize="0"/>
          <p:nvPr/>
        </p:nvPicPr>
        <p:blipFill rotWithShape="1">
          <a:blip r:embed="rId4">
            <a:alphaModFix/>
          </a:blip>
          <a:srcRect l="9904" r="9896"/>
          <a:stretch/>
        </p:blipFill>
        <p:spPr>
          <a:xfrm>
            <a:off x="10462953" y="5630487"/>
            <a:ext cx="1881371" cy="1338349"/>
          </a:xfrm>
          <a:prstGeom prst="rect">
            <a:avLst/>
          </a:prstGeom>
          <a:noFill/>
          <a:ln>
            <a:noFill/>
          </a:ln>
        </p:spPr>
      </p:pic>
      <p:sp>
        <p:nvSpPr>
          <p:cNvPr id="4" name="Rectangle: Rounded Corners 3">
            <a:extLst>
              <a:ext uri="{FF2B5EF4-FFF2-40B4-BE49-F238E27FC236}">
                <a16:creationId xmlns:a16="http://schemas.microsoft.com/office/drawing/2014/main" id="{2879C6D8-B7D7-1DCE-F6B9-DC50522C59E1}"/>
              </a:ext>
            </a:extLst>
          </p:cNvPr>
          <p:cNvSpPr/>
          <p:nvPr/>
        </p:nvSpPr>
        <p:spPr>
          <a:xfrm>
            <a:off x="238125" y="200025"/>
            <a:ext cx="11725275" cy="6543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B80536A0-B96C-1713-318F-619A200B18DD}"/>
              </a:ext>
            </a:extLst>
          </p:cNvPr>
          <p:cNvSpPr txBox="1"/>
          <p:nvPr/>
        </p:nvSpPr>
        <p:spPr>
          <a:xfrm>
            <a:off x="666750" y="495300"/>
            <a:ext cx="10877550" cy="5909310"/>
          </a:xfrm>
          <a:prstGeom prst="rect">
            <a:avLst/>
          </a:prstGeom>
          <a:noFill/>
        </p:spPr>
        <p:txBody>
          <a:bodyPr wrap="square" rtlCol="0">
            <a:spAutoFit/>
          </a:bodyPr>
          <a:lstStyle/>
          <a:p>
            <a:pPr lvl="0" algn="just"/>
            <a:r>
              <a:rPr lang="vi-VN" sz="2700" dirty="0">
                <a:solidFill>
                  <a:srgbClr val="000000"/>
                </a:solidFill>
                <a:latin typeface="Calibri" panose="020F0502020204030204" pitchFamily="34" charset="0"/>
                <a:cs typeface="Calibri" panose="020F0502020204030204" pitchFamily="34" charset="0"/>
              </a:rPr>
              <a:t>Thấy Bét-tô-ven, người cha đau khổ chia sẻ rằng: Con gái ông có một ước mơ duy nhất là được ngắm nhìn ánh trăng trên dòng Đa-nuýp. Nhưng ông rất buồn vì chẳng bao giờ ông có thể giúp con thực hiện được ước mơ của mình.</a:t>
            </a:r>
          </a:p>
          <a:p>
            <a:pPr lvl="0" algn="just"/>
            <a:r>
              <a:rPr lang="en-US" sz="2700" dirty="0">
                <a:solidFill>
                  <a:srgbClr val="000000"/>
                </a:solidFill>
                <a:latin typeface="Calibri" panose="020F0502020204030204" pitchFamily="34" charset="0"/>
                <a:cs typeface="Calibri" panose="020F0502020204030204" pitchFamily="34" charset="0"/>
              </a:rPr>
              <a:t>   </a:t>
            </a:r>
            <a:r>
              <a:rPr lang="vi-VN" sz="2700" dirty="0">
                <a:solidFill>
                  <a:srgbClr val="000000"/>
                </a:solidFill>
                <a:latin typeface="Calibri" panose="020F0502020204030204" pitchFamily="34" charset="0"/>
                <a:cs typeface="Calibri" panose="020F0502020204030204" pitchFamily="34" charset="0"/>
              </a:rPr>
              <a:t>Xúc động trước tình cảm của người cha dành cho con gái và tiếng dương cầm da diết của người thiếu nữ mù, Bét-tô-ven đến bên cây đàn, ngồi xuống và bắt đầu chơi. Những nốt nhạc ngẫu hứng vang lên, tràn đầy cảm xúc yêu thương của nhà soạn nhạc thiên tài, lúc êm ái, nhẹ nhàng như ánh trăng, lúc lại mạnh mẽ như sóng sông Đa-nuýp. Trong tâm trí của hai cha con, dường như không còn cuộc sống khổ đau vì tật bệnh, chỉ còn một thế giới huyền ảo, lung linh, tràn ngập ánh trăng. Cô gái mù có cảm giác mình đang được ngắm nhìn, đùa giỡn với ánh trăng trên dòng sông Đa-nuýp.</a:t>
            </a:r>
          </a:p>
          <a:p>
            <a:pPr lvl="0" algn="just"/>
            <a:r>
              <a:rPr lang="en-US" sz="2700" dirty="0">
                <a:solidFill>
                  <a:srgbClr val="000000"/>
                </a:solidFill>
                <a:latin typeface="Calibri" panose="020F0502020204030204" pitchFamily="34" charset="0"/>
                <a:cs typeface="Calibri" panose="020F0502020204030204" pitchFamily="34" charset="0"/>
              </a:rPr>
              <a:t>   </a:t>
            </a:r>
            <a:r>
              <a:rPr lang="vi-VN" sz="2700" dirty="0">
                <a:solidFill>
                  <a:srgbClr val="000000"/>
                </a:solidFill>
                <a:latin typeface="Calibri" panose="020F0502020204030204" pitchFamily="34" charset="0"/>
                <a:cs typeface="Calibri" panose="020F0502020204030204" pitchFamily="34" charset="0"/>
              </a:rPr>
              <a:t>Bản xô-nát </a:t>
            </a:r>
            <a:r>
              <a:rPr lang="vi-VN" sz="2700" i="1" dirty="0">
                <a:solidFill>
                  <a:srgbClr val="000000"/>
                </a:solidFill>
                <a:latin typeface="Calibri" panose="020F0502020204030204" pitchFamily="34" charset="0"/>
                <a:cs typeface="Calibri" panose="020F0502020204030204" pitchFamily="34" charset="0"/>
              </a:rPr>
              <a:t>Ánh trăng </a:t>
            </a:r>
            <a:r>
              <a:rPr lang="vi-VN" sz="2700" dirty="0">
                <a:solidFill>
                  <a:srgbClr val="000000"/>
                </a:solidFill>
                <a:latin typeface="Calibri" panose="020F0502020204030204" pitchFamily="34" charset="0"/>
                <a:cs typeface="Calibri" panose="020F0502020204030204" pitchFamily="34" charset="0"/>
              </a:rPr>
              <a:t>ra đời từ đó.</a:t>
            </a:r>
          </a:p>
          <a:p>
            <a:pPr lvl="0" algn="r"/>
            <a:r>
              <a:rPr lang="vi-VN" sz="2700" dirty="0">
                <a:solidFill>
                  <a:srgbClr val="000000"/>
                </a:solidFill>
                <a:latin typeface="Calibri" panose="020F0502020204030204" pitchFamily="34" charset="0"/>
                <a:cs typeface="Calibri" panose="020F0502020204030204" pitchFamily="34" charset="0"/>
              </a:rPr>
              <a:t>(Theo Bét-tô-ven – </a:t>
            </a:r>
            <a:r>
              <a:rPr lang="vi-VN" sz="2700" i="1" dirty="0">
                <a:solidFill>
                  <a:srgbClr val="000000"/>
                </a:solidFill>
                <a:latin typeface="Calibri" panose="020F0502020204030204" pitchFamily="34" charset="0"/>
                <a:cs typeface="Calibri" panose="020F0502020204030204" pitchFamily="34" charset="0"/>
              </a:rPr>
              <a:t>Nhà soạn nhạc cổ điển vĩ đại thế giới</a:t>
            </a:r>
            <a:r>
              <a:rPr lang="vi-VN"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767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6"/>
                                        </p:tgtEl>
                                        <p:attrNameLst>
                                          <p:attrName>style.visibility</p:attrName>
                                        </p:attrNameLst>
                                      </p:cBhvr>
                                      <p:to>
                                        <p:strVal val="visible"/>
                                      </p:to>
                                    </p:set>
                                    <p:anim calcmode="lin" valueType="num">
                                      <p:cBhvr additive="base">
                                        <p:cTn id="7" dur="1000"/>
                                        <p:tgtEl>
                                          <p:spTgt spid="586"/>
                                        </p:tgtEl>
                                        <p:attrNameLst>
                                          <p:attrName>ppt_w</p:attrName>
                                        </p:attrNameLst>
                                      </p:cBhvr>
                                      <p:tavLst>
                                        <p:tav tm="0">
                                          <p:val>
                                            <p:strVal val="0"/>
                                          </p:val>
                                        </p:tav>
                                        <p:tav tm="100000">
                                          <p:val>
                                            <p:strVal val="#ppt_w"/>
                                          </p:val>
                                        </p:tav>
                                      </p:tavLst>
                                    </p:anim>
                                    <p:anim calcmode="lin" valueType="num">
                                      <p:cBhvr additive="base">
                                        <p:cTn id="8" dur="1000"/>
                                        <p:tgtEl>
                                          <p:spTgt spid="5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34D8267-5209-4A5B-B965-46CF35F0CF9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C:\\Users\\Admin\\Document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3- Đọc- Bét-tô-ven và bản xô-nát ánh tră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DF1F651A-2D85-4C6E-89D9-C02B8C70EECA}: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107DC7E2-11CF-4EE0-990B-E4B80BBA5BAD}: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C0EE1991-ACA1-4007-B122-69D5CC6BDF37}: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BFDDAAA1-598A-4B3D-9365-F642B5DC3F04}:269"/>
</p:tagLst>
</file>

<file path=ppt/tags/tag14.xml><?xml version="1.0" encoding="utf-8"?>
<p:tagLst xmlns:a="http://schemas.openxmlformats.org/drawingml/2006/main" xmlns:r="http://schemas.openxmlformats.org/officeDocument/2006/relationships" xmlns:p="http://schemas.openxmlformats.org/presentationml/2006/main">
  <p:tag name="GENSWF_SLIDE_UID" val="{93123066-6B36-4541-865B-B12043350A0B}:270"/>
</p:tagLst>
</file>

<file path=ppt/tags/tag15.xml><?xml version="1.0" encoding="utf-8"?>
<p:tagLst xmlns:a="http://schemas.openxmlformats.org/drawingml/2006/main" xmlns:r="http://schemas.openxmlformats.org/officeDocument/2006/relationships" xmlns:p="http://schemas.openxmlformats.org/presentationml/2006/main">
  <p:tag name="GENSWF_SLIDE_UID" val="{83CCF125-FDC5-42CD-A2C9-162D968D4E85}:271"/>
</p:tagLst>
</file>

<file path=ppt/tags/tag16.xml><?xml version="1.0" encoding="utf-8"?>
<p:tagLst xmlns:a="http://schemas.openxmlformats.org/drawingml/2006/main" xmlns:r="http://schemas.openxmlformats.org/officeDocument/2006/relationships" xmlns:p="http://schemas.openxmlformats.org/presentationml/2006/main">
  <p:tag name="GENSWF_SLIDE_UID" val="{56099180-1CC1-4C2D-84CA-3ACC5B926BC5}:272"/>
</p:tagLst>
</file>

<file path=ppt/tags/tag17.xml><?xml version="1.0" encoding="utf-8"?>
<p:tagLst xmlns:a="http://schemas.openxmlformats.org/drawingml/2006/main" xmlns:r="http://schemas.openxmlformats.org/officeDocument/2006/relationships" xmlns:p="http://schemas.openxmlformats.org/presentationml/2006/main">
  <p:tag name="GENSWF_SLIDE_UID" val="{7BFD3931-0F92-40E7-93A5-E7C498B0D90E}:273"/>
</p:tagLst>
</file>

<file path=ppt/tags/tag18.xml><?xml version="1.0" encoding="utf-8"?>
<p:tagLst xmlns:a="http://schemas.openxmlformats.org/drawingml/2006/main" xmlns:r="http://schemas.openxmlformats.org/officeDocument/2006/relationships" xmlns:p="http://schemas.openxmlformats.org/presentationml/2006/main">
  <p:tag name="GENSWF_SLIDE_UID" val="{DE17ABB8-E429-45E9-90C5-305B95D371B1}:274"/>
</p:tagLst>
</file>

<file path=ppt/tags/tag19.xml><?xml version="1.0" encoding="utf-8"?>
<p:tagLst xmlns:a="http://schemas.openxmlformats.org/drawingml/2006/main" xmlns:r="http://schemas.openxmlformats.org/officeDocument/2006/relationships" xmlns:p="http://schemas.openxmlformats.org/presentationml/2006/main">
  <p:tag name="GENSWF_SLIDE_UID" val="{8064F4D1-6307-4C37-9957-FDE5BC0BB044}:276"/>
</p:tagLst>
</file>

<file path=ppt/tags/tag2.xml><?xml version="1.0" encoding="utf-8"?>
<p:tagLst xmlns:a="http://schemas.openxmlformats.org/drawingml/2006/main" xmlns:r="http://schemas.openxmlformats.org/officeDocument/2006/relationships" xmlns:p="http://schemas.openxmlformats.org/presentationml/2006/main">
  <p:tag name="GENSWF_SLIDE_UID" val="{C2B044E6-CB10-4184-84A4-A2F391FC86E9}: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C1DB8C20-F77C-4B7B-BD12-38CDE5361CB1}:279"/>
</p:tagLst>
</file>

<file path=ppt/tags/tag21.xml><?xml version="1.0" encoding="utf-8"?>
<p:tagLst xmlns:a="http://schemas.openxmlformats.org/drawingml/2006/main" xmlns:r="http://schemas.openxmlformats.org/officeDocument/2006/relationships" xmlns:p="http://schemas.openxmlformats.org/presentationml/2006/main">
  <p:tag name="GENSWF_SLIDE_UID" val="{FFB8A62F-26FF-4D59-9A5A-9C219E85E045}:280"/>
</p:tagLst>
</file>

<file path=ppt/tags/tag22.xml><?xml version="1.0" encoding="utf-8"?>
<p:tagLst xmlns:a="http://schemas.openxmlformats.org/drawingml/2006/main" xmlns:r="http://schemas.openxmlformats.org/officeDocument/2006/relationships" xmlns:p="http://schemas.openxmlformats.org/presentationml/2006/main">
  <p:tag name="GENSWF_SLIDE_UID" val="{D6CADBF2-1C66-4887-9618-48446B764D58}:281"/>
</p:tagLst>
</file>

<file path=ppt/tags/tag23.xml><?xml version="1.0" encoding="utf-8"?>
<p:tagLst xmlns:a="http://schemas.openxmlformats.org/drawingml/2006/main" xmlns:r="http://schemas.openxmlformats.org/officeDocument/2006/relationships" xmlns:p="http://schemas.openxmlformats.org/presentationml/2006/main">
  <p:tag name="GENSWF_SLIDE_UID" val="{6B67F3C5-709E-4B68-9F01-5197325A787F}:282"/>
</p:tagLst>
</file>

<file path=ppt/tags/tag24.xml><?xml version="1.0" encoding="utf-8"?>
<p:tagLst xmlns:a="http://schemas.openxmlformats.org/drawingml/2006/main" xmlns:r="http://schemas.openxmlformats.org/officeDocument/2006/relationships" xmlns:p="http://schemas.openxmlformats.org/presentationml/2006/main">
  <p:tag name="GENSWF_SLIDE_UID" val="{0A741C41-AD56-4258-ADB0-5A095ECFC1D1}:283"/>
</p:tagLst>
</file>

<file path=ppt/tags/tag25.xml><?xml version="1.0" encoding="utf-8"?>
<p:tagLst xmlns:a="http://schemas.openxmlformats.org/drawingml/2006/main" xmlns:r="http://schemas.openxmlformats.org/officeDocument/2006/relationships" xmlns:p="http://schemas.openxmlformats.org/presentationml/2006/main">
  <p:tag name="GENSWF_SLIDE_UID" val="{71C49173-D78F-4CDB-9B3C-537E26395A34}:284"/>
</p:tagLst>
</file>

<file path=ppt/tags/tag26.xml><?xml version="1.0" encoding="utf-8"?>
<p:tagLst xmlns:a="http://schemas.openxmlformats.org/drawingml/2006/main" xmlns:r="http://schemas.openxmlformats.org/officeDocument/2006/relationships" xmlns:p="http://schemas.openxmlformats.org/presentationml/2006/main">
  <p:tag name="GENSWF_SLIDE_UID" val="{C7F0A06F-FD94-48A2-8B20-41156DD91F92}:285"/>
</p:tagLst>
</file>

<file path=ppt/tags/tag27.xml><?xml version="1.0" encoding="utf-8"?>
<p:tagLst xmlns:a="http://schemas.openxmlformats.org/drawingml/2006/main" xmlns:r="http://schemas.openxmlformats.org/officeDocument/2006/relationships" xmlns:p="http://schemas.openxmlformats.org/presentationml/2006/main">
  <p:tag name="GENSWF_SLIDE_UID" val="{A3D8F377-40C1-42AA-B8D6-4A2B659B74C2}:286"/>
</p:tagLst>
</file>

<file path=ppt/tags/tag28.xml><?xml version="1.0" encoding="utf-8"?>
<p:tagLst xmlns:a="http://schemas.openxmlformats.org/drawingml/2006/main" xmlns:r="http://schemas.openxmlformats.org/officeDocument/2006/relationships" xmlns:p="http://schemas.openxmlformats.org/presentationml/2006/main">
  <p:tag name="GENSWF_SLIDE_UID" val="{1B063534-1D65-495E-86CD-170F2171F238}:287"/>
</p:tagLst>
</file>

<file path=ppt/tags/tag29.xml><?xml version="1.0" encoding="utf-8"?>
<p:tagLst xmlns:a="http://schemas.openxmlformats.org/drawingml/2006/main" xmlns:r="http://schemas.openxmlformats.org/officeDocument/2006/relationships" xmlns:p="http://schemas.openxmlformats.org/presentationml/2006/main">
  <p:tag name="GENSWF_SLIDE_UID" val="{5864D39E-FEFB-4AE3-BA59-252DA2C3662D}:288"/>
</p:tagLst>
</file>

<file path=ppt/tags/tag3.xml><?xml version="1.0" encoding="utf-8"?>
<p:tagLst xmlns:a="http://schemas.openxmlformats.org/drawingml/2006/main" xmlns:r="http://schemas.openxmlformats.org/officeDocument/2006/relationships" xmlns:p="http://schemas.openxmlformats.org/presentationml/2006/main">
  <p:tag name="GENSWF_SLIDE_UID" val="{C5132757-C9A0-4BA0-9C9F-348805F852B8}:258"/>
</p:tagLst>
</file>

<file path=ppt/tags/tag30.xml><?xml version="1.0" encoding="utf-8"?>
<p:tagLst xmlns:a="http://schemas.openxmlformats.org/drawingml/2006/main" xmlns:r="http://schemas.openxmlformats.org/officeDocument/2006/relationships" xmlns:p="http://schemas.openxmlformats.org/presentationml/2006/main">
  <p:tag name="GENSWF_SLIDE_UID" val="{F984C0C2-990C-4655-86BC-FCCCF2854015}:289"/>
</p:tagLst>
</file>

<file path=ppt/tags/tag31.xml><?xml version="1.0" encoding="utf-8"?>
<p:tagLst xmlns:a="http://schemas.openxmlformats.org/drawingml/2006/main" xmlns:r="http://schemas.openxmlformats.org/officeDocument/2006/relationships" xmlns:p="http://schemas.openxmlformats.org/presentationml/2006/main">
  <p:tag name="GENSWF_SLIDE_UID" val="{0C5930E1-0628-4289-A9DE-FD200AC69898}:290"/>
</p:tagLst>
</file>

<file path=ppt/tags/tag32.xml><?xml version="1.0" encoding="utf-8"?>
<p:tagLst xmlns:a="http://schemas.openxmlformats.org/drawingml/2006/main" xmlns:r="http://schemas.openxmlformats.org/officeDocument/2006/relationships" xmlns:p="http://schemas.openxmlformats.org/presentationml/2006/main">
  <p:tag name="GENSWF_SLIDE_UID" val="{5084AFFE-9CCF-4BC4-BB5C-B75E275111CE}:291"/>
</p:tagLst>
</file>

<file path=ppt/tags/tag33.xml><?xml version="1.0" encoding="utf-8"?>
<p:tagLst xmlns:a="http://schemas.openxmlformats.org/drawingml/2006/main" xmlns:r="http://schemas.openxmlformats.org/officeDocument/2006/relationships" xmlns:p="http://schemas.openxmlformats.org/presentationml/2006/main">
  <p:tag name="GENSWF_SLIDE_UID" val="{6605A5E0-0304-48A7-80CD-F015DDF0C567}:292"/>
</p:tagLst>
</file>

<file path=ppt/tags/tag34.xml><?xml version="1.0" encoding="utf-8"?>
<p:tagLst xmlns:a="http://schemas.openxmlformats.org/drawingml/2006/main" xmlns:r="http://schemas.openxmlformats.org/officeDocument/2006/relationships" xmlns:p="http://schemas.openxmlformats.org/presentationml/2006/main">
  <p:tag name="GENSWF_SLIDE_UID" val="{273A0025-85D6-4F1B-B53F-1A5FA6E7F148}:293"/>
</p:tagLst>
</file>

<file path=ppt/tags/tag35.xml><?xml version="1.0" encoding="utf-8"?>
<p:tagLst xmlns:a="http://schemas.openxmlformats.org/drawingml/2006/main" xmlns:r="http://schemas.openxmlformats.org/officeDocument/2006/relationships" xmlns:p="http://schemas.openxmlformats.org/presentationml/2006/main">
  <p:tag name="GENSWF_SLIDE_UID" val="{6436DD6B-04AB-4BA2-A3F7-9BDE1DAB2CA8}:294"/>
</p:tagLst>
</file>

<file path=ppt/tags/tag4.xml><?xml version="1.0" encoding="utf-8"?>
<p:tagLst xmlns:a="http://schemas.openxmlformats.org/drawingml/2006/main" xmlns:r="http://schemas.openxmlformats.org/officeDocument/2006/relationships" xmlns:p="http://schemas.openxmlformats.org/presentationml/2006/main">
  <p:tag name="GENSWF_SLIDE_UID" val="{2DD2A816-4E9A-4303-8E91-31A0CB07E868}:259"/>
</p:tagLst>
</file>

<file path=ppt/tags/tag5.xml><?xml version="1.0" encoding="utf-8"?>
<p:tagLst xmlns:a="http://schemas.openxmlformats.org/drawingml/2006/main" xmlns:r="http://schemas.openxmlformats.org/officeDocument/2006/relationships" xmlns:p="http://schemas.openxmlformats.org/presentationml/2006/main">
  <p:tag name="GENSWF_SLIDE_UID" val="{118B6DAF-5BCB-41A6-8182-4F0A52599FA8}:261"/>
</p:tagLst>
</file>

<file path=ppt/tags/tag6.xml><?xml version="1.0" encoding="utf-8"?>
<p:tagLst xmlns:a="http://schemas.openxmlformats.org/drawingml/2006/main" xmlns:r="http://schemas.openxmlformats.org/officeDocument/2006/relationships" xmlns:p="http://schemas.openxmlformats.org/presentationml/2006/main">
  <p:tag name="GENSWF_SLIDE_UID" val="{778210A4-F3D5-48B4-A1FC-07A21E04386F}:262"/>
</p:tagLst>
</file>

<file path=ppt/tags/tag7.xml><?xml version="1.0" encoding="utf-8"?>
<p:tagLst xmlns:a="http://schemas.openxmlformats.org/drawingml/2006/main" xmlns:r="http://schemas.openxmlformats.org/officeDocument/2006/relationships" xmlns:p="http://schemas.openxmlformats.org/presentationml/2006/main">
  <p:tag name="GENSWF_SLIDE_UID" val="{261A64D7-5C6C-4A1F-81F8-81E1AB678DB6}:263"/>
</p:tagLst>
</file>

<file path=ppt/tags/tag8.xml><?xml version="1.0" encoding="utf-8"?>
<p:tagLst xmlns:a="http://schemas.openxmlformats.org/drawingml/2006/main" xmlns:r="http://schemas.openxmlformats.org/officeDocument/2006/relationships" xmlns:p="http://schemas.openxmlformats.org/presentationml/2006/main">
  <p:tag name="GENSWF_SLIDE_UID" val="{D35FF4C8-7B10-453C-917B-4B92F2E3ABED}:264"/>
</p:tagLst>
</file>

<file path=ppt/tags/tag9.xml><?xml version="1.0" encoding="utf-8"?>
<p:tagLst xmlns:a="http://schemas.openxmlformats.org/drawingml/2006/main" xmlns:r="http://schemas.openxmlformats.org/officeDocument/2006/relationships" xmlns:p="http://schemas.openxmlformats.org/presentationml/2006/main">
  <p:tag name="GENSWF_SLIDE_UID" val="{F924A2F5-C666-41D2-9A12-56C4BBB7B56D}: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2000</Words>
  <Application>Microsoft Office PowerPoint</Application>
  <PresentationFormat>Widescreen</PresentationFormat>
  <Paragraphs>99</Paragraphs>
  <Slides>34</Slides>
  <Notes>34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微软雅黑</vt:lpstr>
      <vt:lpstr>Arial</vt:lpstr>
      <vt:lpstr>Arial-Rounded</vt:lpstr>
      <vt:lpstr>Calibri</vt:lpstr>
      <vt:lpstr>Calibri Light</vt:lpstr>
      <vt:lpstr>Cambria</vt:lpstr>
      <vt:lpstr>Englebert</vt:lpstr>
      <vt:lpstr>Fira Sans Extra Condensed Medium</vt:lpstr>
      <vt:lpstr>Livvic</vt:lpstr>
      <vt:lpstr>Oswald Regular</vt:lpstr>
      <vt:lpstr>Roboto Condensed Light</vt:lpstr>
      <vt:lpstr>Times New Roman</vt:lpstr>
      <vt:lpstr>UTM Mabella</vt:lpstr>
      <vt:lpstr>Zilla Slab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Đoạn mở đầu giới thiệu những gì về Bét-tô-ven?</vt:lpstr>
      <vt:lpstr>2. Bét-tô-ven đã gặp cha con cô gái mù trong hoàn cảnh nào? Cô gái mù có ước mơ gì?</vt:lpstr>
      <vt:lpstr>3. Bét-tô-ven đã làm gì để giúp cô gái thực hiện ước mơ của mình?</vt:lpstr>
      <vt:lpstr>4. Tìm những câu văn miêu tả vẻ đẹp của bản nhạc mà Bét-tô-ven đã dành tặng cô gái mù?</vt:lpstr>
      <vt:lpstr>5. Vì sao bản nhạc Bét-tô-ven dành tặng cô gái mù lại có tên là “Bản xô-nát Ánh trăng”?</vt:lpstr>
      <vt:lpstr>Nêu nội dung bài đọc?</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13- Đọc- Bét-tô-ven và bản xô-nát ánh trăng</dc:title>
  <dc:creator>Administrator</dc:creator>
  <cp:lastModifiedBy>Administrator</cp:lastModifiedBy>
  <cp:revision>6</cp:revision>
  <dcterms:created xsi:type="dcterms:W3CDTF">2024-12-01T09:22:48Z</dcterms:created>
  <dcterms:modified xsi:type="dcterms:W3CDTF">2024-12-01T09:51:44Z</dcterms:modified>
</cp:coreProperties>
</file>