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6" r:id="rId10"/>
    <p:sldId id="294" r:id="rId11"/>
    <p:sldId id="267" r:id="rId12"/>
    <p:sldId id="268" r:id="rId13"/>
    <p:sldId id="269" r:id="rId14"/>
    <p:sldId id="273" r:id="rId15"/>
    <p:sldId id="274" r:id="rId16"/>
    <p:sldId id="275" r:id="rId17"/>
    <p:sldId id="276" r:id="rId18"/>
    <p:sldId id="277" r:id="rId19"/>
    <p:sldId id="278" r:id="rId20"/>
    <p:sldId id="279" r:id="rId21"/>
    <p:sldId id="280" r:id="rId22"/>
    <p:sldId id="281" r:id="rId23"/>
    <p:sldId id="282" r:id="rId24"/>
    <p:sldId id="283" r:id="rId25"/>
    <p:sldId id="286" r:id="rId26"/>
    <p:sldId id="287" r:id="rId27"/>
    <p:sldId id="288" r:id="rId28"/>
    <p:sldId id="289" r:id="rId29"/>
    <p:sldId id="290" r:id="rId30"/>
    <p:sldId id="291"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AA721-D5D9-4932-BA58-7C5A9E843DEA}"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93803-212C-4C6F-A0B5-CCF95E9830DB}" type="slidenum">
              <a:rPr lang="en-US" smtClean="0"/>
              <a:t>‹#›</a:t>
            </a:fld>
            <a:endParaRPr lang="en-US"/>
          </a:p>
        </p:txBody>
      </p:sp>
    </p:spTree>
    <p:extLst>
      <p:ext uri="{BB962C8B-B14F-4D97-AF65-F5344CB8AC3E}">
        <p14:creationId xmlns:p14="http://schemas.microsoft.com/office/powerpoint/2010/main" val="337647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89358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5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0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73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403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58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7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30</a:t>
            </a:fld>
            <a:endParaRPr lang="en-US"/>
          </a:p>
        </p:txBody>
      </p:sp>
    </p:spTree>
    <p:extLst>
      <p:ext uri="{BB962C8B-B14F-4D97-AF65-F5344CB8AC3E}">
        <p14:creationId xmlns:p14="http://schemas.microsoft.com/office/powerpoint/2010/main" val="312029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Xi-</a:t>
            </a:r>
            <a:r>
              <a:rPr lang="en-US" sz="1800" dirty="0" err="1">
                <a:effectLst/>
                <a:latin typeface="Times New Roman" panose="02020603050405020304" pitchFamily="18" charset="0"/>
                <a:ea typeface="Calibri" panose="020F0502020204030204" pitchFamily="34" charset="0"/>
              </a:rPr>
              <a:t>ôn</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cốp-xki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402871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348428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9</a:t>
            </a:fld>
            <a:endParaRPr lang="en-US"/>
          </a:p>
        </p:txBody>
      </p:sp>
    </p:spTree>
    <p:extLst>
      <p:ext uri="{BB962C8B-B14F-4D97-AF65-F5344CB8AC3E}">
        <p14:creationId xmlns:p14="http://schemas.microsoft.com/office/powerpoint/2010/main" val="24943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95558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81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0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6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8AFBD3-8D86-4282-8BD3-5401FDF9122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101945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AFBD3-8D86-4282-8BD3-5401FDF9122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61999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AFBD3-8D86-4282-8BD3-5401FDF9122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32606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51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AFBD3-8D86-4282-8BD3-5401FDF9122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776097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8AFBD3-8D86-4282-8BD3-5401FDF9122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180156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8AFBD3-8D86-4282-8BD3-5401FDF9122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83119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8AFBD3-8D86-4282-8BD3-5401FDF9122B}"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187597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8AFBD3-8D86-4282-8BD3-5401FDF9122B}"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19890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AFBD3-8D86-4282-8BD3-5401FDF9122B}"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30828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8AFBD3-8D86-4282-8BD3-5401FDF9122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13480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8AFBD3-8D86-4282-8BD3-5401FDF9122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B6B7A-3A56-4403-B475-B9D83EC43795}" type="slidenum">
              <a:rPr lang="en-US" smtClean="0"/>
              <a:t>‹#›</a:t>
            </a:fld>
            <a:endParaRPr lang="en-US"/>
          </a:p>
        </p:txBody>
      </p:sp>
    </p:spTree>
    <p:extLst>
      <p:ext uri="{BB962C8B-B14F-4D97-AF65-F5344CB8AC3E}">
        <p14:creationId xmlns:p14="http://schemas.microsoft.com/office/powerpoint/2010/main" val="2384256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AFBD3-8D86-4282-8BD3-5401FDF9122B}"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B6B7A-3A56-4403-B475-B9D83EC43795}" type="slidenum">
              <a:rPr lang="en-US" smtClean="0"/>
              <a:t>‹#›</a:t>
            </a:fld>
            <a:endParaRPr lang="en-US"/>
          </a:p>
        </p:txBody>
      </p:sp>
    </p:spTree>
    <p:extLst>
      <p:ext uri="{BB962C8B-B14F-4D97-AF65-F5344CB8AC3E}">
        <p14:creationId xmlns:p14="http://schemas.microsoft.com/office/powerpoint/2010/main" val="3736789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28.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30.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30.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22.xml"/><Relationship Id="rId5" Type="http://schemas.openxmlformats.org/officeDocument/2006/relationships/image" Target="../media/image30.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5.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4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8"/>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9"/>
          <a:stretch>
            <a:fillRect/>
          </a:stretch>
        </p:blipFill>
        <p:spPr>
          <a:xfrm>
            <a:off x="2885378" y="3155738"/>
            <a:ext cx="7297544" cy="1293216"/>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10"/>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1"/>
          <a:stretch>
            <a:fillRect/>
          </a:stretch>
        </p:blipFill>
        <p:spPr>
          <a:xfrm>
            <a:off x="6714612" y="2154498"/>
            <a:ext cx="3029975" cy="1310754"/>
          </a:xfrm>
          <a:prstGeom prst="rect">
            <a:avLst/>
          </a:prstGeom>
        </p:spPr>
      </p:pic>
      <p:sp>
        <p:nvSpPr>
          <p:cNvPr id="5" name="Rectangle 4"/>
          <p:cNvSpPr/>
          <p:nvPr/>
        </p:nvSpPr>
        <p:spPr>
          <a:xfrm>
            <a:off x="4478094" y="4416836"/>
            <a:ext cx="3467616" cy="1077218"/>
          </a:xfrm>
          <a:prstGeom prst="rect">
            <a:avLst/>
          </a:prstGeom>
          <a:noFill/>
        </p:spPr>
        <p:txBody>
          <a:bodyPr wrap="none" lIns="91440" tIns="45720" rIns="91440" bIns="45720">
            <a:spAutoFit/>
          </a:bodyPr>
          <a:lstStyle/>
          <a:p>
            <a:pPr algn="ctr"/>
            <a:r>
              <a:rPr lang="en-US" sz="3200" smtClean="0">
                <a:ln w="0"/>
                <a:solidFill>
                  <a:srgbClr val="FF0000"/>
                </a:solidFill>
                <a:effectLst>
                  <a:outerShdw blurRad="38100" dist="25400" dir="5400000" algn="ctr" rotWithShape="0">
                    <a:srgbClr val="6E747A">
                      <a:alpha val="43000"/>
                    </a:srgbClr>
                  </a:outerShdw>
                </a:effectLst>
              </a:rPr>
              <a:t>Phạm Thị Kim Oanh</a:t>
            </a:r>
          </a:p>
          <a:p>
            <a:pPr algn="ctr"/>
            <a:r>
              <a:rPr lang="en-US" sz="3200" smtClean="0">
                <a:ln w="0"/>
                <a:solidFill>
                  <a:srgbClr val="FF0000"/>
                </a:solidFill>
                <a:effectLst>
                  <a:outerShdw blurRad="38100" dist="25400" dir="5400000" algn="ctr" rotWithShape="0">
                    <a:srgbClr val="6E747A">
                      <a:alpha val="43000"/>
                    </a:srgbClr>
                  </a:outerShdw>
                </a:effectLst>
              </a:rPr>
              <a:t>Lớp 4D</a:t>
            </a:r>
            <a:endParaRPr lang="en-US" sz="3200" b="0"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30944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21329" y="234601"/>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TextBox 13">
            <a:extLst>
              <a:ext uri="{FF2B5EF4-FFF2-40B4-BE49-F238E27FC236}">
                <a16:creationId xmlns:a16="http://schemas.microsoft.com/office/drawing/2014/main" id="{F23133AB-85CF-DF2D-1B95-49EE8002D79D}"/>
              </a:ext>
            </a:extLst>
          </p:cNvPr>
          <p:cNvSpPr txBox="1"/>
          <p:nvPr/>
        </p:nvSpPr>
        <p:spPr>
          <a:xfrm>
            <a:off x="4234543" y="2325102"/>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4"/>
          <a:stretch>
            <a:fillRect/>
          </a:stretch>
        </p:blipFill>
        <p:spPr>
          <a:xfrm>
            <a:off x="3070361" y="276165"/>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234542" y="3472392"/>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3886357" y="4619682"/>
            <a:ext cx="4256313" cy="769441"/>
          </a:xfrm>
          <a:prstGeom prst="rect">
            <a:avLst/>
          </a:prstGeom>
          <a:noFill/>
        </p:spPr>
        <p:txBody>
          <a:bodyPr wrap="square">
            <a:spAutoFit/>
          </a:bodyPr>
          <a:lstStyle/>
          <a:p>
            <a:pPr algn="ctr"/>
            <a:r>
              <a:rPr lang="en-SG" sz="4400" smtClean="0">
                <a:solidFill>
                  <a:schemeClr val="accent6">
                    <a:lumMod val="10000"/>
                  </a:schemeClr>
                </a:solidFill>
                <a:latin typeface="Calibri" panose="020F0502020204030204" pitchFamily="34" charset="0"/>
                <a:cs typeface="Calibri" panose="020F0502020204030204" pitchFamily="34" charset="0"/>
              </a:rPr>
              <a:t>tâm </a:t>
            </a:r>
            <a:r>
              <a:rPr lang="en-SG" sz="4400">
                <a:solidFill>
                  <a:schemeClr val="accent6">
                    <a:lumMod val="10000"/>
                  </a:schemeClr>
                </a:solidFill>
                <a:latin typeface="Calibri" panose="020F0502020204030204" pitchFamily="34" charset="0"/>
                <a:cs typeface="Calibri" panose="020F0502020204030204" pitchFamily="34" charset="0"/>
              </a:rPr>
              <a:t>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2027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117316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990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7"/>
          <a:stretch>
            <a:fillRect/>
          </a:stretch>
        </p:blipFill>
        <p:spPr>
          <a:xfrm>
            <a:off x="3886200" y="2223407"/>
            <a:ext cx="3429000" cy="4084544"/>
          </a:xfrm>
          <a:prstGeom prst="rect">
            <a:avLst/>
          </a:prstGeom>
        </p:spPr>
      </p:pic>
    </p:spTree>
    <p:custDataLst>
      <p:tags r:id="rId1"/>
    </p:custDataLst>
    <p:extLst>
      <p:ext uri="{BB962C8B-B14F-4D97-AF65-F5344CB8AC3E}">
        <p14:creationId xmlns:p14="http://schemas.microsoft.com/office/powerpoint/2010/main" val="199658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5"/>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custDataLst>
      <p:tags r:id="rId1"/>
    </p:custDataLst>
    <p:extLst>
      <p:ext uri="{BB962C8B-B14F-4D97-AF65-F5344CB8AC3E}">
        <p14:creationId xmlns:p14="http://schemas.microsoft.com/office/powerpoint/2010/main" val="2364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672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4"/>
          <a:stretch>
            <a:fillRect/>
          </a:stretch>
        </p:blipFill>
        <p:spPr>
          <a:xfrm>
            <a:off x="1656472" y="2362808"/>
            <a:ext cx="8789146" cy="1784650"/>
          </a:xfrm>
          <a:prstGeom prst="rect">
            <a:avLst/>
          </a:prstGeom>
        </p:spPr>
      </p:pic>
    </p:spTree>
    <p:custDataLst>
      <p:tags r:id="rId1"/>
    </p:custDataLst>
    <p:extLst>
      <p:ext uri="{BB962C8B-B14F-4D97-AF65-F5344CB8AC3E}">
        <p14:creationId xmlns:p14="http://schemas.microsoft.com/office/powerpoint/2010/main" val="407986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5"/>
          <a:stretch>
            <a:fillRect/>
          </a:stretch>
        </p:blipFill>
        <p:spPr>
          <a:xfrm>
            <a:off x="3344812" y="178300"/>
            <a:ext cx="6456224" cy="926672"/>
          </a:xfrm>
          <a:prstGeom prst="rect">
            <a:avLst/>
          </a:prstGeom>
        </p:spPr>
      </p:pic>
    </p:spTree>
    <p:custDataLst>
      <p:tags r:id="rId1"/>
    </p:custDataLst>
    <p:extLst>
      <p:ext uri="{BB962C8B-B14F-4D97-AF65-F5344CB8AC3E}">
        <p14:creationId xmlns:p14="http://schemas.microsoft.com/office/powerpoint/2010/main" val="4003557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5"/>
          <a:stretch>
            <a:fillRect/>
          </a:stretch>
        </p:blipFill>
        <p:spPr>
          <a:xfrm>
            <a:off x="3344812" y="178300"/>
            <a:ext cx="6456224" cy="926672"/>
          </a:xfrm>
          <a:prstGeom prst="rect">
            <a:avLst/>
          </a:prstGeom>
        </p:spPr>
      </p:pic>
    </p:spTree>
    <p:custDataLst>
      <p:tags r:id="rId1"/>
    </p:custDataLst>
    <p:extLst>
      <p:ext uri="{BB962C8B-B14F-4D97-AF65-F5344CB8AC3E}">
        <p14:creationId xmlns:p14="http://schemas.microsoft.com/office/powerpoint/2010/main" val="3329946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5"/>
          <a:stretch>
            <a:fillRect/>
          </a:stretch>
        </p:blipFill>
        <p:spPr>
          <a:xfrm>
            <a:off x="3344812" y="178300"/>
            <a:ext cx="6456224" cy="926672"/>
          </a:xfrm>
          <a:prstGeom prst="rect">
            <a:avLst/>
          </a:prstGeom>
        </p:spPr>
      </p:pic>
    </p:spTree>
    <p:custDataLst>
      <p:tags r:id="rId1"/>
    </p:custDataLst>
    <p:extLst>
      <p:ext uri="{BB962C8B-B14F-4D97-AF65-F5344CB8AC3E}">
        <p14:creationId xmlns:p14="http://schemas.microsoft.com/office/powerpoint/2010/main" val="302824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4"/>
          <a:stretch>
            <a:fillRect/>
          </a:stretch>
        </p:blipFill>
        <p:spPr>
          <a:xfrm>
            <a:off x="3324741" y="-166193"/>
            <a:ext cx="5675868" cy="1780186"/>
          </a:xfrm>
          <a:prstGeom prst="rect">
            <a:avLst/>
          </a:prstGeom>
        </p:spPr>
      </p:pic>
    </p:spTree>
    <p:custDataLst>
      <p:tags r:id="rId1"/>
    </p:custDataLst>
    <p:extLst>
      <p:ext uri="{BB962C8B-B14F-4D97-AF65-F5344CB8AC3E}">
        <p14:creationId xmlns:p14="http://schemas.microsoft.com/office/powerpoint/2010/main" val="332117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5"/>
          <a:stretch>
            <a:fillRect/>
          </a:stretch>
        </p:blipFill>
        <p:spPr>
          <a:xfrm>
            <a:off x="3344812" y="178300"/>
            <a:ext cx="6456224" cy="926672"/>
          </a:xfrm>
          <a:prstGeom prst="rect">
            <a:avLst/>
          </a:prstGeom>
        </p:spPr>
      </p:pic>
    </p:spTree>
    <p:custDataLst>
      <p:tags r:id="rId1"/>
    </p:custDataLst>
    <p:extLst>
      <p:ext uri="{BB962C8B-B14F-4D97-AF65-F5344CB8AC3E}">
        <p14:creationId xmlns:p14="http://schemas.microsoft.com/office/powerpoint/2010/main" val="320258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5"/>
          <a:stretch>
            <a:fillRect/>
          </a:stretch>
        </p:blipFill>
        <p:spPr>
          <a:xfrm>
            <a:off x="3344812" y="178300"/>
            <a:ext cx="6456224" cy="926672"/>
          </a:xfrm>
          <a:prstGeom prst="rect">
            <a:avLst/>
          </a:prstGeom>
        </p:spPr>
      </p:pic>
    </p:spTree>
    <p:custDataLst>
      <p:tags r:id="rId1"/>
    </p:custDataLst>
    <p:extLst>
      <p:ext uri="{BB962C8B-B14F-4D97-AF65-F5344CB8AC3E}">
        <p14:creationId xmlns:p14="http://schemas.microsoft.com/office/powerpoint/2010/main" val="37417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6"/>
          <a:stretch>
            <a:fillRect/>
          </a:stretch>
        </p:blipFill>
        <p:spPr>
          <a:xfrm>
            <a:off x="170990" y="0"/>
            <a:ext cx="3054361" cy="1127858"/>
          </a:xfrm>
          <a:prstGeom prst="rect">
            <a:avLst/>
          </a:prstGeom>
        </p:spPr>
      </p:pic>
    </p:spTree>
    <p:custDataLst>
      <p:tags r:id="rId1"/>
    </p:custDataLst>
    <p:extLst>
      <p:ext uri="{BB962C8B-B14F-4D97-AF65-F5344CB8AC3E}">
        <p14:creationId xmlns:p14="http://schemas.microsoft.com/office/powerpoint/2010/main" val="424259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4"/>
          <a:stretch>
            <a:fillRect/>
          </a:stretch>
        </p:blipFill>
        <p:spPr>
          <a:xfrm>
            <a:off x="1932077" y="2445304"/>
            <a:ext cx="8175445" cy="1444877"/>
          </a:xfrm>
          <a:prstGeom prst="rect">
            <a:avLst/>
          </a:prstGeom>
        </p:spPr>
      </p:pic>
    </p:spTree>
    <p:custDataLst>
      <p:tags r:id="rId1"/>
    </p:custDataLst>
    <p:extLst>
      <p:ext uri="{BB962C8B-B14F-4D97-AF65-F5344CB8AC3E}">
        <p14:creationId xmlns:p14="http://schemas.microsoft.com/office/powerpoint/2010/main" val="287811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5718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10" name="Group 9">
            <a:extLst>
              <a:ext uri="{FF2B5EF4-FFF2-40B4-BE49-F238E27FC236}">
                <a16:creationId xmlns:a16="http://schemas.microsoft.com/office/drawing/2014/main" id="{A351DE8D-44B9-429C-8012-23F61C5F7FC8}"/>
              </a:ext>
            </a:extLst>
          </p:cNvPr>
          <p:cNvGrpSpPr/>
          <p:nvPr/>
        </p:nvGrpSpPr>
        <p:grpSpPr>
          <a:xfrm>
            <a:off x="75798" y="2631988"/>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5"/>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4162516" y="2123455"/>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6"/>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7690687" y="1644802"/>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7"/>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8"/>
          <a:stretch>
            <a:fillRect/>
          </a:stretch>
        </p:blipFill>
        <p:spPr>
          <a:xfrm>
            <a:off x="-581922" y="-51380"/>
            <a:ext cx="12160541" cy="3032007"/>
          </a:xfrm>
          <a:prstGeom prst="rect">
            <a:avLst/>
          </a:prstGeom>
        </p:spPr>
      </p:pic>
    </p:spTree>
    <p:custDataLst>
      <p:tags r:id="rId1"/>
    </p:custDataLst>
    <p:extLst>
      <p:ext uri="{BB962C8B-B14F-4D97-AF65-F5344CB8AC3E}">
        <p14:creationId xmlns:p14="http://schemas.microsoft.com/office/powerpoint/2010/main" val="3651489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4"/>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5"/>
          <a:stretch>
            <a:fillRect/>
          </a:stretch>
        </p:blipFill>
        <p:spPr>
          <a:xfrm>
            <a:off x="2937544" y="641284"/>
            <a:ext cx="6730567" cy="2353260"/>
          </a:xfrm>
          <a:prstGeom prst="rect">
            <a:avLst/>
          </a:prstGeom>
        </p:spPr>
      </p:pic>
    </p:spTree>
    <p:custDataLst>
      <p:tags r:id="rId1"/>
    </p:custDataLst>
    <p:extLst>
      <p:ext uri="{BB962C8B-B14F-4D97-AF65-F5344CB8AC3E}">
        <p14:creationId xmlns:p14="http://schemas.microsoft.com/office/powerpoint/2010/main" val="121941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392844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80110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custDataLst>
      <p:tags r:id="rId1"/>
    </p:custDataLst>
    <p:extLst>
      <p:ext uri="{BB962C8B-B14F-4D97-AF65-F5344CB8AC3E}">
        <p14:creationId xmlns:p14="http://schemas.microsoft.com/office/powerpoint/2010/main" val="414815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4"/>
          <a:stretch>
            <a:fillRect/>
          </a:stretch>
        </p:blipFill>
        <p:spPr>
          <a:xfrm>
            <a:off x="652962" y="219075"/>
            <a:ext cx="11286126" cy="6858000"/>
          </a:xfrm>
          <a:prstGeom prst="rect">
            <a:avLst/>
          </a:prstGeom>
        </p:spPr>
      </p:pic>
    </p:spTree>
    <p:custDataLst>
      <p:tags r:id="rId1"/>
    </p:custDataLst>
    <p:extLst>
      <p:ext uri="{BB962C8B-B14F-4D97-AF65-F5344CB8AC3E}">
        <p14:creationId xmlns:p14="http://schemas.microsoft.com/office/powerpoint/2010/main" val="130504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5"/>
          <a:stretch>
            <a:fillRect/>
          </a:stretch>
        </p:blipFill>
        <p:spPr>
          <a:xfrm>
            <a:off x="1869205" y="1223951"/>
            <a:ext cx="8358340" cy="4657748"/>
          </a:xfrm>
          <a:prstGeom prst="rect">
            <a:avLst/>
          </a:prstGeom>
        </p:spPr>
      </p:pic>
    </p:spTree>
    <p:custDataLst>
      <p:tags r:id="rId1"/>
    </p:custDataLst>
    <p:extLst>
      <p:ext uri="{BB962C8B-B14F-4D97-AF65-F5344CB8AC3E}">
        <p14:creationId xmlns:p14="http://schemas.microsoft.com/office/powerpoint/2010/main" val="29323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4"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5">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50650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273165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5"/>
          <a:stretch>
            <a:fillRect/>
          </a:stretch>
        </p:blipFill>
        <p:spPr>
          <a:xfrm>
            <a:off x="1996622" y="1233442"/>
            <a:ext cx="8698865" cy="3542030"/>
          </a:xfrm>
          <a:prstGeom prst="rect">
            <a:avLst/>
          </a:prstGeom>
        </p:spPr>
      </p:pic>
    </p:spTree>
    <p:custDataLst>
      <p:tags r:id="rId1"/>
    </p:custDataLst>
    <p:extLst>
      <p:ext uri="{BB962C8B-B14F-4D97-AF65-F5344CB8AC3E}">
        <p14:creationId xmlns:p14="http://schemas.microsoft.com/office/powerpoint/2010/main" val="3448440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4"/>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5"/>
          <a:stretch>
            <a:fillRect/>
          </a:stretch>
        </p:blipFill>
        <p:spPr>
          <a:xfrm>
            <a:off x="6837589" y="3665763"/>
            <a:ext cx="4647246" cy="2767693"/>
          </a:xfrm>
          <a:prstGeom prst="rect">
            <a:avLst/>
          </a:prstGeom>
        </p:spPr>
      </p:pic>
    </p:spTree>
    <p:custDataLst>
      <p:tags r:id="rId1"/>
    </p:custDataLst>
    <p:extLst>
      <p:ext uri="{BB962C8B-B14F-4D97-AF65-F5344CB8AC3E}">
        <p14:creationId xmlns:p14="http://schemas.microsoft.com/office/powerpoint/2010/main" val="20977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4"/>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custDataLst>
      <p:tags r:id="rId1"/>
    </p:custDataLst>
    <p:extLst>
      <p:ext uri="{BB962C8B-B14F-4D97-AF65-F5344CB8AC3E}">
        <p14:creationId xmlns:p14="http://schemas.microsoft.com/office/powerpoint/2010/main" val="2905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6"/>
          <a:stretch>
            <a:fillRect/>
          </a:stretch>
        </p:blipFill>
        <p:spPr>
          <a:xfrm>
            <a:off x="89995" y="181483"/>
            <a:ext cx="3194581" cy="2097206"/>
          </a:xfrm>
          <a:prstGeom prst="rect">
            <a:avLst/>
          </a:prstGeom>
        </p:spPr>
      </p:pic>
    </p:spTree>
    <p:custDataLst>
      <p:tags r:id="rId1"/>
    </p:custDataLst>
    <p:extLst>
      <p:ext uri="{BB962C8B-B14F-4D97-AF65-F5344CB8AC3E}">
        <p14:creationId xmlns:p14="http://schemas.microsoft.com/office/powerpoint/2010/main" val="393723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0CBEC30-02D3-4495-9749-6B178F21FCB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3- Đọc- Người tìm đường lên các vì sao"/>
</p:tagLst>
</file>

<file path=ppt/tags/tag10.xml><?xml version="1.0" encoding="utf-8"?>
<p:tagLst xmlns:a="http://schemas.openxmlformats.org/drawingml/2006/main" xmlns:r="http://schemas.openxmlformats.org/officeDocument/2006/relationships" xmlns:p="http://schemas.openxmlformats.org/presentationml/2006/main">
  <p:tag name="GENSWF_SLIDE_UID" val="{4CC6A183-1F77-47C3-B40B-8B56BB66DC3F}: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B8777848-C171-43D5-875A-26DCA8AE0A84}:294"/>
</p:tagLst>
</file>

<file path=ppt/tags/tag12.xml><?xml version="1.0" encoding="utf-8"?>
<p:tagLst xmlns:a="http://schemas.openxmlformats.org/drawingml/2006/main" xmlns:r="http://schemas.openxmlformats.org/officeDocument/2006/relationships" xmlns:p="http://schemas.openxmlformats.org/presentationml/2006/main">
  <p:tag name="GENSWF_SLIDE_UID" val="{DC867B31-CA76-46D3-AF4A-3A6F81A49FE4}: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B0769C04-D631-4878-B6D8-D8283ED373FA}: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872196D8-76DD-4DA1-9FA3-6E569A4B5AA9}: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8314568F-C73D-46CF-9D6B-D7551C5DFDF5}:273"/>
</p:tagLst>
</file>

<file path=ppt/tags/tag16.xml><?xml version="1.0" encoding="utf-8"?>
<p:tagLst xmlns:a="http://schemas.openxmlformats.org/drawingml/2006/main" xmlns:r="http://schemas.openxmlformats.org/officeDocument/2006/relationships" xmlns:p="http://schemas.openxmlformats.org/presentationml/2006/main">
  <p:tag name="GENSWF_SLIDE_UID" val="{CCF2EC5F-72E9-4A70-8BB4-D9749F86093F}:274"/>
</p:tagLst>
</file>

<file path=ppt/tags/tag17.xml><?xml version="1.0" encoding="utf-8"?>
<p:tagLst xmlns:a="http://schemas.openxmlformats.org/drawingml/2006/main" xmlns:r="http://schemas.openxmlformats.org/officeDocument/2006/relationships" xmlns:p="http://schemas.openxmlformats.org/presentationml/2006/main">
  <p:tag name="GENSWF_SLIDE_UID" val="{211CD85C-EAA7-480A-80CB-7CFDD40FDD6C}:275"/>
</p:tagLst>
</file>

<file path=ppt/tags/tag18.xml><?xml version="1.0" encoding="utf-8"?>
<p:tagLst xmlns:a="http://schemas.openxmlformats.org/drawingml/2006/main" xmlns:r="http://schemas.openxmlformats.org/officeDocument/2006/relationships" xmlns:p="http://schemas.openxmlformats.org/presentationml/2006/main">
  <p:tag name="GENSWF_SLIDE_UID" val="{E5509004-A681-4F55-8F31-55CB99906661}:276"/>
</p:tagLst>
</file>

<file path=ppt/tags/tag19.xml><?xml version="1.0" encoding="utf-8"?>
<p:tagLst xmlns:a="http://schemas.openxmlformats.org/drawingml/2006/main" xmlns:r="http://schemas.openxmlformats.org/officeDocument/2006/relationships" xmlns:p="http://schemas.openxmlformats.org/presentationml/2006/main">
  <p:tag name="GENSWF_SLIDE_UID" val="{5F9D9F96-A8C4-4269-B259-130377747419}:277"/>
</p:tagLst>
</file>

<file path=ppt/tags/tag2.xml><?xml version="1.0" encoding="utf-8"?>
<p:tagLst xmlns:a="http://schemas.openxmlformats.org/drawingml/2006/main" xmlns:r="http://schemas.openxmlformats.org/officeDocument/2006/relationships" xmlns:p="http://schemas.openxmlformats.org/presentationml/2006/main">
  <p:tag name="GENSWF_SLIDE_UID" val="{EB3972E4-51EA-4AFA-ACCB-D5D6B94A142D}: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00952A1C-B00F-4BA0-919E-8403F2974A0E}:278"/>
</p:tagLst>
</file>

<file path=ppt/tags/tag21.xml><?xml version="1.0" encoding="utf-8"?>
<p:tagLst xmlns:a="http://schemas.openxmlformats.org/drawingml/2006/main" xmlns:r="http://schemas.openxmlformats.org/officeDocument/2006/relationships" xmlns:p="http://schemas.openxmlformats.org/presentationml/2006/main">
  <p:tag name="GENSWF_SLIDE_UID" val="{E5774DC9-116D-4305-9D74-3370639ADF9D}:279"/>
</p:tagLst>
</file>

<file path=ppt/tags/tag22.xml><?xml version="1.0" encoding="utf-8"?>
<p:tagLst xmlns:a="http://schemas.openxmlformats.org/drawingml/2006/main" xmlns:r="http://schemas.openxmlformats.org/officeDocument/2006/relationships" xmlns:p="http://schemas.openxmlformats.org/presentationml/2006/main">
  <p:tag name="GENSWF_SLIDE_UID" val="{78AD561A-C76F-4047-8BFE-59A46C374194}:280"/>
</p:tagLst>
</file>

<file path=ppt/tags/tag23.xml><?xml version="1.0" encoding="utf-8"?>
<p:tagLst xmlns:a="http://schemas.openxmlformats.org/drawingml/2006/main" xmlns:r="http://schemas.openxmlformats.org/officeDocument/2006/relationships" xmlns:p="http://schemas.openxmlformats.org/presentationml/2006/main">
  <p:tag name="GENSWF_SLIDE_UID" val="{374B6EEE-5259-4AA4-8DFB-F8D3D1F419D3}:281"/>
</p:tagLst>
</file>

<file path=ppt/tags/tag24.xml><?xml version="1.0" encoding="utf-8"?>
<p:tagLst xmlns:a="http://schemas.openxmlformats.org/drawingml/2006/main" xmlns:r="http://schemas.openxmlformats.org/officeDocument/2006/relationships" xmlns:p="http://schemas.openxmlformats.org/presentationml/2006/main">
  <p:tag name="GENSWF_SLIDE_UID" val="{53DBFFEB-3CA2-4879-A282-40BA526A9DA6}:282"/>
</p:tagLst>
</file>

<file path=ppt/tags/tag25.xml><?xml version="1.0" encoding="utf-8"?>
<p:tagLst xmlns:a="http://schemas.openxmlformats.org/drawingml/2006/main" xmlns:r="http://schemas.openxmlformats.org/officeDocument/2006/relationships" xmlns:p="http://schemas.openxmlformats.org/presentationml/2006/main">
  <p:tag name="GENSWF_SLIDE_UID" val="{785A2392-81C6-4FF4-9C4A-FD244FB5BC31}:283"/>
</p:tagLst>
</file>

<file path=ppt/tags/tag26.xml><?xml version="1.0" encoding="utf-8"?>
<p:tagLst xmlns:a="http://schemas.openxmlformats.org/drawingml/2006/main" xmlns:r="http://schemas.openxmlformats.org/officeDocument/2006/relationships" xmlns:p="http://schemas.openxmlformats.org/presentationml/2006/main">
  <p:tag name="GENSWF_SLIDE_UID" val="{03C93FD8-A7FF-4CEB-B623-EE785CA53D21}:286"/>
</p:tagLst>
</file>

<file path=ppt/tags/tag27.xml><?xml version="1.0" encoding="utf-8"?>
<p:tagLst xmlns:a="http://schemas.openxmlformats.org/drawingml/2006/main" xmlns:r="http://schemas.openxmlformats.org/officeDocument/2006/relationships" xmlns:p="http://schemas.openxmlformats.org/presentationml/2006/main">
  <p:tag name="GENSWF_SLIDE_UID" val="{A7E8DCF3-30FF-4A86-AE9E-99E3C4E9518C}:287"/>
</p:tagLst>
</file>

<file path=ppt/tags/tag28.xml><?xml version="1.0" encoding="utf-8"?>
<p:tagLst xmlns:a="http://schemas.openxmlformats.org/drawingml/2006/main" xmlns:r="http://schemas.openxmlformats.org/officeDocument/2006/relationships" xmlns:p="http://schemas.openxmlformats.org/presentationml/2006/main">
  <p:tag name="GENSWF_SLIDE_UID" val="{9A3A980A-DF7B-4A25-ABDE-D7FCDF60FF8F}:288"/>
</p:tagLst>
</file>

<file path=ppt/tags/tag29.xml><?xml version="1.0" encoding="utf-8"?>
<p:tagLst xmlns:a="http://schemas.openxmlformats.org/drawingml/2006/main" xmlns:r="http://schemas.openxmlformats.org/officeDocument/2006/relationships" xmlns:p="http://schemas.openxmlformats.org/presentationml/2006/main">
  <p:tag name="GENSWF_SLIDE_UID" val="{26F3E108-5D87-4B57-95C3-95397F0FB42A}:289"/>
</p:tagLst>
</file>

<file path=ppt/tags/tag3.xml><?xml version="1.0" encoding="utf-8"?>
<p:tagLst xmlns:a="http://schemas.openxmlformats.org/drawingml/2006/main" xmlns:r="http://schemas.openxmlformats.org/officeDocument/2006/relationships" xmlns:p="http://schemas.openxmlformats.org/presentationml/2006/main">
  <p:tag name="GENSWF_SLIDE_UID" val="{C01D3DB9-A8FF-4330-85E1-1581FA9C71A6}:258"/>
</p:tagLst>
</file>

<file path=ppt/tags/tag30.xml><?xml version="1.0" encoding="utf-8"?>
<p:tagLst xmlns:a="http://schemas.openxmlformats.org/drawingml/2006/main" xmlns:r="http://schemas.openxmlformats.org/officeDocument/2006/relationships" xmlns:p="http://schemas.openxmlformats.org/presentationml/2006/main">
  <p:tag name="GENSWF_SLIDE_UID" val="{6BB45C5A-65AF-480D-A33B-1B45A151BDDF}:290"/>
</p:tagLst>
</file>

<file path=ppt/tags/tag31.xml><?xml version="1.0" encoding="utf-8"?>
<p:tagLst xmlns:a="http://schemas.openxmlformats.org/drawingml/2006/main" xmlns:r="http://schemas.openxmlformats.org/officeDocument/2006/relationships" xmlns:p="http://schemas.openxmlformats.org/presentationml/2006/main">
  <p:tag name="GENSWF_SLIDE_UID" val="{5782BA68-BE76-4157-8668-29F748E7FF9F}:291"/>
</p:tagLst>
</file>

<file path=ppt/tags/tag4.xml><?xml version="1.0" encoding="utf-8"?>
<p:tagLst xmlns:a="http://schemas.openxmlformats.org/drawingml/2006/main" xmlns:r="http://schemas.openxmlformats.org/officeDocument/2006/relationships" xmlns:p="http://schemas.openxmlformats.org/presentationml/2006/main">
  <p:tag name="GENSWF_SLIDE_UID" val="{F8E647B1-D115-4081-BF8D-34564C839417}:259"/>
</p:tagLst>
</file>

<file path=ppt/tags/tag5.xml><?xml version="1.0" encoding="utf-8"?>
<p:tagLst xmlns:a="http://schemas.openxmlformats.org/drawingml/2006/main" xmlns:r="http://schemas.openxmlformats.org/officeDocument/2006/relationships" xmlns:p="http://schemas.openxmlformats.org/presentationml/2006/main">
  <p:tag name="GENSWF_SLIDE_UID" val="{977F2138-7969-4498-879E-C8295D9E4149}:260"/>
</p:tagLst>
</file>

<file path=ppt/tags/tag6.xml><?xml version="1.0" encoding="utf-8"?>
<p:tagLst xmlns:a="http://schemas.openxmlformats.org/drawingml/2006/main" xmlns:r="http://schemas.openxmlformats.org/officeDocument/2006/relationships" xmlns:p="http://schemas.openxmlformats.org/presentationml/2006/main">
  <p:tag name="GENSWF_SLIDE_UID" val="{12E9A4A9-B4C0-4F1F-9152-5F9D368ACA9E}:261"/>
</p:tagLst>
</file>

<file path=ppt/tags/tag7.xml><?xml version="1.0" encoding="utf-8"?>
<p:tagLst xmlns:a="http://schemas.openxmlformats.org/drawingml/2006/main" xmlns:r="http://schemas.openxmlformats.org/officeDocument/2006/relationships" xmlns:p="http://schemas.openxmlformats.org/presentationml/2006/main">
  <p:tag name="GENSWF_SLIDE_UID" val="{EE330892-4F34-4136-8416-1B4296B6003F}:262"/>
</p:tagLst>
</file>

<file path=ppt/tags/tag8.xml><?xml version="1.0" encoding="utf-8"?>
<p:tagLst xmlns:a="http://schemas.openxmlformats.org/drawingml/2006/main" xmlns:r="http://schemas.openxmlformats.org/officeDocument/2006/relationships" xmlns:p="http://schemas.openxmlformats.org/presentationml/2006/main">
  <p:tag name="GENSWF_SLIDE_UID" val="{78279E6F-DF6B-4164-BE60-6136D0FA6C37}:263"/>
</p:tagLst>
</file>

<file path=ppt/tags/tag9.xml><?xml version="1.0" encoding="utf-8"?>
<p:tagLst xmlns:a="http://schemas.openxmlformats.org/drawingml/2006/main" xmlns:r="http://schemas.openxmlformats.org/officeDocument/2006/relationships" xmlns:p="http://schemas.openxmlformats.org/presentationml/2006/main">
  <p:tag name="GENSWF_SLIDE_UID" val="{1DA9A48E-0BFA-4505-BA00-32F8E56D9C33}: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3222</Words>
  <Application>Microsoft Office PowerPoint</Application>
  <PresentationFormat>Widescreen</PresentationFormat>
  <Paragraphs>151</Paragraphs>
  <Slides>30</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宋体</vt:lpstr>
      <vt:lpstr>Arial</vt:lpstr>
      <vt:lpstr>Calibri</vt:lpstr>
      <vt:lpstr>Calibri Light</vt:lpstr>
      <vt:lpstr>Cambria</vt:lpstr>
      <vt:lpstr>等线</vt:lpstr>
      <vt:lpstr>iCiel Pony</vt:lpstr>
      <vt:lpstr>inpin heiti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13- Đọc- Người tìm đường lên các vì sao</dc:title>
  <dc:creator>Administrator</dc:creator>
  <cp:lastModifiedBy>Administrator</cp:lastModifiedBy>
  <cp:revision>3</cp:revision>
  <dcterms:created xsi:type="dcterms:W3CDTF">2024-12-01T09:15:25Z</dcterms:created>
  <dcterms:modified xsi:type="dcterms:W3CDTF">2024-12-01T09:23:04Z</dcterms:modified>
</cp:coreProperties>
</file>