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63" r:id="rId2"/>
    <p:sldId id="364" r:id="rId3"/>
    <p:sldId id="367" r:id="rId4"/>
    <p:sldId id="366" r:id="rId5"/>
    <p:sldId id="365" r:id="rId6"/>
    <p:sldId id="368" r:id="rId7"/>
    <p:sldId id="383" r:id="rId8"/>
    <p:sldId id="384" r:id="rId9"/>
    <p:sldId id="370" r:id="rId10"/>
    <p:sldId id="385" r:id="rId11"/>
    <p:sldId id="386" r:id="rId12"/>
    <p:sldId id="387" r:id="rId13"/>
    <p:sldId id="388" r:id="rId14"/>
    <p:sldId id="389" r:id="rId15"/>
    <p:sldId id="377" r:id="rId16"/>
    <p:sldId id="390" r:id="rId17"/>
    <p:sldId id="391" r:id="rId18"/>
    <p:sldId id="392" r:id="rId19"/>
    <p:sldId id="393" r:id="rId20"/>
    <p:sldId id="394" r:id="rId21"/>
    <p:sldId id="375" r:id="rId22"/>
    <p:sldId id="395" r:id="rId23"/>
    <p:sldId id="371" r:id="rId24"/>
    <p:sldId id="291" r:id="rId25"/>
    <p:sldId id="396" r:id="rId26"/>
    <p:sldId id="397" r:id="rId27"/>
    <p:sldId id="398" r:id="rId28"/>
    <p:sldId id="399" r:id="rId29"/>
    <p:sldId id="400" r:id="rId30"/>
    <p:sldId id="451" r:id="rId31"/>
    <p:sldId id="45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65" d="100"/>
          <a:sy n="65"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AB2BC-D31B-4062-BB67-042644AA3A03}" type="datetimeFigureOut">
              <a:rPr lang="en-US" smtClean="0"/>
              <a:t>28/12/2024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D9BFB-7501-42B9-89A7-947BBDFA9477}" type="slidenum">
              <a:rPr lang="en-US" smtClean="0"/>
              <a:t>‹#›</a:t>
            </a:fld>
            <a:endParaRPr lang="en-US"/>
          </a:p>
        </p:txBody>
      </p:sp>
    </p:spTree>
    <p:extLst>
      <p:ext uri="{BB962C8B-B14F-4D97-AF65-F5344CB8AC3E}">
        <p14:creationId xmlns:p14="http://schemas.microsoft.com/office/powerpoint/2010/main" val="618976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EA3EDB-2079-40C4-81D2-61364984FB1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187551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EA3EDB-2079-40C4-81D2-61364984FB1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898990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301A87-05CF-4C71-96F2-B8AF667EE0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6404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56B1CD-BB6D-41D3-A7CD-49E893ED2E14}" type="slidenum">
              <a:rPr lang="en-US" smtClean="0"/>
              <a:t>4</a:t>
            </a:fld>
            <a:endParaRPr lang="en-US"/>
          </a:p>
        </p:txBody>
      </p:sp>
    </p:spTree>
    <p:extLst>
      <p:ext uri="{BB962C8B-B14F-4D97-AF65-F5344CB8AC3E}">
        <p14:creationId xmlns:p14="http://schemas.microsoft.com/office/powerpoint/2010/main" val="1140526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301A87-05CF-4C71-96F2-B8AF667EE0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393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301A87-05CF-4C71-96F2-B8AF667EE0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3732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56B1CD-BB6D-41D3-A7CD-49E893ED2E14}" type="slidenum">
              <a:rPr lang="en-US" smtClean="0"/>
              <a:t>10</a:t>
            </a:fld>
            <a:endParaRPr lang="en-US"/>
          </a:p>
        </p:txBody>
      </p:sp>
    </p:spTree>
    <p:extLst>
      <p:ext uri="{BB962C8B-B14F-4D97-AF65-F5344CB8AC3E}">
        <p14:creationId xmlns:p14="http://schemas.microsoft.com/office/powerpoint/2010/main" val="3415604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56B1CD-BB6D-41D3-A7CD-49E893ED2E14}" type="slidenum">
              <a:rPr lang="en-US" smtClean="0"/>
              <a:t>22</a:t>
            </a:fld>
            <a:endParaRPr lang="en-US"/>
          </a:p>
        </p:txBody>
      </p:sp>
    </p:spTree>
    <p:extLst>
      <p:ext uri="{BB962C8B-B14F-4D97-AF65-F5344CB8AC3E}">
        <p14:creationId xmlns:p14="http://schemas.microsoft.com/office/powerpoint/2010/main" val="3486672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4056B7-353F-4605-A0A2-46AB4DCF18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147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301A87-05CF-4C71-96F2-B8AF667EE0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704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48A54-9013-BBAB-29B8-F856A95E3E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08D35E-7632-F5CB-0971-32C6FF8490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FDEBB2-3C69-E315-FDA0-26C766E6BB27}"/>
              </a:ext>
            </a:extLst>
          </p:cNvPr>
          <p:cNvSpPr>
            <a:spLocks noGrp="1"/>
          </p:cNvSpPr>
          <p:nvPr>
            <p:ph type="dt" sz="half" idx="10"/>
          </p:nvPr>
        </p:nvSpPr>
        <p:spPr/>
        <p:txBody>
          <a:bodyPr/>
          <a:lstStyle/>
          <a:p>
            <a:fld id="{F8E5C548-8AAF-474B-B5F0-C8D8A0F7F9F0}" type="datetimeFigureOut">
              <a:rPr lang="en-US" smtClean="0"/>
              <a:t>28/12/2024</a:t>
            </a:fld>
            <a:endParaRPr lang="en-US"/>
          </a:p>
        </p:txBody>
      </p:sp>
      <p:sp>
        <p:nvSpPr>
          <p:cNvPr id="5" name="Footer Placeholder 4">
            <a:extLst>
              <a:ext uri="{FF2B5EF4-FFF2-40B4-BE49-F238E27FC236}">
                <a16:creationId xmlns:a16="http://schemas.microsoft.com/office/drawing/2014/main" id="{061050E5-3191-211C-AD16-C60F18B7E4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1571BA-AEEF-6067-10E1-2CFD44181827}"/>
              </a:ext>
            </a:extLst>
          </p:cNvPr>
          <p:cNvSpPr>
            <a:spLocks noGrp="1"/>
          </p:cNvSpPr>
          <p:nvPr>
            <p:ph type="sldNum" sz="quarter" idx="12"/>
          </p:nvPr>
        </p:nvSpPr>
        <p:spPr/>
        <p:txBody>
          <a:bodyPr/>
          <a:lstStyle/>
          <a:p>
            <a:fld id="{6E6BA249-8CB9-4538-A515-C835FFC7089B}" type="slidenum">
              <a:rPr lang="en-US" smtClean="0"/>
              <a:t>‹#›</a:t>
            </a:fld>
            <a:endParaRPr lang="en-US"/>
          </a:p>
        </p:txBody>
      </p:sp>
    </p:spTree>
    <p:extLst>
      <p:ext uri="{BB962C8B-B14F-4D97-AF65-F5344CB8AC3E}">
        <p14:creationId xmlns:p14="http://schemas.microsoft.com/office/powerpoint/2010/main" val="1718528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9FAE5-18F9-2F1C-6C9F-F248D811A5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9B8EA7-6E96-8E55-1828-C1BBEE9840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D393F3-78F3-2F6C-3DD9-E6D117616757}"/>
              </a:ext>
            </a:extLst>
          </p:cNvPr>
          <p:cNvSpPr>
            <a:spLocks noGrp="1"/>
          </p:cNvSpPr>
          <p:nvPr>
            <p:ph type="dt" sz="half" idx="10"/>
          </p:nvPr>
        </p:nvSpPr>
        <p:spPr/>
        <p:txBody>
          <a:bodyPr/>
          <a:lstStyle/>
          <a:p>
            <a:fld id="{F8E5C548-8AAF-474B-B5F0-C8D8A0F7F9F0}" type="datetimeFigureOut">
              <a:rPr lang="en-US" smtClean="0"/>
              <a:t>28/12/2024</a:t>
            </a:fld>
            <a:endParaRPr lang="en-US"/>
          </a:p>
        </p:txBody>
      </p:sp>
      <p:sp>
        <p:nvSpPr>
          <p:cNvPr id="5" name="Footer Placeholder 4">
            <a:extLst>
              <a:ext uri="{FF2B5EF4-FFF2-40B4-BE49-F238E27FC236}">
                <a16:creationId xmlns:a16="http://schemas.microsoft.com/office/drawing/2014/main" id="{EF0D0F0C-6FB9-B414-872A-29D21FEC98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058A20-EC00-5EA6-8020-110E3FE05979}"/>
              </a:ext>
            </a:extLst>
          </p:cNvPr>
          <p:cNvSpPr>
            <a:spLocks noGrp="1"/>
          </p:cNvSpPr>
          <p:nvPr>
            <p:ph type="sldNum" sz="quarter" idx="12"/>
          </p:nvPr>
        </p:nvSpPr>
        <p:spPr/>
        <p:txBody>
          <a:bodyPr/>
          <a:lstStyle/>
          <a:p>
            <a:fld id="{6E6BA249-8CB9-4538-A515-C835FFC7089B}" type="slidenum">
              <a:rPr lang="en-US" smtClean="0"/>
              <a:t>‹#›</a:t>
            </a:fld>
            <a:endParaRPr lang="en-US"/>
          </a:p>
        </p:txBody>
      </p:sp>
    </p:spTree>
    <p:extLst>
      <p:ext uri="{BB962C8B-B14F-4D97-AF65-F5344CB8AC3E}">
        <p14:creationId xmlns:p14="http://schemas.microsoft.com/office/powerpoint/2010/main" val="585641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A7ED18-3237-AB6E-B8A9-ACEB476024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71827D-DF6F-08F7-9C60-2A2B7E0A63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2B4E6D-D7B7-40D7-CBA1-21F75E8DB57E}"/>
              </a:ext>
            </a:extLst>
          </p:cNvPr>
          <p:cNvSpPr>
            <a:spLocks noGrp="1"/>
          </p:cNvSpPr>
          <p:nvPr>
            <p:ph type="dt" sz="half" idx="10"/>
          </p:nvPr>
        </p:nvSpPr>
        <p:spPr/>
        <p:txBody>
          <a:bodyPr/>
          <a:lstStyle/>
          <a:p>
            <a:fld id="{F8E5C548-8AAF-474B-B5F0-C8D8A0F7F9F0}" type="datetimeFigureOut">
              <a:rPr lang="en-US" smtClean="0"/>
              <a:t>28/12/2024</a:t>
            </a:fld>
            <a:endParaRPr lang="en-US"/>
          </a:p>
        </p:txBody>
      </p:sp>
      <p:sp>
        <p:nvSpPr>
          <p:cNvPr id="5" name="Footer Placeholder 4">
            <a:extLst>
              <a:ext uri="{FF2B5EF4-FFF2-40B4-BE49-F238E27FC236}">
                <a16:creationId xmlns:a16="http://schemas.microsoft.com/office/drawing/2014/main" id="{D8BCB90B-39C3-5006-FFC7-3D03E4DE0C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58BEE-598F-3EAE-204B-9B86508F58AC}"/>
              </a:ext>
            </a:extLst>
          </p:cNvPr>
          <p:cNvSpPr>
            <a:spLocks noGrp="1"/>
          </p:cNvSpPr>
          <p:nvPr>
            <p:ph type="sldNum" sz="quarter" idx="12"/>
          </p:nvPr>
        </p:nvSpPr>
        <p:spPr/>
        <p:txBody>
          <a:bodyPr/>
          <a:lstStyle/>
          <a:p>
            <a:fld id="{6E6BA249-8CB9-4538-A515-C835FFC7089B}" type="slidenum">
              <a:rPr lang="en-US" smtClean="0"/>
              <a:t>‹#›</a:t>
            </a:fld>
            <a:endParaRPr lang="en-US"/>
          </a:p>
        </p:txBody>
      </p:sp>
    </p:spTree>
    <p:extLst>
      <p:ext uri="{BB962C8B-B14F-4D97-AF65-F5344CB8AC3E}">
        <p14:creationId xmlns:p14="http://schemas.microsoft.com/office/powerpoint/2010/main" val="935468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125"/>
        <p:cNvGrpSpPr/>
        <p:nvPr/>
      </p:nvGrpSpPr>
      <p:grpSpPr>
        <a:xfrm>
          <a:off x="0" y="0"/>
          <a:ext cx="0" cy="0"/>
          <a:chOff x="0" y="0"/>
          <a:chExt cx="0" cy="0"/>
        </a:xfrm>
      </p:grpSpPr>
      <p:grpSp>
        <p:nvGrpSpPr>
          <p:cNvPr id="2126" name="Google Shape;2126;p14"/>
          <p:cNvGrpSpPr/>
          <p:nvPr/>
        </p:nvGrpSpPr>
        <p:grpSpPr>
          <a:xfrm>
            <a:off x="-270387" y="155415"/>
            <a:ext cx="12726960" cy="6980212"/>
            <a:chOff x="-202790" y="116561"/>
            <a:chExt cx="9545220" cy="5235159"/>
          </a:xfrm>
        </p:grpSpPr>
        <p:sp>
          <p:nvSpPr>
            <p:cNvPr id="2127" name="Google Shape;2127;p14"/>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4"/>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29" name="Google Shape;2129;p14"/>
            <p:cNvGrpSpPr/>
            <p:nvPr/>
          </p:nvGrpSpPr>
          <p:grpSpPr>
            <a:xfrm>
              <a:off x="150917" y="116561"/>
              <a:ext cx="8715558" cy="2292089"/>
              <a:chOff x="150917" y="116561"/>
              <a:chExt cx="8715558" cy="2292089"/>
            </a:xfrm>
          </p:grpSpPr>
          <p:sp>
            <p:nvSpPr>
              <p:cNvPr id="2130" name="Google Shape;2130;p14"/>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14"/>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14"/>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14"/>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4"/>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5" name="Google Shape;2135;p14"/>
            <p:cNvGrpSpPr/>
            <p:nvPr/>
          </p:nvGrpSpPr>
          <p:grpSpPr>
            <a:xfrm>
              <a:off x="5652675" y="2561141"/>
              <a:ext cx="3689754" cy="2790579"/>
              <a:chOff x="5652675" y="2561141"/>
              <a:chExt cx="3689754" cy="2790579"/>
            </a:xfrm>
          </p:grpSpPr>
          <p:grpSp>
            <p:nvGrpSpPr>
              <p:cNvPr id="2136" name="Google Shape;2136;p14"/>
              <p:cNvGrpSpPr/>
              <p:nvPr/>
            </p:nvGrpSpPr>
            <p:grpSpPr>
              <a:xfrm rot="10800000">
                <a:off x="5652675" y="4283500"/>
                <a:ext cx="1627550" cy="885025"/>
                <a:chOff x="5306650" y="376500"/>
                <a:chExt cx="1627550" cy="885025"/>
              </a:xfrm>
            </p:grpSpPr>
            <p:sp>
              <p:nvSpPr>
                <p:cNvPr id="2137" name="Google Shape;2137;p14"/>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14"/>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14"/>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14"/>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4"/>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4"/>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3" name="Google Shape;2143;p14"/>
              <p:cNvGrpSpPr/>
              <p:nvPr/>
            </p:nvGrpSpPr>
            <p:grpSpPr>
              <a:xfrm flipH="1">
                <a:off x="7608869" y="3814829"/>
                <a:ext cx="281509" cy="259694"/>
                <a:chOff x="2493475" y="2126450"/>
                <a:chExt cx="373900" cy="344925"/>
              </a:xfrm>
            </p:grpSpPr>
            <p:sp>
              <p:nvSpPr>
                <p:cNvPr id="2144" name="Google Shape;2144;p14"/>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4"/>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4"/>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4"/>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4"/>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4"/>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4"/>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4"/>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14"/>
              <p:cNvGrpSpPr/>
              <p:nvPr/>
            </p:nvGrpSpPr>
            <p:grpSpPr>
              <a:xfrm rot="-1738930">
                <a:off x="7671047" y="2643700"/>
                <a:ext cx="907394" cy="2192358"/>
                <a:chOff x="1456975" y="2715100"/>
                <a:chExt cx="1205225" cy="2911950"/>
              </a:xfrm>
            </p:grpSpPr>
            <p:sp>
              <p:nvSpPr>
                <p:cNvPr id="2153" name="Google Shape;2153;p14"/>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4"/>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4"/>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4"/>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4"/>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14"/>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14"/>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4"/>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4"/>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2" name="Google Shape;2162;p14"/>
              <p:cNvGrpSpPr/>
              <p:nvPr/>
            </p:nvGrpSpPr>
            <p:grpSpPr>
              <a:xfrm>
                <a:off x="7995049" y="2959388"/>
                <a:ext cx="1054846" cy="1732404"/>
                <a:chOff x="8230874" y="3254663"/>
                <a:chExt cx="1054846" cy="1732404"/>
              </a:xfrm>
            </p:grpSpPr>
            <p:sp>
              <p:nvSpPr>
                <p:cNvPr id="2163" name="Google Shape;2163;p14"/>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4" name="Google Shape;2164;p14"/>
                <p:cNvGrpSpPr/>
                <p:nvPr/>
              </p:nvGrpSpPr>
              <p:grpSpPr>
                <a:xfrm flipH="1">
                  <a:off x="8307383" y="3254663"/>
                  <a:ext cx="978337" cy="1732404"/>
                  <a:chOff x="207725" y="2276150"/>
                  <a:chExt cx="1299425" cy="2300975"/>
                </a:xfrm>
              </p:grpSpPr>
              <p:sp>
                <p:nvSpPr>
                  <p:cNvPr id="2165" name="Google Shape;2165;p1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1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1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1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1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1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1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78" name="Google Shape;2178;p14"/>
              <p:cNvGrpSpPr/>
              <p:nvPr/>
            </p:nvGrpSpPr>
            <p:grpSpPr>
              <a:xfrm flipH="1">
                <a:off x="8424004" y="4466215"/>
                <a:ext cx="918425" cy="885505"/>
                <a:chOff x="-142600" y="4343675"/>
                <a:chExt cx="1219850" cy="1176125"/>
              </a:xfrm>
            </p:grpSpPr>
            <p:sp>
              <p:nvSpPr>
                <p:cNvPr id="2179" name="Google Shape;2179;p14"/>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4"/>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4"/>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14"/>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14"/>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4"/>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5" name="Google Shape;2185;p14"/>
              <p:cNvGrpSpPr/>
              <p:nvPr/>
            </p:nvGrpSpPr>
            <p:grpSpPr>
              <a:xfrm rot="-1236943" flipH="1">
                <a:off x="6705974" y="3144217"/>
                <a:ext cx="875395" cy="1673898"/>
                <a:chOff x="2069450" y="3516525"/>
                <a:chExt cx="1162675" cy="2223225"/>
              </a:xfrm>
            </p:grpSpPr>
            <p:sp>
              <p:nvSpPr>
                <p:cNvPr id="2186" name="Google Shape;2186;p14"/>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14"/>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4"/>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4"/>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4"/>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4"/>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4"/>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4"/>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4"/>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4"/>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4"/>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4"/>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4"/>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4"/>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4"/>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4"/>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2" name="Google Shape;2202;p14"/>
              <p:cNvGrpSpPr/>
              <p:nvPr/>
            </p:nvGrpSpPr>
            <p:grpSpPr>
              <a:xfrm>
                <a:off x="6827513" y="4142250"/>
                <a:ext cx="1167525" cy="1167525"/>
                <a:chOff x="2244925" y="3993300"/>
                <a:chExt cx="1167525" cy="1167525"/>
              </a:xfrm>
            </p:grpSpPr>
            <p:sp>
              <p:nvSpPr>
                <p:cNvPr id="2203" name="Google Shape;2203;p14"/>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4"/>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4"/>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4"/>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4"/>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4"/>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4"/>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4"/>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4"/>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4"/>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4"/>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4"/>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4"/>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4"/>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4"/>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4"/>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4"/>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4"/>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14"/>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14"/>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14"/>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14"/>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14"/>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14"/>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14"/>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4"/>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4"/>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4"/>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4"/>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4"/>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4"/>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4"/>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4"/>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4"/>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14"/>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14"/>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14"/>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14"/>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14"/>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14"/>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14"/>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14"/>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14"/>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14"/>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14"/>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14"/>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14"/>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14"/>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14"/>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2" name="Google Shape;2252;p14"/>
              <p:cNvGrpSpPr/>
              <p:nvPr/>
            </p:nvGrpSpPr>
            <p:grpSpPr>
              <a:xfrm rot="10800000">
                <a:off x="8181688" y="4346600"/>
                <a:ext cx="986375" cy="972325"/>
                <a:chOff x="5918300" y="218850"/>
                <a:chExt cx="986375" cy="972325"/>
              </a:xfrm>
            </p:grpSpPr>
            <p:sp>
              <p:nvSpPr>
                <p:cNvPr id="2253" name="Google Shape;2253;p14"/>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4"/>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4"/>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4"/>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4"/>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4"/>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4"/>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4"/>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4"/>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4"/>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4"/>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4"/>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4"/>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4"/>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4"/>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4"/>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4"/>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4"/>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4"/>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4"/>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4"/>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4"/>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4"/>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4"/>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4"/>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4"/>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4"/>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4"/>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4"/>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4"/>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4"/>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4"/>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4"/>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6" name="Google Shape;2286;p14"/>
              <p:cNvGrpSpPr/>
              <p:nvPr/>
            </p:nvGrpSpPr>
            <p:grpSpPr>
              <a:xfrm>
                <a:off x="7666488" y="4268900"/>
                <a:ext cx="916500" cy="914225"/>
                <a:chOff x="5318975" y="1933800"/>
                <a:chExt cx="916500" cy="914225"/>
              </a:xfrm>
            </p:grpSpPr>
            <p:sp>
              <p:nvSpPr>
                <p:cNvPr id="2287" name="Google Shape;2287;p14"/>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4"/>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4"/>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4"/>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4"/>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4"/>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4"/>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94" name="Google Shape;2294;p14"/>
            <p:cNvGrpSpPr/>
            <p:nvPr/>
          </p:nvGrpSpPr>
          <p:grpSpPr>
            <a:xfrm>
              <a:off x="-202790" y="2873256"/>
              <a:ext cx="1930075" cy="2467362"/>
              <a:chOff x="-202790" y="2873256"/>
              <a:chExt cx="1930075" cy="2467362"/>
            </a:xfrm>
          </p:grpSpPr>
          <p:grpSp>
            <p:nvGrpSpPr>
              <p:cNvPr id="2295" name="Google Shape;2295;p14"/>
              <p:cNvGrpSpPr/>
              <p:nvPr/>
            </p:nvGrpSpPr>
            <p:grpSpPr>
              <a:xfrm rot="10800000">
                <a:off x="843141" y="3667338"/>
                <a:ext cx="544373" cy="554662"/>
                <a:chOff x="5797738" y="1794275"/>
                <a:chExt cx="623638" cy="635425"/>
              </a:xfrm>
            </p:grpSpPr>
            <p:sp>
              <p:nvSpPr>
                <p:cNvPr id="2296" name="Google Shape;2296;p14"/>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4"/>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4"/>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4"/>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4"/>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4"/>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4"/>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4"/>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14"/>
              <p:cNvGrpSpPr/>
              <p:nvPr/>
            </p:nvGrpSpPr>
            <p:grpSpPr>
              <a:xfrm>
                <a:off x="719990" y="2873256"/>
                <a:ext cx="327012" cy="329491"/>
                <a:chOff x="8108325" y="1123200"/>
                <a:chExt cx="530950" cy="534975"/>
              </a:xfrm>
            </p:grpSpPr>
            <p:sp>
              <p:nvSpPr>
                <p:cNvPr id="2305" name="Google Shape;2305;p14"/>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4"/>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7" name="Google Shape;2307;p14"/>
              <p:cNvGrpSpPr/>
              <p:nvPr/>
            </p:nvGrpSpPr>
            <p:grpSpPr>
              <a:xfrm rot="-514848">
                <a:off x="-69698" y="2960605"/>
                <a:ext cx="677147" cy="1645542"/>
                <a:chOff x="1535425" y="492925"/>
                <a:chExt cx="524575" cy="1274775"/>
              </a:xfrm>
            </p:grpSpPr>
            <p:sp>
              <p:nvSpPr>
                <p:cNvPr id="2308" name="Google Shape;2308;p1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4" name="Google Shape;2324;p14"/>
              <p:cNvGrpSpPr/>
              <p:nvPr/>
            </p:nvGrpSpPr>
            <p:grpSpPr>
              <a:xfrm>
                <a:off x="-146175" y="3775675"/>
                <a:ext cx="1024100" cy="1047500"/>
                <a:chOff x="1356975" y="1865675"/>
                <a:chExt cx="1024100" cy="1047500"/>
              </a:xfrm>
            </p:grpSpPr>
            <p:sp>
              <p:nvSpPr>
                <p:cNvPr id="2325" name="Google Shape;2325;p1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1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1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1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1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1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1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1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1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1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1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1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1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1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1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1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1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3" name="Google Shape;2353;p14"/>
              <p:cNvGrpSpPr/>
              <p:nvPr/>
            </p:nvGrpSpPr>
            <p:grpSpPr>
              <a:xfrm>
                <a:off x="374320" y="4268899"/>
                <a:ext cx="1352964" cy="1047482"/>
                <a:chOff x="2612025" y="1964075"/>
                <a:chExt cx="1100150" cy="851750"/>
              </a:xfrm>
            </p:grpSpPr>
            <p:sp>
              <p:nvSpPr>
                <p:cNvPr id="2354" name="Google Shape;2354;p14"/>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14"/>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14"/>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14"/>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14"/>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14"/>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14"/>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14"/>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14"/>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14"/>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14"/>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14"/>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14"/>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14"/>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4"/>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4"/>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4"/>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4"/>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4"/>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4"/>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4"/>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4"/>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4"/>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4"/>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4"/>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4"/>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4"/>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4"/>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4"/>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14"/>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14"/>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14"/>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14"/>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14"/>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8" name="Google Shape;2388;p14"/>
              <p:cNvGrpSpPr/>
              <p:nvPr/>
            </p:nvGrpSpPr>
            <p:grpSpPr>
              <a:xfrm>
                <a:off x="-202790" y="4525674"/>
                <a:ext cx="824892" cy="814944"/>
                <a:chOff x="2649575" y="3055425"/>
                <a:chExt cx="1024075" cy="1011725"/>
              </a:xfrm>
            </p:grpSpPr>
            <p:sp>
              <p:nvSpPr>
                <p:cNvPr id="2389" name="Google Shape;2389;p14"/>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14"/>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14"/>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14"/>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14"/>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14"/>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14"/>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14"/>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14"/>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14"/>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14"/>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14"/>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14"/>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14"/>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14"/>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14"/>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14"/>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14"/>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14"/>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14"/>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14"/>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14"/>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14"/>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14"/>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14"/>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14"/>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415" name="Google Shape;2415;p14"/>
          <p:cNvSpPr txBox="1">
            <a:spLocks noGrp="1"/>
          </p:cNvSpPr>
          <p:nvPr>
            <p:ph type="title"/>
          </p:nvPr>
        </p:nvSpPr>
        <p:spPr>
          <a:xfrm>
            <a:off x="1888857" y="2906167"/>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2416" name="Google Shape;2416;p14"/>
          <p:cNvSpPr txBox="1">
            <a:spLocks noGrp="1"/>
          </p:cNvSpPr>
          <p:nvPr>
            <p:ph type="title" idx="2" hasCustomPrompt="1"/>
          </p:nvPr>
        </p:nvSpPr>
        <p:spPr>
          <a:xfrm>
            <a:off x="1888857" y="1758081"/>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2417" name="Google Shape;2417;p14"/>
          <p:cNvSpPr txBox="1">
            <a:spLocks noGrp="1"/>
          </p:cNvSpPr>
          <p:nvPr>
            <p:ph type="subTitle" idx="1"/>
          </p:nvPr>
        </p:nvSpPr>
        <p:spPr>
          <a:xfrm>
            <a:off x="2547000" y="4006133"/>
            <a:ext cx="3543200" cy="9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8613940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A6D48-4093-3A73-4742-FF1341E071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5B7EEF-471B-D0E7-6B91-B6B2DA0BAE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A1E236-F85D-12AE-D24E-399C0AFB85B5}"/>
              </a:ext>
            </a:extLst>
          </p:cNvPr>
          <p:cNvSpPr>
            <a:spLocks noGrp="1"/>
          </p:cNvSpPr>
          <p:nvPr>
            <p:ph type="dt" sz="half" idx="10"/>
          </p:nvPr>
        </p:nvSpPr>
        <p:spPr/>
        <p:txBody>
          <a:bodyPr/>
          <a:lstStyle/>
          <a:p>
            <a:fld id="{F8E5C548-8AAF-474B-B5F0-C8D8A0F7F9F0}" type="datetimeFigureOut">
              <a:rPr lang="en-US" smtClean="0"/>
              <a:t>28/12/2024</a:t>
            </a:fld>
            <a:endParaRPr lang="en-US"/>
          </a:p>
        </p:txBody>
      </p:sp>
      <p:sp>
        <p:nvSpPr>
          <p:cNvPr id="5" name="Footer Placeholder 4">
            <a:extLst>
              <a:ext uri="{FF2B5EF4-FFF2-40B4-BE49-F238E27FC236}">
                <a16:creationId xmlns:a16="http://schemas.microsoft.com/office/drawing/2014/main" id="{1FAAD68D-5E44-F619-7C38-D689AD562E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AA029-0D6A-D332-1D71-C06E613ED239}"/>
              </a:ext>
            </a:extLst>
          </p:cNvPr>
          <p:cNvSpPr>
            <a:spLocks noGrp="1"/>
          </p:cNvSpPr>
          <p:nvPr>
            <p:ph type="sldNum" sz="quarter" idx="12"/>
          </p:nvPr>
        </p:nvSpPr>
        <p:spPr/>
        <p:txBody>
          <a:bodyPr/>
          <a:lstStyle/>
          <a:p>
            <a:fld id="{6E6BA249-8CB9-4538-A515-C835FFC7089B}" type="slidenum">
              <a:rPr lang="en-US" smtClean="0"/>
              <a:t>‹#›</a:t>
            </a:fld>
            <a:endParaRPr lang="en-US"/>
          </a:p>
        </p:txBody>
      </p:sp>
    </p:spTree>
    <p:extLst>
      <p:ext uri="{BB962C8B-B14F-4D97-AF65-F5344CB8AC3E}">
        <p14:creationId xmlns:p14="http://schemas.microsoft.com/office/powerpoint/2010/main" val="3280161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09E96-8A3E-0DBB-54AF-AC7595F619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CED313-1649-58F5-6222-82AE9D6CE5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81B9A7-D461-D6DC-EAD4-D80A90DF594B}"/>
              </a:ext>
            </a:extLst>
          </p:cNvPr>
          <p:cNvSpPr>
            <a:spLocks noGrp="1"/>
          </p:cNvSpPr>
          <p:nvPr>
            <p:ph type="dt" sz="half" idx="10"/>
          </p:nvPr>
        </p:nvSpPr>
        <p:spPr/>
        <p:txBody>
          <a:bodyPr/>
          <a:lstStyle/>
          <a:p>
            <a:fld id="{F8E5C548-8AAF-474B-B5F0-C8D8A0F7F9F0}" type="datetimeFigureOut">
              <a:rPr lang="en-US" smtClean="0"/>
              <a:t>28/12/2024</a:t>
            </a:fld>
            <a:endParaRPr lang="en-US"/>
          </a:p>
        </p:txBody>
      </p:sp>
      <p:sp>
        <p:nvSpPr>
          <p:cNvPr id="5" name="Footer Placeholder 4">
            <a:extLst>
              <a:ext uri="{FF2B5EF4-FFF2-40B4-BE49-F238E27FC236}">
                <a16:creationId xmlns:a16="http://schemas.microsoft.com/office/drawing/2014/main" id="{F2FB31F7-85AB-4576-8349-6A151F1ADE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AC4B2C-B29C-D9C5-51BC-62305A5314BB}"/>
              </a:ext>
            </a:extLst>
          </p:cNvPr>
          <p:cNvSpPr>
            <a:spLocks noGrp="1"/>
          </p:cNvSpPr>
          <p:nvPr>
            <p:ph type="sldNum" sz="quarter" idx="12"/>
          </p:nvPr>
        </p:nvSpPr>
        <p:spPr/>
        <p:txBody>
          <a:bodyPr/>
          <a:lstStyle/>
          <a:p>
            <a:fld id="{6E6BA249-8CB9-4538-A515-C835FFC7089B}" type="slidenum">
              <a:rPr lang="en-US" smtClean="0"/>
              <a:t>‹#›</a:t>
            </a:fld>
            <a:endParaRPr lang="en-US"/>
          </a:p>
        </p:txBody>
      </p:sp>
    </p:spTree>
    <p:extLst>
      <p:ext uri="{BB962C8B-B14F-4D97-AF65-F5344CB8AC3E}">
        <p14:creationId xmlns:p14="http://schemas.microsoft.com/office/powerpoint/2010/main" val="2655634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EF8A-1092-6498-12FB-44C6EA15E1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E5BC9A-56BC-257F-9F58-CC023BA6F9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AC9808-5438-FE1A-4977-6E1CF93430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3222DD-29C6-7D50-3539-2E6B19C624EB}"/>
              </a:ext>
            </a:extLst>
          </p:cNvPr>
          <p:cNvSpPr>
            <a:spLocks noGrp="1"/>
          </p:cNvSpPr>
          <p:nvPr>
            <p:ph type="dt" sz="half" idx="10"/>
          </p:nvPr>
        </p:nvSpPr>
        <p:spPr/>
        <p:txBody>
          <a:bodyPr/>
          <a:lstStyle/>
          <a:p>
            <a:fld id="{F8E5C548-8AAF-474B-B5F0-C8D8A0F7F9F0}" type="datetimeFigureOut">
              <a:rPr lang="en-US" smtClean="0"/>
              <a:t>28/12/2024</a:t>
            </a:fld>
            <a:endParaRPr lang="en-US"/>
          </a:p>
        </p:txBody>
      </p:sp>
      <p:sp>
        <p:nvSpPr>
          <p:cNvPr id="6" name="Footer Placeholder 5">
            <a:extLst>
              <a:ext uri="{FF2B5EF4-FFF2-40B4-BE49-F238E27FC236}">
                <a16:creationId xmlns:a16="http://schemas.microsoft.com/office/drawing/2014/main" id="{CCFF79AC-31FF-921A-3663-B2CF6A901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FB58F8-C97A-4ED0-D5AF-684E6091CF89}"/>
              </a:ext>
            </a:extLst>
          </p:cNvPr>
          <p:cNvSpPr>
            <a:spLocks noGrp="1"/>
          </p:cNvSpPr>
          <p:nvPr>
            <p:ph type="sldNum" sz="quarter" idx="12"/>
          </p:nvPr>
        </p:nvSpPr>
        <p:spPr/>
        <p:txBody>
          <a:bodyPr/>
          <a:lstStyle/>
          <a:p>
            <a:fld id="{6E6BA249-8CB9-4538-A515-C835FFC7089B}" type="slidenum">
              <a:rPr lang="en-US" smtClean="0"/>
              <a:t>‹#›</a:t>
            </a:fld>
            <a:endParaRPr lang="en-US"/>
          </a:p>
        </p:txBody>
      </p:sp>
    </p:spTree>
    <p:extLst>
      <p:ext uri="{BB962C8B-B14F-4D97-AF65-F5344CB8AC3E}">
        <p14:creationId xmlns:p14="http://schemas.microsoft.com/office/powerpoint/2010/main" val="209446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0DCFD-F337-2105-03B1-35B53C5507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384982-AEA7-CD50-FE14-123E859507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B71724-CCD9-E8F3-2AF1-2C8A759EF3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DEE9F7-24ED-F806-29BB-E72A2FB39A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E2C414-2FC6-BDC5-A0E5-A2860EEE24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A99582-1B1C-243B-0720-71C003E6AF1C}"/>
              </a:ext>
            </a:extLst>
          </p:cNvPr>
          <p:cNvSpPr>
            <a:spLocks noGrp="1"/>
          </p:cNvSpPr>
          <p:nvPr>
            <p:ph type="dt" sz="half" idx="10"/>
          </p:nvPr>
        </p:nvSpPr>
        <p:spPr/>
        <p:txBody>
          <a:bodyPr/>
          <a:lstStyle/>
          <a:p>
            <a:fld id="{F8E5C548-8AAF-474B-B5F0-C8D8A0F7F9F0}" type="datetimeFigureOut">
              <a:rPr lang="en-US" smtClean="0"/>
              <a:t>28/12/2024</a:t>
            </a:fld>
            <a:endParaRPr lang="en-US"/>
          </a:p>
        </p:txBody>
      </p:sp>
      <p:sp>
        <p:nvSpPr>
          <p:cNvPr id="8" name="Footer Placeholder 7">
            <a:extLst>
              <a:ext uri="{FF2B5EF4-FFF2-40B4-BE49-F238E27FC236}">
                <a16:creationId xmlns:a16="http://schemas.microsoft.com/office/drawing/2014/main" id="{5C24A52C-4868-A295-5124-B6478DFDA8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1A2389-CB78-A265-62A1-CE517E577AD6}"/>
              </a:ext>
            </a:extLst>
          </p:cNvPr>
          <p:cNvSpPr>
            <a:spLocks noGrp="1"/>
          </p:cNvSpPr>
          <p:nvPr>
            <p:ph type="sldNum" sz="quarter" idx="12"/>
          </p:nvPr>
        </p:nvSpPr>
        <p:spPr/>
        <p:txBody>
          <a:bodyPr/>
          <a:lstStyle/>
          <a:p>
            <a:fld id="{6E6BA249-8CB9-4538-A515-C835FFC7089B}" type="slidenum">
              <a:rPr lang="en-US" smtClean="0"/>
              <a:t>‹#›</a:t>
            </a:fld>
            <a:endParaRPr lang="en-US"/>
          </a:p>
        </p:txBody>
      </p:sp>
    </p:spTree>
    <p:extLst>
      <p:ext uri="{BB962C8B-B14F-4D97-AF65-F5344CB8AC3E}">
        <p14:creationId xmlns:p14="http://schemas.microsoft.com/office/powerpoint/2010/main" val="1516515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53E1A-EB33-A3FE-F177-D4E7DD0FD9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09701D-62A3-893A-F076-74208088205B}"/>
              </a:ext>
            </a:extLst>
          </p:cNvPr>
          <p:cNvSpPr>
            <a:spLocks noGrp="1"/>
          </p:cNvSpPr>
          <p:nvPr>
            <p:ph type="dt" sz="half" idx="10"/>
          </p:nvPr>
        </p:nvSpPr>
        <p:spPr/>
        <p:txBody>
          <a:bodyPr/>
          <a:lstStyle/>
          <a:p>
            <a:fld id="{F8E5C548-8AAF-474B-B5F0-C8D8A0F7F9F0}" type="datetimeFigureOut">
              <a:rPr lang="en-US" smtClean="0"/>
              <a:t>28/12/2024</a:t>
            </a:fld>
            <a:endParaRPr lang="en-US"/>
          </a:p>
        </p:txBody>
      </p:sp>
      <p:sp>
        <p:nvSpPr>
          <p:cNvPr id="4" name="Footer Placeholder 3">
            <a:extLst>
              <a:ext uri="{FF2B5EF4-FFF2-40B4-BE49-F238E27FC236}">
                <a16:creationId xmlns:a16="http://schemas.microsoft.com/office/drawing/2014/main" id="{3071775C-C0B2-78EB-090D-A8CCD703F6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2CB732-2814-DA8A-A161-984EA4ED61D5}"/>
              </a:ext>
            </a:extLst>
          </p:cNvPr>
          <p:cNvSpPr>
            <a:spLocks noGrp="1"/>
          </p:cNvSpPr>
          <p:nvPr>
            <p:ph type="sldNum" sz="quarter" idx="12"/>
          </p:nvPr>
        </p:nvSpPr>
        <p:spPr/>
        <p:txBody>
          <a:bodyPr/>
          <a:lstStyle/>
          <a:p>
            <a:fld id="{6E6BA249-8CB9-4538-A515-C835FFC7089B}" type="slidenum">
              <a:rPr lang="en-US" smtClean="0"/>
              <a:t>‹#›</a:t>
            </a:fld>
            <a:endParaRPr lang="en-US"/>
          </a:p>
        </p:txBody>
      </p:sp>
    </p:spTree>
    <p:extLst>
      <p:ext uri="{BB962C8B-B14F-4D97-AF65-F5344CB8AC3E}">
        <p14:creationId xmlns:p14="http://schemas.microsoft.com/office/powerpoint/2010/main" val="3617663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79F3E5-EB70-2542-5A0F-F0CDCC9FD7A9}"/>
              </a:ext>
            </a:extLst>
          </p:cNvPr>
          <p:cNvSpPr>
            <a:spLocks noGrp="1"/>
          </p:cNvSpPr>
          <p:nvPr>
            <p:ph type="dt" sz="half" idx="10"/>
          </p:nvPr>
        </p:nvSpPr>
        <p:spPr/>
        <p:txBody>
          <a:bodyPr/>
          <a:lstStyle/>
          <a:p>
            <a:fld id="{F8E5C548-8AAF-474B-B5F0-C8D8A0F7F9F0}" type="datetimeFigureOut">
              <a:rPr lang="en-US" smtClean="0"/>
              <a:t>28/12/2024</a:t>
            </a:fld>
            <a:endParaRPr lang="en-US"/>
          </a:p>
        </p:txBody>
      </p:sp>
      <p:sp>
        <p:nvSpPr>
          <p:cNvPr id="3" name="Footer Placeholder 2">
            <a:extLst>
              <a:ext uri="{FF2B5EF4-FFF2-40B4-BE49-F238E27FC236}">
                <a16:creationId xmlns:a16="http://schemas.microsoft.com/office/drawing/2014/main" id="{488C8A21-FE5B-B4BB-D2E4-0599DF774B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FF2C92-0A1B-C01D-8B43-F7EB6E8F3E27}"/>
              </a:ext>
            </a:extLst>
          </p:cNvPr>
          <p:cNvSpPr>
            <a:spLocks noGrp="1"/>
          </p:cNvSpPr>
          <p:nvPr>
            <p:ph type="sldNum" sz="quarter" idx="12"/>
          </p:nvPr>
        </p:nvSpPr>
        <p:spPr/>
        <p:txBody>
          <a:bodyPr/>
          <a:lstStyle/>
          <a:p>
            <a:fld id="{6E6BA249-8CB9-4538-A515-C835FFC7089B}" type="slidenum">
              <a:rPr lang="en-US" smtClean="0"/>
              <a:t>‹#›</a:t>
            </a:fld>
            <a:endParaRPr lang="en-US"/>
          </a:p>
        </p:txBody>
      </p:sp>
    </p:spTree>
    <p:extLst>
      <p:ext uri="{BB962C8B-B14F-4D97-AF65-F5344CB8AC3E}">
        <p14:creationId xmlns:p14="http://schemas.microsoft.com/office/powerpoint/2010/main" val="1704691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9A6E7-81A2-00CA-8B09-40625A9833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9535C8-AC46-7EC6-89FA-9CE1D6C612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93C317-CFE8-AB7B-8354-2947FC4C1E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CEBCC6-A38B-34F6-2784-116934C2F72D}"/>
              </a:ext>
            </a:extLst>
          </p:cNvPr>
          <p:cNvSpPr>
            <a:spLocks noGrp="1"/>
          </p:cNvSpPr>
          <p:nvPr>
            <p:ph type="dt" sz="half" idx="10"/>
          </p:nvPr>
        </p:nvSpPr>
        <p:spPr/>
        <p:txBody>
          <a:bodyPr/>
          <a:lstStyle/>
          <a:p>
            <a:fld id="{F8E5C548-8AAF-474B-B5F0-C8D8A0F7F9F0}" type="datetimeFigureOut">
              <a:rPr lang="en-US" smtClean="0"/>
              <a:t>28/12/2024</a:t>
            </a:fld>
            <a:endParaRPr lang="en-US"/>
          </a:p>
        </p:txBody>
      </p:sp>
      <p:sp>
        <p:nvSpPr>
          <p:cNvPr id="6" name="Footer Placeholder 5">
            <a:extLst>
              <a:ext uri="{FF2B5EF4-FFF2-40B4-BE49-F238E27FC236}">
                <a16:creationId xmlns:a16="http://schemas.microsoft.com/office/drawing/2014/main" id="{5B4FD1DC-1AC1-BCF8-70B7-ED9A69FF64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5A6C07-836D-5481-6122-55836E91F683}"/>
              </a:ext>
            </a:extLst>
          </p:cNvPr>
          <p:cNvSpPr>
            <a:spLocks noGrp="1"/>
          </p:cNvSpPr>
          <p:nvPr>
            <p:ph type="sldNum" sz="quarter" idx="12"/>
          </p:nvPr>
        </p:nvSpPr>
        <p:spPr/>
        <p:txBody>
          <a:bodyPr/>
          <a:lstStyle/>
          <a:p>
            <a:fld id="{6E6BA249-8CB9-4538-A515-C835FFC7089B}" type="slidenum">
              <a:rPr lang="en-US" smtClean="0"/>
              <a:t>‹#›</a:t>
            </a:fld>
            <a:endParaRPr lang="en-US"/>
          </a:p>
        </p:txBody>
      </p:sp>
    </p:spTree>
    <p:extLst>
      <p:ext uri="{BB962C8B-B14F-4D97-AF65-F5344CB8AC3E}">
        <p14:creationId xmlns:p14="http://schemas.microsoft.com/office/powerpoint/2010/main" val="2306424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C057E-3C47-12E4-A8C5-2152ED0163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FC5AD8-2221-AD81-F70D-9D79E28C99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F75D85-9EC7-3BEB-1AEE-445E9C218C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0FA121-BF5E-3EBA-9B1B-7FD9E16520EC}"/>
              </a:ext>
            </a:extLst>
          </p:cNvPr>
          <p:cNvSpPr>
            <a:spLocks noGrp="1"/>
          </p:cNvSpPr>
          <p:nvPr>
            <p:ph type="dt" sz="half" idx="10"/>
          </p:nvPr>
        </p:nvSpPr>
        <p:spPr/>
        <p:txBody>
          <a:bodyPr/>
          <a:lstStyle/>
          <a:p>
            <a:fld id="{F8E5C548-8AAF-474B-B5F0-C8D8A0F7F9F0}" type="datetimeFigureOut">
              <a:rPr lang="en-US" smtClean="0"/>
              <a:t>28/12/2024</a:t>
            </a:fld>
            <a:endParaRPr lang="en-US"/>
          </a:p>
        </p:txBody>
      </p:sp>
      <p:sp>
        <p:nvSpPr>
          <p:cNvPr id="6" name="Footer Placeholder 5">
            <a:extLst>
              <a:ext uri="{FF2B5EF4-FFF2-40B4-BE49-F238E27FC236}">
                <a16:creationId xmlns:a16="http://schemas.microsoft.com/office/drawing/2014/main" id="{AD35A47B-5B73-A481-9F98-1C42C5C678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C514A6-7F7C-A0F7-257F-A63468519EDF}"/>
              </a:ext>
            </a:extLst>
          </p:cNvPr>
          <p:cNvSpPr>
            <a:spLocks noGrp="1"/>
          </p:cNvSpPr>
          <p:nvPr>
            <p:ph type="sldNum" sz="quarter" idx="12"/>
          </p:nvPr>
        </p:nvSpPr>
        <p:spPr/>
        <p:txBody>
          <a:bodyPr/>
          <a:lstStyle/>
          <a:p>
            <a:fld id="{6E6BA249-8CB9-4538-A515-C835FFC7089B}" type="slidenum">
              <a:rPr lang="en-US" smtClean="0"/>
              <a:t>‹#›</a:t>
            </a:fld>
            <a:endParaRPr lang="en-US"/>
          </a:p>
        </p:txBody>
      </p:sp>
    </p:spTree>
    <p:extLst>
      <p:ext uri="{BB962C8B-B14F-4D97-AF65-F5344CB8AC3E}">
        <p14:creationId xmlns:p14="http://schemas.microsoft.com/office/powerpoint/2010/main" val="4281192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C52D9A-D202-6931-9650-4FEA933AC0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10D72C-4066-D165-9C07-AF8C5BC627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985F43-FF4C-DE6B-8A4E-52324AC16B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5C548-8AAF-474B-B5F0-C8D8A0F7F9F0}" type="datetimeFigureOut">
              <a:rPr lang="en-US" smtClean="0"/>
              <a:t>28/12/2024</a:t>
            </a:fld>
            <a:endParaRPr lang="en-US"/>
          </a:p>
        </p:txBody>
      </p:sp>
      <p:sp>
        <p:nvSpPr>
          <p:cNvPr id="5" name="Footer Placeholder 4">
            <a:extLst>
              <a:ext uri="{FF2B5EF4-FFF2-40B4-BE49-F238E27FC236}">
                <a16:creationId xmlns:a16="http://schemas.microsoft.com/office/drawing/2014/main" id="{DBC9B846-D35A-4C67-EA2C-D70629A3F7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312F61-92EE-38CD-75C6-E7D04B20CD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6BA249-8CB9-4538-A515-C835FFC7089B}" type="slidenum">
              <a:rPr lang="en-US" smtClean="0"/>
              <a:t>‹#›</a:t>
            </a:fld>
            <a:endParaRPr lang="en-US"/>
          </a:p>
        </p:txBody>
      </p:sp>
    </p:spTree>
    <p:extLst>
      <p:ext uri="{BB962C8B-B14F-4D97-AF65-F5344CB8AC3E}">
        <p14:creationId xmlns:p14="http://schemas.microsoft.com/office/powerpoint/2010/main" val="188287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58.jpe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3" Type="http://schemas.openxmlformats.org/officeDocument/2006/relationships/image" Target="../media/image18.png"/><Relationship Id="rId18" Type="http://schemas.microsoft.com/office/2007/relationships/hdphoto" Target="../media/hdphoto5.wdp"/><Relationship Id="rId26" Type="http://schemas.openxmlformats.org/officeDocument/2006/relationships/image" Target="../media/image26.png"/><Relationship Id="rId21" Type="http://schemas.openxmlformats.org/officeDocument/2006/relationships/image" Target="../media/image23.png"/><Relationship Id="rId34" Type="http://schemas.openxmlformats.org/officeDocument/2006/relationships/image" Target="../media/image30.png"/><Relationship Id="rId7" Type="http://schemas.openxmlformats.org/officeDocument/2006/relationships/image" Target="../media/image13.jpg"/><Relationship Id="rId12" Type="http://schemas.openxmlformats.org/officeDocument/2006/relationships/image" Target="../media/image17.png"/><Relationship Id="rId17" Type="http://schemas.openxmlformats.org/officeDocument/2006/relationships/image" Target="../media/image21.png"/><Relationship Id="rId25" Type="http://schemas.openxmlformats.org/officeDocument/2006/relationships/image" Target="../media/image25.png"/><Relationship Id="rId33" Type="http://schemas.microsoft.com/office/2007/relationships/hdphoto" Target="../media/hdphoto12.wdp"/><Relationship Id="rId38" Type="http://schemas.openxmlformats.org/officeDocument/2006/relationships/image" Target="../media/image63.png"/><Relationship Id="rId2" Type="http://schemas.openxmlformats.org/officeDocument/2006/relationships/notesSlide" Target="../notesSlides/notesSlide9.xml"/><Relationship Id="rId16" Type="http://schemas.microsoft.com/office/2007/relationships/hdphoto" Target="../media/hdphoto4.wdp"/><Relationship Id="rId20" Type="http://schemas.microsoft.com/office/2007/relationships/hdphoto" Target="../media/hdphoto6.wdp"/><Relationship Id="rId29" Type="http://schemas.microsoft.com/office/2007/relationships/hdphoto" Target="../media/hdphoto10.wdp"/><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6.png"/><Relationship Id="rId24" Type="http://schemas.microsoft.com/office/2007/relationships/hdphoto" Target="../media/hdphoto8.wdp"/><Relationship Id="rId32" Type="http://schemas.openxmlformats.org/officeDocument/2006/relationships/image" Target="../media/image29.png"/><Relationship Id="rId37" Type="http://schemas.microsoft.com/office/2007/relationships/hdphoto" Target="../media/hdphoto14.wdp"/><Relationship Id="rId5" Type="http://schemas.openxmlformats.org/officeDocument/2006/relationships/image" Target="../media/image12.png"/><Relationship Id="rId15" Type="http://schemas.openxmlformats.org/officeDocument/2006/relationships/image" Target="../media/image20.png"/><Relationship Id="rId23" Type="http://schemas.openxmlformats.org/officeDocument/2006/relationships/image" Target="../media/image24.png"/><Relationship Id="rId28" Type="http://schemas.openxmlformats.org/officeDocument/2006/relationships/image" Target="../media/image27.png"/><Relationship Id="rId36" Type="http://schemas.openxmlformats.org/officeDocument/2006/relationships/image" Target="../media/image31.png"/><Relationship Id="rId10" Type="http://schemas.openxmlformats.org/officeDocument/2006/relationships/image" Target="../media/image15.png"/><Relationship Id="rId19" Type="http://schemas.openxmlformats.org/officeDocument/2006/relationships/image" Target="../media/image22.png"/><Relationship Id="rId31" Type="http://schemas.microsoft.com/office/2007/relationships/hdphoto" Target="../media/hdphoto11.wdp"/><Relationship Id="rId4" Type="http://schemas.microsoft.com/office/2007/relationships/hdphoto" Target="../media/hdphoto1.wdp"/><Relationship Id="rId9" Type="http://schemas.microsoft.com/office/2007/relationships/hdphoto" Target="../media/hdphoto3.wdp"/><Relationship Id="rId14" Type="http://schemas.openxmlformats.org/officeDocument/2006/relationships/image" Target="../media/image19.png"/><Relationship Id="rId22" Type="http://schemas.microsoft.com/office/2007/relationships/hdphoto" Target="../media/hdphoto7.wdp"/><Relationship Id="rId27" Type="http://schemas.microsoft.com/office/2007/relationships/hdphoto" Target="../media/hdphoto9.wdp"/><Relationship Id="rId30" Type="http://schemas.openxmlformats.org/officeDocument/2006/relationships/image" Target="../media/image28.png"/><Relationship Id="rId35" Type="http://schemas.microsoft.com/office/2007/relationships/hdphoto" Target="../media/hdphoto13.wdp"/><Relationship Id="rId8" Type="http://schemas.openxmlformats.org/officeDocument/2006/relationships/image" Target="../media/image14.png"/><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3" Type="http://schemas.openxmlformats.org/officeDocument/2006/relationships/image" Target="../media/image18.png"/><Relationship Id="rId18" Type="http://schemas.microsoft.com/office/2007/relationships/hdphoto" Target="../media/hdphoto5.wdp"/><Relationship Id="rId26" Type="http://schemas.openxmlformats.org/officeDocument/2006/relationships/image" Target="../media/image26.png"/><Relationship Id="rId21" Type="http://schemas.openxmlformats.org/officeDocument/2006/relationships/image" Target="../media/image23.png"/><Relationship Id="rId34" Type="http://schemas.openxmlformats.org/officeDocument/2006/relationships/image" Target="../media/image30.png"/><Relationship Id="rId7" Type="http://schemas.openxmlformats.org/officeDocument/2006/relationships/image" Target="../media/image13.jpg"/><Relationship Id="rId12" Type="http://schemas.openxmlformats.org/officeDocument/2006/relationships/image" Target="../media/image17.png"/><Relationship Id="rId17" Type="http://schemas.openxmlformats.org/officeDocument/2006/relationships/image" Target="../media/image21.png"/><Relationship Id="rId25" Type="http://schemas.openxmlformats.org/officeDocument/2006/relationships/image" Target="../media/image25.png"/><Relationship Id="rId33" Type="http://schemas.microsoft.com/office/2007/relationships/hdphoto" Target="../media/hdphoto12.wdp"/><Relationship Id="rId2" Type="http://schemas.openxmlformats.org/officeDocument/2006/relationships/notesSlide" Target="../notesSlides/notesSlide2.xml"/><Relationship Id="rId16" Type="http://schemas.microsoft.com/office/2007/relationships/hdphoto" Target="../media/hdphoto4.wdp"/><Relationship Id="rId20" Type="http://schemas.microsoft.com/office/2007/relationships/hdphoto" Target="../media/hdphoto6.wdp"/><Relationship Id="rId29" Type="http://schemas.microsoft.com/office/2007/relationships/hdphoto" Target="../media/hdphoto10.wdp"/><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6.png"/><Relationship Id="rId24" Type="http://schemas.microsoft.com/office/2007/relationships/hdphoto" Target="../media/hdphoto8.wdp"/><Relationship Id="rId32" Type="http://schemas.openxmlformats.org/officeDocument/2006/relationships/image" Target="../media/image29.png"/><Relationship Id="rId37" Type="http://schemas.microsoft.com/office/2007/relationships/hdphoto" Target="../media/hdphoto14.wdp"/><Relationship Id="rId5" Type="http://schemas.openxmlformats.org/officeDocument/2006/relationships/image" Target="../media/image12.png"/><Relationship Id="rId15" Type="http://schemas.openxmlformats.org/officeDocument/2006/relationships/image" Target="../media/image20.png"/><Relationship Id="rId23" Type="http://schemas.openxmlformats.org/officeDocument/2006/relationships/image" Target="../media/image24.png"/><Relationship Id="rId28" Type="http://schemas.openxmlformats.org/officeDocument/2006/relationships/image" Target="../media/image27.png"/><Relationship Id="rId36" Type="http://schemas.openxmlformats.org/officeDocument/2006/relationships/image" Target="../media/image31.png"/><Relationship Id="rId10" Type="http://schemas.openxmlformats.org/officeDocument/2006/relationships/image" Target="../media/image15.png"/><Relationship Id="rId19" Type="http://schemas.openxmlformats.org/officeDocument/2006/relationships/image" Target="../media/image22.png"/><Relationship Id="rId31" Type="http://schemas.microsoft.com/office/2007/relationships/hdphoto" Target="../media/hdphoto11.wdp"/><Relationship Id="rId4" Type="http://schemas.microsoft.com/office/2007/relationships/hdphoto" Target="../media/hdphoto1.wdp"/><Relationship Id="rId9" Type="http://schemas.microsoft.com/office/2007/relationships/hdphoto" Target="../media/hdphoto3.wdp"/><Relationship Id="rId14" Type="http://schemas.openxmlformats.org/officeDocument/2006/relationships/image" Target="../media/image19.png"/><Relationship Id="rId22" Type="http://schemas.microsoft.com/office/2007/relationships/hdphoto" Target="../media/hdphoto7.wdp"/><Relationship Id="rId27" Type="http://schemas.microsoft.com/office/2007/relationships/hdphoto" Target="../media/hdphoto9.wdp"/><Relationship Id="rId30" Type="http://schemas.openxmlformats.org/officeDocument/2006/relationships/image" Target="../media/image28.png"/><Relationship Id="rId35" Type="http://schemas.microsoft.com/office/2007/relationships/hdphoto" Target="../media/hdphoto13.wdp"/><Relationship Id="rId8" Type="http://schemas.openxmlformats.org/officeDocument/2006/relationships/image" Target="../media/image14.png"/><Relationship Id="rId3"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3" Type="http://schemas.openxmlformats.org/officeDocument/2006/relationships/image" Target="../media/image18.png"/><Relationship Id="rId18" Type="http://schemas.microsoft.com/office/2007/relationships/hdphoto" Target="../media/hdphoto5.wdp"/><Relationship Id="rId26" Type="http://schemas.openxmlformats.org/officeDocument/2006/relationships/image" Target="../media/image26.png"/><Relationship Id="rId21" Type="http://schemas.openxmlformats.org/officeDocument/2006/relationships/image" Target="../media/image23.png"/><Relationship Id="rId34" Type="http://schemas.openxmlformats.org/officeDocument/2006/relationships/image" Target="../media/image30.png"/><Relationship Id="rId7" Type="http://schemas.openxmlformats.org/officeDocument/2006/relationships/image" Target="../media/image13.jpg"/><Relationship Id="rId12" Type="http://schemas.openxmlformats.org/officeDocument/2006/relationships/image" Target="../media/image17.png"/><Relationship Id="rId17" Type="http://schemas.openxmlformats.org/officeDocument/2006/relationships/image" Target="../media/image21.png"/><Relationship Id="rId25" Type="http://schemas.openxmlformats.org/officeDocument/2006/relationships/image" Target="../media/image25.png"/><Relationship Id="rId33" Type="http://schemas.microsoft.com/office/2007/relationships/hdphoto" Target="../media/hdphoto12.wdp"/><Relationship Id="rId38" Type="http://schemas.openxmlformats.org/officeDocument/2006/relationships/image" Target="../media/image38.png"/><Relationship Id="rId2" Type="http://schemas.openxmlformats.org/officeDocument/2006/relationships/notesSlide" Target="../notesSlides/notesSlide5.xml"/><Relationship Id="rId16" Type="http://schemas.microsoft.com/office/2007/relationships/hdphoto" Target="../media/hdphoto4.wdp"/><Relationship Id="rId20" Type="http://schemas.microsoft.com/office/2007/relationships/hdphoto" Target="../media/hdphoto6.wdp"/><Relationship Id="rId29" Type="http://schemas.microsoft.com/office/2007/relationships/hdphoto" Target="../media/hdphoto10.wdp"/><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6.png"/><Relationship Id="rId24" Type="http://schemas.microsoft.com/office/2007/relationships/hdphoto" Target="../media/hdphoto8.wdp"/><Relationship Id="rId32" Type="http://schemas.openxmlformats.org/officeDocument/2006/relationships/image" Target="../media/image29.png"/><Relationship Id="rId37" Type="http://schemas.microsoft.com/office/2007/relationships/hdphoto" Target="../media/hdphoto14.wdp"/><Relationship Id="rId5" Type="http://schemas.openxmlformats.org/officeDocument/2006/relationships/image" Target="../media/image12.png"/><Relationship Id="rId15" Type="http://schemas.openxmlformats.org/officeDocument/2006/relationships/image" Target="../media/image20.png"/><Relationship Id="rId23" Type="http://schemas.openxmlformats.org/officeDocument/2006/relationships/image" Target="../media/image24.png"/><Relationship Id="rId28" Type="http://schemas.openxmlformats.org/officeDocument/2006/relationships/image" Target="../media/image27.png"/><Relationship Id="rId36" Type="http://schemas.openxmlformats.org/officeDocument/2006/relationships/image" Target="../media/image31.png"/><Relationship Id="rId10" Type="http://schemas.openxmlformats.org/officeDocument/2006/relationships/image" Target="../media/image15.png"/><Relationship Id="rId19" Type="http://schemas.openxmlformats.org/officeDocument/2006/relationships/image" Target="../media/image22.png"/><Relationship Id="rId31" Type="http://schemas.microsoft.com/office/2007/relationships/hdphoto" Target="../media/hdphoto11.wdp"/><Relationship Id="rId4" Type="http://schemas.microsoft.com/office/2007/relationships/hdphoto" Target="../media/hdphoto1.wdp"/><Relationship Id="rId9" Type="http://schemas.microsoft.com/office/2007/relationships/hdphoto" Target="../media/hdphoto3.wdp"/><Relationship Id="rId14" Type="http://schemas.openxmlformats.org/officeDocument/2006/relationships/image" Target="../media/image19.png"/><Relationship Id="rId22" Type="http://schemas.microsoft.com/office/2007/relationships/hdphoto" Target="../media/hdphoto7.wdp"/><Relationship Id="rId27" Type="http://schemas.microsoft.com/office/2007/relationships/hdphoto" Target="../media/hdphoto9.wdp"/><Relationship Id="rId30" Type="http://schemas.openxmlformats.org/officeDocument/2006/relationships/image" Target="../media/image28.png"/><Relationship Id="rId35" Type="http://schemas.microsoft.com/office/2007/relationships/hdphoto" Target="../media/hdphoto13.wdp"/><Relationship Id="rId8" Type="http://schemas.openxmlformats.org/officeDocument/2006/relationships/image" Target="../media/image14.png"/><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rotWithShape="1">
          <a:blip r:embed="rId3" cstate="print">
            <a:extLst>
              <a:ext uri="{28A0092B-C50C-407E-A947-70E740481C1C}">
                <a14:useLocalDpi xmlns:a14="http://schemas.microsoft.com/office/drawing/2010/main" val="0"/>
              </a:ext>
            </a:extLst>
          </a:blip>
          <a:srcRect l="45568" t="62108" r="41096"/>
          <a:stretch>
            <a:fillRect/>
          </a:stretch>
        </p:blipFill>
        <p:spPr>
          <a:xfrm>
            <a:off x="9588620" y="4989190"/>
            <a:ext cx="563301" cy="900264"/>
          </a:xfrm>
          <a:prstGeom prst="rect">
            <a:avLst/>
          </a:prstGeom>
        </p:spPr>
      </p:pic>
      <p:pic>
        <p:nvPicPr>
          <p:cNvPr id="38" name="图片 37"/>
          <p:cNvPicPr>
            <a:picLocks noChangeAspect="1"/>
          </p:cNvPicPr>
          <p:nvPr/>
        </p:nvPicPr>
        <p:blipFill rotWithShape="1">
          <a:blip r:embed="rId4" cstate="print">
            <a:extLst>
              <a:ext uri="{28A0092B-C50C-407E-A947-70E740481C1C}">
                <a14:useLocalDpi xmlns:a14="http://schemas.microsoft.com/office/drawing/2010/main" val="0"/>
              </a:ext>
            </a:extLst>
          </a:blip>
          <a:srcRect l="45568" t="62108" r="41096"/>
          <a:stretch>
            <a:fillRect/>
          </a:stretch>
        </p:blipFill>
        <p:spPr>
          <a:xfrm>
            <a:off x="8852091" y="4369676"/>
            <a:ext cx="949085" cy="1516822"/>
          </a:xfrm>
          <a:prstGeom prst="rect">
            <a:avLst/>
          </a:prstGeom>
        </p:spPr>
      </p:pic>
      <p:pic>
        <p:nvPicPr>
          <p:cNvPr id="39" name="图片 38" descr="图片包含 物体&#10;&#10;已生成高可信度的说明"/>
          <p:cNvPicPr>
            <a:picLocks noChangeAspect="1"/>
          </p:cNvPicPr>
          <p:nvPr/>
        </p:nvPicPr>
        <p:blipFill rotWithShape="1">
          <a:blip r:embed="rId5" cstate="print">
            <a:extLst>
              <a:ext uri="{28A0092B-C50C-407E-A947-70E740481C1C}">
                <a14:useLocalDpi xmlns:a14="http://schemas.microsoft.com/office/drawing/2010/main" val="0"/>
              </a:ext>
            </a:extLst>
          </a:blip>
          <a:srcRect l="62390" t="45049" r="32944" b="46077"/>
          <a:stretch>
            <a:fillRect/>
          </a:stretch>
        </p:blipFill>
        <p:spPr>
          <a:xfrm>
            <a:off x="8970281" y="971502"/>
            <a:ext cx="516739" cy="552791"/>
          </a:xfrm>
          <a:prstGeom prst="rect">
            <a:avLst/>
          </a:prstGeom>
        </p:spPr>
      </p:pic>
      <p:pic>
        <p:nvPicPr>
          <p:cNvPr id="40" name="图片 39" descr="图片包含 物体&#10;&#10;已生成高可信度的说明"/>
          <p:cNvPicPr>
            <a:picLocks noChangeAspect="1"/>
          </p:cNvPicPr>
          <p:nvPr/>
        </p:nvPicPr>
        <p:blipFill rotWithShape="1">
          <a:blip r:embed="rId6">
            <a:extLst>
              <a:ext uri="{28A0092B-C50C-407E-A947-70E740481C1C}">
                <a14:useLocalDpi xmlns:a14="http://schemas.microsoft.com/office/drawing/2010/main" val="0"/>
              </a:ext>
            </a:extLst>
          </a:blip>
          <a:srcRect l="62390" t="45049" r="32944" b="46077"/>
          <a:stretch>
            <a:fillRect/>
          </a:stretch>
        </p:blipFill>
        <p:spPr>
          <a:xfrm>
            <a:off x="5448168" y="4989190"/>
            <a:ext cx="647832" cy="693030"/>
          </a:xfrm>
          <a:prstGeom prst="rect">
            <a:avLst/>
          </a:prstGeom>
        </p:spPr>
      </p:pic>
      <p:pic>
        <p:nvPicPr>
          <p:cNvPr id="11" name="Picture 10">
            <a:extLst>
              <a:ext uri="{FF2B5EF4-FFF2-40B4-BE49-F238E27FC236}">
                <a16:creationId xmlns:a16="http://schemas.microsoft.com/office/drawing/2014/main" id="{E9B65DEE-1DD0-450B-B3D0-22B4FFCECC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78009" y="2774041"/>
            <a:ext cx="585267" cy="1450974"/>
          </a:xfrm>
          <a:prstGeom prst="rect">
            <a:avLst/>
          </a:prstGeom>
        </p:spPr>
      </p:pic>
      <p:pic>
        <p:nvPicPr>
          <p:cNvPr id="4" name="Picture 3">
            <a:extLst>
              <a:ext uri="{FF2B5EF4-FFF2-40B4-BE49-F238E27FC236}">
                <a16:creationId xmlns:a16="http://schemas.microsoft.com/office/drawing/2014/main" id="{CC454259-6D35-4F08-4E7C-39D5B2353E67}"/>
              </a:ext>
            </a:extLst>
          </p:cNvPr>
          <p:cNvPicPr>
            <a:picLocks noChangeAspect="1"/>
          </p:cNvPicPr>
          <p:nvPr/>
        </p:nvPicPr>
        <p:blipFill>
          <a:blip r:embed="rId8"/>
          <a:stretch>
            <a:fillRect/>
          </a:stretch>
        </p:blipFill>
        <p:spPr>
          <a:xfrm>
            <a:off x="-704851" y="225079"/>
            <a:ext cx="6384355" cy="1840725"/>
          </a:xfrm>
          <a:prstGeom prst="rect">
            <a:avLst/>
          </a:prstGeom>
        </p:spPr>
      </p:pic>
      <p:pic>
        <p:nvPicPr>
          <p:cNvPr id="5" name="Picture 4">
            <a:extLst>
              <a:ext uri="{FF2B5EF4-FFF2-40B4-BE49-F238E27FC236}">
                <a16:creationId xmlns:a16="http://schemas.microsoft.com/office/drawing/2014/main" id="{B65DEDEB-7F1F-419B-4DBD-DB88A63E19D7}"/>
              </a:ext>
            </a:extLst>
          </p:cNvPr>
          <p:cNvPicPr>
            <a:picLocks noChangeAspect="1"/>
          </p:cNvPicPr>
          <p:nvPr/>
        </p:nvPicPr>
        <p:blipFill>
          <a:blip r:embed="rId9"/>
          <a:stretch>
            <a:fillRect/>
          </a:stretch>
        </p:blipFill>
        <p:spPr>
          <a:xfrm>
            <a:off x="1210386" y="2349908"/>
            <a:ext cx="9961727" cy="2310584"/>
          </a:xfrm>
          <a:prstGeom prst="rect">
            <a:avLst/>
          </a:prstGeom>
        </p:spPr>
      </p:pic>
    </p:spTree>
    <p:extLst>
      <p:ext uri="{BB962C8B-B14F-4D97-AF65-F5344CB8AC3E}">
        <p14:creationId xmlns:p14="http://schemas.microsoft.com/office/powerpoint/2010/main" val="157912527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CCB49BD-A6D0-45DB-A12A-D9D06D8DBA3C}"/>
              </a:ext>
            </a:extLst>
          </p:cNvPr>
          <p:cNvSpPr/>
          <p:nvPr/>
        </p:nvSpPr>
        <p:spPr>
          <a:xfrm>
            <a:off x="0" y="0"/>
            <a:ext cx="12192000" cy="68580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D06BD906-43DF-F877-AD7D-F5AFF5C25250}"/>
              </a:ext>
            </a:extLst>
          </p:cNvPr>
          <p:cNvPicPr>
            <a:picLocks noChangeAspect="1"/>
          </p:cNvPicPr>
          <p:nvPr/>
        </p:nvPicPr>
        <p:blipFill>
          <a:blip r:embed="rId3"/>
          <a:stretch>
            <a:fillRect/>
          </a:stretch>
        </p:blipFill>
        <p:spPr>
          <a:xfrm>
            <a:off x="105105" y="1247798"/>
            <a:ext cx="6914182" cy="49533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a:extLst>
              <a:ext uri="{FF2B5EF4-FFF2-40B4-BE49-F238E27FC236}">
                <a16:creationId xmlns:a16="http://schemas.microsoft.com/office/drawing/2014/main" id="{A66479CE-E91F-7D4F-DCAE-0FF933BA14A1}"/>
              </a:ext>
            </a:extLst>
          </p:cNvPr>
          <p:cNvSpPr/>
          <p:nvPr/>
        </p:nvSpPr>
        <p:spPr>
          <a:xfrm>
            <a:off x="2497503" y="2597659"/>
            <a:ext cx="1759187" cy="589935"/>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Hươu</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ăn</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cỏ</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8C34D22E-A172-32AD-F0BD-5DEADBE98B7D}"/>
              </a:ext>
            </a:extLst>
          </p:cNvPr>
          <p:cNvSpPr/>
          <p:nvPr/>
        </p:nvSpPr>
        <p:spPr>
          <a:xfrm>
            <a:off x="0" y="2503066"/>
            <a:ext cx="2017986" cy="589935"/>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Bò</a:t>
            </a:r>
            <a:r>
              <a:rPr kumimoji="0" lang="en-US" sz="24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noProof="0" dirty="0" err="1">
                <a:ln>
                  <a:noFill/>
                </a:ln>
                <a:solidFill>
                  <a:prstClr val="black"/>
                </a:solidFill>
                <a:effectLst/>
                <a:uLnTx/>
                <a:uFillTx/>
                <a:latin typeface="Calibri" panose="020F0502020204030204"/>
                <a:ea typeface="+mn-ea"/>
                <a:cs typeface="+mn-cs"/>
              </a:rPr>
              <a:t>uống</a:t>
            </a:r>
            <a:r>
              <a:rPr kumimoji="0" lang="en-US" sz="24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noProof="0" dirty="0" err="1">
                <a:ln>
                  <a:noFill/>
                </a:ln>
                <a:solidFill>
                  <a:prstClr val="black"/>
                </a:solidFill>
                <a:effectLst/>
                <a:uLnTx/>
                <a:uFillTx/>
                <a:latin typeface="Calibri" panose="020F0502020204030204"/>
                <a:ea typeface="+mn-ea"/>
                <a:cs typeface="+mn-cs"/>
              </a:rPr>
              <a:t>nước</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5B6787F8-F5F9-9943-FD07-1D9FFB47A052}"/>
              </a:ext>
            </a:extLst>
          </p:cNvPr>
          <p:cNvSpPr/>
          <p:nvPr/>
        </p:nvSpPr>
        <p:spPr>
          <a:xfrm>
            <a:off x="5202621" y="4405438"/>
            <a:ext cx="1513489" cy="589935"/>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Cò</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ăn</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cá</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7A9DA9DE-4CEB-7BCF-A714-7668ADAF8E68}"/>
              </a:ext>
            </a:extLst>
          </p:cNvPr>
          <p:cNvSpPr/>
          <p:nvPr/>
        </p:nvSpPr>
        <p:spPr>
          <a:xfrm>
            <a:off x="4246180" y="5677189"/>
            <a:ext cx="1776248" cy="589935"/>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Cá</a:t>
            </a:r>
            <a:r>
              <a:rPr kumimoji="0" lang="en-US" sz="24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noProof="0" dirty="0" err="1">
                <a:ln>
                  <a:noFill/>
                </a:ln>
                <a:solidFill>
                  <a:prstClr val="black"/>
                </a:solidFill>
                <a:effectLst/>
                <a:uLnTx/>
                <a:uFillTx/>
                <a:latin typeface="Calibri" panose="020F0502020204030204"/>
                <a:ea typeface="+mn-ea"/>
                <a:cs typeface="+mn-cs"/>
              </a:rPr>
              <a:t>đang</a:t>
            </a:r>
            <a:r>
              <a:rPr kumimoji="0" lang="en-US" sz="24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noProof="0" dirty="0" err="1">
                <a:ln>
                  <a:noFill/>
                </a:ln>
                <a:solidFill>
                  <a:prstClr val="black"/>
                </a:solidFill>
                <a:effectLst/>
                <a:uLnTx/>
                <a:uFillTx/>
                <a:latin typeface="Calibri" panose="020F0502020204030204"/>
                <a:ea typeface="+mn-ea"/>
                <a:cs typeface="+mn-cs"/>
              </a:rPr>
              <a:t>thở</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5DF837D-B8EB-F69F-8A63-0EC9D8831597}"/>
              </a:ext>
            </a:extLst>
          </p:cNvPr>
          <p:cNvSpPr/>
          <p:nvPr/>
        </p:nvSpPr>
        <p:spPr>
          <a:xfrm>
            <a:off x="2869325" y="1462541"/>
            <a:ext cx="2837792" cy="589935"/>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Chim</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mẹ</a:t>
            </a:r>
            <a:r>
              <a:rPr kumimoji="0" lang="en-US" sz="24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noProof="0" dirty="0" err="1">
                <a:ln>
                  <a:noFill/>
                </a:ln>
                <a:solidFill>
                  <a:prstClr val="black"/>
                </a:solidFill>
                <a:effectLst/>
                <a:uLnTx/>
                <a:uFillTx/>
                <a:latin typeface="Calibri" panose="020F0502020204030204"/>
                <a:ea typeface="+mn-ea"/>
                <a:cs typeface="+mn-cs"/>
              </a:rPr>
              <a:t>cho</a:t>
            </a:r>
            <a:r>
              <a:rPr kumimoji="0" lang="en-US" sz="2400" b="1" i="0" u="none" strike="noStrike" kern="1200" cap="none" spc="0" normalizeH="0" noProof="0" dirty="0">
                <a:ln>
                  <a:noFill/>
                </a:ln>
                <a:solidFill>
                  <a:prstClr val="black"/>
                </a:solidFill>
                <a:effectLst/>
                <a:uLnTx/>
                <a:uFillTx/>
                <a:latin typeface="Calibri" panose="020F0502020204030204"/>
                <a:ea typeface="+mn-ea"/>
                <a:cs typeface="+mn-cs"/>
              </a:rPr>
              <a:t> con </a:t>
            </a:r>
            <a:r>
              <a:rPr kumimoji="0" lang="en-US" sz="2400" b="1" i="0" u="none" strike="noStrike" kern="1200" cap="none" spc="0" normalizeH="0" noProof="0" dirty="0" err="1">
                <a:ln>
                  <a:noFill/>
                </a:ln>
                <a:solidFill>
                  <a:prstClr val="black"/>
                </a:solidFill>
                <a:effectLst/>
                <a:uLnTx/>
                <a:uFillTx/>
                <a:latin typeface="Calibri" panose="020F0502020204030204"/>
                <a:ea typeface="+mn-ea"/>
                <a:cs typeface="+mn-cs"/>
              </a:rPr>
              <a:t>ăn</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D977E24-FBD2-9790-413F-5B2F6385C0F2}"/>
              </a:ext>
            </a:extLst>
          </p:cNvPr>
          <p:cNvSpPr/>
          <p:nvPr/>
        </p:nvSpPr>
        <p:spPr>
          <a:xfrm>
            <a:off x="126126" y="5750762"/>
            <a:ext cx="2837792" cy="589935"/>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Bướm</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hút</a:t>
            </a:r>
            <a:r>
              <a:rPr kumimoji="0" lang="en-US" sz="24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noProof="0" dirty="0" err="1">
                <a:ln>
                  <a:noFill/>
                </a:ln>
                <a:solidFill>
                  <a:prstClr val="black"/>
                </a:solidFill>
                <a:effectLst/>
                <a:uLnTx/>
                <a:uFillTx/>
                <a:latin typeface="Calibri" panose="020F0502020204030204"/>
                <a:ea typeface="+mn-ea"/>
                <a:cs typeface="+mn-cs"/>
              </a:rPr>
              <a:t>mật</a:t>
            </a:r>
            <a:r>
              <a:rPr kumimoji="0" lang="en-US" sz="24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noProof="0" dirty="0" err="1">
                <a:ln>
                  <a:noFill/>
                </a:ln>
                <a:solidFill>
                  <a:prstClr val="black"/>
                </a:solidFill>
                <a:effectLst/>
                <a:uLnTx/>
                <a:uFillTx/>
                <a:latin typeface="Calibri" panose="020F0502020204030204"/>
                <a:ea typeface="+mn-ea"/>
                <a:cs typeface="+mn-cs"/>
              </a:rPr>
              <a:t>hoa</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A247DBE3-4356-2814-E7E7-06803745DD32}"/>
              </a:ext>
            </a:extLst>
          </p:cNvPr>
          <p:cNvGrpSpPr/>
          <p:nvPr/>
        </p:nvGrpSpPr>
        <p:grpSpPr>
          <a:xfrm>
            <a:off x="6957848" y="579330"/>
            <a:ext cx="4736329" cy="2605304"/>
            <a:chOff x="5479807" y="85344"/>
            <a:chExt cx="6498150" cy="3618623"/>
          </a:xfrm>
          <a:solidFill>
            <a:schemeClr val="accent4">
              <a:lumMod val="20000"/>
              <a:lumOff val="80000"/>
            </a:schemeClr>
          </a:solidFill>
        </p:grpSpPr>
        <p:sp>
          <p:nvSpPr>
            <p:cNvPr id="13" name="Rectangle: Rounded Corners 12">
              <a:extLst>
                <a:ext uri="{FF2B5EF4-FFF2-40B4-BE49-F238E27FC236}">
                  <a16:creationId xmlns:a16="http://schemas.microsoft.com/office/drawing/2014/main" id="{01321AD1-4134-4840-4E4D-15A773245840}"/>
                </a:ext>
              </a:extLst>
            </p:cNvPr>
            <p:cNvSpPr/>
            <p:nvPr/>
          </p:nvSpPr>
          <p:spPr>
            <a:xfrm>
              <a:off x="5479807" y="85344"/>
              <a:ext cx="6498150" cy="3618623"/>
            </a:xfrm>
            <a:prstGeom prst="roundRect">
              <a:avLst/>
            </a:prstGeom>
            <a:grpFill/>
            <a:ln w="5715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080C3338-F821-1C82-0A96-6DEF3AE9A10D}"/>
                </a:ext>
              </a:extLst>
            </p:cNvPr>
            <p:cNvSpPr txBox="1"/>
            <p:nvPr/>
          </p:nvSpPr>
          <p:spPr>
            <a:xfrm>
              <a:off x="5805569" y="265823"/>
              <a:ext cx="5846627" cy="320613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nl-NL" sz="3600" b="1" dirty="0">
                  <a:solidFill>
                    <a:srgbClr val="FF0000"/>
                  </a:solidFill>
                  <a:effectLst/>
                  <a:latin typeface="Cambria" panose="02040503050406030204" pitchFamily="18" charset="0"/>
                  <a:ea typeface="Cambria" panose="02040503050406030204" pitchFamily="18" charset="0"/>
                </a:rPr>
                <a:t>Các con vật trong hình cần thức ăn, nước uống, không khí để sống </a:t>
              </a:r>
              <a:endParaRPr kumimoji="0" lang="en-US" sz="6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grpSp>
        <p:nvGrpSpPr>
          <p:cNvPr id="17" name="Group 16">
            <a:extLst>
              <a:ext uri="{FF2B5EF4-FFF2-40B4-BE49-F238E27FC236}">
                <a16:creationId xmlns:a16="http://schemas.microsoft.com/office/drawing/2014/main" id="{97D462EC-553F-2399-6218-5B7C7525C289}"/>
              </a:ext>
            </a:extLst>
          </p:cNvPr>
          <p:cNvGrpSpPr/>
          <p:nvPr/>
        </p:nvGrpSpPr>
        <p:grpSpPr>
          <a:xfrm>
            <a:off x="7168055" y="3595799"/>
            <a:ext cx="4736329" cy="2605305"/>
            <a:chOff x="5479807" y="85344"/>
            <a:chExt cx="6498150" cy="3618623"/>
          </a:xfrm>
          <a:solidFill>
            <a:schemeClr val="accent4">
              <a:lumMod val="20000"/>
              <a:lumOff val="80000"/>
            </a:schemeClr>
          </a:solidFill>
        </p:grpSpPr>
        <p:sp>
          <p:nvSpPr>
            <p:cNvPr id="18" name="Rectangle: Rounded Corners 17">
              <a:extLst>
                <a:ext uri="{FF2B5EF4-FFF2-40B4-BE49-F238E27FC236}">
                  <a16:creationId xmlns:a16="http://schemas.microsoft.com/office/drawing/2014/main" id="{1B069DB0-F9EE-B9CF-CE8E-C89BAF85F96F}"/>
                </a:ext>
              </a:extLst>
            </p:cNvPr>
            <p:cNvSpPr/>
            <p:nvPr/>
          </p:nvSpPr>
          <p:spPr>
            <a:xfrm>
              <a:off x="5479807" y="85344"/>
              <a:ext cx="6498150" cy="3618623"/>
            </a:xfrm>
            <a:prstGeom prst="roundRect">
              <a:avLst/>
            </a:prstGeom>
            <a:grpFill/>
            <a:ln w="5715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E8823CD9-A98F-DAC6-6EA9-4B272D0A8B59}"/>
                </a:ext>
              </a:extLst>
            </p:cNvPr>
            <p:cNvSpPr txBox="1"/>
            <p:nvPr/>
          </p:nvSpPr>
          <p:spPr>
            <a:xfrm>
              <a:off x="5566328" y="411806"/>
              <a:ext cx="6258272" cy="286414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Cambria" panose="02040503050406030204" pitchFamily="18" charset="0"/>
                  <a:ea typeface="Cambria" panose="02040503050406030204" pitchFamily="18" charset="0"/>
                </a:rPr>
                <a:t>C</a:t>
              </a:r>
              <a:r>
                <a:rPr lang="vi-VN" sz="3200" b="1" dirty="0">
                  <a:solidFill>
                    <a:srgbClr val="FF0000"/>
                  </a:solidFill>
                  <a:effectLst/>
                  <a:latin typeface="Cambria" panose="02040503050406030204" pitchFamily="18" charset="0"/>
                  <a:ea typeface="Cambria" panose="02040503050406030204" pitchFamily="18" charset="0"/>
                </a:rPr>
                <a:t>ác yếu tố cần thiết khác để động vật sống và phát triển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như</a:t>
              </a:r>
              <a:r>
                <a:rPr lang="en-US" sz="3200" b="1" dirty="0">
                  <a:solidFill>
                    <a:srgbClr val="FF0000"/>
                  </a:solidFill>
                  <a:latin typeface="Cambria" panose="02040503050406030204" pitchFamily="18" charset="0"/>
                  <a:ea typeface="Cambria" panose="02040503050406030204" pitchFamily="18" charset="0"/>
                </a:rPr>
                <a:t> </a:t>
              </a:r>
              <a:r>
                <a:rPr lang="vi-VN" sz="3200" b="1" dirty="0">
                  <a:solidFill>
                    <a:srgbClr val="FF0000"/>
                  </a:solidFill>
                  <a:effectLst/>
                  <a:latin typeface="Cambria" panose="02040503050406030204" pitchFamily="18" charset="0"/>
                  <a:ea typeface="Cambria" panose="02040503050406030204" pitchFamily="18" charset="0"/>
                </a:rPr>
                <a:t>nhiệt độ, ánh sáng.</a:t>
              </a:r>
            </a:p>
          </p:txBody>
        </p:sp>
      </p:grpSp>
    </p:spTree>
    <p:extLst>
      <p:ext uri="{BB962C8B-B14F-4D97-AF65-F5344CB8AC3E}">
        <p14:creationId xmlns:p14="http://schemas.microsoft.com/office/powerpoint/2010/main" val="25242821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CCB49BD-A6D0-45DB-A12A-D9D06D8DBA3C}"/>
              </a:ext>
            </a:extLst>
          </p:cNvPr>
          <p:cNvSpPr/>
          <p:nvPr/>
        </p:nvSpPr>
        <p:spPr>
          <a:xfrm>
            <a:off x="0" y="0"/>
            <a:ext cx="12192000" cy="68580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BF7C19AA-5F2F-1D35-C06E-D079CA1C6CFC}"/>
              </a:ext>
            </a:extLst>
          </p:cNvPr>
          <p:cNvGrpSpPr/>
          <p:nvPr/>
        </p:nvGrpSpPr>
        <p:grpSpPr>
          <a:xfrm>
            <a:off x="4056995" y="148408"/>
            <a:ext cx="4151585" cy="744971"/>
            <a:chOff x="5479807" y="85344"/>
            <a:chExt cx="6498150" cy="3618623"/>
          </a:xfrm>
        </p:grpSpPr>
        <p:sp>
          <p:nvSpPr>
            <p:cNvPr id="4" name="Rectangle: Rounded Corners 3">
              <a:extLst>
                <a:ext uri="{FF2B5EF4-FFF2-40B4-BE49-F238E27FC236}">
                  <a16:creationId xmlns:a16="http://schemas.microsoft.com/office/drawing/2014/main" id="{9AD1F985-855E-B8B1-E9A7-8A9EF9DE21BD}"/>
                </a:ext>
              </a:extLst>
            </p:cNvPr>
            <p:cNvSpPr/>
            <p:nvPr/>
          </p:nvSpPr>
          <p:spPr>
            <a:xfrm>
              <a:off x="5479807" y="85344"/>
              <a:ext cx="6498150" cy="3618623"/>
            </a:xfrm>
            <a:prstGeom prst="roundRect">
              <a:avLst/>
            </a:prstGeom>
            <a:solidFill>
              <a:schemeClr val="bg1"/>
            </a:solidFill>
            <a:ln w="5715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0B72A-A054-86B4-7150-4FA9E5A8B308}"/>
                </a:ext>
              </a:extLst>
            </p:cNvPr>
            <p:cNvSpPr txBox="1"/>
            <p:nvPr/>
          </p:nvSpPr>
          <p:spPr>
            <a:xfrm>
              <a:off x="5581561" y="265823"/>
              <a:ext cx="6326754" cy="313363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Quan sát hình </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pic>
        <p:nvPicPr>
          <p:cNvPr id="5" name="Picture 4">
            <a:extLst>
              <a:ext uri="{FF2B5EF4-FFF2-40B4-BE49-F238E27FC236}">
                <a16:creationId xmlns:a16="http://schemas.microsoft.com/office/drawing/2014/main" id="{77AB484D-8306-310F-E0B7-1F7D5F5CF34C}"/>
              </a:ext>
            </a:extLst>
          </p:cNvPr>
          <p:cNvPicPr>
            <a:picLocks noChangeAspect="1"/>
          </p:cNvPicPr>
          <p:nvPr/>
        </p:nvPicPr>
        <p:blipFill>
          <a:blip r:embed="rId2"/>
          <a:stretch>
            <a:fillRect/>
          </a:stretch>
        </p:blipFill>
        <p:spPr>
          <a:xfrm>
            <a:off x="346675" y="1044957"/>
            <a:ext cx="7820025" cy="2981325"/>
          </a:xfrm>
          <a:prstGeom prst="rect">
            <a:avLst/>
          </a:prstGeom>
        </p:spPr>
      </p:pic>
      <p:pic>
        <p:nvPicPr>
          <p:cNvPr id="7" name="Picture 6">
            <a:extLst>
              <a:ext uri="{FF2B5EF4-FFF2-40B4-BE49-F238E27FC236}">
                <a16:creationId xmlns:a16="http://schemas.microsoft.com/office/drawing/2014/main" id="{D228F9EA-028F-EEA0-2E4D-2322DECBE753}"/>
              </a:ext>
            </a:extLst>
          </p:cNvPr>
          <p:cNvPicPr>
            <a:picLocks noChangeAspect="1"/>
          </p:cNvPicPr>
          <p:nvPr/>
        </p:nvPicPr>
        <p:blipFill>
          <a:blip r:embed="rId3"/>
          <a:stretch>
            <a:fillRect/>
          </a:stretch>
        </p:blipFill>
        <p:spPr>
          <a:xfrm>
            <a:off x="8242244" y="1082566"/>
            <a:ext cx="3800475" cy="2858812"/>
          </a:xfrm>
          <a:prstGeom prst="rect">
            <a:avLst/>
          </a:prstGeom>
        </p:spPr>
      </p:pic>
      <p:pic>
        <p:nvPicPr>
          <p:cNvPr id="10" name="Picture 9">
            <a:extLst>
              <a:ext uri="{FF2B5EF4-FFF2-40B4-BE49-F238E27FC236}">
                <a16:creationId xmlns:a16="http://schemas.microsoft.com/office/drawing/2014/main" id="{A8E3F763-9E36-12B4-A8DE-DE35F1CED259}"/>
              </a:ext>
            </a:extLst>
          </p:cNvPr>
          <p:cNvPicPr>
            <a:picLocks noChangeAspect="1"/>
          </p:cNvPicPr>
          <p:nvPr/>
        </p:nvPicPr>
        <p:blipFill>
          <a:blip r:embed="rId4"/>
          <a:stretch>
            <a:fillRect/>
          </a:stretch>
        </p:blipFill>
        <p:spPr>
          <a:xfrm>
            <a:off x="2648115" y="4086226"/>
            <a:ext cx="7610475" cy="2661416"/>
          </a:xfrm>
          <a:prstGeom prst="rect">
            <a:avLst/>
          </a:prstGeom>
        </p:spPr>
      </p:pic>
    </p:spTree>
    <p:extLst>
      <p:ext uri="{BB962C8B-B14F-4D97-AF65-F5344CB8AC3E}">
        <p14:creationId xmlns:p14="http://schemas.microsoft.com/office/powerpoint/2010/main" val="8933632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CCB49BD-A6D0-45DB-A12A-D9D06D8DBA3C}"/>
              </a:ext>
            </a:extLst>
          </p:cNvPr>
          <p:cNvSpPr/>
          <p:nvPr/>
        </p:nvSpPr>
        <p:spPr>
          <a:xfrm>
            <a:off x="0" y="0"/>
            <a:ext cx="12192000" cy="68580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90C0E9C5-0558-CAE1-9F37-610B18857345}"/>
              </a:ext>
            </a:extLst>
          </p:cNvPr>
          <p:cNvGrpSpPr/>
          <p:nvPr/>
        </p:nvGrpSpPr>
        <p:grpSpPr>
          <a:xfrm>
            <a:off x="1184300" y="3013304"/>
            <a:ext cx="2913974" cy="2623816"/>
            <a:chOff x="5021490" y="2462034"/>
            <a:chExt cx="3152954" cy="2890208"/>
          </a:xfrm>
        </p:grpSpPr>
        <p:pic>
          <p:nvPicPr>
            <p:cNvPr id="6" name="Graphic 5">
              <a:extLst>
                <a:ext uri="{FF2B5EF4-FFF2-40B4-BE49-F238E27FC236}">
                  <a16:creationId xmlns:a16="http://schemas.microsoft.com/office/drawing/2014/main" id="{B18486A1-32CE-4A02-D22C-9075ED5DDAE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021490" y="2462034"/>
              <a:ext cx="3152954" cy="2890208"/>
            </a:xfrm>
            <a:prstGeom prst="rect">
              <a:avLst/>
            </a:prstGeom>
          </p:spPr>
        </p:pic>
        <p:sp>
          <p:nvSpPr>
            <p:cNvPr id="9" name="TextBox 8">
              <a:extLst>
                <a:ext uri="{FF2B5EF4-FFF2-40B4-BE49-F238E27FC236}">
                  <a16:creationId xmlns:a16="http://schemas.microsoft.com/office/drawing/2014/main" id="{457B5C8D-E21B-5025-273F-11956EC83396}"/>
                </a:ext>
              </a:extLst>
            </p:cNvPr>
            <p:cNvSpPr txBox="1"/>
            <p:nvPr/>
          </p:nvSpPr>
          <p:spPr>
            <a:xfrm>
              <a:off x="5171440" y="3594462"/>
              <a:ext cx="3003004" cy="1605706"/>
            </a:xfrm>
            <a:prstGeom prst="rect">
              <a:avLst/>
            </a:prstGeom>
            <a:noFill/>
          </p:spPr>
          <p:txBody>
            <a:bodyPr wrap="square" rtlCol="0">
              <a:spAutoFit/>
            </a:bodyPr>
            <a:lstStyle/>
            <a:p>
              <a:pPr algn="ctr" defTabSz="914400">
                <a:lnSpc>
                  <a:spcPct val="130000"/>
                </a:lnSpc>
              </a:pPr>
              <a:r>
                <a:rPr lang="en-US" sz="3600" b="1" dirty="0">
                  <a:ln>
                    <a:solidFill>
                      <a:srgbClr val="108539"/>
                    </a:solidFill>
                  </a:ln>
                  <a:solidFill>
                    <a:srgbClr val="03C400"/>
                  </a:solidFill>
                  <a:latin typeface="Cambria" panose="02040503050406030204" pitchFamily="18" charset="0"/>
                  <a:ea typeface="Cambria" panose="02040503050406030204" pitchFamily="18" charset="0"/>
                </a:rPr>
                <a:t>THẢO LUẬN NHÓM BỐN</a:t>
              </a:r>
            </a:p>
          </p:txBody>
        </p:sp>
      </p:grpSp>
      <p:sp>
        <p:nvSpPr>
          <p:cNvPr id="11" name="Speech Bubble: Rectangle with Corners Rounded 10">
            <a:extLst>
              <a:ext uri="{FF2B5EF4-FFF2-40B4-BE49-F238E27FC236}">
                <a16:creationId xmlns:a16="http://schemas.microsoft.com/office/drawing/2014/main" id="{9BD8C0E1-CC1A-A738-A5B4-029A39362185}"/>
              </a:ext>
            </a:extLst>
          </p:cNvPr>
          <p:cNvSpPr/>
          <p:nvPr/>
        </p:nvSpPr>
        <p:spPr>
          <a:xfrm>
            <a:off x="4690569" y="515007"/>
            <a:ext cx="7406838" cy="3142593"/>
          </a:xfrm>
          <a:prstGeom prst="wedgeRoundRectCallout">
            <a:avLst>
              <a:gd name="adj1" fmla="val -59189"/>
              <a:gd name="adj2" fmla="val 25424"/>
              <a:gd name="adj3" fmla="val 16667"/>
            </a:avLst>
          </a:prstGeom>
          <a:solidFill>
            <a:srgbClr val="FFFF00"/>
          </a:solidFill>
          <a:ln w="2857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a:solidFill>
                  <a:srgbClr val="002060"/>
                </a:solidFill>
                <a:latin typeface="Cambria" panose="02040503050406030204" pitchFamily="18" charset="0"/>
                <a:ea typeface="Cambria" panose="02040503050406030204" pitchFamily="18" charset="0"/>
              </a:rPr>
              <a:t>Liên </a:t>
            </a:r>
            <a:r>
              <a:rPr lang="en-US" sz="3600" b="1" dirty="0" err="1">
                <a:solidFill>
                  <a:srgbClr val="002060"/>
                </a:solidFill>
                <a:latin typeface="Cambria" panose="02040503050406030204" pitchFamily="18" charset="0"/>
                <a:ea typeface="Cambria" panose="02040503050406030204" pitchFamily="18" charset="0"/>
              </a:rPr>
              <a:t>hệ</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thực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tế</a:t>
            </a:r>
            <a:r>
              <a:rPr lang="en-US" sz="3600" b="1" dirty="0">
                <a:solidFill>
                  <a:srgbClr val="002060"/>
                </a:solidFill>
                <a:latin typeface="Cambria" panose="02040503050406030204" pitchFamily="18" charset="0"/>
                <a:ea typeface="Cambria" panose="02040503050406030204" pitchFamily="18" charset="0"/>
              </a:rPr>
              <a:t>, </a:t>
            </a:r>
            <a:r>
              <a:rPr lang="vi-VN" sz="3600" b="1" dirty="0">
                <a:solidFill>
                  <a:srgbClr val="002060"/>
                </a:solidFill>
                <a:latin typeface="Cambria" panose="02040503050406030204" pitchFamily="18" charset="0"/>
                <a:ea typeface="Cambria" panose="02040503050406030204" pitchFamily="18" charset="0"/>
              </a:rPr>
              <a:t>lấy ví dụ chứng tỏ vai trò quan trọng của thức ăn, nước uống, ánh sáng và nhiệt độ trong sự sống và phát triển của một số con vật.</a:t>
            </a:r>
            <a:endParaRPr lang="en-US" sz="36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343929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CCB49BD-A6D0-45DB-A12A-D9D06D8DBA3C}"/>
              </a:ext>
            </a:extLst>
          </p:cNvPr>
          <p:cNvSpPr/>
          <p:nvPr/>
        </p:nvSpPr>
        <p:spPr>
          <a:xfrm>
            <a:off x="0" y="0"/>
            <a:ext cx="12192000" cy="68580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C83E2E2-89B0-4D44-4A60-3B8167508F94}"/>
              </a:ext>
            </a:extLst>
          </p:cNvPr>
          <p:cNvPicPr>
            <a:picLocks noChangeAspect="1"/>
          </p:cNvPicPr>
          <p:nvPr/>
        </p:nvPicPr>
        <p:blipFill>
          <a:blip r:embed="rId2"/>
          <a:stretch>
            <a:fillRect/>
          </a:stretch>
        </p:blipFill>
        <p:spPr>
          <a:xfrm>
            <a:off x="477235" y="2175642"/>
            <a:ext cx="4927862" cy="36661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 Box 17">
            <a:extLst>
              <a:ext uri="{FF2B5EF4-FFF2-40B4-BE49-F238E27FC236}">
                <a16:creationId xmlns:a16="http://schemas.microsoft.com/office/drawing/2014/main" id="{DF58F265-8A09-829D-E619-9864E9DE470C}"/>
              </a:ext>
            </a:extLst>
          </p:cNvPr>
          <p:cNvSpPr txBox="1">
            <a:spLocks noChangeArrowheads="1"/>
          </p:cNvSpPr>
          <p:nvPr/>
        </p:nvSpPr>
        <p:spPr bwMode="auto">
          <a:xfrm>
            <a:off x="1284035" y="266015"/>
            <a:ext cx="9583662" cy="1200329"/>
          </a:xfrm>
          <a:prstGeom prst="rect">
            <a:avLst/>
          </a:prstGeom>
          <a:solidFill>
            <a:schemeClr val="accent6">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ctr"/>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Động vật cần đầy đủ thức ăn. nước uống để sống và phát triển</a:t>
            </a:r>
          </a:p>
        </p:txBody>
      </p:sp>
      <p:sp>
        <p:nvSpPr>
          <p:cNvPr id="8" name="TextBox 7">
            <a:extLst>
              <a:ext uri="{FF2B5EF4-FFF2-40B4-BE49-F238E27FC236}">
                <a16:creationId xmlns:a16="http://schemas.microsoft.com/office/drawing/2014/main" id="{B7518061-FE66-8FCD-CAB0-95081F368492}"/>
              </a:ext>
            </a:extLst>
          </p:cNvPr>
          <p:cNvSpPr txBox="1"/>
          <p:nvPr/>
        </p:nvSpPr>
        <p:spPr>
          <a:xfrm>
            <a:off x="5801710" y="2158040"/>
            <a:ext cx="6201104" cy="3785652"/>
          </a:xfrm>
          <a:custGeom>
            <a:avLst/>
            <a:gdLst>
              <a:gd name="connsiteX0" fmla="*/ 0 w 6201104"/>
              <a:gd name="connsiteY0" fmla="*/ 0 h 3785652"/>
              <a:gd name="connsiteX1" fmla="*/ 6201104 w 6201104"/>
              <a:gd name="connsiteY1" fmla="*/ 0 h 3785652"/>
              <a:gd name="connsiteX2" fmla="*/ 6201104 w 6201104"/>
              <a:gd name="connsiteY2" fmla="*/ 3785652 h 3785652"/>
              <a:gd name="connsiteX3" fmla="*/ 0 w 6201104"/>
              <a:gd name="connsiteY3" fmla="*/ 3785652 h 3785652"/>
              <a:gd name="connsiteX4" fmla="*/ 0 w 6201104"/>
              <a:gd name="connsiteY4" fmla="*/ 0 h 3785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1104" h="3785652" fill="none" extrusionOk="0">
                <a:moveTo>
                  <a:pt x="0" y="0"/>
                </a:moveTo>
                <a:cubicBezTo>
                  <a:pt x="2716458" y="5222"/>
                  <a:pt x="4850311" y="24918"/>
                  <a:pt x="6201104" y="0"/>
                </a:cubicBezTo>
                <a:cubicBezTo>
                  <a:pt x="6039859" y="1847420"/>
                  <a:pt x="6157344" y="2700817"/>
                  <a:pt x="6201104" y="3785652"/>
                </a:cubicBezTo>
                <a:cubicBezTo>
                  <a:pt x="4610440" y="3620891"/>
                  <a:pt x="1251952" y="3903802"/>
                  <a:pt x="0" y="3785652"/>
                </a:cubicBezTo>
                <a:cubicBezTo>
                  <a:pt x="-55725" y="3114900"/>
                  <a:pt x="17072" y="609355"/>
                  <a:pt x="0" y="0"/>
                </a:cubicBezTo>
                <a:close/>
              </a:path>
              <a:path w="6201104" h="3785652" stroke="0" extrusionOk="0">
                <a:moveTo>
                  <a:pt x="0" y="0"/>
                </a:moveTo>
                <a:cubicBezTo>
                  <a:pt x="3026249" y="11849"/>
                  <a:pt x="4647653" y="-161459"/>
                  <a:pt x="6201104" y="0"/>
                </a:cubicBezTo>
                <a:cubicBezTo>
                  <a:pt x="6204234" y="1216513"/>
                  <a:pt x="6099928" y="3288222"/>
                  <a:pt x="6201104" y="3785652"/>
                </a:cubicBezTo>
                <a:cubicBezTo>
                  <a:pt x="4039359" y="3639792"/>
                  <a:pt x="2952778" y="3707328"/>
                  <a:pt x="0" y="3785652"/>
                </a:cubicBezTo>
                <a:cubicBezTo>
                  <a:pt x="74291" y="2541539"/>
                  <a:pt x="168006" y="155672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Hình 2a cho thấy đàn cừu trong điều kiện </a:t>
            </a:r>
            <a:r>
              <a:rPr lang="vi-VN" sz="4000" b="1" dirty="0">
                <a:solidFill>
                  <a:srgbClr val="FF0000"/>
                </a:solidFill>
                <a:latin typeface="Cambria" panose="02040503050406030204" pitchFamily="18" charset="0"/>
                <a:ea typeface="Cambria" panose="02040503050406030204" pitchFamily="18" charset="0"/>
                <a:cs typeface="Calibri" panose="020F0502020204030204" pitchFamily="34" charset="0"/>
              </a:rPr>
              <a:t>khô hạn thiếu thức ăn</a:t>
            </a:r>
            <a:r>
              <a:rPr lang="en-US" sz="40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4000" b="1" dirty="0">
                <a:solidFill>
                  <a:srgbClr val="FF0000"/>
                </a:solidFill>
                <a:latin typeface="Cambria" panose="02040503050406030204" pitchFamily="18" charset="0"/>
                <a:ea typeface="Cambria" panose="02040503050406030204" pitchFamily="18" charset="0"/>
                <a:cs typeface="Calibri" panose="020F0502020204030204" pitchFamily="34" charset="0"/>
              </a:rPr>
              <a:t>nước uống</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 trông còi cọc, chậm lớn, kém phát triển. </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9185122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CCB49BD-A6D0-45DB-A12A-D9D06D8DBA3C}"/>
              </a:ext>
            </a:extLst>
          </p:cNvPr>
          <p:cNvSpPr/>
          <p:nvPr/>
        </p:nvSpPr>
        <p:spPr>
          <a:xfrm>
            <a:off x="0" y="0"/>
            <a:ext cx="12192000" cy="68580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Box 17">
            <a:extLst>
              <a:ext uri="{FF2B5EF4-FFF2-40B4-BE49-F238E27FC236}">
                <a16:creationId xmlns:a16="http://schemas.microsoft.com/office/drawing/2014/main" id="{DF58F265-8A09-829D-E619-9864E9DE470C}"/>
              </a:ext>
            </a:extLst>
          </p:cNvPr>
          <p:cNvSpPr txBox="1">
            <a:spLocks noChangeArrowheads="1"/>
          </p:cNvSpPr>
          <p:nvPr/>
        </p:nvSpPr>
        <p:spPr bwMode="auto">
          <a:xfrm>
            <a:off x="1284035" y="266015"/>
            <a:ext cx="9583662" cy="1200329"/>
          </a:xfrm>
          <a:prstGeom prst="rect">
            <a:avLst/>
          </a:prstGeom>
          <a:solidFill>
            <a:schemeClr val="accent6">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Động vật cần đầy đủ thức ăn. nước uống để sống và phát triển</a:t>
            </a:r>
          </a:p>
        </p:txBody>
      </p:sp>
      <p:sp>
        <p:nvSpPr>
          <p:cNvPr id="8" name="TextBox 7">
            <a:extLst>
              <a:ext uri="{FF2B5EF4-FFF2-40B4-BE49-F238E27FC236}">
                <a16:creationId xmlns:a16="http://schemas.microsoft.com/office/drawing/2014/main" id="{B7518061-FE66-8FCD-CAB0-95081F368492}"/>
              </a:ext>
            </a:extLst>
          </p:cNvPr>
          <p:cNvSpPr txBox="1"/>
          <p:nvPr/>
        </p:nvSpPr>
        <p:spPr>
          <a:xfrm>
            <a:off x="5801710" y="2389267"/>
            <a:ext cx="6201104" cy="3170099"/>
          </a:xfrm>
          <a:custGeom>
            <a:avLst/>
            <a:gdLst>
              <a:gd name="connsiteX0" fmla="*/ 0 w 6201104"/>
              <a:gd name="connsiteY0" fmla="*/ 0 h 3170099"/>
              <a:gd name="connsiteX1" fmla="*/ 6201104 w 6201104"/>
              <a:gd name="connsiteY1" fmla="*/ 0 h 3170099"/>
              <a:gd name="connsiteX2" fmla="*/ 6201104 w 6201104"/>
              <a:gd name="connsiteY2" fmla="*/ 3170099 h 3170099"/>
              <a:gd name="connsiteX3" fmla="*/ 0 w 6201104"/>
              <a:gd name="connsiteY3" fmla="*/ 3170099 h 3170099"/>
              <a:gd name="connsiteX4" fmla="*/ 0 w 6201104"/>
              <a:gd name="connsiteY4" fmla="*/ 0 h 31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1104" h="3170099" fill="none" extrusionOk="0">
                <a:moveTo>
                  <a:pt x="0" y="0"/>
                </a:moveTo>
                <a:cubicBezTo>
                  <a:pt x="2716458" y="5222"/>
                  <a:pt x="4850311" y="24918"/>
                  <a:pt x="6201104" y="0"/>
                </a:cubicBezTo>
                <a:cubicBezTo>
                  <a:pt x="6039859" y="517284"/>
                  <a:pt x="6157344" y="2639091"/>
                  <a:pt x="6201104" y="3170099"/>
                </a:cubicBezTo>
                <a:cubicBezTo>
                  <a:pt x="4610440" y="3005338"/>
                  <a:pt x="1251952" y="3288249"/>
                  <a:pt x="0" y="3170099"/>
                </a:cubicBezTo>
                <a:cubicBezTo>
                  <a:pt x="-55725" y="2758152"/>
                  <a:pt x="17072" y="966543"/>
                  <a:pt x="0" y="0"/>
                </a:cubicBezTo>
                <a:close/>
              </a:path>
              <a:path w="6201104" h="3170099" stroke="0" extrusionOk="0">
                <a:moveTo>
                  <a:pt x="0" y="0"/>
                </a:moveTo>
                <a:cubicBezTo>
                  <a:pt x="3026249" y="11849"/>
                  <a:pt x="4647653" y="-161459"/>
                  <a:pt x="6201104" y="0"/>
                </a:cubicBezTo>
                <a:cubicBezTo>
                  <a:pt x="6204234" y="1524162"/>
                  <a:pt x="6099928" y="1884189"/>
                  <a:pt x="6201104" y="3170099"/>
                </a:cubicBezTo>
                <a:cubicBezTo>
                  <a:pt x="4039359" y="3024239"/>
                  <a:pt x="2952778" y="3091775"/>
                  <a:pt x="0" y="3170099"/>
                </a:cubicBezTo>
                <a:cubicBezTo>
                  <a:pt x="74291" y="1766360"/>
                  <a:pt x="168006" y="74472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Hình 2b đàn cừu ở điều kiện </a:t>
            </a:r>
            <a:r>
              <a:rPr lang="vi-VN" sz="4000" b="1" dirty="0">
                <a:solidFill>
                  <a:srgbClr val="FF0000"/>
                </a:solidFill>
                <a:latin typeface="Cambria" panose="02040503050406030204" pitchFamily="18" charset="0"/>
                <a:ea typeface="Cambria" panose="02040503050406030204" pitchFamily="18" charset="0"/>
                <a:cs typeface="Calibri" panose="020F0502020204030204" pitchFamily="34" charset="0"/>
              </a:rPr>
              <a:t>đầy đủ thức ăn. nước uống</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 phát triển khoẻ mạnh</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 lớn nhanh, sinh nhiều cừu con. </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3" name="Picture 2">
            <a:extLst>
              <a:ext uri="{FF2B5EF4-FFF2-40B4-BE49-F238E27FC236}">
                <a16:creationId xmlns:a16="http://schemas.microsoft.com/office/drawing/2014/main" id="{4FA1C7E0-9CF3-8CF0-36F5-F782817DD055}"/>
              </a:ext>
            </a:extLst>
          </p:cNvPr>
          <p:cNvPicPr>
            <a:picLocks noChangeAspect="1"/>
          </p:cNvPicPr>
          <p:nvPr/>
        </p:nvPicPr>
        <p:blipFill>
          <a:blip r:embed="rId2"/>
          <a:stretch>
            <a:fillRect/>
          </a:stretch>
        </p:blipFill>
        <p:spPr>
          <a:xfrm>
            <a:off x="445375" y="2102069"/>
            <a:ext cx="4735753" cy="37692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073372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A698586-DE54-4027-B207-71F543542C02}"/>
              </a:ext>
            </a:extLst>
          </p:cNvPr>
          <p:cNvSpPr/>
          <p:nvPr/>
        </p:nvSpPr>
        <p:spPr>
          <a:xfrm>
            <a:off x="0" y="0"/>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1F034601-7F5B-4CC6-AD19-C834D27E8589}"/>
              </a:ext>
            </a:extLst>
          </p:cNvPr>
          <p:cNvGrpSpPr/>
          <p:nvPr/>
        </p:nvGrpSpPr>
        <p:grpSpPr>
          <a:xfrm>
            <a:off x="515007" y="1441179"/>
            <a:ext cx="11340661" cy="4180457"/>
            <a:chOff x="5479807" y="85344"/>
            <a:chExt cx="6498150" cy="3618623"/>
          </a:xfrm>
        </p:grpSpPr>
        <p:sp>
          <p:nvSpPr>
            <p:cNvPr id="16" name="Rectangle: Rounded Corners 15">
              <a:extLst>
                <a:ext uri="{FF2B5EF4-FFF2-40B4-BE49-F238E27FC236}">
                  <a16:creationId xmlns:a16="http://schemas.microsoft.com/office/drawing/2014/main" id="{CA060A3C-46C7-4E53-93C5-7A49BF1FB5DE}"/>
                </a:ext>
              </a:extLst>
            </p:cNvPr>
            <p:cNvSpPr/>
            <p:nvPr/>
          </p:nvSpPr>
          <p:spPr>
            <a:xfrm>
              <a:off x="5479807" y="85344"/>
              <a:ext cx="6498150" cy="3618623"/>
            </a:xfrm>
            <a:prstGeom prst="roundRect">
              <a:avLst/>
            </a:prstGeom>
            <a:solidFill>
              <a:schemeClr val="bg1"/>
            </a:solidFill>
            <a:ln w="5715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CF73330-1B5F-4B8E-9B50-E249DE116F76}"/>
                </a:ext>
              </a:extLst>
            </p:cNvPr>
            <p:cNvSpPr txBox="1"/>
            <p:nvPr/>
          </p:nvSpPr>
          <p:spPr>
            <a:xfrm>
              <a:off x="5793522" y="202138"/>
              <a:ext cx="6082054" cy="3436726"/>
            </a:xfrm>
            <a:prstGeom prst="rect">
              <a:avLst/>
            </a:prstGeom>
            <a:noFill/>
          </p:spPr>
          <p:txBody>
            <a:bodyPr wrap="square">
              <a:spAutoFit/>
            </a:bodyPr>
            <a:lstStyle/>
            <a:p>
              <a:pPr marL="457200" marR="0" indent="-457200" algn="just">
                <a:spcBef>
                  <a:spcPts val="0"/>
                </a:spcBef>
                <a:spcAft>
                  <a:spcPts val="0"/>
                </a:spcAft>
                <a:buFont typeface="Arial" panose="020B0604020202020204" pitchFamily="34" charset="0"/>
                <a:buChar char="•"/>
              </a:pPr>
              <a:r>
                <a:rPr lang="nl-NL" sz="3600" b="1" dirty="0">
                  <a:solidFill>
                    <a:srgbClr val="002060"/>
                  </a:solidFill>
                  <a:effectLst/>
                  <a:ea typeface="Times New Roman" panose="02020603050405020304" pitchFamily="18" charset="0"/>
                  <a:cs typeface="Times New Roman" panose="02020603050405020304" pitchFamily="18" charset="0"/>
                </a:rPr>
                <a:t>Khi cơ thể thiếu nước uống sẽ có cảm giác khát, da khô, cơ thế yếu, mệt mỏi và có thể chết…. </a:t>
              </a:r>
            </a:p>
            <a:p>
              <a:pPr marL="457200" marR="0" indent="-457200" algn="just">
                <a:spcBef>
                  <a:spcPts val="0"/>
                </a:spcBef>
                <a:spcAft>
                  <a:spcPts val="0"/>
                </a:spcAft>
                <a:buFont typeface="Arial" panose="020B0604020202020204" pitchFamily="34" charset="0"/>
                <a:buChar char="•"/>
              </a:pPr>
              <a:r>
                <a:rPr lang="nl-NL" sz="3600" b="1" dirty="0">
                  <a:solidFill>
                    <a:srgbClr val="002060"/>
                  </a:solidFill>
                  <a:effectLst/>
                  <a:ea typeface="Times New Roman" panose="02020603050405020304" pitchFamily="18" charset="0"/>
                  <a:cs typeface="Times New Roman" panose="02020603050405020304" pitchFamily="18" charset="0"/>
                </a:rPr>
                <a:t>Thiếu thức ăn: đói, mệt mỏi, chậm chạp, còi cọc, ốm yếu và có thể chết....</a:t>
              </a:r>
            </a:p>
            <a:p>
              <a:pPr marL="457200" marR="0" indent="-457200" algn="just">
                <a:spcBef>
                  <a:spcPts val="0"/>
                </a:spcBef>
                <a:spcAft>
                  <a:spcPts val="0"/>
                </a:spcAft>
                <a:buFont typeface="Arial" panose="020B0604020202020204" pitchFamily="34" charset="0"/>
                <a:buChar char="•"/>
              </a:pPr>
              <a:r>
                <a:rPr lang="nl-NL" sz="3600" b="1" dirty="0">
                  <a:solidFill>
                    <a:srgbClr val="002060"/>
                  </a:solidFill>
                  <a:effectLst/>
                  <a:ea typeface="Times New Roman" panose="02020603050405020304" pitchFamily="18" charset="0"/>
                  <a:cs typeface="Times New Roman" panose="02020603050405020304" pitchFamily="18" charset="0"/>
                </a:rPr>
                <a:t>Trong thực tế nếu động vặt bị đói hoặc hạn hán không tìm được nước uống thường tối đa khoảng một tuần sẽ bị chết.</a:t>
              </a:r>
              <a:endParaRPr lang="en-US" sz="3600" b="1" dirty="0">
                <a:solidFill>
                  <a:srgbClr val="002060"/>
                </a:solidFill>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396637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CCB49BD-A6D0-45DB-A12A-D9D06D8DBA3C}"/>
              </a:ext>
            </a:extLst>
          </p:cNvPr>
          <p:cNvSpPr/>
          <p:nvPr/>
        </p:nvSpPr>
        <p:spPr>
          <a:xfrm>
            <a:off x="0" y="0"/>
            <a:ext cx="12192000" cy="68580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Box 17">
            <a:extLst>
              <a:ext uri="{FF2B5EF4-FFF2-40B4-BE49-F238E27FC236}">
                <a16:creationId xmlns:a16="http://schemas.microsoft.com/office/drawing/2014/main" id="{DF58F265-8A09-829D-E619-9864E9DE470C}"/>
              </a:ext>
            </a:extLst>
          </p:cNvPr>
          <p:cNvSpPr txBox="1">
            <a:spLocks noChangeArrowheads="1"/>
          </p:cNvSpPr>
          <p:nvPr/>
        </p:nvSpPr>
        <p:spPr bwMode="auto">
          <a:xfrm>
            <a:off x="220717" y="266015"/>
            <a:ext cx="11624442" cy="1200329"/>
          </a:xfrm>
          <a:prstGeom prst="rect">
            <a:avLst/>
          </a:prstGeom>
          <a:solidFill>
            <a:schemeClr val="accent6">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ctr"/>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Động vật cần ánh sáng để quan sát môi trường xung quanh</a:t>
            </a:r>
            <a:r>
              <a:rPr lang="en-US" sz="36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di chuyển, tìm kiếm thức ăn hay sưởi ấm cơ thể</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3" name="Picture 2">
            <a:extLst>
              <a:ext uri="{FF2B5EF4-FFF2-40B4-BE49-F238E27FC236}">
                <a16:creationId xmlns:a16="http://schemas.microsoft.com/office/drawing/2014/main" id="{7B063729-7F0D-81F9-BA78-E2481CAAA957}"/>
              </a:ext>
            </a:extLst>
          </p:cNvPr>
          <p:cNvPicPr>
            <a:picLocks noChangeAspect="1"/>
          </p:cNvPicPr>
          <p:nvPr/>
        </p:nvPicPr>
        <p:blipFill>
          <a:blip r:embed="rId2"/>
          <a:stretch>
            <a:fillRect/>
          </a:stretch>
        </p:blipFill>
        <p:spPr>
          <a:xfrm>
            <a:off x="277210" y="2067746"/>
            <a:ext cx="5328789" cy="37654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D971D0BE-B163-B058-F912-BF869A7D30DC}"/>
              </a:ext>
            </a:extLst>
          </p:cNvPr>
          <p:cNvSpPr txBox="1"/>
          <p:nvPr/>
        </p:nvSpPr>
        <p:spPr>
          <a:xfrm>
            <a:off x="5801709" y="2200080"/>
            <a:ext cx="6201104" cy="3785652"/>
          </a:xfrm>
          <a:custGeom>
            <a:avLst/>
            <a:gdLst>
              <a:gd name="connsiteX0" fmla="*/ 0 w 6201104"/>
              <a:gd name="connsiteY0" fmla="*/ 0 h 3785652"/>
              <a:gd name="connsiteX1" fmla="*/ 6201104 w 6201104"/>
              <a:gd name="connsiteY1" fmla="*/ 0 h 3785652"/>
              <a:gd name="connsiteX2" fmla="*/ 6201104 w 6201104"/>
              <a:gd name="connsiteY2" fmla="*/ 3785652 h 3785652"/>
              <a:gd name="connsiteX3" fmla="*/ 0 w 6201104"/>
              <a:gd name="connsiteY3" fmla="*/ 3785652 h 3785652"/>
              <a:gd name="connsiteX4" fmla="*/ 0 w 6201104"/>
              <a:gd name="connsiteY4" fmla="*/ 0 h 3785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1104" h="3785652" fill="none" extrusionOk="0">
                <a:moveTo>
                  <a:pt x="0" y="0"/>
                </a:moveTo>
                <a:cubicBezTo>
                  <a:pt x="2716458" y="5222"/>
                  <a:pt x="4850311" y="24918"/>
                  <a:pt x="6201104" y="0"/>
                </a:cubicBezTo>
                <a:cubicBezTo>
                  <a:pt x="6039859" y="1847420"/>
                  <a:pt x="6157344" y="2700817"/>
                  <a:pt x="6201104" y="3785652"/>
                </a:cubicBezTo>
                <a:cubicBezTo>
                  <a:pt x="4610440" y="3620891"/>
                  <a:pt x="1251952" y="3903802"/>
                  <a:pt x="0" y="3785652"/>
                </a:cubicBezTo>
                <a:cubicBezTo>
                  <a:pt x="-55725" y="3114900"/>
                  <a:pt x="17072" y="609355"/>
                  <a:pt x="0" y="0"/>
                </a:cubicBezTo>
                <a:close/>
              </a:path>
              <a:path w="6201104" h="3785652" stroke="0" extrusionOk="0">
                <a:moveTo>
                  <a:pt x="0" y="0"/>
                </a:moveTo>
                <a:cubicBezTo>
                  <a:pt x="3026249" y="11849"/>
                  <a:pt x="4647653" y="-161459"/>
                  <a:pt x="6201104" y="0"/>
                </a:cubicBezTo>
                <a:cubicBezTo>
                  <a:pt x="6204234" y="1216513"/>
                  <a:pt x="6099928" y="3288222"/>
                  <a:pt x="6201104" y="3785652"/>
                </a:cubicBezTo>
                <a:cubicBezTo>
                  <a:pt x="4039359" y="3639792"/>
                  <a:pt x="2952778" y="3707328"/>
                  <a:pt x="0" y="3785652"/>
                </a:cubicBezTo>
                <a:cubicBezTo>
                  <a:pt x="74291" y="2541539"/>
                  <a:pt x="168006" y="155672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Hình 2c cho thấy hổ bắt mồi tìm thức ăn được </a:t>
            </a:r>
            <a:r>
              <a:rPr lang="vi-VN" sz="4000" b="1" dirty="0">
                <a:solidFill>
                  <a:srgbClr val="FF0000"/>
                </a:solidFill>
                <a:latin typeface="Cambria" panose="02040503050406030204" pitchFamily="18" charset="0"/>
                <a:ea typeface="Cambria" panose="02040503050406030204" pitchFamily="18" charset="0"/>
                <a:cs typeface="Calibri" panose="020F0502020204030204" pitchFamily="34" charset="0"/>
              </a:rPr>
              <a:t>cần có ánh sáng </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và kể cả con chim cũng cần có ánh sáng để phát hiện và lẩn trốn kẻ sặn mối. </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5491591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A698586-DE54-4027-B207-71F543542C02}"/>
              </a:ext>
            </a:extLst>
          </p:cNvPr>
          <p:cNvSpPr/>
          <p:nvPr/>
        </p:nvSpPr>
        <p:spPr>
          <a:xfrm>
            <a:off x="0" y="0"/>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1F034601-7F5B-4CC6-AD19-C834D27E8589}"/>
              </a:ext>
            </a:extLst>
          </p:cNvPr>
          <p:cNvGrpSpPr/>
          <p:nvPr/>
        </p:nvGrpSpPr>
        <p:grpSpPr>
          <a:xfrm>
            <a:off x="441434" y="1472710"/>
            <a:ext cx="11340661" cy="4180457"/>
            <a:chOff x="5479807" y="85344"/>
            <a:chExt cx="6498150" cy="3618623"/>
          </a:xfrm>
        </p:grpSpPr>
        <p:sp>
          <p:nvSpPr>
            <p:cNvPr id="16" name="Rectangle: Rounded Corners 15">
              <a:extLst>
                <a:ext uri="{FF2B5EF4-FFF2-40B4-BE49-F238E27FC236}">
                  <a16:creationId xmlns:a16="http://schemas.microsoft.com/office/drawing/2014/main" id="{CA060A3C-46C7-4E53-93C5-7A49BF1FB5DE}"/>
                </a:ext>
              </a:extLst>
            </p:cNvPr>
            <p:cNvSpPr/>
            <p:nvPr/>
          </p:nvSpPr>
          <p:spPr>
            <a:xfrm>
              <a:off x="5479807" y="85344"/>
              <a:ext cx="6498150" cy="3618623"/>
            </a:xfrm>
            <a:prstGeom prst="roundRect">
              <a:avLst/>
            </a:prstGeom>
            <a:solidFill>
              <a:schemeClr val="bg1"/>
            </a:solidFill>
            <a:ln w="5715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CF73330-1B5F-4B8E-9B50-E249DE116F76}"/>
                </a:ext>
              </a:extLst>
            </p:cNvPr>
            <p:cNvSpPr txBox="1"/>
            <p:nvPr/>
          </p:nvSpPr>
          <p:spPr>
            <a:xfrm>
              <a:off x="5745343" y="274921"/>
              <a:ext cx="6082054" cy="3276878"/>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Times New Roman" panose="02020603050405020304" pitchFamily="18" charset="0"/>
                </a:rPr>
                <a:t>Phần lớn động vật hoạt động kiếm ăn ban ngày khi có ánh sáng mặt trời và đi ngủ, nghỉ ngơi vào ban đêm.</a:t>
              </a:r>
              <a:endParaRPr kumimoji="0" lang="en-US" sz="40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Times New Roman" panose="02020603050405020304" pitchFamily="18" charset="0"/>
                </a:rPr>
                <a:t>C</a:t>
              </a:r>
              <a:r>
                <a:rPr lang="en-US" sz="4000" b="1" dirty="0">
                  <a:solidFill>
                    <a:srgbClr val="002060"/>
                  </a:solidFill>
                  <a:latin typeface="Calibri" panose="020F0502020204030204"/>
                  <a:ea typeface="Times New Roman" panose="02020603050405020304" pitchFamily="18" charset="0"/>
                  <a:cs typeface="Times New Roman" panose="02020603050405020304" pitchFamily="18" charset="0"/>
                </a:rPr>
                <a:t>á</a:t>
              </a:r>
              <a:r>
                <a:rPr kumimoji="0" lang="vi-VN" sz="40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Times New Roman" panose="02020603050405020304" pitchFamily="18" charset="0"/>
                </a:rPr>
                <a:t>c con vật như thằn lằn kể cả chó</a:t>
              </a:r>
              <a:r>
                <a:rPr kumimoji="0" lang="en-US" sz="40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Times New Roman" panose="02020603050405020304" pitchFamily="18" charset="0"/>
                </a:rPr>
                <a:t>,</a:t>
              </a:r>
              <a:r>
                <a:rPr kumimoji="0" lang="vi-VN" sz="40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Times New Roman" panose="02020603050405020304" pitchFamily="18" charset="0"/>
                </a:rPr>
                <a:t> mèo thường phơi nắng để sưởi ấm cơ thể giúp cơ thể </a:t>
              </a:r>
              <a:r>
                <a:rPr kumimoji="0" lang="en-US" sz="4000" b="1" i="0" u="none" strike="noStrike" kern="1200" cap="none" spc="0" normalizeH="0" baseline="0" noProof="0" dirty="0" err="1">
                  <a:ln>
                    <a:noFill/>
                  </a:ln>
                  <a:solidFill>
                    <a:srgbClr val="002060"/>
                  </a:solidFill>
                  <a:effectLst/>
                  <a:uLnTx/>
                  <a:uFillTx/>
                  <a:latin typeface="Calibri" panose="020F0502020204030204"/>
                  <a:ea typeface="Times New Roman" panose="02020603050405020304" pitchFamily="18" charset="0"/>
                  <a:cs typeface="Times New Roman" panose="02020603050405020304" pitchFamily="18" charset="0"/>
                </a:rPr>
                <a:t>nhanh</a:t>
              </a:r>
              <a:r>
                <a:rPr kumimoji="0" lang="vi-VN" sz="40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Times New Roman" panose="02020603050405020304" pitchFamily="18" charset="0"/>
                </a:rPr>
                <a:t> nhẹn, khoẻ mạnh hơn.</a:t>
              </a:r>
              <a:endParaRPr kumimoji="0" lang="en-US" sz="4000" b="1"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7763595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CCB49BD-A6D0-45DB-A12A-D9D06D8DBA3C}"/>
              </a:ext>
            </a:extLst>
          </p:cNvPr>
          <p:cNvSpPr/>
          <p:nvPr/>
        </p:nvSpPr>
        <p:spPr>
          <a:xfrm>
            <a:off x="0" y="0"/>
            <a:ext cx="12192000" cy="68580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Box 17">
            <a:extLst>
              <a:ext uri="{FF2B5EF4-FFF2-40B4-BE49-F238E27FC236}">
                <a16:creationId xmlns:a16="http://schemas.microsoft.com/office/drawing/2014/main" id="{DF58F265-8A09-829D-E619-9864E9DE470C}"/>
              </a:ext>
            </a:extLst>
          </p:cNvPr>
          <p:cNvSpPr txBox="1">
            <a:spLocks noChangeArrowheads="1"/>
          </p:cNvSpPr>
          <p:nvPr/>
        </p:nvSpPr>
        <p:spPr bwMode="auto">
          <a:xfrm>
            <a:off x="220717" y="129381"/>
            <a:ext cx="11624442" cy="1754326"/>
          </a:xfrm>
          <a:prstGeom prst="rect">
            <a:avLst/>
          </a:prstGeom>
          <a:solidFill>
            <a:schemeClr val="accent6">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ctr"/>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Khi nhiệt độ của môi trường quá thấp</a:t>
            </a:r>
            <a:r>
              <a:rPr lang="en-US" sz="36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quá cao hoặc thay đổi đột ngột</a:t>
            </a:r>
            <a:r>
              <a:rPr lang="en-US" sz="3600" b="1" dirty="0">
                <a:solidFill>
                  <a:srgbClr val="FF0000"/>
                </a:solidFill>
                <a:latin typeface="Cambria" panose="02040503050406030204" pitchFamily="18" charset="0"/>
                <a:ea typeface="Cambria" panose="02040503050406030204" pitchFamily="18" charset="0"/>
                <a:cs typeface="Arial" panose="020B0604020202020204" pitchFamily="34" charset="0"/>
              </a:rPr>
              <a:t>,</a:t>
            </a:r>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 động vật có thế bị chết nên chúng thường tìm cách tránh: </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24B909CA-9442-F7A7-BDBD-A3B6385E1EBE}"/>
              </a:ext>
            </a:extLst>
          </p:cNvPr>
          <p:cNvPicPr>
            <a:picLocks noChangeAspect="1"/>
          </p:cNvPicPr>
          <p:nvPr/>
        </p:nvPicPr>
        <p:blipFill>
          <a:blip r:embed="rId2"/>
          <a:stretch>
            <a:fillRect/>
          </a:stretch>
        </p:blipFill>
        <p:spPr>
          <a:xfrm>
            <a:off x="265714" y="2606567"/>
            <a:ext cx="5096553" cy="34107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a16="http://schemas.microsoft.com/office/drawing/2014/main" id="{B47374F7-50C5-9047-F9F4-AA2A7E5E1665}"/>
              </a:ext>
            </a:extLst>
          </p:cNvPr>
          <p:cNvSpPr txBox="1"/>
          <p:nvPr/>
        </p:nvSpPr>
        <p:spPr>
          <a:xfrm>
            <a:off x="5686096" y="2494370"/>
            <a:ext cx="6201104" cy="3600986"/>
          </a:xfrm>
          <a:custGeom>
            <a:avLst/>
            <a:gdLst>
              <a:gd name="connsiteX0" fmla="*/ 0 w 6201104"/>
              <a:gd name="connsiteY0" fmla="*/ 0 h 3600986"/>
              <a:gd name="connsiteX1" fmla="*/ 6201104 w 6201104"/>
              <a:gd name="connsiteY1" fmla="*/ 0 h 3600986"/>
              <a:gd name="connsiteX2" fmla="*/ 6201104 w 6201104"/>
              <a:gd name="connsiteY2" fmla="*/ 3600986 h 3600986"/>
              <a:gd name="connsiteX3" fmla="*/ 0 w 6201104"/>
              <a:gd name="connsiteY3" fmla="*/ 3600986 h 3600986"/>
              <a:gd name="connsiteX4" fmla="*/ 0 w 6201104"/>
              <a:gd name="connsiteY4" fmla="*/ 0 h 3600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1104" h="3600986" fill="none" extrusionOk="0">
                <a:moveTo>
                  <a:pt x="0" y="0"/>
                </a:moveTo>
                <a:cubicBezTo>
                  <a:pt x="2716458" y="5222"/>
                  <a:pt x="4850311" y="24918"/>
                  <a:pt x="6201104" y="0"/>
                </a:cubicBezTo>
                <a:cubicBezTo>
                  <a:pt x="6039859" y="905562"/>
                  <a:pt x="6157344" y="2239133"/>
                  <a:pt x="6201104" y="3600986"/>
                </a:cubicBezTo>
                <a:cubicBezTo>
                  <a:pt x="4610440" y="3436225"/>
                  <a:pt x="1251952" y="3719136"/>
                  <a:pt x="0" y="3600986"/>
                </a:cubicBezTo>
                <a:cubicBezTo>
                  <a:pt x="-55725" y="1988468"/>
                  <a:pt x="17072" y="480107"/>
                  <a:pt x="0" y="0"/>
                </a:cubicBezTo>
                <a:close/>
              </a:path>
              <a:path w="6201104" h="3600986" stroke="0" extrusionOk="0">
                <a:moveTo>
                  <a:pt x="0" y="0"/>
                </a:moveTo>
                <a:cubicBezTo>
                  <a:pt x="3026249" y="11849"/>
                  <a:pt x="4647653" y="-161459"/>
                  <a:pt x="6201104" y="0"/>
                </a:cubicBezTo>
                <a:cubicBezTo>
                  <a:pt x="6204234" y="976433"/>
                  <a:pt x="6099928" y="2050896"/>
                  <a:pt x="6201104" y="3600986"/>
                </a:cubicBezTo>
                <a:cubicBezTo>
                  <a:pt x="4039359" y="3455126"/>
                  <a:pt x="2952778" y="3522662"/>
                  <a:pt x="0" y="3600986"/>
                </a:cubicBezTo>
                <a:cubicBezTo>
                  <a:pt x="74291" y="2818585"/>
                  <a:pt x="168006" y="578056"/>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3800" b="1" dirty="0">
                <a:solidFill>
                  <a:prstClr val="black"/>
                </a:solidFill>
                <a:latin typeface="Cambria" panose="02040503050406030204" pitchFamily="18" charset="0"/>
                <a:ea typeface="Cambria" panose="02040503050406030204" pitchFamily="18" charset="0"/>
                <a:cs typeface="Calibri" panose="020F0502020204030204" pitchFamily="34" charset="0"/>
              </a:rPr>
              <a:t>Nắng nóng các con vật sẽ tìm cách tránh nóng bằng cách chui vào hang, đứng dưới các tán cây như thỏ trốn vào hang tránh nóng ở hình 2d</a:t>
            </a:r>
            <a:endParaRPr kumimoji="0" lang="vi-VN" sz="3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2767406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CCB49BD-A6D0-45DB-A12A-D9D06D8DBA3C}"/>
              </a:ext>
            </a:extLst>
          </p:cNvPr>
          <p:cNvSpPr/>
          <p:nvPr/>
        </p:nvSpPr>
        <p:spPr>
          <a:xfrm>
            <a:off x="0" y="0"/>
            <a:ext cx="12192000" cy="68580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Box 17">
            <a:extLst>
              <a:ext uri="{FF2B5EF4-FFF2-40B4-BE49-F238E27FC236}">
                <a16:creationId xmlns:a16="http://schemas.microsoft.com/office/drawing/2014/main" id="{DF58F265-8A09-829D-E619-9864E9DE470C}"/>
              </a:ext>
            </a:extLst>
          </p:cNvPr>
          <p:cNvSpPr txBox="1">
            <a:spLocks noChangeArrowheads="1"/>
          </p:cNvSpPr>
          <p:nvPr/>
        </p:nvSpPr>
        <p:spPr bwMode="auto">
          <a:xfrm>
            <a:off x="220717" y="129381"/>
            <a:ext cx="11624442" cy="1754326"/>
          </a:xfrm>
          <a:prstGeom prst="rect">
            <a:avLst/>
          </a:prstGeom>
          <a:solidFill>
            <a:schemeClr val="accent6">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Khi nhiệt độ của môi trường quá thấp</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quá cao hoặc thay đổi đột ngột</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động vật có thế bị chết nên chúng thường tìm cách tránh: </a:t>
            </a:r>
          </a:p>
        </p:txBody>
      </p:sp>
      <p:pic>
        <p:nvPicPr>
          <p:cNvPr id="3" name="Picture 2">
            <a:extLst>
              <a:ext uri="{FF2B5EF4-FFF2-40B4-BE49-F238E27FC236}">
                <a16:creationId xmlns:a16="http://schemas.microsoft.com/office/drawing/2014/main" id="{209F1C66-4A18-1B43-04D5-D88205131578}"/>
              </a:ext>
            </a:extLst>
          </p:cNvPr>
          <p:cNvPicPr>
            <a:picLocks noChangeAspect="1"/>
          </p:cNvPicPr>
          <p:nvPr/>
        </p:nvPicPr>
        <p:blipFill>
          <a:blip r:embed="rId2"/>
          <a:stretch>
            <a:fillRect/>
          </a:stretch>
        </p:blipFill>
        <p:spPr>
          <a:xfrm>
            <a:off x="339450" y="2482083"/>
            <a:ext cx="5274014" cy="33406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a:extLst>
              <a:ext uri="{FF2B5EF4-FFF2-40B4-BE49-F238E27FC236}">
                <a16:creationId xmlns:a16="http://schemas.microsoft.com/office/drawing/2014/main" id="{4D742952-E451-E481-0B79-8F79625B8DE3}"/>
              </a:ext>
            </a:extLst>
          </p:cNvPr>
          <p:cNvSpPr txBox="1"/>
          <p:nvPr/>
        </p:nvSpPr>
        <p:spPr>
          <a:xfrm>
            <a:off x="5896302" y="2631005"/>
            <a:ext cx="5990897" cy="3016210"/>
          </a:xfrm>
          <a:custGeom>
            <a:avLst/>
            <a:gdLst>
              <a:gd name="connsiteX0" fmla="*/ 0 w 5990897"/>
              <a:gd name="connsiteY0" fmla="*/ 0 h 3016210"/>
              <a:gd name="connsiteX1" fmla="*/ 5990897 w 5990897"/>
              <a:gd name="connsiteY1" fmla="*/ 0 h 3016210"/>
              <a:gd name="connsiteX2" fmla="*/ 5990897 w 5990897"/>
              <a:gd name="connsiteY2" fmla="*/ 3016210 h 3016210"/>
              <a:gd name="connsiteX3" fmla="*/ 0 w 5990897"/>
              <a:gd name="connsiteY3" fmla="*/ 3016210 h 3016210"/>
              <a:gd name="connsiteX4" fmla="*/ 0 w 5990897"/>
              <a:gd name="connsiteY4" fmla="*/ 0 h 3016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0897" h="3016210" fill="none" extrusionOk="0">
                <a:moveTo>
                  <a:pt x="0" y="0"/>
                </a:moveTo>
                <a:cubicBezTo>
                  <a:pt x="2359107" y="5222"/>
                  <a:pt x="5123580" y="24918"/>
                  <a:pt x="5990897" y="0"/>
                </a:cubicBezTo>
                <a:cubicBezTo>
                  <a:pt x="5829652" y="847173"/>
                  <a:pt x="5947137" y="2205305"/>
                  <a:pt x="5990897" y="3016210"/>
                </a:cubicBezTo>
                <a:cubicBezTo>
                  <a:pt x="3328178" y="2851449"/>
                  <a:pt x="1735428" y="3134360"/>
                  <a:pt x="0" y="3016210"/>
                </a:cubicBezTo>
                <a:cubicBezTo>
                  <a:pt x="-55725" y="2373144"/>
                  <a:pt x="17072" y="1024845"/>
                  <a:pt x="0" y="0"/>
                </a:cubicBezTo>
                <a:close/>
              </a:path>
              <a:path w="5990897" h="3016210" stroke="0" extrusionOk="0">
                <a:moveTo>
                  <a:pt x="0" y="0"/>
                </a:moveTo>
                <a:cubicBezTo>
                  <a:pt x="2332566" y="11849"/>
                  <a:pt x="3785804" y="-161459"/>
                  <a:pt x="5990897" y="0"/>
                </a:cubicBezTo>
                <a:cubicBezTo>
                  <a:pt x="5994027" y="684066"/>
                  <a:pt x="5889721" y="2078689"/>
                  <a:pt x="5990897" y="3016210"/>
                </a:cubicBezTo>
                <a:cubicBezTo>
                  <a:pt x="4901208" y="2870350"/>
                  <a:pt x="2889716" y="2937886"/>
                  <a:pt x="0" y="3016210"/>
                </a:cubicBezTo>
                <a:cubicBezTo>
                  <a:pt x="74291" y="2476884"/>
                  <a:pt x="168006" y="494870"/>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en-US" sz="3800" b="1" dirty="0">
                <a:solidFill>
                  <a:prstClr val="black"/>
                </a:solidFill>
                <a:latin typeface="Cambria" panose="02040503050406030204" pitchFamily="18" charset="0"/>
                <a:ea typeface="Cambria" panose="02040503050406030204" pitchFamily="18" charset="0"/>
                <a:cs typeface="Calibri" panose="020F0502020204030204" pitchFamily="34" charset="0"/>
              </a:rPr>
              <a:t>K</a:t>
            </a:r>
            <a:r>
              <a:rPr lang="vi-VN" sz="3800" b="1" dirty="0">
                <a:solidFill>
                  <a:prstClr val="black"/>
                </a:solidFill>
                <a:latin typeface="Cambria" panose="02040503050406030204" pitchFamily="18" charset="0"/>
                <a:ea typeface="Cambria" panose="02040503050406030204" pitchFamily="18" charset="0"/>
                <a:cs typeface="Calibri" panose="020F0502020204030204" pitchFamily="34" charset="0"/>
              </a:rPr>
              <a:t>hi mùa đông khi nhiệt độ th</a:t>
            </a:r>
            <a:r>
              <a:rPr lang="en-US" sz="3800" b="1" dirty="0">
                <a:solidFill>
                  <a:prstClr val="black"/>
                </a:solidFill>
                <a:latin typeface="Cambria" panose="02040503050406030204" pitchFamily="18" charset="0"/>
                <a:ea typeface="Cambria" panose="02040503050406030204" pitchFamily="18" charset="0"/>
                <a:cs typeface="Calibri" panose="020F0502020204030204" pitchFamily="34" charset="0"/>
              </a:rPr>
              <a:t>ấ</a:t>
            </a:r>
            <a:r>
              <a:rPr lang="vi-VN" sz="3800" b="1" dirty="0">
                <a:solidFill>
                  <a:prstClr val="black"/>
                </a:solidFill>
                <a:latin typeface="Cambria" panose="02040503050406030204" pitchFamily="18" charset="0"/>
                <a:ea typeface="Cambria" panose="02040503050406030204" pitchFamily="18" charset="0"/>
                <a:cs typeface="Calibri" panose="020F0502020204030204" pitchFamily="34" charset="0"/>
              </a:rPr>
              <a:t>p, gấu thường ngủ đông trong hang đ</a:t>
            </a:r>
            <a:r>
              <a:rPr lang="en-US" sz="3800" b="1" dirty="0">
                <a:solidFill>
                  <a:prstClr val="black"/>
                </a:solidFill>
                <a:latin typeface="Cambria" panose="02040503050406030204" pitchFamily="18" charset="0"/>
                <a:ea typeface="Cambria" panose="02040503050406030204" pitchFamily="18" charset="0"/>
                <a:cs typeface="Calibri" panose="020F0502020204030204" pitchFamily="34" charset="0"/>
              </a:rPr>
              <a:t>ể</a:t>
            </a:r>
            <a:r>
              <a:rPr lang="vi-VN" sz="3800" b="1" dirty="0">
                <a:solidFill>
                  <a:prstClr val="black"/>
                </a:solidFill>
                <a:latin typeface="Cambria" panose="02040503050406030204" pitchFamily="18" charset="0"/>
                <a:ea typeface="Cambria" panose="02040503050406030204" pitchFamily="18" charset="0"/>
                <a:cs typeface="Calibri" panose="020F0502020204030204" pitchFamily="34" charset="0"/>
              </a:rPr>
              <a:t> tránh rét,</a:t>
            </a:r>
            <a:r>
              <a:rPr lang="en-US" sz="38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3800" b="1" dirty="0">
                <a:solidFill>
                  <a:prstClr val="black"/>
                </a:solidFill>
                <a:latin typeface="Cambria" panose="02040503050406030204" pitchFamily="18" charset="0"/>
                <a:ea typeface="Cambria" panose="02040503050406030204" pitchFamily="18" charset="0"/>
                <a:cs typeface="Calibri" panose="020F0502020204030204" pitchFamily="34" charset="0"/>
              </a:rPr>
              <a:t>cơ thể hầu như không phát triển</a:t>
            </a:r>
            <a:endParaRPr kumimoji="0" lang="vi-VN" sz="3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857076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173DCE9-B178-4884-A5A1-736DF9CF7CC9}"/>
              </a:ext>
            </a:extLst>
          </p:cNvPr>
          <p:cNvPicPr>
            <a:picLocks noChangeAspect="1"/>
          </p:cNvPicPr>
          <p:nvPr/>
        </p:nvPicPr>
        <p:blipFill rotWithShape="1">
          <a:blip r:embed="rId2"/>
          <a:srcRect r="179"/>
          <a:stretch/>
        </p:blipFill>
        <p:spPr>
          <a:xfrm>
            <a:off x="-73891" y="-83561"/>
            <a:ext cx="12283546" cy="6882768"/>
          </a:xfrm>
          <a:prstGeom prst="rect">
            <a:avLst/>
          </a:prstGeom>
        </p:spPr>
      </p:pic>
      <p:sp>
        <p:nvSpPr>
          <p:cNvPr id="32" name="Rectangle 31">
            <a:extLst>
              <a:ext uri="{FF2B5EF4-FFF2-40B4-BE49-F238E27FC236}">
                <a16:creationId xmlns:a16="http://schemas.microsoft.com/office/drawing/2014/main" id="{23815E98-EA11-4180-85AE-B12AAE5BF602}"/>
              </a:ext>
            </a:extLst>
          </p:cNvPr>
          <p:cNvSpPr/>
          <p:nvPr/>
        </p:nvSpPr>
        <p:spPr>
          <a:xfrm>
            <a:off x="-83127" y="-83561"/>
            <a:ext cx="12393565" cy="6961786"/>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F43DB25-9453-472E-ABF6-41AA78E1EB74}"/>
              </a:ext>
            </a:extLst>
          </p:cNvPr>
          <p:cNvGrpSpPr/>
          <p:nvPr/>
        </p:nvGrpSpPr>
        <p:grpSpPr>
          <a:xfrm>
            <a:off x="208622" y="943277"/>
            <a:ext cx="10494187" cy="1497056"/>
            <a:chOff x="848906" y="1006764"/>
            <a:chExt cx="10494187" cy="1981628"/>
          </a:xfrm>
        </p:grpSpPr>
        <p:grpSp>
          <p:nvGrpSpPr>
            <p:cNvPr id="3" name="Group 2">
              <a:extLst>
                <a:ext uri="{FF2B5EF4-FFF2-40B4-BE49-F238E27FC236}">
                  <a16:creationId xmlns:a16="http://schemas.microsoft.com/office/drawing/2014/main" id="{9D98DF67-D230-46CA-B74A-7320338DF59F}"/>
                </a:ext>
              </a:extLst>
            </p:cNvPr>
            <p:cNvGrpSpPr/>
            <p:nvPr/>
          </p:nvGrpSpPr>
          <p:grpSpPr>
            <a:xfrm>
              <a:off x="848906" y="1006764"/>
              <a:ext cx="10494187" cy="1981628"/>
              <a:chOff x="1392517" y="1212288"/>
              <a:chExt cx="8641893" cy="2052759"/>
            </a:xfrm>
          </p:grpSpPr>
          <p:sp>
            <p:nvSpPr>
              <p:cNvPr id="8" name="Rectangle: Rounded Corners 7">
                <a:extLst>
                  <a:ext uri="{FF2B5EF4-FFF2-40B4-BE49-F238E27FC236}">
                    <a16:creationId xmlns:a16="http://schemas.microsoft.com/office/drawing/2014/main" id="{E7C6B49B-6017-4338-9541-48E3C544263F}"/>
                  </a:ext>
                </a:extLst>
              </p:cNvPr>
              <p:cNvSpPr/>
              <p:nvPr/>
            </p:nvSpPr>
            <p:spPr>
              <a:xfrm>
                <a:off x="2101266" y="1740282"/>
                <a:ext cx="7933144" cy="1524765"/>
              </a:xfrm>
              <a:prstGeom prst="roundRect">
                <a:avLst>
                  <a:gd name="adj" fmla="val 50000"/>
                </a:avLst>
              </a:prstGeom>
              <a:solidFill>
                <a:schemeClr val="accent4">
                  <a:lumMod val="40000"/>
                  <a:lumOff val="6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ea typeface="+mn-ea"/>
                  <a:cs typeface="+mn-cs"/>
                </a:endParaRPr>
              </a:p>
            </p:txBody>
          </p:sp>
          <p:pic>
            <p:nvPicPr>
              <p:cNvPr id="12" name="Picture 11">
                <a:extLst>
                  <a:ext uri="{FF2B5EF4-FFF2-40B4-BE49-F238E27FC236}">
                    <a16:creationId xmlns:a16="http://schemas.microsoft.com/office/drawing/2014/main" id="{952EEE02-BAAE-4A4B-BC56-E1AFC66DA66C}"/>
                  </a:ext>
                </a:extLst>
              </p:cNvPr>
              <p:cNvPicPr>
                <a:picLocks noChangeAspect="1"/>
              </p:cNvPicPr>
              <p:nvPr/>
            </p:nvPicPr>
            <p:blipFill rotWithShape="1">
              <a:blip r:embed="rId3">
                <a:extLst>
                  <a:ext uri="{28A0092B-C50C-407E-A947-70E740481C1C}">
                    <a14:useLocalDpi xmlns:a14="http://schemas.microsoft.com/office/drawing/2010/main" val="0"/>
                  </a:ext>
                </a:extLst>
              </a:blip>
              <a:srcRect t="47592" r="62604"/>
              <a:stretch/>
            </p:blipFill>
            <p:spPr>
              <a:xfrm>
                <a:off x="1392517" y="1212288"/>
                <a:ext cx="1349216" cy="1063589"/>
              </a:xfrm>
              <a:prstGeom prst="rect">
                <a:avLst/>
              </a:prstGeom>
            </p:spPr>
          </p:pic>
          <p:sp>
            <p:nvSpPr>
              <p:cNvPr id="2" name="Oval 1">
                <a:extLst>
                  <a:ext uri="{FF2B5EF4-FFF2-40B4-BE49-F238E27FC236}">
                    <a16:creationId xmlns:a16="http://schemas.microsoft.com/office/drawing/2014/main" id="{E0EC621F-F486-47CF-BC9F-B868452F8DE6}"/>
                  </a:ext>
                </a:extLst>
              </p:cNvPr>
              <p:cNvSpPr/>
              <p:nvPr/>
            </p:nvSpPr>
            <p:spPr>
              <a:xfrm>
                <a:off x="1713685" y="2095628"/>
                <a:ext cx="1013509" cy="1151690"/>
              </a:xfrm>
              <a:prstGeom prst="ellipse">
                <a:avLst/>
              </a:prstGeom>
              <a:solidFill>
                <a:schemeClr val="accent5">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w="38100">
                    <a:solidFill>
                      <a:srgbClr val="0070C0"/>
                    </a:solidFill>
                  </a:ln>
                  <a:solidFill>
                    <a:prstClr val="white"/>
                  </a:solidFill>
                  <a:effectLst/>
                  <a:uLnTx/>
                  <a:uFillTx/>
                  <a:ea typeface="+mn-ea"/>
                  <a:cs typeface="+mn-cs"/>
                </a:endParaRPr>
              </a:p>
            </p:txBody>
          </p:sp>
          <p:sp>
            <p:nvSpPr>
              <p:cNvPr id="10" name="Rectangle 9">
                <a:extLst>
                  <a:ext uri="{FF2B5EF4-FFF2-40B4-BE49-F238E27FC236}">
                    <a16:creationId xmlns:a16="http://schemas.microsoft.com/office/drawing/2014/main" id="{43F02EC4-8ED7-473B-B3B5-0E7CD270537B}"/>
                  </a:ext>
                </a:extLst>
              </p:cNvPr>
              <p:cNvSpPr/>
              <p:nvPr/>
            </p:nvSpPr>
            <p:spPr>
              <a:xfrm>
                <a:off x="1824173" y="1721665"/>
                <a:ext cx="729782" cy="1370944"/>
              </a:xfrm>
              <a:prstGeom prst="rect">
                <a:avLst/>
              </a:prstGeom>
              <a:noFill/>
              <a:effectLst>
                <a:outerShdw blurRad="50800" dist="50800" dir="5400000" algn="ctr" rotWithShape="0">
                  <a:srgbClr val="000000">
                    <a:alpha val="89000"/>
                  </a:srgbClr>
                </a:outerShdw>
              </a:effectLst>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9525">
                      <a:solidFill>
                        <a:sysClr val="windowText" lastClr="000000"/>
                      </a:solidFill>
                      <a:prstDash val="solid"/>
                    </a:ln>
                    <a:solidFill>
                      <a:srgbClr val="FF6699"/>
                    </a:solidFill>
                    <a:effectLst/>
                    <a:uLnTx/>
                    <a:uFillTx/>
                    <a:ea typeface="+mn-ea"/>
                    <a:cs typeface="+mn-cs"/>
                  </a:rPr>
                  <a:t>1             </a:t>
                </a:r>
              </a:p>
            </p:txBody>
          </p:sp>
        </p:grpSp>
        <p:sp>
          <p:nvSpPr>
            <p:cNvPr id="11" name="TextBox 10">
              <a:extLst>
                <a:ext uri="{FF2B5EF4-FFF2-40B4-BE49-F238E27FC236}">
                  <a16:creationId xmlns:a16="http://schemas.microsoft.com/office/drawing/2014/main" id="{FB002248-9FC7-488D-9008-5FE9425D94A0}"/>
                </a:ext>
              </a:extLst>
            </p:cNvPr>
            <p:cNvSpPr txBox="1"/>
            <p:nvPr/>
          </p:nvSpPr>
          <p:spPr>
            <a:xfrm>
              <a:off x="2743484" y="1671229"/>
              <a:ext cx="8336200" cy="856838"/>
            </a:xfrm>
            <a:prstGeom prst="rect">
              <a:avLst/>
            </a:prstGeom>
            <a:noFill/>
            <a:effectLst/>
          </p:spPr>
          <p:txBody>
            <a:bodyPr wrap="square" lIns="0" tIns="0" rIns="0" bIns="0" rtlCol="0">
              <a:spAutoFit/>
            </a:bodyPr>
            <a:lstStyle/>
            <a:p>
              <a:pPr marL="0" marR="0" indent="228600" algn="just">
                <a:lnSpc>
                  <a:spcPct val="120000"/>
                </a:lnSpc>
                <a:spcBef>
                  <a:spcPts val="0"/>
                </a:spcBef>
                <a:spcAft>
                  <a:spcPts val="0"/>
                </a:spcAft>
              </a:pPr>
              <a:r>
                <a:rPr lang="nl-NL" sz="2400" b="1" dirty="0">
                  <a:effectLst/>
                  <a:ea typeface="Calibri" panose="020F0502020204030204" pitchFamily="34" charset="0"/>
                </a:rPr>
                <a:t>Đưa được dẫn chứng cho thấy động vật cần ánh sáng, không khí, nước, nhiệt độ và thức ăn để sống và phát triển.</a:t>
              </a:r>
              <a:endParaRPr lang="en-US" sz="2400" b="1" dirty="0">
                <a:effectLst/>
                <a:ea typeface="Calibri" panose="020F0502020204030204" pitchFamily="34" charset="0"/>
              </a:endParaRPr>
            </a:p>
          </p:txBody>
        </p:sp>
      </p:grpSp>
      <p:grpSp>
        <p:nvGrpSpPr>
          <p:cNvPr id="30" name="Group 29">
            <a:extLst>
              <a:ext uri="{FF2B5EF4-FFF2-40B4-BE49-F238E27FC236}">
                <a16:creationId xmlns:a16="http://schemas.microsoft.com/office/drawing/2014/main" id="{719A1F50-EE21-4B72-AF06-0585E3EFCBBA}"/>
              </a:ext>
            </a:extLst>
          </p:cNvPr>
          <p:cNvGrpSpPr/>
          <p:nvPr/>
        </p:nvGrpSpPr>
        <p:grpSpPr>
          <a:xfrm>
            <a:off x="1373439" y="2249999"/>
            <a:ext cx="10675686" cy="1931476"/>
            <a:chOff x="1247741" y="3066172"/>
            <a:chExt cx="10675686" cy="1957626"/>
          </a:xfrm>
        </p:grpSpPr>
        <p:grpSp>
          <p:nvGrpSpPr>
            <p:cNvPr id="14" name="Group 13">
              <a:extLst>
                <a:ext uri="{FF2B5EF4-FFF2-40B4-BE49-F238E27FC236}">
                  <a16:creationId xmlns:a16="http://schemas.microsoft.com/office/drawing/2014/main" id="{7669DED0-7F7A-47E8-AC0D-925CB020E15B}"/>
                </a:ext>
              </a:extLst>
            </p:cNvPr>
            <p:cNvGrpSpPr/>
            <p:nvPr/>
          </p:nvGrpSpPr>
          <p:grpSpPr>
            <a:xfrm>
              <a:off x="1247741" y="3066172"/>
              <a:ext cx="10675686" cy="1957626"/>
              <a:chOff x="923364" y="1053424"/>
              <a:chExt cx="10675686" cy="1957626"/>
            </a:xfrm>
          </p:grpSpPr>
          <p:grpSp>
            <p:nvGrpSpPr>
              <p:cNvPr id="15" name="Group 14">
                <a:extLst>
                  <a:ext uri="{FF2B5EF4-FFF2-40B4-BE49-F238E27FC236}">
                    <a16:creationId xmlns:a16="http://schemas.microsoft.com/office/drawing/2014/main" id="{E69CF4E0-8A01-4C3F-80C5-3F76C6B73B8B}"/>
                  </a:ext>
                </a:extLst>
              </p:cNvPr>
              <p:cNvGrpSpPr/>
              <p:nvPr/>
            </p:nvGrpSpPr>
            <p:grpSpPr>
              <a:xfrm>
                <a:off x="923364" y="1053424"/>
                <a:ext cx="10419729" cy="1957626"/>
                <a:chOff x="1453833" y="1260623"/>
                <a:chExt cx="8580577" cy="2027895"/>
              </a:xfrm>
            </p:grpSpPr>
            <p:sp>
              <p:nvSpPr>
                <p:cNvPr id="17" name="Rectangle: Rounded Corners 16">
                  <a:extLst>
                    <a:ext uri="{FF2B5EF4-FFF2-40B4-BE49-F238E27FC236}">
                      <a16:creationId xmlns:a16="http://schemas.microsoft.com/office/drawing/2014/main" id="{1FEF7B64-04D9-468E-A332-1DDDFBA72B96}"/>
                    </a:ext>
                  </a:extLst>
                </p:cNvPr>
                <p:cNvSpPr/>
                <p:nvPr/>
              </p:nvSpPr>
              <p:spPr>
                <a:xfrm>
                  <a:off x="2101266" y="1740282"/>
                  <a:ext cx="7933144" cy="1524765"/>
                </a:xfrm>
                <a:prstGeom prst="roundRect">
                  <a:avLst>
                    <a:gd name="adj" fmla="val 50000"/>
                  </a:avLst>
                </a:prstGeom>
                <a:solidFill>
                  <a:schemeClr val="accent6">
                    <a:lumMod val="40000"/>
                    <a:lumOff val="6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ea typeface="+mn-ea"/>
                    <a:cs typeface="+mn-cs"/>
                  </a:endParaRPr>
                </a:p>
              </p:txBody>
            </p:sp>
            <p:pic>
              <p:nvPicPr>
                <p:cNvPr id="18" name="Picture 17">
                  <a:extLst>
                    <a:ext uri="{FF2B5EF4-FFF2-40B4-BE49-F238E27FC236}">
                      <a16:creationId xmlns:a16="http://schemas.microsoft.com/office/drawing/2014/main" id="{5ED74A3B-29B8-4738-A8C1-246BC7805A63}"/>
                    </a:ext>
                  </a:extLst>
                </p:cNvPr>
                <p:cNvPicPr>
                  <a:picLocks noChangeAspect="1"/>
                </p:cNvPicPr>
                <p:nvPr/>
              </p:nvPicPr>
              <p:blipFill rotWithShape="1">
                <a:blip r:embed="rId3">
                  <a:extLst>
                    <a:ext uri="{28A0092B-C50C-407E-A947-70E740481C1C}">
                      <a14:useLocalDpi xmlns:a14="http://schemas.microsoft.com/office/drawing/2010/main" val="0"/>
                    </a:ext>
                  </a:extLst>
                </a:blip>
                <a:srcRect t="47592" r="62604"/>
                <a:stretch/>
              </p:blipFill>
              <p:spPr>
                <a:xfrm>
                  <a:off x="1453833" y="1260623"/>
                  <a:ext cx="1287899" cy="1015253"/>
                </a:xfrm>
                <a:prstGeom prst="rect">
                  <a:avLst/>
                </a:prstGeom>
              </p:spPr>
            </p:pic>
            <p:sp>
              <p:nvSpPr>
                <p:cNvPr id="19" name="Oval 18">
                  <a:extLst>
                    <a:ext uri="{FF2B5EF4-FFF2-40B4-BE49-F238E27FC236}">
                      <a16:creationId xmlns:a16="http://schemas.microsoft.com/office/drawing/2014/main" id="{7ED47E01-29D5-49D7-9E4B-3213E283B4CF}"/>
                    </a:ext>
                  </a:extLst>
                </p:cNvPr>
                <p:cNvSpPr/>
                <p:nvPr/>
              </p:nvSpPr>
              <p:spPr>
                <a:xfrm>
                  <a:off x="1713685" y="2095628"/>
                  <a:ext cx="1013509" cy="1151690"/>
                </a:xfrm>
                <a:prstGeom prst="ellipse">
                  <a:avLst/>
                </a:prstGeom>
                <a:solidFill>
                  <a:schemeClr val="accent5">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w="38100">
                      <a:solidFill>
                        <a:srgbClr val="0070C0"/>
                      </a:solidFill>
                    </a:ln>
                    <a:solidFill>
                      <a:prstClr val="white"/>
                    </a:solidFill>
                    <a:effectLst/>
                    <a:uLnTx/>
                    <a:uFillTx/>
                    <a:ea typeface="+mn-ea"/>
                    <a:cs typeface="+mn-cs"/>
                  </a:endParaRPr>
                </a:p>
              </p:txBody>
            </p:sp>
            <p:sp>
              <p:nvSpPr>
                <p:cNvPr id="20" name="Rectangle 19">
                  <a:extLst>
                    <a:ext uri="{FF2B5EF4-FFF2-40B4-BE49-F238E27FC236}">
                      <a16:creationId xmlns:a16="http://schemas.microsoft.com/office/drawing/2014/main" id="{A37198A7-453C-43C7-8372-AFB823C2B856}"/>
                    </a:ext>
                  </a:extLst>
                </p:cNvPr>
                <p:cNvSpPr/>
                <p:nvPr/>
              </p:nvSpPr>
              <p:spPr>
                <a:xfrm>
                  <a:off x="1855548" y="1917574"/>
                  <a:ext cx="729782" cy="1370944"/>
                </a:xfrm>
                <a:prstGeom prst="rect">
                  <a:avLst/>
                </a:prstGeom>
                <a:noFill/>
                <a:effectLst>
                  <a:outerShdw blurRad="50800" dist="50800" dir="5400000" algn="ctr" rotWithShape="0">
                    <a:srgbClr val="000000">
                      <a:alpha val="89000"/>
                    </a:srgbClr>
                  </a:outerShdw>
                </a:effectLst>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9525">
                        <a:solidFill>
                          <a:sysClr val="windowText" lastClr="000000"/>
                        </a:solidFill>
                        <a:prstDash val="solid"/>
                      </a:ln>
                      <a:solidFill>
                        <a:srgbClr val="FF6699"/>
                      </a:solidFill>
                      <a:effectLst/>
                      <a:uLnTx/>
                      <a:uFillTx/>
                      <a:ea typeface="+mn-ea"/>
                      <a:cs typeface="+mn-cs"/>
                    </a:rPr>
                    <a:t>2             </a:t>
                  </a:r>
                </a:p>
              </p:txBody>
            </p:sp>
          </p:grpSp>
          <p:sp>
            <p:nvSpPr>
              <p:cNvPr id="16" name="TextBox 15">
                <a:extLst>
                  <a:ext uri="{FF2B5EF4-FFF2-40B4-BE49-F238E27FC236}">
                    <a16:creationId xmlns:a16="http://schemas.microsoft.com/office/drawing/2014/main" id="{607E6B6C-A153-446D-99C0-37BDB54F5E9F}"/>
                  </a:ext>
                </a:extLst>
              </p:cNvPr>
              <p:cNvSpPr txBox="1"/>
              <p:nvPr/>
            </p:nvSpPr>
            <p:spPr>
              <a:xfrm>
                <a:off x="2740266" y="1671625"/>
                <a:ext cx="8858784" cy="677108"/>
              </a:xfrm>
              <a:prstGeom prst="rect">
                <a:avLst/>
              </a:prstGeom>
              <a:noFill/>
              <a:effectLst/>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lumMod val="95000"/>
                      <a:lumOff val="5000"/>
                    </a:prstClr>
                  </a:solidFill>
                  <a:effectLst/>
                  <a:uLnTx/>
                  <a:uFillTx/>
                  <a:ea typeface="+mn-ea"/>
                  <a:cs typeface="Calibri" panose="020F0502020204030204" pitchFamily="34" charset="0"/>
                </a:endParaRPr>
              </a:p>
            </p:txBody>
          </p:sp>
        </p:grpSp>
        <p:sp>
          <p:nvSpPr>
            <p:cNvPr id="21" name="TextBox 20">
              <a:extLst>
                <a:ext uri="{FF2B5EF4-FFF2-40B4-BE49-F238E27FC236}">
                  <a16:creationId xmlns:a16="http://schemas.microsoft.com/office/drawing/2014/main" id="{95770F18-CEA6-4CBE-ACF7-855217231625}"/>
                </a:ext>
              </a:extLst>
            </p:cNvPr>
            <p:cNvSpPr txBox="1"/>
            <p:nvPr/>
          </p:nvSpPr>
          <p:spPr>
            <a:xfrm>
              <a:off x="3046988" y="3666243"/>
              <a:ext cx="8381139" cy="1300036"/>
            </a:xfrm>
            <a:prstGeom prst="rect">
              <a:avLst/>
            </a:prstGeom>
            <a:noFill/>
            <a:effectLst/>
          </p:spPr>
          <p:txBody>
            <a:bodyPr wrap="square" lIns="0" tIns="0" rIns="0" bIns="0" rtlCol="0">
              <a:spAutoFit/>
            </a:bodyPr>
            <a:lstStyle/>
            <a:p>
              <a:pPr marL="0" marR="0" indent="228600" algn="just">
                <a:lnSpc>
                  <a:spcPct val="120000"/>
                </a:lnSpc>
                <a:spcBef>
                  <a:spcPts val="0"/>
                </a:spcBef>
                <a:spcAft>
                  <a:spcPts val="0"/>
                </a:spcAft>
              </a:pPr>
              <a:r>
                <a:rPr lang="nl-NL" sz="2400" b="1" dirty="0">
                  <a:effectLst/>
                  <a:ea typeface="Calibri" panose="020F0502020204030204" pitchFamily="34" charset="0"/>
                </a:rPr>
                <a:t>Trình bày được động vật không tự tổng hợp được các chất dinh dưỡng, phải sử dụng các chất dinh dưỡng của thực vật và động vật khác để sống.</a:t>
              </a:r>
              <a:endParaRPr lang="en-US" sz="2400" b="1" dirty="0">
                <a:effectLst/>
                <a:ea typeface="Calibri" panose="020F0502020204030204" pitchFamily="34" charset="0"/>
              </a:endParaRPr>
            </a:p>
          </p:txBody>
        </p:sp>
      </p:grpSp>
      <p:grpSp>
        <p:nvGrpSpPr>
          <p:cNvPr id="31" name="Group 30">
            <a:extLst>
              <a:ext uri="{FF2B5EF4-FFF2-40B4-BE49-F238E27FC236}">
                <a16:creationId xmlns:a16="http://schemas.microsoft.com/office/drawing/2014/main" id="{AEBE32E7-444F-489A-8193-48008F9BBC5F}"/>
              </a:ext>
            </a:extLst>
          </p:cNvPr>
          <p:cNvGrpSpPr/>
          <p:nvPr/>
        </p:nvGrpSpPr>
        <p:grpSpPr>
          <a:xfrm>
            <a:off x="-256085" y="3939253"/>
            <a:ext cx="11239627" cy="1674043"/>
            <a:chOff x="290015" y="4836505"/>
            <a:chExt cx="11239627" cy="2296681"/>
          </a:xfrm>
        </p:grpSpPr>
        <p:grpSp>
          <p:nvGrpSpPr>
            <p:cNvPr id="22" name="Group 21">
              <a:extLst>
                <a:ext uri="{FF2B5EF4-FFF2-40B4-BE49-F238E27FC236}">
                  <a16:creationId xmlns:a16="http://schemas.microsoft.com/office/drawing/2014/main" id="{6D0E3F20-0586-40CF-AE64-008E9C61D905}"/>
                </a:ext>
              </a:extLst>
            </p:cNvPr>
            <p:cNvGrpSpPr/>
            <p:nvPr/>
          </p:nvGrpSpPr>
          <p:grpSpPr>
            <a:xfrm>
              <a:off x="290015" y="4836505"/>
              <a:ext cx="11239627" cy="2296681"/>
              <a:chOff x="848906" y="1006764"/>
              <a:chExt cx="10975030" cy="2406030"/>
            </a:xfrm>
          </p:grpSpPr>
          <p:grpSp>
            <p:nvGrpSpPr>
              <p:cNvPr id="23" name="Group 22">
                <a:extLst>
                  <a:ext uri="{FF2B5EF4-FFF2-40B4-BE49-F238E27FC236}">
                    <a16:creationId xmlns:a16="http://schemas.microsoft.com/office/drawing/2014/main" id="{51018C09-AFA8-4E04-9C7C-000E51110525}"/>
                  </a:ext>
                </a:extLst>
              </p:cNvPr>
              <p:cNvGrpSpPr/>
              <p:nvPr/>
            </p:nvGrpSpPr>
            <p:grpSpPr>
              <a:xfrm>
                <a:off x="848906" y="1006764"/>
                <a:ext cx="10975030" cy="2406030"/>
                <a:chOff x="1392517" y="1212288"/>
                <a:chExt cx="9037864" cy="2492395"/>
              </a:xfrm>
            </p:grpSpPr>
            <p:sp>
              <p:nvSpPr>
                <p:cNvPr id="25" name="Rectangle: Rounded Corners 24">
                  <a:extLst>
                    <a:ext uri="{FF2B5EF4-FFF2-40B4-BE49-F238E27FC236}">
                      <a16:creationId xmlns:a16="http://schemas.microsoft.com/office/drawing/2014/main" id="{5AAA97C8-621D-4CD8-91C4-7FA4CD7C9C51}"/>
                    </a:ext>
                  </a:extLst>
                </p:cNvPr>
                <p:cNvSpPr/>
                <p:nvPr/>
              </p:nvSpPr>
              <p:spPr>
                <a:xfrm>
                  <a:off x="2101265" y="1740282"/>
                  <a:ext cx="8329116" cy="1524765"/>
                </a:xfrm>
                <a:prstGeom prst="roundRect">
                  <a:avLst>
                    <a:gd name="adj" fmla="val 50000"/>
                  </a:avLst>
                </a:prstGeom>
                <a:solidFill>
                  <a:schemeClr val="accent2">
                    <a:lumMod val="40000"/>
                    <a:lumOff val="6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ea typeface="+mn-ea"/>
                    <a:cs typeface="+mn-cs"/>
                  </a:endParaRPr>
                </a:p>
              </p:txBody>
            </p:sp>
            <p:pic>
              <p:nvPicPr>
                <p:cNvPr id="26" name="Picture 25">
                  <a:extLst>
                    <a:ext uri="{FF2B5EF4-FFF2-40B4-BE49-F238E27FC236}">
                      <a16:creationId xmlns:a16="http://schemas.microsoft.com/office/drawing/2014/main" id="{E7171249-0FEE-4E58-AD64-A4FC75F3ADA7}"/>
                    </a:ext>
                  </a:extLst>
                </p:cNvPr>
                <p:cNvPicPr>
                  <a:picLocks noChangeAspect="1"/>
                </p:cNvPicPr>
                <p:nvPr/>
              </p:nvPicPr>
              <p:blipFill rotWithShape="1">
                <a:blip r:embed="rId3">
                  <a:extLst>
                    <a:ext uri="{28A0092B-C50C-407E-A947-70E740481C1C}">
                      <a14:useLocalDpi xmlns:a14="http://schemas.microsoft.com/office/drawing/2010/main" val="0"/>
                    </a:ext>
                  </a:extLst>
                </a:blip>
                <a:srcRect t="47592" r="62604"/>
                <a:stretch/>
              </p:blipFill>
              <p:spPr>
                <a:xfrm>
                  <a:off x="1392517" y="1212288"/>
                  <a:ext cx="1349216" cy="1063589"/>
                </a:xfrm>
                <a:prstGeom prst="rect">
                  <a:avLst/>
                </a:prstGeom>
              </p:spPr>
            </p:pic>
            <p:sp>
              <p:nvSpPr>
                <p:cNvPr id="27" name="Oval 26">
                  <a:extLst>
                    <a:ext uri="{FF2B5EF4-FFF2-40B4-BE49-F238E27FC236}">
                      <a16:creationId xmlns:a16="http://schemas.microsoft.com/office/drawing/2014/main" id="{440B4B44-0E19-40A3-AAC1-9D9FA1A52D81}"/>
                    </a:ext>
                  </a:extLst>
                </p:cNvPr>
                <p:cNvSpPr/>
                <p:nvPr/>
              </p:nvSpPr>
              <p:spPr>
                <a:xfrm>
                  <a:off x="1713685" y="2095627"/>
                  <a:ext cx="1013509" cy="1306677"/>
                </a:xfrm>
                <a:prstGeom prst="ellipse">
                  <a:avLst/>
                </a:prstGeom>
                <a:solidFill>
                  <a:schemeClr val="accent5">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w="38100">
                      <a:solidFill>
                        <a:srgbClr val="0070C0"/>
                      </a:solidFill>
                    </a:ln>
                    <a:solidFill>
                      <a:prstClr val="white"/>
                    </a:solidFill>
                    <a:effectLst/>
                    <a:uLnTx/>
                    <a:uFillTx/>
                    <a:ea typeface="+mn-ea"/>
                    <a:cs typeface="+mn-cs"/>
                  </a:endParaRPr>
                </a:p>
              </p:txBody>
            </p:sp>
            <p:sp>
              <p:nvSpPr>
                <p:cNvPr id="28" name="Rectangle 27">
                  <a:extLst>
                    <a:ext uri="{FF2B5EF4-FFF2-40B4-BE49-F238E27FC236}">
                      <a16:creationId xmlns:a16="http://schemas.microsoft.com/office/drawing/2014/main" id="{C6A8F593-07A8-4950-B2CE-A5DE69D5419A}"/>
                    </a:ext>
                  </a:extLst>
                </p:cNvPr>
                <p:cNvSpPr/>
                <p:nvPr/>
              </p:nvSpPr>
              <p:spPr>
                <a:xfrm>
                  <a:off x="1855548" y="1917575"/>
                  <a:ext cx="729782" cy="1787108"/>
                </a:xfrm>
                <a:prstGeom prst="rect">
                  <a:avLst/>
                </a:prstGeom>
                <a:noFill/>
                <a:effectLst>
                  <a:outerShdw blurRad="50800" dist="50800" dir="5400000" algn="ctr" rotWithShape="0">
                    <a:srgbClr val="000000">
                      <a:alpha val="89000"/>
                    </a:srgbClr>
                  </a:outerShdw>
                </a:effectLst>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9525">
                        <a:solidFill>
                          <a:sysClr val="windowText" lastClr="000000"/>
                        </a:solidFill>
                        <a:prstDash val="solid"/>
                      </a:ln>
                      <a:solidFill>
                        <a:srgbClr val="FF6699"/>
                      </a:solidFill>
                      <a:effectLst/>
                      <a:uLnTx/>
                      <a:uFillTx/>
                      <a:ea typeface="+mn-ea"/>
                      <a:cs typeface="+mn-cs"/>
                    </a:rPr>
                    <a:t>3             </a:t>
                  </a:r>
                </a:p>
              </p:txBody>
            </p:sp>
          </p:grpSp>
          <p:sp>
            <p:nvSpPr>
              <p:cNvPr id="24" name="TextBox 23">
                <a:extLst>
                  <a:ext uri="{FF2B5EF4-FFF2-40B4-BE49-F238E27FC236}">
                    <a16:creationId xmlns:a16="http://schemas.microsoft.com/office/drawing/2014/main" id="{7EED850D-72AA-4B15-A322-790161041E75}"/>
                  </a:ext>
                </a:extLst>
              </p:cNvPr>
              <p:cNvSpPr txBox="1"/>
              <p:nvPr/>
            </p:nvSpPr>
            <p:spPr>
              <a:xfrm>
                <a:off x="2740266" y="1671625"/>
                <a:ext cx="8858784" cy="709347"/>
              </a:xfrm>
              <a:prstGeom prst="rect">
                <a:avLst/>
              </a:prstGeom>
              <a:noFill/>
              <a:effectLst/>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lumMod val="95000"/>
                      <a:lumOff val="5000"/>
                    </a:prstClr>
                  </a:solidFill>
                  <a:effectLst/>
                  <a:uLnTx/>
                  <a:uFillTx/>
                  <a:ea typeface="+mn-ea"/>
                  <a:cs typeface="Calibri" panose="020F0502020204030204" pitchFamily="34" charset="0"/>
                </a:endParaRPr>
              </a:p>
            </p:txBody>
          </p:sp>
        </p:grpSp>
        <p:sp>
          <p:nvSpPr>
            <p:cNvPr id="29" name="TextBox 28">
              <a:extLst>
                <a:ext uri="{FF2B5EF4-FFF2-40B4-BE49-F238E27FC236}">
                  <a16:creationId xmlns:a16="http://schemas.microsoft.com/office/drawing/2014/main" id="{E92A0E29-B515-433C-94F8-BF83805F14B5}"/>
                </a:ext>
              </a:extLst>
            </p:cNvPr>
            <p:cNvSpPr txBox="1"/>
            <p:nvPr/>
          </p:nvSpPr>
          <p:spPr>
            <a:xfrm>
              <a:off x="2077669" y="5453330"/>
              <a:ext cx="9003081" cy="1175527"/>
            </a:xfrm>
            <a:prstGeom prst="rect">
              <a:avLst/>
            </a:prstGeom>
            <a:noFill/>
            <a:effectLst/>
          </p:spPr>
          <p:txBody>
            <a:bodyPr wrap="square" lIns="0" tIns="0" rIns="0" bIns="0" rtlCol="0">
              <a:spAutoFit/>
            </a:bodyPr>
            <a:lstStyle/>
            <a:p>
              <a:pPr marL="0" marR="0" indent="228600" algn="just">
                <a:lnSpc>
                  <a:spcPct val="120000"/>
                </a:lnSpc>
                <a:spcBef>
                  <a:spcPts val="0"/>
                </a:spcBef>
                <a:spcAft>
                  <a:spcPts val="0"/>
                </a:spcAft>
              </a:pPr>
              <a:r>
                <a:rPr lang="nl-NL" sz="2400" b="1" dirty="0">
                  <a:effectLst/>
                  <a:ea typeface="Calibri" panose="020F0502020204030204" pitchFamily="34" charset="0"/>
                </a:rPr>
                <a:t>Hoàn thành sơ đồ gợi ý về sự trao đổi khi nước. thức ăn của động vật với môi trường.</a:t>
              </a:r>
              <a:endParaRPr lang="en-US" sz="2400" b="1" dirty="0">
                <a:effectLst/>
                <a:ea typeface="Calibri" panose="020F0502020204030204" pitchFamily="34" charset="0"/>
              </a:endParaRPr>
            </a:p>
          </p:txBody>
        </p:sp>
      </p:grpSp>
      <p:pic>
        <p:nvPicPr>
          <p:cNvPr id="5" name="Picture 4">
            <a:extLst>
              <a:ext uri="{FF2B5EF4-FFF2-40B4-BE49-F238E27FC236}">
                <a16:creationId xmlns:a16="http://schemas.microsoft.com/office/drawing/2014/main" id="{6B527A52-B0BB-2C36-7AF2-5CC89F012EC9}"/>
              </a:ext>
            </a:extLst>
          </p:cNvPr>
          <p:cNvPicPr>
            <a:picLocks noChangeAspect="1"/>
          </p:cNvPicPr>
          <p:nvPr/>
        </p:nvPicPr>
        <p:blipFill>
          <a:blip r:embed="rId4"/>
          <a:stretch>
            <a:fillRect/>
          </a:stretch>
        </p:blipFill>
        <p:spPr>
          <a:xfrm>
            <a:off x="2870530" y="175592"/>
            <a:ext cx="7041490" cy="1115665"/>
          </a:xfrm>
          <a:prstGeom prst="rect">
            <a:avLst/>
          </a:prstGeom>
        </p:spPr>
      </p:pic>
      <p:grpSp>
        <p:nvGrpSpPr>
          <p:cNvPr id="6" name="Group 5">
            <a:extLst>
              <a:ext uri="{FF2B5EF4-FFF2-40B4-BE49-F238E27FC236}">
                <a16:creationId xmlns:a16="http://schemas.microsoft.com/office/drawing/2014/main" id="{7549CCCC-2437-DF0C-1422-AD680B5FBB0B}"/>
              </a:ext>
            </a:extLst>
          </p:cNvPr>
          <p:cNvGrpSpPr/>
          <p:nvPr/>
        </p:nvGrpSpPr>
        <p:grpSpPr>
          <a:xfrm>
            <a:off x="1046822" y="5218069"/>
            <a:ext cx="11078504" cy="1694922"/>
            <a:chOff x="848906" y="1006764"/>
            <a:chExt cx="11078504" cy="2243540"/>
          </a:xfrm>
        </p:grpSpPr>
        <p:grpSp>
          <p:nvGrpSpPr>
            <p:cNvPr id="7" name="Group 6">
              <a:extLst>
                <a:ext uri="{FF2B5EF4-FFF2-40B4-BE49-F238E27FC236}">
                  <a16:creationId xmlns:a16="http://schemas.microsoft.com/office/drawing/2014/main" id="{0F57B660-E1E0-21CA-F1C5-6A6FA2A13219}"/>
                </a:ext>
              </a:extLst>
            </p:cNvPr>
            <p:cNvGrpSpPr/>
            <p:nvPr/>
          </p:nvGrpSpPr>
          <p:grpSpPr>
            <a:xfrm>
              <a:off x="848906" y="1006764"/>
              <a:ext cx="11078504" cy="2243540"/>
              <a:chOff x="1392517" y="1212288"/>
              <a:chExt cx="9123074" cy="2324072"/>
            </a:xfrm>
          </p:grpSpPr>
          <p:sp>
            <p:nvSpPr>
              <p:cNvPr id="34" name="Rectangle: Rounded Corners 33">
                <a:extLst>
                  <a:ext uri="{FF2B5EF4-FFF2-40B4-BE49-F238E27FC236}">
                    <a16:creationId xmlns:a16="http://schemas.microsoft.com/office/drawing/2014/main" id="{5E6541B9-7561-1732-8853-6B731AEA65AB}"/>
                  </a:ext>
                </a:extLst>
              </p:cNvPr>
              <p:cNvSpPr/>
              <p:nvPr/>
            </p:nvSpPr>
            <p:spPr>
              <a:xfrm>
                <a:off x="2101266" y="1740282"/>
                <a:ext cx="8414325" cy="1524766"/>
              </a:xfrm>
              <a:prstGeom prst="roundRect">
                <a:avLst>
                  <a:gd name="adj" fmla="val 50000"/>
                </a:avLst>
              </a:prstGeom>
              <a:solidFill>
                <a:schemeClr val="accent4">
                  <a:lumMod val="40000"/>
                  <a:lumOff val="6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ea typeface="+mn-ea"/>
                  <a:cs typeface="+mn-cs"/>
                </a:endParaRPr>
              </a:p>
            </p:txBody>
          </p:sp>
          <p:pic>
            <p:nvPicPr>
              <p:cNvPr id="35" name="Picture 34">
                <a:extLst>
                  <a:ext uri="{FF2B5EF4-FFF2-40B4-BE49-F238E27FC236}">
                    <a16:creationId xmlns:a16="http://schemas.microsoft.com/office/drawing/2014/main" id="{2EE51950-6F97-A67D-C892-12C2F28D3F6D}"/>
                  </a:ext>
                </a:extLst>
              </p:cNvPr>
              <p:cNvPicPr>
                <a:picLocks noChangeAspect="1"/>
              </p:cNvPicPr>
              <p:nvPr/>
            </p:nvPicPr>
            <p:blipFill rotWithShape="1">
              <a:blip r:embed="rId3">
                <a:extLst>
                  <a:ext uri="{28A0092B-C50C-407E-A947-70E740481C1C}">
                    <a14:useLocalDpi xmlns:a14="http://schemas.microsoft.com/office/drawing/2010/main" val="0"/>
                  </a:ext>
                </a:extLst>
              </a:blip>
              <a:srcRect t="47592" r="62604"/>
              <a:stretch/>
            </p:blipFill>
            <p:spPr>
              <a:xfrm>
                <a:off x="1392517" y="1212288"/>
                <a:ext cx="1349216" cy="1063589"/>
              </a:xfrm>
              <a:prstGeom prst="rect">
                <a:avLst/>
              </a:prstGeom>
            </p:spPr>
          </p:pic>
          <p:sp>
            <p:nvSpPr>
              <p:cNvPr id="36" name="Oval 35">
                <a:extLst>
                  <a:ext uri="{FF2B5EF4-FFF2-40B4-BE49-F238E27FC236}">
                    <a16:creationId xmlns:a16="http://schemas.microsoft.com/office/drawing/2014/main" id="{D5DA8823-9651-3A7E-F102-E73B2F385745}"/>
                  </a:ext>
                </a:extLst>
              </p:cNvPr>
              <p:cNvSpPr/>
              <p:nvPr/>
            </p:nvSpPr>
            <p:spPr>
              <a:xfrm>
                <a:off x="1713685" y="2095628"/>
                <a:ext cx="1013509" cy="1151690"/>
              </a:xfrm>
              <a:prstGeom prst="ellipse">
                <a:avLst/>
              </a:prstGeom>
              <a:solidFill>
                <a:schemeClr val="accent5">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w="38100">
                    <a:solidFill>
                      <a:srgbClr val="0070C0"/>
                    </a:solidFill>
                  </a:ln>
                  <a:solidFill>
                    <a:prstClr val="white"/>
                  </a:solidFill>
                  <a:effectLst/>
                  <a:uLnTx/>
                  <a:uFillTx/>
                  <a:ea typeface="+mn-ea"/>
                  <a:cs typeface="+mn-cs"/>
                </a:endParaRPr>
              </a:p>
            </p:txBody>
          </p:sp>
          <p:sp>
            <p:nvSpPr>
              <p:cNvPr id="37" name="Rectangle 36">
                <a:extLst>
                  <a:ext uri="{FF2B5EF4-FFF2-40B4-BE49-F238E27FC236}">
                    <a16:creationId xmlns:a16="http://schemas.microsoft.com/office/drawing/2014/main" id="{AE0F8887-5B72-9FAA-C7A8-B1772DFEA814}"/>
                  </a:ext>
                </a:extLst>
              </p:cNvPr>
              <p:cNvSpPr/>
              <p:nvPr/>
            </p:nvSpPr>
            <p:spPr>
              <a:xfrm>
                <a:off x="1824173" y="1721664"/>
                <a:ext cx="729782" cy="1814696"/>
              </a:xfrm>
              <a:prstGeom prst="rect">
                <a:avLst/>
              </a:prstGeom>
              <a:noFill/>
              <a:effectLst>
                <a:outerShdw blurRad="50800" dist="50800" dir="5400000" algn="ctr" rotWithShape="0">
                  <a:srgbClr val="000000">
                    <a:alpha val="89000"/>
                  </a:srgbClr>
                </a:outerShdw>
              </a:effectLst>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9525">
                      <a:solidFill>
                        <a:sysClr val="windowText" lastClr="000000"/>
                      </a:solidFill>
                      <a:prstDash val="solid"/>
                    </a:ln>
                    <a:solidFill>
                      <a:srgbClr val="FF6699"/>
                    </a:solidFill>
                    <a:effectLst/>
                    <a:uLnTx/>
                    <a:uFillTx/>
                    <a:ea typeface="+mn-ea"/>
                    <a:cs typeface="+mn-cs"/>
                  </a:rPr>
                  <a:t>4             </a:t>
                </a:r>
              </a:p>
            </p:txBody>
          </p:sp>
        </p:grpSp>
        <p:sp>
          <p:nvSpPr>
            <p:cNvPr id="33" name="TextBox 32">
              <a:extLst>
                <a:ext uri="{FF2B5EF4-FFF2-40B4-BE49-F238E27FC236}">
                  <a16:creationId xmlns:a16="http://schemas.microsoft.com/office/drawing/2014/main" id="{928C2F11-94D4-AA98-3407-1E3935A97B05}"/>
                </a:ext>
              </a:extLst>
            </p:cNvPr>
            <p:cNvSpPr txBox="1"/>
            <p:nvPr/>
          </p:nvSpPr>
          <p:spPr>
            <a:xfrm>
              <a:off x="2488134" y="1784702"/>
              <a:ext cx="9163050" cy="945165"/>
            </a:xfrm>
            <a:prstGeom prst="rect">
              <a:avLst/>
            </a:prstGeom>
            <a:noFill/>
            <a:effectLst/>
          </p:spPr>
          <p:txBody>
            <a:bodyPr wrap="square" lIns="0" tIns="0" rIns="0" bIns="0" rtlCol="0">
              <a:spAutoFit/>
            </a:bodyPr>
            <a:lstStyle/>
            <a:p>
              <a:pPr marL="0" marR="0" indent="228600" algn="just">
                <a:lnSpc>
                  <a:spcPct val="120000"/>
                </a:lnSpc>
                <a:spcBef>
                  <a:spcPts val="0"/>
                </a:spcBef>
                <a:spcAft>
                  <a:spcPts val="0"/>
                </a:spcAft>
              </a:pPr>
              <a:r>
                <a:rPr lang="vi-VN" sz="2000" b="1" dirty="0">
                  <a:effectLst/>
                  <a:latin typeface="Calibri" panose="020F0502020204030204" pitchFamily="34" charset="0"/>
                  <a:ea typeface="Calibri" panose="020F0502020204030204" pitchFamily="34" charset="0"/>
                  <a:cs typeface="Calibri" panose="020F0502020204030204" pitchFamily="34" charset="0"/>
                </a:rPr>
                <a:t>Vận dụng kiến thức về nh</a:t>
              </a:r>
              <a:r>
                <a:rPr lang="en-US" sz="2000" b="1" dirty="0">
                  <a:latin typeface="Calibri" panose="020F0502020204030204" pitchFamily="34" charset="0"/>
                  <a:ea typeface="Calibri" panose="020F0502020204030204" pitchFamily="34" charset="0"/>
                  <a:cs typeface="Calibri" panose="020F0502020204030204" pitchFamily="34" charset="0"/>
                </a:rPr>
                <a:t>u</a:t>
              </a:r>
              <a:r>
                <a:rPr lang="vi-VN" sz="2000" b="1" dirty="0">
                  <a:effectLst/>
                  <a:latin typeface="Calibri" panose="020F0502020204030204" pitchFamily="34" charset="0"/>
                  <a:ea typeface="Calibri" panose="020F0502020204030204" pitchFamily="34" charset="0"/>
                  <a:cs typeface="Calibri" panose="020F0502020204030204" pitchFamily="34" charset="0"/>
                </a:rPr>
                <a:t> cầu sống và trao đồi chất ở động vật giải thích được một số hiện tượng trong tự nhiên, ứng dụng trong sử dụng và chăm sóc vật nuôi.</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70001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down)">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A698586-DE54-4027-B207-71F543542C02}"/>
              </a:ext>
            </a:extLst>
          </p:cNvPr>
          <p:cNvSpPr/>
          <p:nvPr/>
        </p:nvSpPr>
        <p:spPr>
          <a:xfrm>
            <a:off x="0" y="0"/>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1F034601-7F5B-4CC6-AD19-C834D27E8589}"/>
              </a:ext>
            </a:extLst>
          </p:cNvPr>
          <p:cNvGrpSpPr/>
          <p:nvPr/>
        </p:nvGrpSpPr>
        <p:grpSpPr>
          <a:xfrm>
            <a:off x="273269" y="989234"/>
            <a:ext cx="11740055" cy="5432587"/>
            <a:chOff x="5479807" y="85344"/>
            <a:chExt cx="6498150" cy="3999280"/>
          </a:xfrm>
        </p:grpSpPr>
        <p:sp>
          <p:nvSpPr>
            <p:cNvPr id="16" name="Rectangle: Rounded Corners 15">
              <a:extLst>
                <a:ext uri="{FF2B5EF4-FFF2-40B4-BE49-F238E27FC236}">
                  <a16:creationId xmlns:a16="http://schemas.microsoft.com/office/drawing/2014/main" id="{CA060A3C-46C7-4E53-93C5-7A49BF1FB5DE}"/>
                </a:ext>
              </a:extLst>
            </p:cNvPr>
            <p:cNvSpPr/>
            <p:nvPr/>
          </p:nvSpPr>
          <p:spPr>
            <a:xfrm>
              <a:off x="5479807" y="85344"/>
              <a:ext cx="6498150" cy="3618623"/>
            </a:xfrm>
            <a:prstGeom prst="roundRect">
              <a:avLst/>
            </a:prstGeom>
            <a:solidFill>
              <a:schemeClr val="bg1"/>
            </a:solidFill>
            <a:ln w="5715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CF73330-1B5F-4B8E-9B50-E249DE116F76}"/>
                </a:ext>
              </a:extLst>
            </p:cNvPr>
            <p:cNvSpPr txBox="1"/>
            <p:nvPr/>
          </p:nvSpPr>
          <p:spPr>
            <a:xfrm>
              <a:off x="5745343" y="274921"/>
              <a:ext cx="6082054" cy="3809703"/>
            </a:xfrm>
            <a:prstGeom prst="rect">
              <a:avLst/>
            </a:prstGeom>
            <a:noFill/>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Times New Roman" panose="02020603050405020304" pitchFamily="18" charset="0"/>
                </a:rPr>
                <a:t>Nhiều loại động vật còn di cư như chim én</a:t>
              </a:r>
              <a:r>
                <a:rPr kumimoji="0" lang="en-US" sz="40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vi-VN" sz="40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Times New Roman" panose="02020603050405020304" pitchFamily="18" charset="0"/>
                </a:rPr>
                <a:t>bay đến những vùng ấm áp hơn vào mùa đông và quay trở lại vào mùa xuân khi nhiệt độ ấm trở lại.</a:t>
              </a:r>
              <a:endParaRPr kumimoji="0" lang="en-US" sz="40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Times New Roman" panose="02020603050405020304" pitchFamily="18" charset="0"/>
              </a:endParaRP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Times New Roman" panose="02020603050405020304" pitchFamily="18" charset="0"/>
                </a:rPr>
                <a:t>Vào mùa xuân, khí hậu ấm áp, con vật lớn nhanh, hoạt động, sinh sản nhiều hơn so với nhiệt độ lạnh của mùa đông…</a:t>
              </a:r>
            </a:p>
          </p:txBody>
        </p:sp>
      </p:grpSp>
    </p:spTree>
    <p:extLst>
      <p:ext uri="{BB962C8B-B14F-4D97-AF65-F5344CB8AC3E}">
        <p14:creationId xmlns:p14="http://schemas.microsoft.com/office/powerpoint/2010/main" val="28251931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DE1475-3F86-4716-88D2-E678E00D5CD0}"/>
              </a:ext>
            </a:extLst>
          </p:cNvPr>
          <p:cNvSpPr/>
          <p:nvPr/>
        </p:nvSpPr>
        <p:spPr>
          <a:xfrm>
            <a:off x="493987" y="588578"/>
            <a:ext cx="11088414" cy="604345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255EB68D-5642-403F-B9D6-35EF2DB827B0}"/>
              </a:ext>
            </a:extLst>
          </p:cNvPr>
          <p:cNvGrpSpPr/>
          <p:nvPr/>
        </p:nvGrpSpPr>
        <p:grpSpPr>
          <a:xfrm>
            <a:off x="908975" y="295981"/>
            <a:ext cx="10573027" cy="1417205"/>
            <a:chOff x="894735" y="845571"/>
            <a:chExt cx="10573027" cy="1651821"/>
          </a:xfrm>
        </p:grpSpPr>
        <p:sp>
          <p:nvSpPr>
            <p:cNvPr id="2" name="Rectangle: Rounded Corners 1">
              <a:extLst>
                <a:ext uri="{FF2B5EF4-FFF2-40B4-BE49-F238E27FC236}">
                  <a16:creationId xmlns:a16="http://schemas.microsoft.com/office/drawing/2014/main" id="{103638F0-DF5B-4BEF-9B83-622B7A4AB0C0}"/>
                </a:ext>
              </a:extLst>
            </p:cNvPr>
            <p:cNvSpPr/>
            <p:nvPr/>
          </p:nvSpPr>
          <p:spPr>
            <a:xfrm>
              <a:off x="894735" y="845571"/>
              <a:ext cx="10573027" cy="1651821"/>
            </a:xfrm>
            <a:prstGeom prst="roundRect">
              <a:avLst/>
            </a:prstGeom>
            <a:solidFill>
              <a:schemeClr val="accent4">
                <a:lumMod val="20000"/>
                <a:lumOff val="80000"/>
              </a:schemeClr>
            </a:solid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srgbClr val="00B050"/>
                  </a:solidFill>
                </a:ln>
                <a:solidFill>
                  <a:srgbClr val="00B05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4F03C69E-3FC5-45D6-8533-999BA21C806A}"/>
                </a:ext>
              </a:extLst>
            </p:cNvPr>
            <p:cNvSpPr txBox="1"/>
            <p:nvPr/>
          </p:nvSpPr>
          <p:spPr>
            <a:xfrm>
              <a:off x="1052052" y="1007471"/>
              <a:ext cx="10245213" cy="1191816"/>
            </a:xfrm>
            <a:prstGeom prst="roundRect">
              <a:avLst/>
            </a:prstGeom>
            <a:noFill/>
            <a:ln w="28575">
              <a:solidFill>
                <a:schemeClr val="bg1"/>
              </a:solidFill>
              <a:prstDash val="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nl-NL" sz="3200" b="1" dirty="0">
                  <a:effectLst/>
                  <a:ea typeface="Times New Roman" panose="02020603050405020304" pitchFamily="18" charset="0"/>
                  <a:cs typeface="Times New Roman" panose="02020603050405020304" pitchFamily="18" charset="0"/>
                </a:rPr>
                <a:t>Một số động vật thuờng sống ở nơi có nhiệt độ thấp như chim cánh cụt, gấu Bắc Cực, tuần lộc, hải cẩu, cá voi xanh</a:t>
              </a:r>
              <a:endParaRPr kumimoji="0" lang="en-US" sz="5400" b="1" i="0" u="none" strike="noStrike" kern="1200" cap="none" spc="0" normalizeH="0" baseline="0" noProof="0" dirty="0">
                <a:ln>
                  <a:noFill/>
                </a:ln>
                <a:solidFill>
                  <a:srgbClr val="0070C0"/>
                </a:solidFill>
                <a:effectLst/>
                <a:uLnTx/>
                <a:uFillTx/>
                <a:cs typeface="Times New Roman" panose="02020603050405020304" pitchFamily="18" charset="0"/>
              </a:endParaRPr>
            </a:p>
          </p:txBody>
        </p:sp>
      </p:grpSp>
      <p:pic>
        <p:nvPicPr>
          <p:cNvPr id="1026" name="Picture 2" descr="Loài chim cánh cụt đã xuất hiện từ 20 triệu năm trước | Khoa học | Vietnam+  (VietnamPlus)">
            <a:extLst>
              <a:ext uri="{FF2B5EF4-FFF2-40B4-BE49-F238E27FC236}">
                <a16:creationId xmlns:a16="http://schemas.microsoft.com/office/drawing/2014/main" id="{6588D9BC-DE24-AF7B-73A7-4A2228121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487" y="1927006"/>
            <a:ext cx="3256892" cy="24426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1 điều bạn chưa biết về tuần lộc">
            <a:extLst>
              <a:ext uri="{FF2B5EF4-FFF2-40B4-BE49-F238E27FC236}">
                <a16:creationId xmlns:a16="http://schemas.microsoft.com/office/drawing/2014/main" id="{7D446914-1AE7-F50A-4ECD-DDA0C82E5D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2096" y="1944412"/>
            <a:ext cx="3535970" cy="23753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ấu trắng Bắc cực có nguy cơ tuyệt chủng do biến đổi khí hậu | Nhìn ra thế  giới | Báo ảnh Dân tộc và Miền núi">
            <a:extLst>
              <a:ext uri="{FF2B5EF4-FFF2-40B4-BE49-F238E27FC236}">
                <a16:creationId xmlns:a16="http://schemas.microsoft.com/office/drawing/2014/main" id="{C8EBC18C-7544-F37F-DBF2-EA3D4AC055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9892" y="1986454"/>
            <a:ext cx="3458951" cy="23543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á voi là giải pháp của tự nhiên giúp chống biến đổi khí hậu">
            <a:extLst>
              <a:ext uri="{FF2B5EF4-FFF2-40B4-BE49-F238E27FC236}">
                <a16:creationId xmlns:a16="http://schemas.microsoft.com/office/drawing/2014/main" id="{E908CABE-405E-B393-21B3-E2BA1047B5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3323" y="4464041"/>
            <a:ext cx="3354771" cy="209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151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5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2"/>
                                        </p:tgtEl>
                                        <p:attrNameLst>
                                          <p:attrName>style.visibility</p:attrName>
                                        </p:attrNameLst>
                                      </p:cBhvr>
                                      <p:to>
                                        <p:strVal val="visible"/>
                                      </p:to>
                                    </p:set>
                                    <p:animEffect transition="in" filter="fade">
                                      <p:cBhvr>
                                        <p:cTn id="27"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DE1475-3F86-4716-88D2-E678E00D5CD0}"/>
              </a:ext>
            </a:extLst>
          </p:cNvPr>
          <p:cNvSpPr/>
          <p:nvPr/>
        </p:nvSpPr>
        <p:spPr>
          <a:xfrm>
            <a:off x="493987" y="588578"/>
            <a:ext cx="11088414" cy="604345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255EB68D-5642-403F-B9D6-35EF2DB827B0}"/>
              </a:ext>
            </a:extLst>
          </p:cNvPr>
          <p:cNvGrpSpPr/>
          <p:nvPr/>
        </p:nvGrpSpPr>
        <p:grpSpPr>
          <a:xfrm>
            <a:off x="908975" y="295981"/>
            <a:ext cx="10573027" cy="1417205"/>
            <a:chOff x="894735" y="845571"/>
            <a:chExt cx="10573027" cy="1651821"/>
          </a:xfrm>
        </p:grpSpPr>
        <p:sp>
          <p:nvSpPr>
            <p:cNvPr id="2" name="Rectangle: Rounded Corners 1">
              <a:extLst>
                <a:ext uri="{FF2B5EF4-FFF2-40B4-BE49-F238E27FC236}">
                  <a16:creationId xmlns:a16="http://schemas.microsoft.com/office/drawing/2014/main" id="{103638F0-DF5B-4BEF-9B83-622B7A4AB0C0}"/>
                </a:ext>
              </a:extLst>
            </p:cNvPr>
            <p:cNvSpPr/>
            <p:nvPr/>
          </p:nvSpPr>
          <p:spPr>
            <a:xfrm>
              <a:off x="894735" y="845571"/>
              <a:ext cx="10573027" cy="1651821"/>
            </a:xfrm>
            <a:prstGeom prst="roundRect">
              <a:avLst/>
            </a:prstGeom>
            <a:solidFill>
              <a:schemeClr val="accent4">
                <a:lumMod val="20000"/>
                <a:lumOff val="80000"/>
              </a:schemeClr>
            </a:solid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srgbClr val="00B050"/>
                  </a:solidFill>
                </a:ln>
                <a:solidFill>
                  <a:srgbClr val="00B05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4F03C69E-3FC5-45D6-8533-999BA21C806A}"/>
                </a:ext>
              </a:extLst>
            </p:cNvPr>
            <p:cNvSpPr txBox="1"/>
            <p:nvPr/>
          </p:nvSpPr>
          <p:spPr>
            <a:xfrm>
              <a:off x="1052052" y="1007471"/>
              <a:ext cx="10245213" cy="1389119"/>
            </a:xfrm>
            <a:prstGeom prst="roundRect">
              <a:avLst/>
            </a:prstGeom>
            <a:noFill/>
            <a:ln w="28575">
              <a:solidFill>
                <a:schemeClr val="bg1"/>
              </a:solidFill>
              <a:prstDash val="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panose="020F0502020204030204"/>
                  <a:ea typeface="Times New Roman" panose="02020603050405020304" pitchFamily="18" charset="0"/>
                  <a:cs typeface="Times New Roman" panose="02020603050405020304" pitchFamily="18" charset="0"/>
                </a:rPr>
                <a:t>M</a:t>
              </a:r>
              <a:r>
                <a:rPr kumimoji="0" lang="vi-VN" sz="32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ột số động vật thường sống ở nơi có nhiệt độ cao như hươu cao cổ, sư tử, h</a:t>
              </a:r>
              <a:r>
                <a:rPr kumimoji="0" lang="en-US" sz="32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ổ</a:t>
              </a:r>
              <a:r>
                <a:rPr kumimoji="0" lang="vi-VN" sz="32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voi, vượn, lạc đà, rắn. </a:t>
              </a:r>
              <a:endParaRPr kumimoji="0" lang="en-US" sz="5400" b="1" i="0" u="none" strike="noStrike" kern="1200" cap="none" spc="0" normalizeH="0" baseline="0" noProof="0" dirty="0">
                <a:ln>
                  <a:noFill/>
                </a:ln>
                <a:solidFill>
                  <a:srgbClr val="0070C0"/>
                </a:solidFill>
                <a:effectLst/>
                <a:uLnTx/>
                <a:uFillTx/>
                <a:latin typeface="Calibri" panose="020F0502020204030204"/>
                <a:ea typeface="+mn-ea"/>
                <a:cs typeface="Times New Roman" panose="02020603050405020304" pitchFamily="18" charset="0"/>
              </a:endParaRPr>
            </a:p>
          </p:txBody>
        </p:sp>
      </p:grpSp>
      <p:pic>
        <p:nvPicPr>
          <p:cNvPr id="4" name="Picture 3">
            <a:extLst>
              <a:ext uri="{FF2B5EF4-FFF2-40B4-BE49-F238E27FC236}">
                <a16:creationId xmlns:a16="http://schemas.microsoft.com/office/drawing/2014/main" id="{5049D1DE-DC44-2BBD-F566-A1AA6A75A192}"/>
              </a:ext>
            </a:extLst>
          </p:cNvPr>
          <p:cNvPicPr>
            <a:picLocks noChangeAspect="1"/>
          </p:cNvPicPr>
          <p:nvPr/>
        </p:nvPicPr>
        <p:blipFill rotWithShape="1">
          <a:blip r:embed="rId3"/>
          <a:srcRect t="853"/>
          <a:stretch/>
        </p:blipFill>
        <p:spPr>
          <a:xfrm>
            <a:off x="4910938" y="1981560"/>
            <a:ext cx="2944760" cy="1802164"/>
          </a:xfrm>
          <a:prstGeom prst="rect">
            <a:avLst/>
          </a:prstGeom>
        </p:spPr>
      </p:pic>
      <p:pic>
        <p:nvPicPr>
          <p:cNvPr id="5" name="Picture 2" descr="Mộc Viên.COM - Cờ Tướng Cờ Thế Sát chiêu của Kỳ vương Hồ Khánh Dương">
            <a:extLst>
              <a:ext uri="{FF2B5EF4-FFF2-40B4-BE49-F238E27FC236}">
                <a16:creationId xmlns:a16="http://schemas.microsoft.com/office/drawing/2014/main" id="{9A916ADF-BD78-0B83-608E-B987AA89E24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252" t="13687" r="6557"/>
          <a:stretch/>
        </p:blipFill>
        <p:spPr bwMode="auto">
          <a:xfrm>
            <a:off x="1534220" y="2055133"/>
            <a:ext cx="2781376" cy="17496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82BF69A-53F0-C88E-14B3-6A6ACAAF08AA}"/>
              </a:ext>
            </a:extLst>
          </p:cNvPr>
          <p:cNvPicPr>
            <a:picLocks noChangeAspect="1"/>
          </p:cNvPicPr>
          <p:nvPr/>
        </p:nvPicPr>
        <p:blipFill rotWithShape="1">
          <a:blip r:embed="rId5">
            <a:extLst>
              <a:ext uri="{28A0092B-C50C-407E-A947-70E740481C1C}">
                <a14:useLocalDpi xmlns:a14="http://schemas.microsoft.com/office/drawing/2010/main" val="0"/>
              </a:ext>
            </a:extLst>
          </a:blip>
          <a:srcRect l="6387" t="8601" r="9828"/>
          <a:stretch/>
        </p:blipFill>
        <p:spPr>
          <a:xfrm>
            <a:off x="8332422" y="1902901"/>
            <a:ext cx="2690864" cy="1829458"/>
          </a:xfrm>
          <a:prstGeom prst="rect">
            <a:avLst/>
          </a:prstGeom>
        </p:spPr>
      </p:pic>
      <p:pic>
        <p:nvPicPr>
          <p:cNvPr id="8" name="Picture 7">
            <a:extLst>
              <a:ext uri="{FF2B5EF4-FFF2-40B4-BE49-F238E27FC236}">
                <a16:creationId xmlns:a16="http://schemas.microsoft.com/office/drawing/2014/main" id="{63CD4887-76D2-F560-81C5-022DBDCD71EC}"/>
              </a:ext>
            </a:extLst>
          </p:cNvPr>
          <p:cNvPicPr>
            <a:picLocks noChangeAspect="1"/>
          </p:cNvPicPr>
          <p:nvPr/>
        </p:nvPicPr>
        <p:blipFill rotWithShape="1">
          <a:blip r:embed="rId6">
            <a:extLst>
              <a:ext uri="{28A0092B-C50C-407E-A947-70E740481C1C}">
                <a14:useLocalDpi xmlns:a14="http://schemas.microsoft.com/office/drawing/2010/main" val="0"/>
              </a:ext>
            </a:extLst>
          </a:blip>
          <a:srcRect l="5611" b="4652"/>
          <a:stretch/>
        </p:blipFill>
        <p:spPr>
          <a:xfrm>
            <a:off x="2575034" y="4122041"/>
            <a:ext cx="3272355" cy="2199716"/>
          </a:xfrm>
          <a:prstGeom prst="rect">
            <a:avLst/>
          </a:prstGeom>
        </p:spPr>
      </p:pic>
      <p:pic>
        <p:nvPicPr>
          <p:cNvPr id="2050" name="Picture 2" descr="Vì sao không ai dám động vào xác lạc đà giữa sa mạc, thậm chí coi là &quot;vũ  khí sinh hóa&quot;?">
            <a:extLst>
              <a:ext uri="{FF2B5EF4-FFF2-40B4-BE49-F238E27FC236}">
                <a16:creationId xmlns:a16="http://schemas.microsoft.com/office/drawing/2014/main" id="{7437E2B2-F23C-9DF3-5E19-8A961159C3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5696" y="4081869"/>
            <a:ext cx="3875664" cy="2182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9033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fade">
                                      <p:cBhvr>
                                        <p:cTn id="3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6814EE2-1112-4F06-85A8-AD74ACF8C2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78874" y="4648017"/>
            <a:ext cx="2414225" cy="1530229"/>
          </a:xfrm>
          <a:prstGeom prst="rect">
            <a:avLst/>
          </a:prstGeom>
        </p:spPr>
      </p:pic>
      <p:pic>
        <p:nvPicPr>
          <p:cNvPr id="13" name="Picture 12">
            <a:extLst>
              <a:ext uri="{FF2B5EF4-FFF2-40B4-BE49-F238E27FC236}">
                <a16:creationId xmlns:a16="http://schemas.microsoft.com/office/drawing/2014/main" id="{36C6E2CF-9362-4E75-B1E4-D35CEF0328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916" y="3411451"/>
            <a:ext cx="1616828" cy="1396105"/>
          </a:xfrm>
          <a:prstGeom prst="rect">
            <a:avLst/>
          </a:prstGeom>
        </p:spPr>
      </p:pic>
      <p:pic>
        <p:nvPicPr>
          <p:cNvPr id="15" name="Picture 14">
            <a:extLst>
              <a:ext uri="{FF2B5EF4-FFF2-40B4-BE49-F238E27FC236}">
                <a16:creationId xmlns:a16="http://schemas.microsoft.com/office/drawing/2014/main" id="{53E32A6A-B1D6-433E-A81C-F295A657B5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9060" y="5090279"/>
            <a:ext cx="1166171" cy="1498206"/>
          </a:xfrm>
          <a:prstGeom prst="rect">
            <a:avLst/>
          </a:prstGeom>
        </p:spPr>
      </p:pic>
      <p:pic>
        <p:nvPicPr>
          <p:cNvPr id="17" name="Picture 16">
            <a:extLst>
              <a:ext uri="{FF2B5EF4-FFF2-40B4-BE49-F238E27FC236}">
                <a16:creationId xmlns:a16="http://schemas.microsoft.com/office/drawing/2014/main" id="{357D2B28-61A1-448B-857F-C8470D7055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7558" y="5091406"/>
            <a:ext cx="1923418" cy="1427333"/>
          </a:xfrm>
          <a:prstGeom prst="rect">
            <a:avLst/>
          </a:prstGeom>
        </p:spPr>
      </p:pic>
      <p:sp>
        <p:nvSpPr>
          <p:cNvPr id="3" name="Thought Bubble: Cloud 2">
            <a:extLst>
              <a:ext uri="{FF2B5EF4-FFF2-40B4-BE49-F238E27FC236}">
                <a16:creationId xmlns:a16="http://schemas.microsoft.com/office/drawing/2014/main" id="{7EF4B3BC-BD55-1B96-70BA-FAB58FE77558}"/>
              </a:ext>
            </a:extLst>
          </p:cNvPr>
          <p:cNvSpPr/>
          <p:nvPr/>
        </p:nvSpPr>
        <p:spPr>
          <a:xfrm>
            <a:off x="1034981" y="588578"/>
            <a:ext cx="10757626" cy="4553691"/>
          </a:xfrm>
          <a:prstGeom prst="cloudCallou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70C0"/>
                </a:solidFill>
                <a:effectLst/>
                <a:uLnTx/>
                <a:uFillTx/>
                <a:latin typeface="Calibri" panose="020F0502020204030204"/>
                <a:ea typeface="+mn-ea"/>
                <a:cs typeface="+mn-cs"/>
              </a:rPr>
              <a:t>Nếu đổi nơi sống của chúng cho nhau thì các con vật thường sẽ không thể sống và phát triển được.</a:t>
            </a:r>
            <a:endParaRPr kumimoji="0" lang="en-US" sz="4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9693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7BDE427-2DB8-4608-89F3-07327489BD68}"/>
              </a:ext>
            </a:extLst>
          </p:cNvPr>
          <p:cNvSpPr/>
          <p:nvPr/>
        </p:nvSpPr>
        <p:spPr>
          <a:xfrm>
            <a:off x="1008993" y="1849820"/>
            <a:ext cx="10342179" cy="4487917"/>
          </a:xfrm>
          <a:prstGeom prst="roundRect">
            <a:avLst>
              <a:gd name="adj" fmla="val 10270"/>
            </a:avLst>
          </a:prstGeom>
          <a:solidFill>
            <a:schemeClr val="bg1">
              <a:alpha val="63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grpSp>
        <p:nvGrpSpPr>
          <p:cNvPr id="65" name="Google Shape;7561;p54">
            <a:extLst>
              <a:ext uri="{FF2B5EF4-FFF2-40B4-BE49-F238E27FC236}">
                <a16:creationId xmlns:a16="http://schemas.microsoft.com/office/drawing/2014/main" id="{D64FD698-5A90-4121-A2BC-35FF50309B0A}"/>
              </a:ext>
            </a:extLst>
          </p:cNvPr>
          <p:cNvGrpSpPr/>
          <p:nvPr/>
        </p:nvGrpSpPr>
        <p:grpSpPr>
          <a:xfrm>
            <a:off x="-357351" y="1570115"/>
            <a:ext cx="2123483" cy="1175393"/>
            <a:chOff x="5205307" y="859734"/>
            <a:chExt cx="1645890" cy="877283"/>
          </a:xfrm>
        </p:grpSpPr>
        <p:sp>
          <p:nvSpPr>
            <p:cNvPr id="66" name="Google Shape;7562;p54">
              <a:extLst>
                <a:ext uri="{FF2B5EF4-FFF2-40B4-BE49-F238E27FC236}">
                  <a16:creationId xmlns:a16="http://schemas.microsoft.com/office/drawing/2014/main" id="{7C629317-5944-4BA7-AEB8-42F9D95DC5CC}"/>
                </a:ext>
              </a:extLst>
            </p:cNvPr>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67" name="Google Shape;7563;p54">
              <a:extLst>
                <a:ext uri="{FF2B5EF4-FFF2-40B4-BE49-F238E27FC236}">
                  <a16:creationId xmlns:a16="http://schemas.microsoft.com/office/drawing/2014/main" id="{1A18577D-4028-455B-9307-A8AD5FBB2C39}"/>
                </a:ext>
              </a:extLst>
            </p:cNvPr>
            <p:cNvGrpSpPr/>
            <p:nvPr/>
          </p:nvGrpSpPr>
          <p:grpSpPr>
            <a:xfrm>
              <a:off x="5205307" y="912913"/>
              <a:ext cx="1585343" cy="749800"/>
              <a:chOff x="5391532" y="1259663"/>
              <a:chExt cx="1585343" cy="749800"/>
            </a:xfrm>
          </p:grpSpPr>
          <p:grpSp>
            <p:nvGrpSpPr>
              <p:cNvPr id="68" name="Google Shape;7564;p54">
                <a:extLst>
                  <a:ext uri="{FF2B5EF4-FFF2-40B4-BE49-F238E27FC236}">
                    <a16:creationId xmlns:a16="http://schemas.microsoft.com/office/drawing/2014/main" id="{54F6738D-A0CC-44B9-8EA6-5BC856AB21F9}"/>
                  </a:ext>
                </a:extLst>
              </p:cNvPr>
              <p:cNvGrpSpPr/>
              <p:nvPr/>
            </p:nvGrpSpPr>
            <p:grpSpPr>
              <a:xfrm>
                <a:off x="6206000" y="1259663"/>
                <a:ext cx="770875" cy="749800"/>
                <a:chOff x="1364275" y="1684325"/>
                <a:chExt cx="770875" cy="749800"/>
              </a:xfrm>
            </p:grpSpPr>
            <p:sp>
              <p:nvSpPr>
                <p:cNvPr id="70" name="Google Shape;7565;p54">
                  <a:extLst>
                    <a:ext uri="{FF2B5EF4-FFF2-40B4-BE49-F238E27FC236}">
                      <a16:creationId xmlns:a16="http://schemas.microsoft.com/office/drawing/2014/main" id="{F0B59CD2-8A99-498B-AF09-F21CFF92C663}"/>
                    </a:ext>
                  </a:extLst>
                </p:cNvPr>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1" name="Google Shape;7566;p54">
                  <a:extLst>
                    <a:ext uri="{FF2B5EF4-FFF2-40B4-BE49-F238E27FC236}">
                      <a16:creationId xmlns:a16="http://schemas.microsoft.com/office/drawing/2014/main" id="{34D7365E-BD62-4E6D-94B6-18F6E0D97A75}"/>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2" name="Google Shape;7567;p54">
                  <a:extLst>
                    <a:ext uri="{FF2B5EF4-FFF2-40B4-BE49-F238E27FC236}">
                      <a16:creationId xmlns:a16="http://schemas.microsoft.com/office/drawing/2014/main" id="{1523DC34-CD53-4D26-95B8-23DD2C53A348}"/>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3" name="Google Shape;7568;p54">
                  <a:extLst>
                    <a:ext uri="{FF2B5EF4-FFF2-40B4-BE49-F238E27FC236}">
                      <a16:creationId xmlns:a16="http://schemas.microsoft.com/office/drawing/2014/main" id="{3535CBFA-2BA4-4BD3-A142-5CC3314C721F}"/>
                    </a:ext>
                  </a:extLst>
                </p:cNvPr>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4" name="Google Shape;7569;p54">
                  <a:extLst>
                    <a:ext uri="{FF2B5EF4-FFF2-40B4-BE49-F238E27FC236}">
                      <a16:creationId xmlns:a16="http://schemas.microsoft.com/office/drawing/2014/main" id="{66AE95C4-50C4-4B05-A52E-426C05A3BFE0}"/>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5" name="Google Shape;7570;p54">
                  <a:extLst>
                    <a:ext uri="{FF2B5EF4-FFF2-40B4-BE49-F238E27FC236}">
                      <a16:creationId xmlns:a16="http://schemas.microsoft.com/office/drawing/2014/main" id="{B0934C6D-7A60-4EFA-B560-1A327EEFB605}"/>
                    </a:ext>
                  </a:extLst>
                </p:cNvPr>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6" name="Google Shape;7571;p54">
                  <a:extLst>
                    <a:ext uri="{FF2B5EF4-FFF2-40B4-BE49-F238E27FC236}">
                      <a16:creationId xmlns:a16="http://schemas.microsoft.com/office/drawing/2014/main" id="{9C74394B-7E4D-4503-B820-4D5899E7BBB4}"/>
                    </a:ext>
                  </a:extLst>
                </p:cNvPr>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7" name="Google Shape;7572;p54">
                  <a:extLst>
                    <a:ext uri="{FF2B5EF4-FFF2-40B4-BE49-F238E27FC236}">
                      <a16:creationId xmlns:a16="http://schemas.microsoft.com/office/drawing/2014/main" id="{DCA1FCB7-DA21-47CA-95F2-ABF1B68FDEEC}"/>
                    </a:ext>
                  </a:extLst>
                </p:cNvPr>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8" name="Google Shape;7573;p54">
                  <a:extLst>
                    <a:ext uri="{FF2B5EF4-FFF2-40B4-BE49-F238E27FC236}">
                      <a16:creationId xmlns:a16="http://schemas.microsoft.com/office/drawing/2014/main" id="{D13C5089-338D-41F5-8155-D752C78839C7}"/>
                    </a:ext>
                  </a:extLst>
                </p:cNvPr>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9" name="Google Shape;7574;p54">
                  <a:extLst>
                    <a:ext uri="{FF2B5EF4-FFF2-40B4-BE49-F238E27FC236}">
                      <a16:creationId xmlns:a16="http://schemas.microsoft.com/office/drawing/2014/main" id="{2E501142-CAD0-4019-9442-5FBB8B13CEC4}"/>
                    </a:ext>
                  </a:extLst>
                </p:cNvPr>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0" name="Google Shape;7575;p54">
                  <a:extLst>
                    <a:ext uri="{FF2B5EF4-FFF2-40B4-BE49-F238E27FC236}">
                      <a16:creationId xmlns:a16="http://schemas.microsoft.com/office/drawing/2014/main" id="{8067780B-D04A-46A7-B0C0-2E2376EF0845}"/>
                    </a:ext>
                  </a:extLst>
                </p:cNvPr>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1" name="Google Shape;7576;p54">
                  <a:extLst>
                    <a:ext uri="{FF2B5EF4-FFF2-40B4-BE49-F238E27FC236}">
                      <a16:creationId xmlns:a16="http://schemas.microsoft.com/office/drawing/2014/main" id="{A61F7E47-AFAD-4034-A05B-A59FB1300841}"/>
                    </a:ext>
                  </a:extLst>
                </p:cNvPr>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2" name="Google Shape;7577;p54">
                  <a:extLst>
                    <a:ext uri="{FF2B5EF4-FFF2-40B4-BE49-F238E27FC236}">
                      <a16:creationId xmlns:a16="http://schemas.microsoft.com/office/drawing/2014/main" id="{A9FEF7C7-7660-40CB-B941-22D4A733B35F}"/>
                    </a:ext>
                  </a:extLst>
                </p:cNvPr>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3" name="Google Shape;7578;p54">
                  <a:extLst>
                    <a:ext uri="{FF2B5EF4-FFF2-40B4-BE49-F238E27FC236}">
                      <a16:creationId xmlns:a16="http://schemas.microsoft.com/office/drawing/2014/main" id="{7CFEAFC1-C4F5-4A6A-A5BB-25C42EF043AF}"/>
                    </a:ext>
                  </a:extLst>
                </p:cNvPr>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4" name="Google Shape;7579;p54">
                  <a:extLst>
                    <a:ext uri="{FF2B5EF4-FFF2-40B4-BE49-F238E27FC236}">
                      <a16:creationId xmlns:a16="http://schemas.microsoft.com/office/drawing/2014/main" id="{633D13F7-0DAE-4DDD-BC56-0C251E269592}"/>
                    </a:ext>
                  </a:extLst>
                </p:cNvPr>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5" name="Google Shape;7580;p54">
                  <a:extLst>
                    <a:ext uri="{FF2B5EF4-FFF2-40B4-BE49-F238E27FC236}">
                      <a16:creationId xmlns:a16="http://schemas.microsoft.com/office/drawing/2014/main" id="{BE3493A7-7518-49FA-9511-7591B4DECA09}"/>
                    </a:ext>
                  </a:extLst>
                </p:cNvPr>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6" name="Google Shape;7581;p54">
                  <a:extLst>
                    <a:ext uri="{FF2B5EF4-FFF2-40B4-BE49-F238E27FC236}">
                      <a16:creationId xmlns:a16="http://schemas.microsoft.com/office/drawing/2014/main" id="{8F35E2C6-45F5-416E-9D9E-A6E3557A7AD2}"/>
                    </a:ext>
                  </a:extLst>
                </p:cNvPr>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7" name="Google Shape;7582;p54">
                  <a:extLst>
                    <a:ext uri="{FF2B5EF4-FFF2-40B4-BE49-F238E27FC236}">
                      <a16:creationId xmlns:a16="http://schemas.microsoft.com/office/drawing/2014/main" id="{CFFFDE0D-2254-4F9D-93AE-B18821960ADD}"/>
                    </a:ext>
                  </a:extLst>
                </p:cNvPr>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8" name="Google Shape;7583;p54">
                  <a:extLst>
                    <a:ext uri="{FF2B5EF4-FFF2-40B4-BE49-F238E27FC236}">
                      <a16:creationId xmlns:a16="http://schemas.microsoft.com/office/drawing/2014/main" id="{C5631544-27D9-4CFC-A56D-9FE7B9688290}"/>
                    </a:ext>
                  </a:extLst>
                </p:cNvPr>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9" name="Google Shape;7584;p54">
                  <a:extLst>
                    <a:ext uri="{FF2B5EF4-FFF2-40B4-BE49-F238E27FC236}">
                      <a16:creationId xmlns:a16="http://schemas.microsoft.com/office/drawing/2014/main" id="{E4AF6E80-4071-4899-BAB0-4A2E6D45B8BC}"/>
                    </a:ext>
                  </a:extLst>
                </p:cNvPr>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0" name="Google Shape;7585;p54">
                  <a:extLst>
                    <a:ext uri="{FF2B5EF4-FFF2-40B4-BE49-F238E27FC236}">
                      <a16:creationId xmlns:a16="http://schemas.microsoft.com/office/drawing/2014/main" id="{09CF809A-57F8-401D-A677-86FA7FF4CC16}"/>
                    </a:ext>
                  </a:extLst>
                </p:cNvPr>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1" name="Google Shape;7586;p54">
                  <a:extLst>
                    <a:ext uri="{FF2B5EF4-FFF2-40B4-BE49-F238E27FC236}">
                      <a16:creationId xmlns:a16="http://schemas.microsoft.com/office/drawing/2014/main" id="{FCBAE7F8-953C-4A41-ACC7-AB24FD10760D}"/>
                    </a:ext>
                  </a:extLst>
                </p:cNvPr>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2" name="Google Shape;7587;p54">
                  <a:extLst>
                    <a:ext uri="{FF2B5EF4-FFF2-40B4-BE49-F238E27FC236}">
                      <a16:creationId xmlns:a16="http://schemas.microsoft.com/office/drawing/2014/main" id="{B582DBDC-4A94-4386-B90E-979A5D5AD8AA}"/>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3" name="Google Shape;7588;p54">
                  <a:extLst>
                    <a:ext uri="{FF2B5EF4-FFF2-40B4-BE49-F238E27FC236}">
                      <a16:creationId xmlns:a16="http://schemas.microsoft.com/office/drawing/2014/main" id="{1FA6EBCC-B8FF-456E-83A4-66494DB7E3FC}"/>
                    </a:ext>
                  </a:extLst>
                </p:cNvPr>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4" name="Google Shape;7589;p54">
                  <a:extLst>
                    <a:ext uri="{FF2B5EF4-FFF2-40B4-BE49-F238E27FC236}">
                      <a16:creationId xmlns:a16="http://schemas.microsoft.com/office/drawing/2014/main" id="{CD576A30-753C-47D3-BDFA-9565D5AFCF5D}"/>
                    </a:ext>
                  </a:extLst>
                </p:cNvPr>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sp>
            <p:nvSpPr>
              <p:cNvPr id="69" name="Google Shape;7590;p54">
                <a:extLst>
                  <a:ext uri="{FF2B5EF4-FFF2-40B4-BE49-F238E27FC236}">
                    <a16:creationId xmlns:a16="http://schemas.microsoft.com/office/drawing/2014/main" id="{AC6E7841-9FE9-4AE3-9DC4-B5D3B6961C84}"/>
                  </a:ext>
                </a:extLst>
              </p:cNvPr>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txBody>
              <a:bodyPr/>
              <a:lstStyle/>
              <a:p>
                <a:endParaRPr lang="en-US"/>
              </a:p>
            </p:txBody>
          </p:sp>
        </p:grpSp>
      </p:grpSp>
      <p:sp>
        <p:nvSpPr>
          <p:cNvPr id="4" name="TextBox 3">
            <a:extLst>
              <a:ext uri="{FF2B5EF4-FFF2-40B4-BE49-F238E27FC236}">
                <a16:creationId xmlns:a16="http://schemas.microsoft.com/office/drawing/2014/main" id="{633B7F8D-3EC4-CE24-1562-8CD04BCA9DEE}"/>
              </a:ext>
            </a:extLst>
          </p:cNvPr>
          <p:cNvSpPr txBox="1"/>
          <p:nvPr/>
        </p:nvSpPr>
        <p:spPr>
          <a:xfrm>
            <a:off x="1534512" y="2249214"/>
            <a:ext cx="9690536" cy="3717621"/>
          </a:xfrm>
          <a:prstGeom prst="rect">
            <a:avLst/>
          </a:prstGeom>
          <a:noFill/>
        </p:spPr>
        <p:txBody>
          <a:bodyPr wrap="square" rtlCol="0">
            <a:spAutoFit/>
          </a:bodyPr>
          <a:lstStyle/>
          <a:p>
            <a:pPr marL="0" marR="0" algn="just">
              <a:lnSpc>
                <a:spcPct val="120000"/>
              </a:lnSpc>
              <a:spcBef>
                <a:spcPts val="0"/>
              </a:spcBef>
              <a:spcAft>
                <a:spcPts val="0"/>
              </a:spcAft>
            </a:pPr>
            <a:r>
              <a:rPr lang="nl-NL" sz="4000" b="1" dirty="0">
                <a:solidFill>
                  <a:srgbClr val="002060"/>
                </a:solidFill>
                <a:effectLst/>
                <a:latin typeface="Cambria" panose="02040503050406030204" pitchFamily="18" charset="0"/>
                <a:ea typeface="Cambria" panose="02040503050406030204" pitchFamily="18" charset="0"/>
              </a:rPr>
              <a:t>Động vật cần có thức ăn, nước, khí ô - xi, nhiệt độ và ánh sáng thích hợp để sống và phát triển. Thiếu bất kì yếu tố nào đểu ảnh hưởng đến sự phát triển hoặc sự sống</a:t>
            </a:r>
            <a:r>
              <a:rPr lang="en-US" sz="4000" b="1" dirty="0">
                <a:solidFill>
                  <a:srgbClr val="002060"/>
                </a:solidFill>
                <a:latin typeface="Cambria" panose="02040503050406030204" pitchFamily="18" charset="0"/>
                <a:ea typeface="Cambria" panose="02040503050406030204" pitchFamily="18" charset="0"/>
              </a:rPr>
              <a:t> c</a:t>
            </a:r>
            <a:r>
              <a:rPr lang="nl-NL" sz="4000" b="1" dirty="0">
                <a:solidFill>
                  <a:srgbClr val="002060"/>
                </a:solidFill>
                <a:effectLst/>
                <a:latin typeface="Cambria" panose="02040503050406030204" pitchFamily="18" charset="0"/>
                <a:ea typeface="Cambria" panose="02040503050406030204" pitchFamily="18" charset="0"/>
              </a:rPr>
              <a:t>ủa chúng.</a:t>
            </a:r>
            <a:endParaRPr lang="en-US" sz="4000" b="1" dirty="0">
              <a:solidFill>
                <a:srgbClr val="002060"/>
              </a:solidFill>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4F41AA96-9598-4020-A65B-EBCA2459B03B}"/>
              </a:ext>
            </a:extLst>
          </p:cNvPr>
          <p:cNvPicPr>
            <a:picLocks noChangeAspect="1"/>
          </p:cNvPicPr>
          <p:nvPr/>
        </p:nvPicPr>
        <p:blipFill>
          <a:blip r:embed="rId3"/>
          <a:stretch>
            <a:fillRect/>
          </a:stretch>
        </p:blipFill>
        <p:spPr>
          <a:xfrm>
            <a:off x="2852426" y="155886"/>
            <a:ext cx="6718374" cy="2005758"/>
          </a:xfrm>
          <a:prstGeom prst="rect">
            <a:avLst/>
          </a:prstGeom>
        </p:spPr>
      </p:pic>
    </p:spTree>
    <p:extLst>
      <p:ext uri="{BB962C8B-B14F-4D97-AF65-F5344CB8AC3E}">
        <p14:creationId xmlns:p14="http://schemas.microsoft.com/office/powerpoint/2010/main" val="20941245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397C967-DF2F-43BE-B7E9-D1F5665C549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3027" b="96439" l="1253" r="99374">
                        <a14:foregroundMark x1="1253" y1="43620" x2="13257" y2="60831"/>
                        <a14:foregroundMark x1="90710" y1="49852" x2="99374" y2="83976"/>
                        <a14:foregroundMark x1="1983" y1="90208" x2="13257" y2="90208"/>
                        <a14:foregroundMark x1="13257" y1="90208" x2="36848" y2="89911"/>
                        <a14:foregroundMark x1="36848" y1="89911" x2="66388" y2="96439"/>
                      </a14:backgroundRemoval>
                    </a14:imgEffect>
                  </a14:imgLayer>
                </a14:imgProps>
              </a:ext>
              <a:ext uri="{28A0092B-C50C-407E-A947-70E740481C1C}">
                <a14:useLocalDpi xmlns:a14="http://schemas.microsoft.com/office/drawing/2010/main" val="0"/>
              </a:ext>
            </a:extLst>
          </a:blip>
          <a:srcRect l="827" t="37576" r="-1"/>
          <a:stretch/>
        </p:blipFill>
        <p:spPr>
          <a:xfrm>
            <a:off x="0" y="4072349"/>
            <a:ext cx="12192000" cy="2844111"/>
          </a:xfrm>
          <a:prstGeom prst="rect">
            <a:avLst/>
          </a:prstGeom>
        </p:spPr>
      </p:pic>
      <p:pic>
        <p:nvPicPr>
          <p:cNvPr id="23" name="Picture 22">
            <a:extLst>
              <a:ext uri="{FF2B5EF4-FFF2-40B4-BE49-F238E27FC236}">
                <a16:creationId xmlns:a16="http://schemas.microsoft.com/office/drawing/2014/main" id="{EE58EA05-C512-48FF-B195-5CBE97B16DD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077" b="93291" l="8147" r="89617">
                        <a14:foregroundMark x1="35942" y1="93291" x2="48083" y2="94089"/>
                        <a14:foregroundMark x1="48083" y1="94089" x2="71725" y2="93610"/>
                        <a14:foregroundMark x1="71725" y1="93610" x2="72524" y2="92173"/>
                        <a14:foregroundMark x1="8147" y1="41534" x2="9744" y2="44089"/>
                        <a14:foregroundMark x1="38818" y1="4952" x2="55751" y2="7188"/>
                        <a14:foregroundMark x1="57508" y1="4792" x2="59585" y2="4473"/>
                        <a14:foregroundMark x1="38498" y1="3355" x2="50799" y2="2556"/>
                        <a14:foregroundMark x1="50799" y1="2556" x2="52077" y2="2556"/>
                        <a14:foregroundMark x1="38498" y1="2077" x2="44569" y2="2077"/>
                      </a14:backgroundRemoval>
                    </a14:imgEffect>
                  </a14:imgLayer>
                </a14:imgProps>
              </a:ext>
              <a:ext uri="{28A0092B-C50C-407E-A947-70E740481C1C}">
                <a14:useLocalDpi xmlns:a14="http://schemas.microsoft.com/office/drawing/2010/main" val="0"/>
              </a:ext>
            </a:extLst>
          </a:blip>
          <a:stretch>
            <a:fillRect/>
          </a:stretch>
        </p:blipFill>
        <p:spPr>
          <a:xfrm>
            <a:off x="8636429" y="2107426"/>
            <a:ext cx="3696076" cy="3696076"/>
          </a:xfrm>
          <a:prstGeom prst="rect">
            <a:avLst/>
          </a:prstGeom>
        </p:spPr>
      </p:pic>
      <p:pic>
        <p:nvPicPr>
          <p:cNvPr id="40" name="Picture 39">
            <a:extLst>
              <a:ext uri="{FF2B5EF4-FFF2-40B4-BE49-F238E27FC236}">
                <a16:creationId xmlns:a16="http://schemas.microsoft.com/office/drawing/2014/main" id="{583F0C59-8F84-4C73-B267-5264387DC4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31214" flipH="1">
            <a:off x="10233714" y="277648"/>
            <a:ext cx="1759048" cy="1663508"/>
          </a:xfrm>
          <a:prstGeom prst="rect">
            <a:avLst/>
          </a:prstGeom>
        </p:spPr>
      </p:pic>
      <p:pic>
        <p:nvPicPr>
          <p:cNvPr id="5" name="Picture 4">
            <a:extLst>
              <a:ext uri="{FF2B5EF4-FFF2-40B4-BE49-F238E27FC236}">
                <a16:creationId xmlns:a16="http://schemas.microsoft.com/office/drawing/2014/main" id="{E948A537-0AAA-49CC-B3C1-BEDE12A1FDE2}"/>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828" b="24897" l="20590" r="33403"/>
                    </a14:imgEffect>
                  </a14:imgLayer>
                </a14:imgProps>
              </a:ext>
              <a:ext uri="{28A0092B-C50C-407E-A947-70E740481C1C}">
                <a14:useLocalDpi xmlns:a14="http://schemas.microsoft.com/office/drawing/2010/main" val="0"/>
              </a:ext>
            </a:extLst>
          </a:blip>
          <a:srcRect l="18988" t="70" r="64995" b="72344"/>
          <a:stretch/>
        </p:blipFill>
        <p:spPr>
          <a:xfrm>
            <a:off x="7818013" y="2672216"/>
            <a:ext cx="380365" cy="606964"/>
          </a:xfrm>
          <a:prstGeom prst="rect">
            <a:avLst/>
          </a:prstGeom>
        </p:spPr>
      </p:pic>
      <p:pic>
        <p:nvPicPr>
          <p:cNvPr id="7" name="Picture 6">
            <a:extLst>
              <a:ext uri="{FF2B5EF4-FFF2-40B4-BE49-F238E27FC236}">
                <a16:creationId xmlns:a16="http://schemas.microsoft.com/office/drawing/2014/main" id="{F6BB738E-9AF0-498F-9C4E-3B4D083C8029}"/>
              </a:ext>
            </a:extLst>
          </p:cNvPr>
          <p:cNvPicPr>
            <a:picLocks noChangeAspect="1"/>
          </p:cNvPicPr>
          <p:nvPr/>
        </p:nvPicPr>
        <p:blipFill rotWithShape="1">
          <a:blip r:embed="rId10">
            <a:extLst>
              <a:ext uri="{BEBA8EAE-BF5A-486C-A8C5-ECC9F3942E4B}">
                <a14:imgProps xmlns:a14="http://schemas.microsoft.com/office/drawing/2010/main">
                  <a14:imgLayer r:embed="rId9">
                    <a14:imgEffect>
                      <a14:backgroundRemoval t="2828" b="24897" l="61733" r="94448">
                        <a14:foregroundMark x1="65655" y1="7759" x2="63738" y2="23621"/>
                        <a14:foregroundMark x1="71725" y1="4828" x2="73003" y2="9138"/>
                        <a14:foregroundMark x1="77636" y1="18621" x2="84984" y2="14310"/>
                        <a14:foregroundMark x1="88978" y1="16379" x2="93770" y2="17759"/>
                        <a14:foregroundMark x1="63099" y1="5517" x2="63099" y2="2759"/>
                      </a14:backgroundRemoval>
                    </a14:imgEffect>
                  </a14:imgLayer>
                </a14:imgProps>
              </a:ext>
              <a:ext uri="{28A0092B-C50C-407E-A947-70E740481C1C}">
                <a14:useLocalDpi xmlns:a14="http://schemas.microsoft.com/office/drawing/2010/main" val="0"/>
              </a:ext>
            </a:extLst>
          </a:blip>
          <a:srcRect l="57644" t="70" r="1462" b="72344"/>
          <a:stretch/>
        </p:blipFill>
        <p:spPr>
          <a:xfrm>
            <a:off x="3855600" y="5925106"/>
            <a:ext cx="777360" cy="485852"/>
          </a:xfrm>
          <a:prstGeom prst="rect">
            <a:avLst/>
          </a:prstGeom>
        </p:spPr>
      </p:pic>
      <p:pic>
        <p:nvPicPr>
          <p:cNvPr id="8" name="Picture 7">
            <a:extLst>
              <a:ext uri="{FF2B5EF4-FFF2-40B4-BE49-F238E27FC236}">
                <a16:creationId xmlns:a16="http://schemas.microsoft.com/office/drawing/2014/main" id="{BA4F3C2A-73D5-4994-9CEA-35DCFF8CD0B4}"/>
              </a:ext>
            </a:extLst>
          </p:cNvPr>
          <p:cNvPicPr>
            <a:picLocks noChangeAspect="1"/>
          </p:cNvPicPr>
          <p:nvPr/>
        </p:nvPicPr>
        <p:blipFill rotWithShape="1">
          <a:blip r:embed="rId11">
            <a:extLst>
              <a:ext uri="{BEBA8EAE-BF5A-486C-A8C5-ECC9F3942E4B}">
                <a14:imgProps xmlns:a14="http://schemas.microsoft.com/office/drawing/2010/main">
                  <a14:imgLayer r:embed="rId9">
                    <a14:imgEffect>
                      <a14:backgroundRemoval t="28673" b="46048" l="4489" r="18478">
                        <a14:foregroundMark x1="8626" y1="35000" x2="15974" y2="37586"/>
                      </a14:backgroundRemoval>
                    </a14:imgEffect>
                  </a14:imgLayer>
                </a14:imgProps>
              </a:ext>
              <a:ext uri="{28A0092B-C50C-407E-A947-70E740481C1C}">
                <a14:useLocalDpi xmlns:a14="http://schemas.microsoft.com/office/drawing/2010/main" val="0"/>
              </a:ext>
            </a:extLst>
          </a:blip>
          <a:srcRect l="2740" t="26501" r="79773" b="51780"/>
          <a:stretch/>
        </p:blipFill>
        <p:spPr>
          <a:xfrm>
            <a:off x="10777540" y="4883573"/>
            <a:ext cx="457200" cy="526092"/>
          </a:xfrm>
          <a:prstGeom prst="rect">
            <a:avLst/>
          </a:prstGeom>
        </p:spPr>
      </p:pic>
      <p:pic>
        <p:nvPicPr>
          <p:cNvPr id="12" name="Picture 11">
            <a:extLst>
              <a:ext uri="{FF2B5EF4-FFF2-40B4-BE49-F238E27FC236}">
                <a16:creationId xmlns:a16="http://schemas.microsoft.com/office/drawing/2014/main" id="{3094FB60-E9FD-4D80-B497-A94BB7AD51F4}"/>
              </a:ext>
            </a:extLst>
          </p:cNvPr>
          <p:cNvPicPr>
            <a:picLocks noChangeAspect="1"/>
          </p:cNvPicPr>
          <p:nvPr/>
        </p:nvPicPr>
        <p:blipFill rotWithShape="1">
          <a:blip r:embed="rId12">
            <a:extLst>
              <a:ext uri="{BEBA8EAE-BF5A-486C-A8C5-ECC9F3942E4B}">
                <a14:imgProps xmlns:a14="http://schemas.microsoft.com/office/drawing/2010/main">
                  <a14:imgLayer r:embed="rId9">
                    <a14:imgEffect>
                      <a14:backgroundRemoval t="77813" b="97535" l="40642" r="53454"/>
                    </a14:imgEffect>
                  </a14:imgLayer>
                </a14:imgProps>
              </a:ext>
              <a:ext uri="{28A0092B-C50C-407E-A947-70E740481C1C}">
                <a14:useLocalDpi xmlns:a14="http://schemas.microsoft.com/office/drawing/2010/main" val="0"/>
              </a:ext>
            </a:extLst>
          </a:blip>
          <a:srcRect l="39040" t="75348" r="44944" b="-2934"/>
          <a:stretch/>
        </p:blipFill>
        <p:spPr>
          <a:xfrm>
            <a:off x="1202306" y="5185112"/>
            <a:ext cx="372494" cy="594404"/>
          </a:xfrm>
          <a:prstGeom prst="rect">
            <a:avLst/>
          </a:prstGeom>
        </p:spPr>
      </p:pic>
      <p:pic>
        <p:nvPicPr>
          <p:cNvPr id="13" name="Picture 12">
            <a:extLst>
              <a:ext uri="{FF2B5EF4-FFF2-40B4-BE49-F238E27FC236}">
                <a16:creationId xmlns:a16="http://schemas.microsoft.com/office/drawing/2014/main" id="{7F31CC28-A95A-446D-8272-BABCDC52CA48}"/>
              </a:ext>
            </a:extLst>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81471" b="94712" l="80785" r="97865">
                        <a14:foregroundMark x1="85144" y1="85517" x2="93930" y2="82759"/>
                      </a14:backgroundRemoval>
                    </a14:imgEffect>
                  </a14:imgLayer>
                </a14:imgProps>
              </a:ext>
              <a:ext uri="{28A0092B-C50C-407E-A947-70E740481C1C}">
                <a14:useLocalDpi xmlns:a14="http://schemas.microsoft.com/office/drawing/2010/main" val="0"/>
              </a:ext>
            </a:extLst>
          </a:blip>
          <a:srcRect l="78650" t="79816" r="-3868" b="3633"/>
          <a:stretch/>
        </p:blipFill>
        <p:spPr>
          <a:xfrm>
            <a:off x="8229601" y="6070699"/>
            <a:ext cx="584767" cy="355606"/>
          </a:xfrm>
          <a:prstGeom prst="rect">
            <a:avLst/>
          </a:prstGeom>
        </p:spPr>
      </p:pic>
      <p:pic>
        <p:nvPicPr>
          <p:cNvPr id="16" name="Picture 15">
            <a:extLst>
              <a:ext uri="{FF2B5EF4-FFF2-40B4-BE49-F238E27FC236}">
                <a16:creationId xmlns:a16="http://schemas.microsoft.com/office/drawing/2014/main" id="{18E4B2E8-5A61-4C88-9E68-67826F5BCF6E}"/>
              </a:ext>
            </a:extLst>
          </p:cNvPr>
          <p:cNvPicPr>
            <a:picLocks noChangeAspect="1"/>
          </p:cNvPicPr>
          <p:nvPr/>
        </p:nvPicPr>
        <p:blipFill rotWithShape="1">
          <a:blip r:embed="rId14">
            <a:extLst>
              <a:ext uri="{BEBA8EAE-BF5A-486C-A8C5-ECC9F3942E4B}">
                <a14:imgProps xmlns:a14="http://schemas.microsoft.com/office/drawing/2010/main">
                  <a14:imgLayer r:embed="rId9">
                    <a14:imgEffect>
                      <a14:backgroundRemoval t="28172" b="46471" l="81510" r="97946"/>
                    </a14:imgEffect>
                  </a14:imgLayer>
                </a14:imgProps>
              </a:ext>
              <a:ext uri="{28A0092B-C50C-407E-A947-70E740481C1C}">
                <a14:useLocalDpi xmlns:a14="http://schemas.microsoft.com/office/drawing/2010/main" val="0"/>
              </a:ext>
            </a:extLst>
          </a:blip>
          <a:srcRect l="79455" t="25885" r="-1946" b="51242"/>
          <a:stretch/>
        </p:blipFill>
        <p:spPr>
          <a:xfrm>
            <a:off x="8237059" y="4974546"/>
            <a:ext cx="461794" cy="435119"/>
          </a:xfrm>
          <a:prstGeom prst="rect">
            <a:avLst/>
          </a:prstGeom>
        </p:spPr>
      </p:pic>
      <p:pic>
        <p:nvPicPr>
          <p:cNvPr id="30" name="Picture 29">
            <a:extLst>
              <a:ext uri="{FF2B5EF4-FFF2-40B4-BE49-F238E27FC236}">
                <a16:creationId xmlns:a16="http://schemas.microsoft.com/office/drawing/2014/main" id="{65EB146F-4205-40E5-A65A-6AF48CF533C2}"/>
              </a:ext>
            </a:extLst>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81471" b="94712" l="80785" r="97865">
                        <a14:foregroundMark x1="85144" y1="85517" x2="93930" y2="82759"/>
                      </a14:backgroundRemoval>
                    </a14:imgEffect>
                  </a14:imgLayer>
                </a14:imgProps>
              </a:ext>
              <a:ext uri="{28A0092B-C50C-407E-A947-70E740481C1C}">
                <a14:useLocalDpi xmlns:a14="http://schemas.microsoft.com/office/drawing/2010/main" val="0"/>
              </a:ext>
            </a:extLst>
          </a:blip>
          <a:srcRect l="78650" t="79816" r="-3868" b="3633"/>
          <a:stretch/>
        </p:blipFill>
        <p:spPr>
          <a:xfrm>
            <a:off x="11723414" y="5779515"/>
            <a:ext cx="478828" cy="291183"/>
          </a:xfrm>
          <a:prstGeom prst="rect">
            <a:avLst/>
          </a:prstGeom>
        </p:spPr>
      </p:pic>
      <p:pic>
        <p:nvPicPr>
          <p:cNvPr id="24" name="Picture 23">
            <a:extLst>
              <a:ext uri="{FF2B5EF4-FFF2-40B4-BE49-F238E27FC236}">
                <a16:creationId xmlns:a16="http://schemas.microsoft.com/office/drawing/2014/main" id="{97F62949-2325-4F9F-A925-8161470E31F1}"/>
              </a:ext>
            </a:extLst>
          </p:cNvPr>
          <p:cNvPicPr>
            <a:picLocks noChangeAspect="1"/>
          </p:cNvPicPr>
          <p:nvPr/>
        </p:nvPicPr>
        <p:blipFill>
          <a:blip r:embed="rId15" cstate="hqprint">
            <a:extLst>
              <a:ext uri="{BEBA8EAE-BF5A-486C-A8C5-ECC9F3942E4B}">
                <a14:imgProps xmlns:a14="http://schemas.microsoft.com/office/drawing/2010/main">
                  <a14:imgLayer r:embed="rId16">
                    <a14:imgEffect>
                      <a14:backgroundRemoval t="1556" b="97333" l="0" r="94787">
                        <a14:foregroundMark x1="8057" y1="16889" x2="7583" y2="35333"/>
                        <a14:foregroundMark x1="7583" y1="35333" x2="5924" y2="36222"/>
                        <a14:foregroundMark x1="21090" y1="8444" x2="29384" y2="8444"/>
                        <a14:foregroundMark x1="1185" y1="27556" x2="0" y2="34444"/>
                        <a14:foregroundMark x1="59242" y1="5111" x2="68957" y2="4889"/>
                        <a14:foregroundMark x1="60900" y1="2222" x2="62559" y2="1556"/>
                        <a14:foregroundMark x1="33886" y1="95111" x2="50000" y2="95111"/>
                        <a14:foregroundMark x1="50000" y1="95111" x2="67773" y2="94444"/>
                        <a14:foregroundMark x1="88863" y1="86222" x2="94787" y2="85333"/>
                        <a14:foregroundMark x1="50948" y1="86889" x2="29384" y2="95556"/>
                        <a14:foregroundMark x1="56161" y1="90000" x2="46919" y2="89556"/>
                        <a14:foregroundMark x1="27014" y1="94667" x2="29858" y2="91333"/>
                        <a14:foregroundMark x1="33412" y1="98222" x2="49289" y2="97333"/>
                        <a14:foregroundMark x1="49289" y1="97333" x2="50948" y2="96889"/>
                      </a14:backgroundRemoval>
                    </a14:imgEffect>
                  </a14:imgLayer>
                </a14:imgProps>
              </a:ext>
              <a:ext uri="{28A0092B-C50C-407E-A947-70E740481C1C}">
                <a14:useLocalDpi xmlns:a14="http://schemas.microsoft.com/office/drawing/2010/main" val="0"/>
              </a:ext>
            </a:extLst>
          </a:blip>
          <a:stretch>
            <a:fillRect/>
          </a:stretch>
        </p:blipFill>
        <p:spPr>
          <a:xfrm>
            <a:off x="3696356" y="5084232"/>
            <a:ext cx="385588" cy="411172"/>
          </a:xfrm>
          <a:prstGeom prst="rect">
            <a:avLst/>
          </a:prstGeom>
        </p:spPr>
      </p:pic>
      <p:pic>
        <p:nvPicPr>
          <p:cNvPr id="26" name="Picture 25">
            <a:extLst>
              <a:ext uri="{FF2B5EF4-FFF2-40B4-BE49-F238E27FC236}">
                <a16:creationId xmlns:a16="http://schemas.microsoft.com/office/drawing/2014/main" id="{D4A79FA2-A4E1-481E-BB4B-D9B599204EC8}"/>
              </a:ext>
            </a:extLst>
          </p:cNvPr>
          <p:cNvPicPr>
            <a:picLocks noChangeAspect="1"/>
          </p:cNvPicPr>
          <p:nvPr/>
        </p:nvPicPr>
        <p:blipFill>
          <a:blip r:embed="rId17" cstate="hqprint">
            <a:extLst>
              <a:ext uri="{BEBA8EAE-BF5A-486C-A8C5-ECC9F3942E4B}">
                <a14:imgProps xmlns:a14="http://schemas.microsoft.com/office/drawing/2010/main">
                  <a14:imgLayer r:embed="rId18">
                    <a14:imgEffect>
                      <a14:backgroundRemoval t="1556" b="97333" l="0" r="94787">
                        <a14:foregroundMark x1="8057" y1="16889" x2="7583" y2="35333"/>
                        <a14:foregroundMark x1="7583" y1="35333" x2="5924" y2="36222"/>
                        <a14:foregroundMark x1="21090" y1="8444" x2="29384" y2="8444"/>
                        <a14:foregroundMark x1="1185" y1="27556" x2="0" y2="34444"/>
                        <a14:foregroundMark x1="59242" y1="5111" x2="68957" y2="4889"/>
                        <a14:foregroundMark x1="60900" y1="2222" x2="62559" y2="1556"/>
                        <a14:foregroundMark x1="33886" y1="95111" x2="50000" y2="95111"/>
                        <a14:foregroundMark x1="50000" y1="95111" x2="67773" y2="94444"/>
                        <a14:foregroundMark x1="88863" y1="86222" x2="94787" y2="85333"/>
                        <a14:foregroundMark x1="50948" y1="86889" x2="29384" y2="95556"/>
                        <a14:foregroundMark x1="56161" y1="90000" x2="46919" y2="89556"/>
                        <a14:foregroundMark x1="27014" y1="94667" x2="29858" y2="91333"/>
                        <a14:foregroundMark x1="33412" y1="98222" x2="49289" y2="97333"/>
                        <a14:foregroundMark x1="49289" y1="97333" x2="50948" y2="96889"/>
                      </a14:backgroundRemoval>
                    </a14:imgEffect>
                  </a14:imgLayer>
                </a14:imgProps>
              </a:ext>
              <a:ext uri="{28A0092B-C50C-407E-A947-70E740481C1C}">
                <a14:useLocalDpi xmlns:a14="http://schemas.microsoft.com/office/drawing/2010/main" val="0"/>
              </a:ext>
            </a:extLst>
          </a:blip>
          <a:stretch>
            <a:fillRect/>
          </a:stretch>
        </p:blipFill>
        <p:spPr>
          <a:xfrm>
            <a:off x="1361833" y="5993164"/>
            <a:ext cx="356640" cy="380303"/>
          </a:xfrm>
          <a:prstGeom prst="rect">
            <a:avLst/>
          </a:prstGeom>
        </p:spPr>
      </p:pic>
      <p:pic>
        <p:nvPicPr>
          <p:cNvPr id="27" name="Picture 26">
            <a:extLst>
              <a:ext uri="{FF2B5EF4-FFF2-40B4-BE49-F238E27FC236}">
                <a16:creationId xmlns:a16="http://schemas.microsoft.com/office/drawing/2014/main" id="{D0E1FBB2-9CBE-4824-B4FB-0D1D2E2F9955}"/>
              </a:ext>
            </a:extLst>
          </p:cNvPr>
          <p:cNvPicPr>
            <a:picLocks noChangeAspect="1"/>
          </p:cNvPicPr>
          <p:nvPr/>
        </p:nvPicPr>
        <p:blipFill>
          <a:blip r:embed="rId19" cstate="hqprint">
            <a:extLst>
              <a:ext uri="{BEBA8EAE-BF5A-486C-A8C5-ECC9F3942E4B}">
                <a14:imgProps xmlns:a14="http://schemas.microsoft.com/office/drawing/2010/main">
                  <a14:imgLayer r:embed="rId20">
                    <a14:imgEffect>
                      <a14:backgroundRemoval t="1556" b="97333" l="0" r="94787">
                        <a14:foregroundMark x1="8057" y1="16889" x2="7583" y2="35333"/>
                        <a14:foregroundMark x1="7583" y1="35333" x2="5924" y2="36222"/>
                        <a14:foregroundMark x1="21090" y1="8444" x2="29384" y2="8444"/>
                        <a14:foregroundMark x1="1185" y1="27556" x2="0" y2="34444"/>
                        <a14:foregroundMark x1="59242" y1="5111" x2="68957" y2="4889"/>
                        <a14:foregroundMark x1="60900" y1="2222" x2="62559" y2="1556"/>
                        <a14:foregroundMark x1="33886" y1="95111" x2="50000" y2="95111"/>
                        <a14:foregroundMark x1="50000" y1="95111" x2="67773" y2="94444"/>
                        <a14:foregroundMark x1="88863" y1="86222" x2="94787" y2="85333"/>
                        <a14:foregroundMark x1="50948" y1="86889" x2="29384" y2="95556"/>
                        <a14:foregroundMark x1="56161" y1="90000" x2="46919" y2="89556"/>
                        <a14:foregroundMark x1="27014" y1="94667" x2="29858" y2="91333"/>
                        <a14:foregroundMark x1="33412" y1="98222" x2="49289" y2="97333"/>
                        <a14:foregroundMark x1="49289" y1="97333" x2="50948" y2="96889"/>
                      </a14:backgroundRemoval>
                    </a14:imgEffect>
                  </a14:imgLayer>
                </a14:imgProps>
              </a:ext>
              <a:ext uri="{28A0092B-C50C-407E-A947-70E740481C1C}">
                <a14:useLocalDpi xmlns:a14="http://schemas.microsoft.com/office/drawing/2010/main" val="0"/>
              </a:ext>
            </a:extLst>
          </a:blip>
          <a:stretch>
            <a:fillRect/>
          </a:stretch>
        </p:blipFill>
        <p:spPr>
          <a:xfrm>
            <a:off x="60558" y="6368757"/>
            <a:ext cx="494198" cy="526988"/>
          </a:xfrm>
          <a:prstGeom prst="rect">
            <a:avLst/>
          </a:prstGeom>
        </p:spPr>
      </p:pic>
      <p:pic>
        <p:nvPicPr>
          <p:cNvPr id="28" name="Picture 27">
            <a:extLst>
              <a:ext uri="{FF2B5EF4-FFF2-40B4-BE49-F238E27FC236}">
                <a16:creationId xmlns:a16="http://schemas.microsoft.com/office/drawing/2014/main" id="{7F834135-AC4A-4DA4-8619-320FA83FCA83}"/>
              </a:ext>
            </a:extLst>
          </p:cNvPr>
          <p:cNvPicPr>
            <a:picLocks noChangeAspect="1"/>
          </p:cNvPicPr>
          <p:nvPr/>
        </p:nvPicPr>
        <p:blipFill>
          <a:blip r:embed="rId21" cstate="hqprint">
            <a:extLst>
              <a:ext uri="{BEBA8EAE-BF5A-486C-A8C5-ECC9F3942E4B}">
                <a14:imgProps xmlns:a14="http://schemas.microsoft.com/office/drawing/2010/main">
                  <a14:imgLayer r:embed="rId22">
                    <a14:imgEffect>
                      <a14:backgroundRemoval t="1556" b="97333" l="0" r="94787">
                        <a14:foregroundMark x1="8057" y1="16889" x2="7583" y2="35333"/>
                        <a14:foregroundMark x1="7583" y1="35333" x2="5924" y2="36222"/>
                        <a14:foregroundMark x1="21090" y1="8444" x2="29384" y2="8444"/>
                        <a14:foregroundMark x1="1185" y1="27556" x2="0" y2="34444"/>
                        <a14:foregroundMark x1="59242" y1="5111" x2="68957" y2="4889"/>
                        <a14:foregroundMark x1="60900" y1="2222" x2="62559" y2="1556"/>
                        <a14:foregroundMark x1="33886" y1="95111" x2="50000" y2="95111"/>
                        <a14:foregroundMark x1="50000" y1="95111" x2="67773" y2="94444"/>
                        <a14:foregroundMark x1="88863" y1="86222" x2="94787" y2="85333"/>
                        <a14:foregroundMark x1="50948" y1="86889" x2="29384" y2="95556"/>
                        <a14:foregroundMark x1="56161" y1="90000" x2="46919" y2="89556"/>
                        <a14:foregroundMark x1="27014" y1="94667" x2="29858" y2="91333"/>
                        <a14:foregroundMark x1="33412" y1="98222" x2="49289" y2="97333"/>
                        <a14:foregroundMark x1="49289" y1="97333" x2="50948" y2="96889"/>
                      </a14:backgroundRemoval>
                    </a14:imgEffect>
                  </a14:imgLayer>
                </a14:imgProps>
              </a:ext>
              <a:ext uri="{28A0092B-C50C-407E-A947-70E740481C1C}">
                <a14:useLocalDpi xmlns:a14="http://schemas.microsoft.com/office/drawing/2010/main" val="0"/>
              </a:ext>
            </a:extLst>
          </a:blip>
          <a:stretch>
            <a:fillRect/>
          </a:stretch>
        </p:blipFill>
        <p:spPr>
          <a:xfrm>
            <a:off x="554756" y="6465759"/>
            <a:ext cx="403232" cy="429986"/>
          </a:xfrm>
          <a:prstGeom prst="rect">
            <a:avLst/>
          </a:prstGeom>
        </p:spPr>
      </p:pic>
      <p:pic>
        <p:nvPicPr>
          <p:cNvPr id="34" name="Picture 33">
            <a:extLst>
              <a:ext uri="{FF2B5EF4-FFF2-40B4-BE49-F238E27FC236}">
                <a16:creationId xmlns:a16="http://schemas.microsoft.com/office/drawing/2014/main" id="{1751AF34-16E6-4A46-8788-8A37C0F15EF6}"/>
              </a:ext>
            </a:extLst>
          </p:cNvPr>
          <p:cNvPicPr>
            <a:picLocks noChangeAspect="1"/>
          </p:cNvPicPr>
          <p:nvPr/>
        </p:nvPicPr>
        <p:blipFill>
          <a:blip r:embed="rId19" cstate="hqprint">
            <a:extLst>
              <a:ext uri="{BEBA8EAE-BF5A-486C-A8C5-ECC9F3942E4B}">
                <a14:imgProps xmlns:a14="http://schemas.microsoft.com/office/drawing/2010/main">
                  <a14:imgLayer r:embed="rId20">
                    <a14:imgEffect>
                      <a14:backgroundRemoval t="1556" b="97333" l="0" r="94787">
                        <a14:foregroundMark x1="8057" y1="16889" x2="7583" y2="35333"/>
                        <a14:foregroundMark x1="7583" y1="35333" x2="5924" y2="36222"/>
                        <a14:foregroundMark x1="21090" y1="8444" x2="29384" y2="8444"/>
                        <a14:foregroundMark x1="1185" y1="27556" x2="0" y2="34444"/>
                        <a14:foregroundMark x1="59242" y1="5111" x2="68957" y2="4889"/>
                        <a14:foregroundMark x1="60900" y1="2222" x2="62559" y2="1556"/>
                        <a14:foregroundMark x1="33886" y1="95111" x2="50000" y2="95111"/>
                        <a14:foregroundMark x1="50000" y1="95111" x2="67773" y2="94444"/>
                        <a14:foregroundMark x1="88863" y1="86222" x2="94787" y2="85333"/>
                        <a14:foregroundMark x1="50948" y1="86889" x2="29384" y2="95556"/>
                        <a14:foregroundMark x1="56161" y1="90000" x2="46919" y2="89556"/>
                        <a14:foregroundMark x1="27014" y1="94667" x2="29858" y2="91333"/>
                        <a14:foregroundMark x1="33412" y1="98222" x2="49289" y2="97333"/>
                        <a14:foregroundMark x1="49289" y1="97333" x2="50948" y2="96889"/>
                      </a14:backgroundRemoval>
                    </a14:imgEffect>
                  </a14:imgLayer>
                </a14:imgProps>
              </a:ext>
              <a:ext uri="{28A0092B-C50C-407E-A947-70E740481C1C}">
                <a14:useLocalDpi xmlns:a14="http://schemas.microsoft.com/office/drawing/2010/main" val="0"/>
              </a:ext>
            </a:extLst>
          </a:blip>
          <a:stretch>
            <a:fillRect/>
          </a:stretch>
        </p:blipFill>
        <p:spPr>
          <a:xfrm>
            <a:off x="7742861" y="6114274"/>
            <a:ext cx="494198" cy="526988"/>
          </a:xfrm>
          <a:prstGeom prst="rect">
            <a:avLst/>
          </a:prstGeom>
        </p:spPr>
      </p:pic>
      <p:pic>
        <p:nvPicPr>
          <p:cNvPr id="37" name="Picture 36">
            <a:extLst>
              <a:ext uri="{FF2B5EF4-FFF2-40B4-BE49-F238E27FC236}">
                <a16:creationId xmlns:a16="http://schemas.microsoft.com/office/drawing/2014/main" id="{7842D10C-4B19-4AF4-B3B1-A7B0B3BC4DA8}"/>
              </a:ext>
            </a:extLst>
          </p:cNvPr>
          <p:cNvPicPr>
            <a:picLocks noChangeAspect="1"/>
          </p:cNvPicPr>
          <p:nvPr/>
        </p:nvPicPr>
        <p:blipFill rotWithShape="1">
          <a:blip r:embed="rId23">
            <a:extLst>
              <a:ext uri="{BEBA8EAE-BF5A-486C-A8C5-ECC9F3942E4B}">
                <a14:imgProps xmlns:a14="http://schemas.microsoft.com/office/drawing/2010/main">
                  <a14:imgLayer r:embed="rId24">
                    <a14:imgEffect>
                      <a14:backgroundRemoval t="2672" b="94275" l="7292" r="95833">
                        <a14:foregroundMark x1="11979" y1="67557" x2="7292" y2="81679"/>
                        <a14:foregroundMark x1="22396" y1="95802" x2="69271" y2="94656"/>
                        <a14:foregroundMark x1="69271" y1="94656" x2="74479" y2="95038"/>
                        <a14:foregroundMark x1="96354" y1="67557" x2="91667" y2="85115"/>
                        <a14:foregroundMark x1="32292" y1="10687" x2="80208" y2="20611"/>
                        <a14:foregroundMark x1="43229" y1="2672" x2="54167" y2="2672"/>
                        <a14:foregroundMark x1="24479" y1="25191" x2="27604" y2="26336"/>
                      </a14:backgroundRemoval>
                    </a14:imgEffect>
                  </a14:imgLayer>
                </a14:imgProps>
              </a:ext>
              <a:ext uri="{28A0092B-C50C-407E-A947-70E740481C1C}">
                <a14:useLocalDpi xmlns:a14="http://schemas.microsoft.com/office/drawing/2010/main" val="0"/>
              </a:ext>
            </a:extLst>
          </a:blip>
          <a:srcRect b="59969"/>
          <a:stretch/>
        </p:blipFill>
        <p:spPr>
          <a:xfrm rot="20636669" flipH="1">
            <a:off x="9660241" y="2232496"/>
            <a:ext cx="1103872" cy="575749"/>
          </a:xfrm>
          <a:prstGeom prst="rect">
            <a:avLst/>
          </a:prstGeom>
        </p:spPr>
      </p:pic>
      <p:pic>
        <p:nvPicPr>
          <p:cNvPr id="38" name="Picture 37">
            <a:extLst>
              <a:ext uri="{FF2B5EF4-FFF2-40B4-BE49-F238E27FC236}">
                <a16:creationId xmlns:a16="http://schemas.microsoft.com/office/drawing/2014/main" id="{97188749-7236-41B1-B4AB-9F2F457E15F8}"/>
              </a:ext>
            </a:extLst>
          </p:cNvPr>
          <p:cNvPicPr>
            <a:picLocks noChangeAspect="1"/>
          </p:cNvPicPr>
          <p:nvPr/>
        </p:nvPicPr>
        <p:blipFill rotWithShape="1">
          <a:blip r:embed="rId25">
            <a:extLst>
              <a:ext uri="{BEBA8EAE-BF5A-486C-A8C5-ECC9F3942E4B}">
                <a14:imgProps xmlns:a14="http://schemas.microsoft.com/office/drawing/2010/main">
                  <a14:imgLayer r:embed="rId24">
                    <a14:imgEffect>
                      <a14:backgroundRemoval t="2672" b="94275" l="7292" r="95833">
                        <a14:foregroundMark x1="11979" y1="67557" x2="7292" y2="81679"/>
                        <a14:foregroundMark x1="22396" y1="95802" x2="69271" y2="94656"/>
                        <a14:foregroundMark x1="69271" y1="94656" x2="74479" y2="95038"/>
                        <a14:foregroundMark x1="96354" y1="67557" x2="91667" y2="85115"/>
                        <a14:foregroundMark x1="32292" y1="10687" x2="80208" y2="20611"/>
                        <a14:foregroundMark x1="43229" y1="2672" x2="54167" y2="2672"/>
                        <a14:foregroundMark x1="24479" y1="25191" x2="27604" y2="26336"/>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t="36100"/>
          <a:stretch/>
        </p:blipFill>
        <p:spPr>
          <a:xfrm rot="21136746" flipH="1">
            <a:off x="10141037" y="2814911"/>
            <a:ext cx="839536" cy="698969"/>
          </a:xfrm>
          <a:prstGeom prst="rect">
            <a:avLst/>
          </a:prstGeom>
        </p:spPr>
      </p:pic>
      <p:pic>
        <p:nvPicPr>
          <p:cNvPr id="41" name="Picture 40">
            <a:extLst>
              <a:ext uri="{FF2B5EF4-FFF2-40B4-BE49-F238E27FC236}">
                <a16:creationId xmlns:a16="http://schemas.microsoft.com/office/drawing/2014/main" id="{1308A012-EB91-4E9B-A924-74765813DE33}"/>
              </a:ext>
            </a:extLst>
          </p:cNvPr>
          <p:cNvPicPr>
            <a:picLocks noChangeAspect="1"/>
          </p:cNvPicPr>
          <p:nvPr/>
        </p:nvPicPr>
        <p:blipFill>
          <a:blip r:embed="rId26" cstate="hqprint">
            <a:extLst>
              <a:ext uri="{BEBA8EAE-BF5A-486C-A8C5-ECC9F3942E4B}">
                <a14:imgProps xmlns:a14="http://schemas.microsoft.com/office/drawing/2010/main">
                  <a14:imgLayer r:embed="rId2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503559" y="4511028"/>
            <a:ext cx="724663" cy="724663"/>
          </a:xfrm>
          <a:prstGeom prst="rect">
            <a:avLst/>
          </a:prstGeom>
        </p:spPr>
      </p:pic>
      <p:pic>
        <p:nvPicPr>
          <p:cNvPr id="42" name="Picture 41">
            <a:extLst>
              <a:ext uri="{FF2B5EF4-FFF2-40B4-BE49-F238E27FC236}">
                <a16:creationId xmlns:a16="http://schemas.microsoft.com/office/drawing/2014/main" id="{174D471F-67A0-466F-9589-015FD3BB029B}"/>
              </a:ext>
            </a:extLst>
          </p:cNvPr>
          <p:cNvPicPr>
            <a:picLocks noChangeAspect="1"/>
          </p:cNvPicPr>
          <p:nvPr/>
        </p:nvPicPr>
        <p:blipFill>
          <a:blip r:embed="rId28" cstate="hqprint">
            <a:extLst>
              <a:ext uri="{BEBA8EAE-BF5A-486C-A8C5-ECC9F3942E4B}">
                <a14:imgProps xmlns:a14="http://schemas.microsoft.com/office/drawing/2010/main">
                  <a14:imgLayer r:embed="rId2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003014" y="5533221"/>
            <a:ext cx="776008" cy="776008"/>
          </a:xfrm>
          <a:prstGeom prst="rect">
            <a:avLst/>
          </a:prstGeom>
        </p:spPr>
      </p:pic>
      <p:pic>
        <p:nvPicPr>
          <p:cNvPr id="43" name="Picture 42">
            <a:extLst>
              <a:ext uri="{FF2B5EF4-FFF2-40B4-BE49-F238E27FC236}">
                <a16:creationId xmlns:a16="http://schemas.microsoft.com/office/drawing/2014/main" id="{AF9E4894-767F-4FCB-95AC-8F019A22FCE7}"/>
              </a:ext>
            </a:extLst>
          </p:cNvPr>
          <p:cNvPicPr>
            <a:picLocks noChangeAspect="1"/>
          </p:cNvPicPr>
          <p:nvPr/>
        </p:nvPicPr>
        <p:blipFill>
          <a:blip r:embed="rId30" cstate="hqprint">
            <a:extLst>
              <a:ext uri="{BEBA8EAE-BF5A-486C-A8C5-ECC9F3942E4B}">
                <a14:imgProps xmlns:a14="http://schemas.microsoft.com/office/drawing/2010/main">
                  <a14:imgLayer r:embed="rId3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255055" y="5536956"/>
            <a:ext cx="942849" cy="942849"/>
          </a:xfrm>
          <a:prstGeom prst="rect">
            <a:avLst/>
          </a:prstGeom>
        </p:spPr>
      </p:pic>
      <p:pic>
        <p:nvPicPr>
          <p:cNvPr id="44" name="Picture 43">
            <a:extLst>
              <a:ext uri="{FF2B5EF4-FFF2-40B4-BE49-F238E27FC236}">
                <a16:creationId xmlns:a16="http://schemas.microsoft.com/office/drawing/2014/main" id="{493DC3EF-41D5-43D3-8EEB-B1B16B6F734E}"/>
              </a:ext>
            </a:extLst>
          </p:cNvPr>
          <p:cNvPicPr>
            <a:picLocks noChangeAspect="1"/>
          </p:cNvPicPr>
          <p:nvPr/>
        </p:nvPicPr>
        <p:blipFill>
          <a:blip r:embed="rId32" cstate="hqprint">
            <a:extLst>
              <a:ext uri="{BEBA8EAE-BF5A-486C-A8C5-ECC9F3942E4B}">
                <a14:imgProps xmlns:a14="http://schemas.microsoft.com/office/drawing/2010/main">
                  <a14:imgLayer r:embed="rId3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701250" y="5787152"/>
            <a:ext cx="606059" cy="606059"/>
          </a:xfrm>
          <a:prstGeom prst="rect">
            <a:avLst/>
          </a:prstGeom>
        </p:spPr>
      </p:pic>
      <p:pic>
        <p:nvPicPr>
          <p:cNvPr id="45" name="Picture 44">
            <a:extLst>
              <a:ext uri="{FF2B5EF4-FFF2-40B4-BE49-F238E27FC236}">
                <a16:creationId xmlns:a16="http://schemas.microsoft.com/office/drawing/2014/main" id="{A397BD64-98B8-4555-9CA0-98F0CC78B1AE}"/>
              </a:ext>
            </a:extLst>
          </p:cNvPr>
          <p:cNvPicPr>
            <a:picLocks noChangeAspect="1"/>
          </p:cNvPicPr>
          <p:nvPr/>
        </p:nvPicPr>
        <p:blipFill>
          <a:blip r:embed="rId34" cstate="hqprint">
            <a:extLst>
              <a:ext uri="{BEBA8EAE-BF5A-486C-A8C5-ECC9F3942E4B}">
                <a14:imgProps xmlns:a14="http://schemas.microsoft.com/office/drawing/2010/main">
                  <a14:imgLayer r:embed="rId35">
                    <a14:imgEffect>
                      <a14:backgroundRemoval t="1556" b="97333" l="0" r="94787">
                        <a14:foregroundMark x1="8057" y1="16889" x2="7583" y2="35333"/>
                        <a14:foregroundMark x1="7583" y1="35333" x2="5924" y2="36222"/>
                        <a14:foregroundMark x1="21090" y1="8444" x2="29384" y2="8444"/>
                        <a14:foregroundMark x1="1185" y1="27556" x2="0" y2="34444"/>
                        <a14:foregroundMark x1="59242" y1="5111" x2="68957" y2="4889"/>
                        <a14:foregroundMark x1="60900" y1="2222" x2="62559" y2="1556"/>
                        <a14:foregroundMark x1="33886" y1="95111" x2="50000" y2="95111"/>
                        <a14:foregroundMark x1="50000" y1="95111" x2="67773" y2="94444"/>
                        <a14:foregroundMark x1="88863" y1="86222" x2="94787" y2="85333"/>
                        <a14:foregroundMark x1="50948" y1="86889" x2="29384" y2="95556"/>
                        <a14:foregroundMark x1="56161" y1="90000" x2="46919" y2="89556"/>
                        <a14:foregroundMark x1="27014" y1="94667" x2="29858" y2="91333"/>
                        <a14:foregroundMark x1="33412" y1="98222" x2="49289" y2="97333"/>
                        <a14:foregroundMark x1="49289" y1="97333" x2="50948" y2="96889"/>
                      </a14:backgroundRemoval>
                    </a14:imgEffect>
                  </a14:imgLayer>
                </a14:imgProps>
              </a:ext>
              <a:ext uri="{28A0092B-C50C-407E-A947-70E740481C1C}">
                <a14:useLocalDpi xmlns:a14="http://schemas.microsoft.com/office/drawing/2010/main" val="0"/>
              </a:ext>
            </a:extLst>
          </a:blip>
          <a:stretch>
            <a:fillRect/>
          </a:stretch>
        </p:blipFill>
        <p:spPr>
          <a:xfrm>
            <a:off x="1613860" y="5990354"/>
            <a:ext cx="354858" cy="378403"/>
          </a:xfrm>
          <a:prstGeom prst="rect">
            <a:avLst/>
          </a:prstGeom>
        </p:spPr>
      </p:pic>
      <p:pic>
        <p:nvPicPr>
          <p:cNvPr id="46" name="Picture 45">
            <a:extLst>
              <a:ext uri="{FF2B5EF4-FFF2-40B4-BE49-F238E27FC236}">
                <a16:creationId xmlns:a16="http://schemas.microsoft.com/office/drawing/2014/main" id="{D5D3FAEA-FBA6-426E-A559-3B9C0C398950}"/>
              </a:ext>
            </a:extLst>
          </p:cNvPr>
          <p:cNvPicPr>
            <a:picLocks noChangeAspect="1"/>
          </p:cNvPicPr>
          <p:nvPr/>
        </p:nvPicPr>
        <p:blipFill>
          <a:blip r:embed="rId36" cstate="hqprint">
            <a:extLst>
              <a:ext uri="{BEBA8EAE-BF5A-486C-A8C5-ECC9F3942E4B}">
                <a14:imgProps xmlns:a14="http://schemas.microsoft.com/office/drawing/2010/main">
                  <a14:imgLayer r:embed="rId3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688150" y="4619450"/>
            <a:ext cx="786894" cy="786894"/>
          </a:xfrm>
          <a:prstGeom prst="rect">
            <a:avLst/>
          </a:prstGeom>
        </p:spPr>
      </p:pic>
      <p:sp>
        <p:nvSpPr>
          <p:cNvPr id="65" name="Rectangle: Rounded Corners 64">
            <a:extLst>
              <a:ext uri="{FF2B5EF4-FFF2-40B4-BE49-F238E27FC236}">
                <a16:creationId xmlns:a16="http://schemas.microsoft.com/office/drawing/2014/main" id="{8596F804-B5CB-6014-CB26-CFA5EBB728A8}"/>
              </a:ext>
            </a:extLst>
          </p:cNvPr>
          <p:cNvSpPr/>
          <p:nvPr/>
        </p:nvSpPr>
        <p:spPr>
          <a:xfrm>
            <a:off x="2185836" y="1131025"/>
            <a:ext cx="5996139" cy="3574325"/>
          </a:xfrm>
          <a:prstGeom prst="roundRect">
            <a:avLst>
              <a:gd name="adj" fmla="val 10270"/>
            </a:avLst>
          </a:prstGeom>
          <a:solidFill>
            <a:schemeClr val="bg1">
              <a:alpha val="63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grpSp>
        <p:nvGrpSpPr>
          <p:cNvPr id="66" name="Google Shape;7561;p54">
            <a:extLst>
              <a:ext uri="{FF2B5EF4-FFF2-40B4-BE49-F238E27FC236}">
                <a16:creationId xmlns:a16="http://schemas.microsoft.com/office/drawing/2014/main" id="{DF93271A-17B6-4650-C575-445DE1B548A2}"/>
              </a:ext>
            </a:extLst>
          </p:cNvPr>
          <p:cNvGrpSpPr/>
          <p:nvPr/>
        </p:nvGrpSpPr>
        <p:grpSpPr>
          <a:xfrm>
            <a:off x="638175" y="457200"/>
            <a:ext cx="2743200" cy="1556197"/>
            <a:chOff x="5205307" y="859734"/>
            <a:chExt cx="1645890" cy="877283"/>
          </a:xfrm>
        </p:grpSpPr>
        <p:sp>
          <p:nvSpPr>
            <p:cNvPr id="67" name="Google Shape;7562;p54">
              <a:extLst>
                <a:ext uri="{FF2B5EF4-FFF2-40B4-BE49-F238E27FC236}">
                  <a16:creationId xmlns:a16="http://schemas.microsoft.com/office/drawing/2014/main" id="{F7309FB2-0DFA-9ACB-F486-0031CA04E596}"/>
                </a:ext>
              </a:extLst>
            </p:cNvPr>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68" name="Google Shape;7563;p54">
              <a:extLst>
                <a:ext uri="{FF2B5EF4-FFF2-40B4-BE49-F238E27FC236}">
                  <a16:creationId xmlns:a16="http://schemas.microsoft.com/office/drawing/2014/main" id="{73A65479-3318-1B7B-789F-B14DA2873053}"/>
                </a:ext>
              </a:extLst>
            </p:cNvPr>
            <p:cNvGrpSpPr/>
            <p:nvPr/>
          </p:nvGrpSpPr>
          <p:grpSpPr>
            <a:xfrm>
              <a:off x="5205307" y="912913"/>
              <a:ext cx="1585343" cy="749800"/>
              <a:chOff x="5391532" y="1259663"/>
              <a:chExt cx="1585343" cy="749800"/>
            </a:xfrm>
          </p:grpSpPr>
          <p:grpSp>
            <p:nvGrpSpPr>
              <p:cNvPr id="69" name="Google Shape;7564;p54">
                <a:extLst>
                  <a:ext uri="{FF2B5EF4-FFF2-40B4-BE49-F238E27FC236}">
                    <a16:creationId xmlns:a16="http://schemas.microsoft.com/office/drawing/2014/main" id="{832EC222-E472-E846-B423-82C857BA862C}"/>
                  </a:ext>
                </a:extLst>
              </p:cNvPr>
              <p:cNvGrpSpPr/>
              <p:nvPr/>
            </p:nvGrpSpPr>
            <p:grpSpPr>
              <a:xfrm>
                <a:off x="6206000" y="1259663"/>
                <a:ext cx="770875" cy="749800"/>
                <a:chOff x="1364275" y="1684325"/>
                <a:chExt cx="770875" cy="749800"/>
              </a:xfrm>
            </p:grpSpPr>
            <p:sp>
              <p:nvSpPr>
                <p:cNvPr id="71" name="Google Shape;7565;p54">
                  <a:extLst>
                    <a:ext uri="{FF2B5EF4-FFF2-40B4-BE49-F238E27FC236}">
                      <a16:creationId xmlns:a16="http://schemas.microsoft.com/office/drawing/2014/main" id="{540BA6EA-CFC6-1928-80F2-160ADFD008F3}"/>
                    </a:ext>
                  </a:extLst>
                </p:cNvPr>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2" name="Google Shape;7566;p54">
                  <a:extLst>
                    <a:ext uri="{FF2B5EF4-FFF2-40B4-BE49-F238E27FC236}">
                      <a16:creationId xmlns:a16="http://schemas.microsoft.com/office/drawing/2014/main" id="{7F52582A-5A68-0D75-761B-E64D42105B37}"/>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3" name="Google Shape;7567;p54">
                  <a:extLst>
                    <a:ext uri="{FF2B5EF4-FFF2-40B4-BE49-F238E27FC236}">
                      <a16:creationId xmlns:a16="http://schemas.microsoft.com/office/drawing/2014/main" id="{7D8769C7-37BA-22E8-50AE-AF46BC789AB7}"/>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4" name="Google Shape;7568;p54">
                  <a:extLst>
                    <a:ext uri="{FF2B5EF4-FFF2-40B4-BE49-F238E27FC236}">
                      <a16:creationId xmlns:a16="http://schemas.microsoft.com/office/drawing/2014/main" id="{939852C6-8B05-65FE-A098-63FBD860056A}"/>
                    </a:ext>
                  </a:extLst>
                </p:cNvPr>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5" name="Google Shape;7569;p54">
                  <a:extLst>
                    <a:ext uri="{FF2B5EF4-FFF2-40B4-BE49-F238E27FC236}">
                      <a16:creationId xmlns:a16="http://schemas.microsoft.com/office/drawing/2014/main" id="{7B49E9A3-005F-885F-40D8-880463832C13}"/>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6" name="Google Shape;7570;p54">
                  <a:extLst>
                    <a:ext uri="{FF2B5EF4-FFF2-40B4-BE49-F238E27FC236}">
                      <a16:creationId xmlns:a16="http://schemas.microsoft.com/office/drawing/2014/main" id="{04F5D52C-75F2-021B-72D5-615335C04916}"/>
                    </a:ext>
                  </a:extLst>
                </p:cNvPr>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7" name="Google Shape;7571;p54">
                  <a:extLst>
                    <a:ext uri="{FF2B5EF4-FFF2-40B4-BE49-F238E27FC236}">
                      <a16:creationId xmlns:a16="http://schemas.microsoft.com/office/drawing/2014/main" id="{8AAA7B78-DCCB-F410-AA77-4AB76C22E93A}"/>
                    </a:ext>
                  </a:extLst>
                </p:cNvPr>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8" name="Google Shape;7572;p54">
                  <a:extLst>
                    <a:ext uri="{FF2B5EF4-FFF2-40B4-BE49-F238E27FC236}">
                      <a16:creationId xmlns:a16="http://schemas.microsoft.com/office/drawing/2014/main" id="{4A0425DE-265A-2B0A-9338-BCEF76296134}"/>
                    </a:ext>
                  </a:extLst>
                </p:cNvPr>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9" name="Google Shape;7573;p54">
                  <a:extLst>
                    <a:ext uri="{FF2B5EF4-FFF2-40B4-BE49-F238E27FC236}">
                      <a16:creationId xmlns:a16="http://schemas.microsoft.com/office/drawing/2014/main" id="{6B85A586-DAA2-D609-EA4A-BD7A2D91F576}"/>
                    </a:ext>
                  </a:extLst>
                </p:cNvPr>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0" name="Google Shape;7574;p54">
                  <a:extLst>
                    <a:ext uri="{FF2B5EF4-FFF2-40B4-BE49-F238E27FC236}">
                      <a16:creationId xmlns:a16="http://schemas.microsoft.com/office/drawing/2014/main" id="{88FCD44C-74CE-A993-CAE7-612C1A63F643}"/>
                    </a:ext>
                  </a:extLst>
                </p:cNvPr>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1" name="Google Shape;7575;p54">
                  <a:extLst>
                    <a:ext uri="{FF2B5EF4-FFF2-40B4-BE49-F238E27FC236}">
                      <a16:creationId xmlns:a16="http://schemas.microsoft.com/office/drawing/2014/main" id="{51A731FE-9290-D1FE-8F27-4D467B9B4CCA}"/>
                    </a:ext>
                  </a:extLst>
                </p:cNvPr>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2" name="Google Shape;7576;p54">
                  <a:extLst>
                    <a:ext uri="{FF2B5EF4-FFF2-40B4-BE49-F238E27FC236}">
                      <a16:creationId xmlns:a16="http://schemas.microsoft.com/office/drawing/2014/main" id="{47C0D8A8-FEC1-281F-8502-45D857E8BCBD}"/>
                    </a:ext>
                  </a:extLst>
                </p:cNvPr>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3" name="Google Shape;7577;p54">
                  <a:extLst>
                    <a:ext uri="{FF2B5EF4-FFF2-40B4-BE49-F238E27FC236}">
                      <a16:creationId xmlns:a16="http://schemas.microsoft.com/office/drawing/2014/main" id="{314DAC12-1346-19B6-9C0E-C4D5550A88B9}"/>
                    </a:ext>
                  </a:extLst>
                </p:cNvPr>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4" name="Google Shape;7578;p54">
                  <a:extLst>
                    <a:ext uri="{FF2B5EF4-FFF2-40B4-BE49-F238E27FC236}">
                      <a16:creationId xmlns:a16="http://schemas.microsoft.com/office/drawing/2014/main" id="{8DCB5A57-1D63-6DD2-9F03-F42E95807D00}"/>
                    </a:ext>
                  </a:extLst>
                </p:cNvPr>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5" name="Google Shape;7579;p54">
                  <a:extLst>
                    <a:ext uri="{FF2B5EF4-FFF2-40B4-BE49-F238E27FC236}">
                      <a16:creationId xmlns:a16="http://schemas.microsoft.com/office/drawing/2014/main" id="{97D77232-8940-F87E-9B77-5FE9ECEEA776}"/>
                    </a:ext>
                  </a:extLst>
                </p:cNvPr>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6" name="Google Shape;7580;p54">
                  <a:extLst>
                    <a:ext uri="{FF2B5EF4-FFF2-40B4-BE49-F238E27FC236}">
                      <a16:creationId xmlns:a16="http://schemas.microsoft.com/office/drawing/2014/main" id="{1681D8D7-022C-CFD0-5BF1-9B56B3DCB132}"/>
                    </a:ext>
                  </a:extLst>
                </p:cNvPr>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7" name="Google Shape;7581;p54">
                  <a:extLst>
                    <a:ext uri="{FF2B5EF4-FFF2-40B4-BE49-F238E27FC236}">
                      <a16:creationId xmlns:a16="http://schemas.microsoft.com/office/drawing/2014/main" id="{F11B5D1F-8215-1C24-BD6A-60EC37615AE5}"/>
                    </a:ext>
                  </a:extLst>
                </p:cNvPr>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8" name="Google Shape;7582;p54">
                  <a:extLst>
                    <a:ext uri="{FF2B5EF4-FFF2-40B4-BE49-F238E27FC236}">
                      <a16:creationId xmlns:a16="http://schemas.microsoft.com/office/drawing/2014/main" id="{2FBC9D6E-671E-8574-2E47-A865467CB5C6}"/>
                    </a:ext>
                  </a:extLst>
                </p:cNvPr>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9" name="Google Shape;7583;p54">
                  <a:extLst>
                    <a:ext uri="{FF2B5EF4-FFF2-40B4-BE49-F238E27FC236}">
                      <a16:creationId xmlns:a16="http://schemas.microsoft.com/office/drawing/2014/main" id="{A53A9E95-B2DA-D3F8-71CA-59EC33C6A05B}"/>
                    </a:ext>
                  </a:extLst>
                </p:cNvPr>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0" name="Google Shape;7584;p54">
                  <a:extLst>
                    <a:ext uri="{FF2B5EF4-FFF2-40B4-BE49-F238E27FC236}">
                      <a16:creationId xmlns:a16="http://schemas.microsoft.com/office/drawing/2014/main" id="{A3873BA8-8244-677B-E62D-9F9AB28FEA66}"/>
                    </a:ext>
                  </a:extLst>
                </p:cNvPr>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1" name="Google Shape;7585;p54">
                  <a:extLst>
                    <a:ext uri="{FF2B5EF4-FFF2-40B4-BE49-F238E27FC236}">
                      <a16:creationId xmlns:a16="http://schemas.microsoft.com/office/drawing/2014/main" id="{BD5F8721-00C0-BB9E-3BD4-E7B880AFD9E8}"/>
                    </a:ext>
                  </a:extLst>
                </p:cNvPr>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2" name="Google Shape;7586;p54">
                  <a:extLst>
                    <a:ext uri="{FF2B5EF4-FFF2-40B4-BE49-F238E27FC236}">
                      <a16:creationId xmlns:a16="http://schemas.microsoft.com/office/drawing/2014/main" id="{387EA8CF-EF2F-18A1-48C8-D8E7D38DFA14}"/>
                    </a:ext>
                  </a:extLst>
                </p:cNvPr>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3" name="Google Shape;7587;p54">
                  <a:extLst>
                    <a:ext uri="{FF2B5EF4-FFF2-40B4-BE49-F238E27FC236}">
                      <a16:creationId xmlns:a16="http://schemas.microsoft.com/office/drawing/2014/main" id="{3BFCF4B9-F7A6-C064-2DE8-E27C331B87AA}"/>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4" name="Google Shape;7588;p54">
                  <a:extLst>
                    <a:ext uri="{FF2B5EF4-FFF2-40B4-BE49-F238E27FC236}">
                      <a16:creationId xmlns:a16="http://schemas.microsoft.com/office/drawing/2014/main" id="{FD1E6C2D-554F-D735-B3D3-11F66303D411}"/>
                    </a:ext>
                  </a:extLst>
                </p:cNvPr>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5" name="Google Shape;7589;p54">
                  <a:extLst>
                    <a:ext uri="{FF2B5EF4-FFF2-40B4-BE49-F238E27FC236}">
                      <a16:creationId xmlns:a16="http://schemas.microsoft.com/office/drawing/2014/main" id="{9C001B63-7C84-6544-D65C-65C8F1239805}"/>
                    </a:ext>
                  </a:extLst>
                </p:cNvPr>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sp>
            <p:nvSpPr>
              <p:cNvPr id="70" name="Google Shape;7590;p54">
                <a:extLst>
                  <a:ext uri="{FF2B5EF4-FFF2-40B4-BE49-F238E27FC236}">
                    <a16:creationId xmlns:a16="http://schemas.microsoft.com/office/drawing/2014/main" id="{F1297D85-A475-AE6C-EA56-92D673771304}"/>
                  </a:ext>
                </a:extLst>
              </p:cNvPr>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txBody>
              <a:bodyPr/>
              <a:lstStyle/>
              <a:p>
                <a:endParaRPr lang="en-US"/>
              </a:p>
            </p:txBody>
          </p:sp>
        </p:grpSp>
      </p:grpSp>
      <p:pic>
        <p:nvPicPr>
          <p:cNvPr id="2" name="Picture 1">
            <a:extLst>
              <a:ext uri="{FF2B5EF4-FFF2-40B4-BE49-F238E27FC236}">
                <a16:creationId xmlns:a16="http://schemas.microsoft.com/office/drawing/2014/main" id="{B1ADA6C5-1E8A-1D89-9D79-5ADCE617C297}"/>
              </a:ext>
            </a:extLst>
          </p:cNvPr>
          <p:cNvPicPr>
            <a:picLocks noChangeAspect="1"/>
          </p:cNvPicPr>
          <p:nvPr/>
        </p:nvPicPr>
        <p:blipFill>
          <a:blip r:embed="rId38"/>
          <a:stretch>
            <a:fillRect/>
          </a:stretch>
        </p:blipFill>
        <p:spPr>
          <a:xfrm>
            <a:off x="1843434" y="1165629"/>
            <a:ext cx="6718374" cy="4127350"/>
          </a:xfrm>
          <a:prstGeom prst="rect">
            <a:avLst/>
          </a:prstGeom>
        </p:spPr>
      </p:pic>
    </p:spTree>
    <p:extLst>
      <p:ext uri="{BB962C8B-B14F-4D97-AF65-F5344CB8AC3E}">
        <p14:creationId xmlns:p14="http://schemas.microsoft.com/office/powerpoint/2010/main" val="2816979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DE1475-3F86-4716-88D2-E678E00D5CD0}"/>
              </a:ext>
            </a:extLst>
          </p:cNvPr>
          <p:cNvSpPr/>
          <p:nvPr/>
        </p:nvSpPr>
        <p:spPr>
          <a:xfrm>
            <a:off x="493987" y="588578"/>
            <a:ext cx="11088414" cy="604345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255EB68D-5642-403F-B9D6-35EF2DB827B0}"/>
              </a:ext>
            </a:extLst>
          </p:cNvPr>
          <p:cNvGrpSpPr/>
          <p:nvPr/>
        </p:nvGrpSpPr>
        <p:grpSpPr>
          <a:xfrm>
            <a:off x="908975" y="295981"/>
            <a:ext cx="10573027" cy="1857111"/>
            <a:chOff x="894735" y="845571"/>
            <a:chExt cx="10573027" cy="1651821"/>
          </a:xfrm>
        </p:grpSpPr>
        <p:sp>
          <p:nvSpPr>
            <p:cNvPr id="2" name="Rectangle: Rounded Corners 1">
              <a:extLst>
                <a:ext uri="{FF2B5EF4-FFF2-40B4-BE49-F238E27FC236}">
                  <a16:creationId xmlns:a16="http://schemas.microsoft.com/office/drawing/2014/main" id="{103638F0-DF5B-4BEF-9B83-622B7A4AB0C0}"/>
                </a:ext>
              </a:extLst>
            </p:cNvPr>
            <p:cNvSpPr/>
            <p:nvPr/>
          </p:nvSpPr>
          <p:spPr>
            <a:xfrm>
              <a:off x="894735" y="845571"/>
              <a:ext cx="10573027" cy="1651821"/>
            </a:xfrm>
            <a:prstGeom prst="roundRect">
              <a:avLst/>
            </a:prstGeom>
            <a:solidFill>
              <a:schemeClr val="accent4">
                <a:lumMod val="20000"/>
                <a:lumOff val="80000"/>
              </a:schemeClr>
            </a:solid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srgbClr val="00B050"/>
                  </a:solidFill>
                </a:ln>
                <a:solidFill>
                  <a:srgbClr val="00B05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4F03C69E-3FC5-45D6-8533-999BA21C806A}"/>
                </a:ext>
              </a:extLst>
            </p:cNvPr>
            <p:cNvSpPr txBox="1"/>
            <p:nvPr/>
          </p:nvSpPr>
          <p:spPr>
            <a:xfrm>
              <a:off x="1062563" y="885940"/>
              <a:ext cx="10245213" cy="1544672"/>
            </a:xfrm>
            <a:prstGeom prst="roundRect">
              <a:avLst/>
            </a:prstGeom>
            <a:noFill/>
            <a:ln w="28575">
              <a:solidFill>
                <a:schemeClr val="bg1"/>
              </a:solidFill>
              <a:prstDash val="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panose="020F0502020204030204"/>
                  <a:ea typeface="Times New Roman" panose="02020603050405020304" pitchFamily="18" charset="0"/>
                  <a:cs typeface="Times New Roman" panose="02020603050405020304" pitchFamily="18" charset="0"/>
                </a:rPr>
                <a:t>1. </a:t>
              </a:r>
              <a:r>
                <a:rPr kumimoji="0" lang="vi-VN" sz="32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Gia đình bạn Khang có chuyến đi du lịch cần đưa con mèo đi cùng. Hãy giúp bạn Khang chọn được chiếc lồng phù hợp ở hình 3. Giải thích sự lựa chọn đó.</a:t>
              </a:r>
              <a:endParaRPr kumimoji="0" lang="en-US" sz="5400" b="1" i="0" u="none" strike="noStrike" kern="1200" cap="none" spc="0" normalizeH="0" baseline="0" noProof="0" dirty="0">
                <a:ln>
                  <a:noFill/>
                </a:ln>
                <a:solidFill>
                  <a:srgbClr val="0070C0"/>
                </a:solidFill>
                <a:effectLst/>
                <a:uLnTx/>
                <a:uFillTx/>
                <a:latin typeface="Calibri" panose="020F0502020204030204"/>
                <a:ea typeface="+mn-ea"/>
                <a:cs typeface="Times New Roman" panose="02020603050405020304" pitchFamily="18" charset="0"/>
              </a:endParaRPr>
            </a:p>
          </p:txBody>
        </p:sp>
      </p:grpSp>
      <p:pic>
        <p:nvPicPr>
          <p:cNvPr id="5" name="Picture 4">
            <a:extLst>
              <a:ext uri="{FF2B5EF4-FFF2-40B4-BE49-F238E27FC236}">
                <a16:creationId xmlns:a16="http://schemas.microsoft.com/office/drawing/2014/main" id="{3A4F510B-EEA9-5A45-E9A0-14D971F50B3F}"/>
              </a:ext>
            </a:extLst>
          </p:cNvPr>
          <p:cNvPicPr>
            <a:picLocks noChangeAspect="1"/>
          </p:cNvPicPr>
          <p:nvPr/>
        </p:nvPicPr>
        <p:blipFill>
          <a:blip r:embed="rId2"/>
          <a:stretch>
            <a:fillRect/>
          </a:stretch>
        </p:blipFill>
        <p:spPr>
          <a:xfrm>
            <a:off x="1459951" y="2642530"/>
            <a:ext cx="9164257" cy="2749277"/>
          </a:xfrm>
          <a:prstGeom prst="rect">
            <a:avLst/>
          </a:prstGeom>
        </p:spPr>
      </p:pic>
    </p:spTree>
    <p:extLst>
      <p:ext uri="{BB962C8B-B14F-4D97-AF65-F5344CB8AC3E}">
        <p14:creationId xmlns:p14="http://schemas.microsoft.com/office/powerpoint/2010/main" val="1640533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DE1475-3F86-4716-88D2-E678E00D5CD0}"/>
              </a:ext>
            </a:extLst>
          </p:cNvPr>
          <p:cNvSpPr/>
          <p:nvPr/>
        </p:nvSpPr>
        <p:spPr>
          <a:xfrm>
            <a:off x="493987" y="283779"/>
            <a:ext cx="11088414" cy="63482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A4F510B-EEA9-5A45-E9A0-14D971F50B3F}"/>
              </a:ext>
            </a:extLst>
          </p:cNvPr>
          <p:cNvPicPr>
            <a:picLocks noChangeAspect="1"/>
          </p:cNvPicPr>
          <p:nvPr/>
        </p:nvPicPr>
        <p:blipFill>
          <a:blip r:embed="rId2"/>
          <a:stretch>
            <a:fillRect/>
          </a:stretch>
        </p:blipFill>
        <p:spPr>
          <a:xfrm>
            <a:off x="1333827" y="403828"/>
            <a:ext cx="9164257" cy="2749277"/>
          </a:xfrm>
          <a:prstGeom prst="rect">
            <a:avLst/>
          </a:prstGeom>
        </p:spPr>
      </p:pic>
      <p:sp>
        <p:nvSpPr>
          <p:cNvPr id="4" name="TextBox 3">
            <a:extLst>
              <a:ext uri="{FF2B5EF4-FFF2-40B4-BE49-F238E27FC236}">
                <a16:creationId xmlns:a16="http://schemas.microsoft.com/office/drawing/2014/main" id="{CFEA274B-C7B6-139E-80EB-3A430201B7C0}"/>
              </a:ext>
            </a:extLst>
          </p:cNvPr>
          <p:cNvSpPr txBox="1"/>
          <p:nvPr/>
        </p:nvSpPr>
        <p:spPr>
          <a:xfrm>
            <a:off x="903890" y="2778151"/>
            <a:ext cx="3331780" cy="584775"/>
          </a:xfrm>
          <a:custGeom>
            <a:avLst/>
            <a:gdLst>
              <a:gd name="connsiteX0" fmla="*/ 0 w 3331780"/>
              <a:gd name="connsiteY0" fmla="*/ 0 h 584775"/>
              <a:gd name="connsiteX1" fmla="*/ 3331780 w 3331780"/>
              <a:gd name="connsiteY1" fmla="*/ 0 h 584775"/>
              <a:gd name="connsiteX2" fmla="*/ 3331780 w 3331780"/>
              <a:gd name="connsiteY2" fmla="*/ 584775 h 584775"/>
              <a:gd name="connsiteX3" fmla="*/ 0 w 3331780"/>
              <a:gd name="connsiteY3" fmla="*/ 584775 h 584775"/>
              <a:gd name="connsiteX4" fmla="*/ 0 w 3331780"/>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1780" h="584775" fill="none" extrusionOk="0">
                <a:moveTo>
                  <a:pt x="0" y="0"/>
                </a:moveTo>
                <a:cubicBezTo>
                  <a:pt x="583123" y="5222"/>
                  <a:pt x="2564927" y="24918"/>
                  <a:pt x="3331780" y="0"/>
                </a:cubicBezTo>
                <a:cubicBezTo>
                  <a:pt x="3288937" y="115750"/>
                  <a:pt x="3337455" y="445323"/>
                  <a:pt x="3331780" y="584775"/>
                </a:cubicBezTo>
                <a:cubicBezTo>
                  <a:pt x="2079829" y="420014"/>
                  <a:pt x="755792" y="702925"/>
                  <a:pt x="0" y="584775"/>
                </a:cubicBezTo>
                <a:cubicBezTo>
                  <a:pt x="-7476" y="472120"/>
                  <a:pt x="34986" y="279470"/>
                  <a:pt x="0" y="0"/>
                </a:cubicBezTo>
                <a:close/>
              </a:path>
              <a:path w="3331780" h="584775" stroke="0" extrusionOk="0">
                <a:moveTo>
                  <a:pt x="0" y="0"/>
                </a:moveTo>
                <a:cubicBezTo>
                  <a:pt x="456345" y="11849"/>
                  <a:pt x="2252944" y="-161459"/>
                  <a:pt x="3331780" y="0"/>
                </a:cubicBezTo>
                <a:cubicBezTo>
                  <a:pt x="3305334" y="254320"/>
                  <a:pt x="3289516" y="509640"/>
                  <a:pt x="3331780" y="584775"/>
                </a:cubicBezTo>
                <a:cubicBezTo>
                  <a:pt x="2025137" y="438915"/>
                  <a:pt x="817109" y="506451"/>
                  <a:pt x="0" y="584775"/>
                </a:cubicBezTo>
                <a:cubicBezTo>
                  <a:pt x="19643" y="454944"/>
                  <a:pt x="-27143" y="222798"/>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en-US" sz="3200" b="1" noProof="0" dirty="0" err="1">
                <a:solidFill>
                  <a:prstClr val="black"/>
                </a:solidFill>
                <a:latin typeface="Cambria" panose="02040503050406030204" pitchFamily="18" charset="0"/>
                <a:ea typeface="Cambria" panose="02040503050406030204" pitchFamily="18" charset="0"/>
                <a:cs typeface="Calibri" panose="020F0502020204030204" pitchFamily="34" charset="0"/>
              </a:rPr>
              <a:t>Lồng</a:t>
            </a:r>
            <a:r>
              <a:rPr lang="en-US" sz="3200" b="1" noProof="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b="1" noProof="0" dirty="0" err="1">
                <a:solidFill>
                  <a:prstClr val="black"/>
                </a:solidFill>
                <a:latin typeface="Cambria" panose="02040503050406030204" pitchFamily="18" charset="0"/>
                <a:ea typeface="Cambria" panose="02040503050406030204" pitchFamily="18" charset="0"/>
                <a:cs typeface="Calibri" panose="020F0502020204030204" pitchFamily="34" charset="0"/>
              </a:rPr>
              <a:t>thoáng</a:t>
            </a:r>
            <a:r>
              <a:rPr lang="en-US" sz="3200" b="1" noProof="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b="1" noProof="0" dirty="0" err="1">
                <a:solidFill>
                  <a:prstClr val="black"/>
                </a:solidFill>
                <a:latin typeface="Cambria" panose="02040503050406030204" pitchFamily="18" charset="0"/>
                <a:ea typeface="Cambria" panose="02040503050406030204" pitchFamily="18" charset="0"/>
                <a:cs typeface="Calibri" panose="020F0502020204030204" pitchFamily="34" charset="0"/>
              </a:rPr>
              <a:t>khí</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TextBox 5">
            <a:extLst>
              <a:ext uri="{FF2B5EF4-FFF2-40B4-BE49-F238E27FC236}">
                <a16:creationId xmlns:a16="http://schemas.microsoft.com/office/drawing/2014/main" id="{879F8D01-91C5-644F-851C-8A2918C9FA8C}"/>
              </a:ext>
            </a:extLst>
          </p:cNvPr>
          <p:cNvSpPr txBox="1"/>
          <p:nvPr/>
        </p:nvSpPr>
        <p:spPr>
          <a:xfrm>
            <a:off x="4645565" y="2778150"/>
            <a:ext cx="2669635" cy="584775"/>
          </a:xfrm>
          <a:custGeom>
            <a:avLst/>
            <a:gdLst>
              <a:gd name="connsiteX0" fmla="*/ 0 w 2669635"/>
              <a:gd name="connsiteY0" fmla="*/ 0 h 584775"/>
              <a:gd name="connsiteX1" fmla="*/ 2669635 w 2669635"/>
              <a:gd name="connsiteY1" fmla="*/ 0 h 584775"/>
              <a:gd name="connsiteX2" fmla="*/ 2669635 w 2669635"/>
              <a:gd name="connsiteY2" fmla="*/ 584775 h 584775"/>
              <a:gd name="connsiteX3" fmla="*/ 0 w 2669635"/>
              <a:gd name="connsiteY3" fmla="*/ 584775 h 584775"/>
              <a:gd name="connsiteX4" fmla="*/ 0 w 2669635"/>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9635" h="584775" fill="none" extrusionOk="0">
                <a:moveTo>
                  <a:pt x="0" y="0"/>
                </a:moveTo>
                <a:cubicBezTo>
                  <a:pt x="785525" y="5222"/>
                  <a:pt x="1459898" y="24918"/>
                  <a:pt x="2669635" y="0"/>
                </a:cubicBezTo>
                <a:cubicBezTo>
                  <a:pt x="2626792" y="115750"/>
                  <a:pt x="2675310" y="445323"/>
                  <a:pt x="2669635" y="584775"/>
                </a:cubicBezTo>
                <a:cubicBezTo>
                  <a:pt x="2265346" y="420014"/>
                  <a:pt x="813098" y="702925"/>
                  <a:pt x="0" y="584775"/>
                </a:cubicBezTo>
                <a:cubicBezTo>
                  <a:pt x="-7476" y="472120"/>
                  <a:pt x="34986" y="279470"/>
                  <a:pt x="0" y="0"/>
                </a:cubicBezTo>
                <a:close/>
              </a:path>
              <a:path w="2669635" h="584775" stroke="0" extrusionOk="0">
                <a:moveTo>
                  <a:pt x="0" y="0"/>
                </a:moveTo>
                <a:cubicBezTo>
                  <a:pt x="771978" y="11849"/>
                  <a:pt x="2156809" y="-161459"/>
                  <a:pt x="2669635" y="0"/>
                </a:cubicBezTo>
                <a:cubicBezTo>
                  <a:pt x="2643189" y="254320"/>
                  <a:pt x="2627371" y="509640"/>
                  <a:pt x="2669635" y="584775"/>
                </a:cubicBezTo>
                <a:cubicBezTo>
                  <a:pt x="2168552" y="438915"/>
                  <a:pt x="698465" y="506451"/>
                  <a:pt x="0" y="584775"/>
                </a:cubicBezTo>
                <a:cubicBezTo>
                  <a:pt x="19643" y="454944"/>
                  <a:pt x="-27143" y="222798"/>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en-US" sz="3200" b="1" noProof="0" dirty="0" err="1">
                <a:solidFill>
                  <a:prstClr val="black"/>
                </a:solidFill>
                <a:latin typeface="Cambria" panose="02040503050406030204" pitchFamily="18" charset="0"/>
                <a:ea typeface="Cambria" panose="02040503050406030204" pitchFamily="18" charset="0"/>
                <a:cs typeface="Calibri" panose="020F0502020204030204" pitchFamily="34" charset="0"/>
              </a:rPr>
              <a:t>Lồng</a:t>
            </a:r>
            <a:r>
              <a:rPr lang="en-US" sz="3200" b="1" noProof="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b="1" noProof="0" dirty="0" err="1">
                <a:solidFill>
                  <a:prstClr val="black"/>
                </a:solidFill>
                <a:latin typeface="Cambria" panose="02040503050406030204" pitchFamily="18" charset="0"/>
                <a:ea typeface="Cambria" panose="02040503050406030204" pitchFamily="18" charset="0"/>
                <a:cs typeface="Calibri" panose="020F0502020204030204" pitchFamily="34" charset="0"/>
              </a:rPr>
              <a:t>nắp</a:t>
            </a:r>
            <a:r>
              <a:rPr lang="en-US" sz="3200" b="1" noProof="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b="1" noProof="0" dirty="0" err="1">
                <a:solidFill>
                  <a:prstClr val="black"/>
                </a:solidFill>
                <a:latin typeface="Cambria" panose="02040503050406030204" pitchFamily="18" charset="0"/>
                <a:ea typeface="Cambria" panose="02040503050406030204" pitchFamily="18" charset="0"/>
                <a:cs typeface="Calibri" panose="020F0502020204030204" pitchFamily="34" charset="0"/>
              </a:rPr>
              <a:t>kín</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TextBox 7">
            <a:extLst>
              <a:ext uri="{FF2B5EF4-FFF2-40B4-BE49-F238E27FC236}">
                <a16:creationId xmlns:a16="http://schemas.microsoft.com/office/drawing/2014/main" id="{8BC03B02-63B4-59B1-63FA-E55E6C42A0CA}"/>
              </a:ext>
            </a:extLst>
          </p:cNvPr>
          <p:cNvSpPr txBox="1"/>
          <p:nvPr/>
        </p:nvSpPr>
        <p:spPr>
          <a:xfrm>
            <a:off x="7714593" y="2778151"/>
            <a:ext cx="3626069" cy="2062103"/>
          </a:xfrm>
          <a:custGeom>
            <a:avLst/>
            <a:gdLst>
              <a:gd name="connsiteX0" fmla="*/ 0 w 3626069"/>
              <a:gd name="connsiteY0" fmla="*/ 0 h 2062103"/>
              <a:gd name="connsiteX1" fmla="*/ 3626069 w 3626069"/>
              <a:gd name="connsiteY1" fmla="*/ 0 h 2062103"/>
              <a:gd name="connsiteX2" fmla="*/ 3626069 w 3626069"/>
              <a:gd name="connsiteY2" fmla="*/ 2062103 h 2062103"/>
              <a:gd name="connsiteX3" fmla="*/ 0 w 3626069"/>
              <a:gd name="connsiteY3" fmla="*/ 2062103 h 2062103"/>
              <a:gd name="connsiteX4" fmla="*/ 0 w 3626069"/>
              <a:gd name="connsiteY4" fmla="*/ 0 h 206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6069" h="2062103" fill="none" extrusionOk="0">
                <a:moveTo>
                  <a:pt x="0" y="0"/>
                </a:moveTo>
                <a:cubicBezTo>
                  <a:pt x="861032" y="5222"/>
                  <a:pt x="2048642" y="24918"/>
                  <a:pt x="3626069" y="0"/>
                </a:cubicBezTo>
                <a:cubicBezTo>
                  <a:pt x="3464824" y="602541"/>
                  <a:pt x="3582309" y="1321515"/>
                  <a:pt x="3626069" y="2062103"/>
                </a:cubicBezTo>
                <a:cubicBezTo>
                  <a:pt x="2587790" y="1897342"/>
                  <a:pt x="1121008" y="2180253"/>
                  <a:pt x="0" y="2062103"/>
                </a:cubicBezTo>
                <a:cubicBezTo>
                  <a:pt x="-55725" y="1736798"/>
                  <a:pt x="17072" y="843718"/>
                  <a:pt x="0" y="0"/>
                </a:cubicBezTo>
                <a:close/>
              </a:path>
              <a:path w="3626069" h="2062103" stroke="0" extrusionOk="0">
                <a:moveTo>
                  <a:pt x="0" y="0"/>
                </a:moveTo>
                <a:cubicBezTo>
                  <a:pt x="1717656" y="11849"/>
                  <a:pt x="2791908" y="-161459"/>
                  <a:pt x="3626069" y="0"/>
                </a:cubicBezTo>
                <a:cubicBezTo>
                  <a:pt x="3629199" y="760657"/>
                  <a:pt x="3524893" y="1587749"/>
                  <a:pt x="3626069" y="2062103"/>
                </a:cubicBezTo>
                <a:cubicBezTo>
                  <a:pt x="2205575" y="1916243"/>
                  <a:pt x="887977" y="1983779"/>
                  <a:pt x="0" y="2062103"/>
                </a:cubicBezTo>
                <a:cubicBezTo>
                  <a:pt x="74291" y="1594718"/>
                  <a:pt x="168006" y="46247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rPr>
              <a:t>L</a:t>
            </a: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ồng thoáng khí có gắn bình</a:t>
            </a:r>
            <a:r>
              <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uống nước và khay thức ăn</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9" name="Arrow: Right 8">
            <a:extLst>
              <a:ext uri="{FF2B5EF4-FFF2-40B4-BE49-F238E27FC236}">
                <a16:creationId xmlns:a16="http://schemas.microsoft.com/office/drawing/2014/main" id="{105CDD1F-5277-AB84-5B03-38B337583633}"/>
              </a:ext>
            </a:extLst>
          </p:cNvPr>
          <p:cNvSpPr/>
          <p:nvPr/>
        </p:nvSpPr>
        <p:spPr>
          <a:xfrm>
            <a:off x="4319752" y="3762704"/>
            <a:ext cx="3079531" cy="1208689"/>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Cambria" panose="02040503050406030204" pitchFamily="18" charset="0"/>
                <a:ea typeface="Cambria" panose="02040503050406030204" pitchFamily="18" charset="0"/>
              </a:rPr>
              <a:t>Chọn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hình</a:t>
            </a:r>
            <a:r>
              <a:rPr lang="en-US" sz="3200" dirty="0">
                <a:latin typeface="Cambria" panose="02040503050406030204" pitchFamily="18" charset="0"/>
                <a:ea typeface="Cambria" panose="02040503050406030204" pitchFamily="18" charset="0"/>
              </a:rPr>
              <a:t> C</a:t>
            </a:r>
          </a:p>
        </p:txBody>
      </p:sp>
    </p:spTree>
    <p:extLst>
      <p:ext uri="{BB962C8B-B14F-4D97-AF65-F5344CB8AC3E}">
        <p14:creationId xmlns:p14="http://schemas.microsoft.com/office/powerpoint/2010/main" val="6524941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DE1475-3F86-4716-88D2-E678E00D5CD0}"/>
              </a:ext>
            </a:extLst>
          </p:cNvPr>
          <p:cNvSpPr/>
          <p:nvPr/>
        </p:nvSpPr>
        <p:spPr>
          <a:xfrm>
            <a:off x="493987" y="283779"/>
            <a:ext cx="11088414" cy="63482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5A88B754-EEF6-BB6F-954E-6A2035D156CC}"/>
              </a:ext>
            </a:extLst>
          </p:cNvPr>
          <p:cNvGrpSpPr/>
          <p:nvPr/>
        </p:nvGrpSpPr>
        <p:grpSpPr>
          <a:xfrm>
            <a:off x="793361" y="96284"/>
            <a:ext cx="10573027" cy="2363137"/>
            <a:chOff x="894735" y="845571"/>
            <a:chExt cx="10573027" cy="1651821"/>
          </a:xfrm>
        </p:grpSpPr>
        <p:sp>
          <p:nvSpPr>
            <p:cNvPr id="3" name="Rectangle: Rounded Corners 2">
              <a:extLst>
                <a:ext uri="{FF2B5EF4-FFF2-40B4-BE49-F238E27FC236}">
                  <a16:creationId xmlns:a16="http://schemas.microsoft.com/office/drawing/2014/main" id="{79336C72-07E8-47C1-AE77-E96938D7CAE8}"/>
                </a:ext>
              </a:extLst>
            </p:cNvPr>
            <p:cNvSpPr/>
            <p:nvPr/>
          </p:nvSpPr>
          <p:spPr>
            <a:xfrm>
              <a:off x="894735" y="845571"/>
              <a:ext cx="10573027" cy="1651821"/>
            </a:xfrm>
            <a:prstGeom prst="roundRect">
              <a:avLst/>
            </a:prstGeom>
            <a:solidFill>
              <a:schemeClr val="accent4">
                <a:lumMod val="20000"/>
                <a:lumOff val="80000"/>
              </a:schemeClr>
            </a:solid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srgbClr val="00B050"/>
                  </a:solidFill>
                </a:ln>
                <a:solidFill>
                  <a:srgbClr val="00B05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CDAA1CD-0C52-5D13-0B94-C675E9035508}"/>
                </a:ext>
              </a:extLst>
            </p:cNvPr>
            <p:cNvSpPr txBox="1"/>
            <p:nvPr/>
          </p:nvSpPr>
          <p:spPr>
            <a:xfrm>
              <a:off x="1062563" y="885940"/>
              <a:ext cx="10245213" cy="1488399"/>
            </a:xfrm>
            <a:prstGeom prst="roundRect">
              <a:avLst/>
            </a:prstGeom>
            <a:noFill/>
            <a:ln w="28575">
              <a:solidFill>
                <a:schemeClr val="bg1"/>
              </a:solidFill>
              <a:prstDash val="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panose="020F0502020204030204"/>
                  <a:ea typeface="Times New Roman" panose="02020603050405020304" pitchFamily="18" charset="0"/>
                  <a:cs typeface="Times New Roman" panose="02020603050405020304" pitchFamily="18" charset="0"/>
                </a:rPr>
                <a:t>2. </a:t>
              </a:r>
              <a:r>
                <a:rPr lang="vi-VN" sz="3200" b="1" dirty="0">
                  <a:solidFill>
                    <a:prstClr val="black"/>
                  </a:solidFill>
                  <a:latin typeface="Calibri" panose="020F0502020204030204"/>
                  <a:ea typeface="Times New Roman" panose="02020603050405020304" pitchFamily="18" charset="0"/>
                  <a:cs typeface="Times New Roman" panose="02020603050405020304" pitchFamily="18" charset="0"/>
                </a:rPr>
                <a:t>Trong đợt rét đậm, rét hại ở các tỉnh miền núi phía Bắc có hàng loạt trâu, bò chăn thả bị chết. Theo em vì sao trâu, bò bị chết? Hãy đề xuất một số biện pháp giúp hạn chế trâu, bò chết trong trường hợp này.</a:t>
              </a:r>
              <a:endParaRPr kumimoji="0" lang="en-US" sz="5400" b="1" i="0" u="none" strike="noStrike" kern="1200" cap="none" spc="0" normalizeH="0" baseline="0" noProof="0" dirty="0">
                <a:ln>
                  <a:noFill/>
                </a:ln>
                <a:solidFill>
                  <a:srgbClr val="0070C0"/>
                </a:solidFill>
                <a:effectLst/>
                <a:uLnTx/>
                <a:uFillTx/>
                <a:latin typeface="Calibri" panose="020F0502020204030204"/>
                <a:ea typeface="+mn-ea"/>
                <a:cs typeface="Times New Roman" panose="02020603050405020304" pitchFamily="18" charset="0"/>
              </a:endParaRPr>
            </a:p>
          </p:txBody>
        </p:sp>
      </p:grpSp>
      <p:sp>
        <p:nvSpPr>
          <p:cNvPr id="11" name="TextBox 10">
            <a:extLst>
              <a:ext uri="{FF2B5EF4-FFF2-40B4-BE49-F238E27FC236}">
                <a16:creationId xmlns:a16="http://schemas.microsoft.com/office/drawing/2014/main" id="{1C6C60E1-A532-3B28-1118-3B88B7D0D81F}"/>
              </a:ext>
            </a:extLst>
          </p:cNvPr>
          <p:cNvSpPr txBox="1"/>
          <p:nvPr/>
        </p:nvSpPr>
        <p:spPr>
          <a:xfrm>
            <a:off x="1996966" y="2690649"/>
            <a:ext cx="9879724" cy="707886"/>
          </a:xfrm>
          <a:prstGeom prst="rect">
            <a:avLst/>
          </a:prstGeom>
          <a:noFill/>
        </p:spPr>
        <p:txBody>
          <a:bodyPr wrap="square" rtlCol="0">
            <a:spAutoFit/>
          </a:bodyPr>
          <a:lstStyle/>
          <a:p>
            <a:r>
              <a:rPr lang="en-US" sz="4000" b="1" dirty="0" err="1">
                <a:solidFill>
                  <a:srgbClr val="FF0000"/>
                </a:solidFill>
                <a:effectLst/>
                <a:latin typeface="Cambria" panose="02040503050406030204" pitchFamily="18" charset="0"/>
                <a:ea typeface="Cambria" panose="02040503050406030204" pitchFamily="18" charset="0"/>
              </a:rPr>
              <a:t>Trâu</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bò</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chết</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vì</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nhiệt</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độ</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quá</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lạnh</a:t>
            </a:r>
            <a:endParaRPr lang="en-US" sz="4000" b="1" dirty="0">
              <a:solidFill>
                <a:srgbClr val="FF0000"/>
              </a:solidFill>
              <a:latin typeface="Cambria" panose="02040503050406030204" pitchFamily="18" charset="0"/>
              <a:ea typeface="Cambria" panose="02040503050406030204" pitchFamily="18" charset="0"/>
            </a:endParaRPr>
          </a:p>
        </p:txBody>
      </p:sp>
      <p:sp>
        <p:nvSpPr>
          <p:cNvPr id="12" name="Arrow: Right 11">
            <a:extLst>
              <a:ext uri="{FF2B5EF4-FFF2-40B4-BE49-F238E27FC236}">
                <a16:creationId xmlns:a16="http://schemas.microsoft.com/office/drawing/2014/main" id="{C9B2FBBB-9880-3F39-F1CC-B88A49F280DF}"/>
              </a:ext>
            </a:extLst>
          </p:cNvPr>
          <p:cNvSpPr/>
          <p:nvPr/>
        </p:nvSpPr>
        <p:spPr>
          <a:xfrm>
            <a:off x="945932" y="3962400"/>
            <a:ext cx="2364827" cy="1208689"/>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Cambria" panose="02040503050406030204" pitchFamily="18" charset="0"/>
                <a:ea typeface="Cambria" panose="02040503050406030204" pitchFamily="18" charset="0"/>
              </a:rPr>
              <a:t>Biện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pháp</a:t>
            </a:r>
            <a:endParaRPr lang="en-US" sz="3200"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9892A2FA-10E4-4AD6-3668-2C2A44B3F9D4}"/>
              </a:ext>
            </a:extLst>
          </p:cNvPr>
          <p:cNvSpPr txBox="1"/>
          <p:nvPr/>
        </p:nvSpPr>
        <p:spPr>
          <a:xfrm>
            <a:off x="3741683" y="3734593"/>
            <a:ext cx="7262648" cy="2308324"/>
          </a:xfrm>
          <a:custGeom>
            <a:avLst/>
            <a:gdLst>
              <a:gd name="connsiteX0" fmla="*/ 0 w 7262648"/>
              <a:gd name="connsiteY0" fmla="*/ 0 h 2308324"/>
              <a:gd name="connsiteX1" fmla="*/ 7262648 w 7262648"/>
              <a:gd name="connsiteY1" fmla="*/ 0 h 2308324"/>
              <a:gd name="connsiteX2" fmla="*/ 7262648 w 7262648"/>
              <a:gd name="connsiteY2" fmla="*/ 2308324 h 2308324"/>
              <a:gd name="connsiteX3" fmla="*/ 0 w 7262648"/>
              <a:gd name="connsiteY3" fmla="*/ 2308324 h 2308324"/>
              <a:gd name="connsiteX4" fmla="*/ 0 w 7262648"/>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648" h="2308324" fill="none" extrusionOk="0">
                <a:moveTo>
                  <a:pt x="0" y="0"/>
                </a:moveTo>
                <a:cubicBezTo>
                  <a:pt x="1683605" y="5222"/>
                  <a:pt x="5049549" y="24918"/>
                  <a:pt x="7262648" y="0"/>
                </a:cubicBezTo>
                <a:cubicBezTo>
                  <a:pt x="7101403" y="295473"/>
                  <a:pt x="7218888" y="1186317"/>
                  <a:pt x="7262648" y="2308324"/>
                </a:cubicBezTo>
                <a:cubicBezTo>
                  <a:pt x="4194749" y="2143563"/>
                  <a:pt x="1630984" y="2426474"/>
                  <a:pt x="0" y="2308324"/>
                </a:cubicBezTo>
                <a:cubicBezTo>
                  <a:pt x="-55725" y="1490219"/>
                  <a:pt x="17072" y="609588"/>
                  <a:pt x="0" y="0"/>
                </a:cubicBezTo>
                <a:close/>
              </a:path>
              <a:path w="7262648" h="2308324" stroke="0" extrusionOk="0">
                <a:moveTo>
                  <a:pt x="0" y="0"/>
                </a:moveTo>
                <a:cubicBezTo>
                  <a:pt x="1698841" y="11849"/>
                  <a:pt x="4287748" y="-161459"/>
                  <a:pt x="7262648" y="0"/>
                </a:cubicBezTo>
                <a:cubicBezTo>
                  <a:pt x="7265778" y="699270"/>
                  <a:pt x="7161472" y="2031698"/>
                  <a:pt x="7262648" y="2308324"/>
                </a:cubicBezTo>
                <a:cubicBezTo>
                  <a:pt x="5927824" y="2162464"/>
                  <a:pt x="1725786" y="2230000"/>
                  <a:pt x="0" y="2308324"/>
                </a:cubicBezTo>
                <a:cubicBezTo>
                  <a:pt x="74291" y="1581858"/>
                  <a:pt x="168006" y="1077334"/>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K</a:t>
            </a:r>
            <a:r>
              <a:rPr lang="vi-VN" sz="3600" b="1" dirty="0">
                <a:solidFill>
                  <a:prstClr val="black"/>
                </a:solidFill>
                <a:latin typeface="Cambria" panose="02040503050406030204" pitchFamily="18" charset="0"/>
                <a:ea typeface="Cambria" panose="02040503050406030204" pitchFamily="18" charset="0"/>
                <a:cs typeface="Calibri" panose="020F0502020204030204" pitchFamily="34" charset="0"/>
              </a:rPr>
              <a:t>hông chăn thả trâu bò, làm chuồng trại</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r>
              <a:rPr lang="vi-VN" sz="3600" b="1" dirty="0">
                <a:solidFill>
                  <a:prstClr val="black"/>
                </a:solidFill>
                <a:latin typeface="Cambria" panose="02040503050406030204" pitchFamily="18" charset="0"/>
                <a:ea typeface="Cambria" panose="02040503050406030204" pitchFamily="18" charset="0"/>
                <a:cs typeface="Calibri" panose="020F0502020204030204" pitchFamily="34" charset="0"/>
              </a:rPr>
              <a:t> cùng bạt che chắn gió</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3600" b="1" dirty="0">
                <a:solidFill>
                  <a:prstClr val="black"/>
                </a:solidFill>
                <a:latin typeface="Cambria" panose="02040503050406030204" pitchFamily="18" charset="0"/>
                <a:ea typeface="Cambria" panose="02040503050406030204" pitchFamily="18" charset="0"/>
                <a:cs typeface="Calibri" panose="020F0502020204030204" pitchFamily="34" charset="0"/>
              </a:rPr>
              <a:t>cho trâu bò ăn uống đầy đủ, sưởi ấm cho trâu bò.</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6738138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DE1475-3F86-4716-88D2-E678E00D5CD0}"/>
              </a:ext>
            </a:extLst>
          </p:cNvPr>
          <p:cNvSpPr/>
          <p:nvPr/>
        </p:nvSpPr>
        <p:spPr>
          <a:xfrm>
            <a:off x="493987" y="283779"/>
            <a:ext cx="11088414" cy="63482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Quảng Ninh chủ động các biện pháp phòng, chống rét cho vật nuôi, cây trồng">
            <a:extLst>
              <a:ext uri="{FF2B5EF4-FFF2-40B4-BE49-F238E27FC236}">
                <a16:creationId xmlns:a16="http://schemas.microsoft.com/office/drawing/2014/main" id="{388A99FB-1D71-31CB-BCAF-A1B650D40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317" y="1438439"/>
            <a:ext cx="5150645" cy="33227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ỘT SỐ BIỆN PHÁP KỸ THUẬT PHÒNG CHỐNG ĐÓI, RÉT CHO TRÂU BÒ">
            <a:extLst>
              <a:ext uri="{FF2B5EF4-FFF2-40B4-BE49-F238E27FC236}">
                <a16:creationId xmlns:a16="http://schemas.microsoft.com/office/drawing/2014/main" id="{F6CA41F1-0663-EC50-7A8E-AC6BF3D9A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422509"/>
            <a:ext cx="4750675" cy="3296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683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barn(inVertical)">
                                      <p:cBhvr>
                                        <p:cTn id="1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397C967-DF2F-43BE-B7E9-D1F5665C549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3027" b="96439" l="1253" r="99374">
                        <a14:foregroundMark x1="1253" y1="43620" x2="13257" y2="60831"/>
                        <a14:foregroundMark x1="90710" y1="49852" x2="99374" y2="83976"/>
                        <a14:foregroundMark x1="1983" y1="90208" x2="13257" y2="90208"/>
                        <a14:foregroundMark x1="13257" y1="90208" x2="36848" y2="89911"/>
                        <a14:foregroundMark x1="36848" y1="89911" x2="66388" y2="96439"/>
                      </a14:backgroundRemoval>
                    </a14:imgEffect>
                  </a14:imgLayer>
                </a14:imgProps>
              </a:ext>
              <a:ext uri="{28A0092B-C50C-407E-A947-70E740481C1C}">
                <a14:useLocalDpi xmlns:a14="http://schemas.microsoft.com/office/drawing/2010/main" val="0"/>
              </a:ext>
            </a:extLst>
          </a:blip>
          <a:srcRect l="827" t="37576" r="-1"/>
          <a:stretch/>
        </p:blipFill>
        <p:spPr>
          <a:xfrm>
            <a:off x="0" y="4072349"/>
            <a:ext cx="12192000" cy="2844111"/>
          </a:xfrm>
          <a:prstGeom prst="rect">
            <a:avLst/>
          </a:prstGeom>
        </p:spPr>
      </p:pic>
      <p:pic>
        <p:nvPicPr>
          <p:cNvPr id="23" name="Picture 22">
            <a:extLst>
              <a:ext uri="{FF2B5EF4-FFF2-40B4-BE49-F238E27FC236}">
                <a16:creationId xmlns:a16="http://schemas.microsoft.com/office/drawing/2014/main" id="{EE58EA05-C512-48FF-B195-5CBE97B16DD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077" b="93291" l="8147" r="89617">
                        <a14:foregroundMark x1="35942" y1="93291" x2="48083" y2="94089"/>
                        <a14:foregroundMark x1="48083" y1="94089" x2="71725" y2="93610"/>
                        <a14:foregroundMark x1="71725" y1="93610" x2="72524" y2="92173"/>
                        <a14:foregroundMark x1="8147" y1="41534" x2="9744" y2="44089"/>
                        <a14:foregroundMark x1="38818" y1="4952" x2="55751" y2="7188"/>
                        <a14:foregroundMark x1="57508" y1="4792" x2="59585" y2="4473"/>
                        <a14:foregroundMark x1="38498" y1="3355" x2="50799" y2="2556"/>
                        <a14:foregroundMark x1="50799" y1="2556" x2="52077" y2="2556"/>
                        <a14:foregroundMark x1="38498" y1="2077" x2="44569" y2="2077"/>
                      </a14:backgroundRemoval>
                    </a14:imgEffect>
                  </a14:imgLayer>
                </a14:imgProps>
              </a:ext>
              <a:ext uri="{28A0092B-C50C-407E-A947-70E740481C1C}">
                <a14:useLocalDpi xmlns:a14="http://schemas.microsoft.com/office/drawing/2010/main" val="0"/>
              </a:ext>
            </a:extLst>
          </a:blip>
          <a:stretch>
            <a:fillRect/>
          </a:stretch>
        </p:blipFill>
        <p:spPr>
          <a:xfrm>
            <a:off x="8636429" y="2107426"/>
            <a:ext cx="3696076" cy="3696076"/>
          </a:xfrm>
          <a:prstGeom prst="rect">
            <a:avLst/>
          </a:prstGeom>
        </p:spPr>
      </p:pic>
      <p:pic>
        <p:nvPicPr>
          <p:cNvPr id="40" name="Picture 39">
            <a:extLst>
              <a:ext uri="{FF2B5EF4-FFF2-40B4-BE49-F238E27FC236}">
                <a16:creationId xmlns:a16="http://schemas.microsoft.com/office/drawing/2014/main" id="{583F0C59-8F84-4C73-B267-5264387DC4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31214" flipH="1">
            <a:off x="10233714" y="277648"/>
            <a:ext cx="1759048" cy="1663508"/>
          </a:xfrm>
          <a:prstGeom prst="rect">
            <a:avLst/>
          </a:prstGeom>
        </p:spPr>
      </p:pic>
      <p:pic>
        <p:nvPicPr>
          <p:cNvPr id="5" name="Picture 4">
            <a:extLst>
              <a:ext uri="{FF2B5EF4-FFF2-40B4-BE49-F238E27FC236}">
                <a16:creationId xmlns:a16="http://schemas.microsoft.com/office/drawing/2014/main" id="{E948A537-0AAA-49CC-B3C1-BEDE12A1FDE2}"/>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828" b="24897" l="20590" r="33403"/>
                    </a14:imgEffect>
                  </a14:imgLayer>
                </a14:imgProps>
              </a:ext>
              <a:ext uri="{28A0092B-C50C-407E-A947-70E740481C1C}">
                <a14:useLocalDpi xmlns:a14="http://schemas.microsoft.com/office/drawing/2010/main" val="0"/>
              </a:ext>
            </a:extLst>
          </a:blip>
          <a:srcRect l="18988" t="70" r="64995" b="72344"/>
          <a:stretch/>
        </p:blipFill>
        <p:spPr>
          <a:xfrm>
            <a:off x="7818013" y="2672216"/>
            <a:ext cx="380365" cy="606964"/>
          </a:xfrm>
          <a:prstGeom prst="rect">
            <a:avLst/>
          </a:prstGeom>
        </p:spPr>
      </p:pic>
      <p:pic>
        <p:nvPicPr>
          <p:cNvPr id="7" name="Picture 6">
            <a:extLst>
              <a:ext uri="{FF2B5EF4-FFF2-40B4-BE49-F238E27FC236}">
                <a16:creationId xmlns:a16="http://schemas.microsoft.com/office/drawing/2014/main" id="{F6BB738E-9AF0-498F-9C4E-3B4D083C8029}"/>
              </a:ext>
            </a:extLst>
          </p:cNvPr>
          <p:cNvPicPr>
            <a:picLocks noChangeAspect="1"/>
          </p:cNvPicPr>
          <p:nvPr/>
        </p:nvPicPr>
        <p:blipFill rotWithShape="1">
          <a:blip r:embed="rId10">
            <a:extLst>
              <a:ext uri="{BEBA8EAE-BF5A-486C-A8C5-ECC9F3942E4B}">
                <a14:imgProps xmlns:a14="http://schemas.microsoft.com/office/drawing/2010/main">
                  <a14:imgLayer r:embed="rId9">
                    <a14:imgEffect>
                      <a14:backgroundRemoval t="2828" b="24897" l="61733" r="94448">
                        <a14:foregroundMark x1="65655" y1="7759" x2="63738" y2="23621"/>
                        <a14:foregroundMark x1="71725" y1="4828" x2="73003" y2="9138"/>
                        <a14:foregroundMark x1="77636" y1="18621" x2="84984" y2="14310"/>
                        <a14:foregroundMark x1="88978" y1="16379" x2="93770" y2="17759"/>
                        <a14:foregroundMark x1="63099" y1="5517" x2="63099" y2="2759"/>
                      </a14:backgroundRemoval>
                    </a14:imgEffect>
                  </a14:imgLayer>
                </a14:imgProps>
              </a:ext>
              <a:ext uri="{28A0092B-C50C-407E-A947-70E740481C1C}">
                <a14:useLocalDpi xmlns:a14="http://schemas.microsoft.com/office/drawing/2010/main" val="0"/>
              </a:ext>
            </a:extLst>
          </a:blip>
          <a:srcRect l="57644" t="70" r="1462" b="72344"/>
          <a:stretch/>
        </p:blipFill>
        <p:spPr>
          <a:xfrm>
            <a:off x="3855600" y="5925106"/>
            <a:ext cx="777360" cy="485852"/>
          </a:xfrm>
          <a:prstGeom prst="rect">
            <a:avLst/>
          </a:prstGeom>
        </p:spPr>
      </p:pic>
      <p:pic>
        <p:nvPicPr>
          <p:cNvPr id="8" name="Picture 7">
            <a:extLst>
              <a:ext uri="{FF2B5EF4-FFF2-40B4-BE49-F238E27FC236}">
                <a16:creationId xmlns:a16="http://schemas.microsoft.com/office/drawing/2014/main" id="{BA4F3C2A-73D5-4994-9CEA-35DCFF8CD0B4}"/>
              </a:ext>
            </a:extLst>
          </p:cNvPr>
          <p:cNvPicPr>
            <a:picLocks noChangeAspect="1"/>
          </p:cNvPicPr>
          <p:nvPr/>
        </p:nvPicPr>
        <p:blipFill rotWithShape="1">
          <a:blip r:embed="rId11">
            <a:extLst>
              <a:ext uri="{BEBA8EAE-BF5A-486C-A8C5-ECC9F3942E4B}">
                <a14:imgProps xmlns:a14="http://schemas.microsoft.com/office/drawing/2010/main">
                  <a14:imgLayer r:embed="rId9">
                    <a14:imgEffect>
                      <a14:backgroundRemoval t="28673" b="46048" l="4489" r="18478">
                        <a14:foregroundMark x1="8626" y1="35000" x2="15974" y2="37586"/>
                      </a14:backgroundRemoval>
                    </a14:imgEffect>
                  </a14:imgLayer>
                </a14:imgProps>
              </a:ext>
              <a:ext uri="{28A0092B-C50C-407E-A947-70E740481C1C}">
                <a14:useLocalDpi xmlns:a14="http://schemas.microsoft.com/office/drawing/2010/main" val="0"/>
              </a:ext>
            </a:extLst>
          </a:blip>
          <a:srcRect l="2740" t="26501" r="79773" b="51780"/>
          <a:stretch/>
        </p:blipFill>
        <p:spPr>
          <a:xfrm>
            <a:off x="10777540" y="4883573"/>
            <a:ext cx="457200" cy="526092"/>
          </a:xfrm>
          <a:prstGeom prst="rect">
            <a:avLst/>
          </a:prstGeom>
        </p:spPr>
      </p:pic>
      <p:pic>
        <p:nvPicPr>
          <p:cNvPr id="12" name="Picture 11">
            <a:extLst>
              <a:ext uri="{FF2B5EF4-FFF2-40B4-BE49-F238E27FC236}">
                <a16:creationId xmlns:a16="http://schemas.microsoft.com/office/drawing/2014/main" id="{3094FB60-E9FD-4D80-B497-A94BB7AD51F4}"/>
              </a:ext>
            </a:extLst>
          </p:cNvPr>
          <p:cNvPicPr>
            <a:picLocks noChangeAspect="1"/>
          </p:cNvPicPr>
          <p:nvPr/>
        </p:nvPicPr>
        <p:blipFill rotWithShape="1">
          <a:blip r:embed="rId12">
            <a:extLst>
              <a:ext uri="{BEBA8EAE-BF5A-486C-A8C5-ECC9F3942E4B}">
                <a14:imgProps xmlns:a14="http://schemas.microsoft.com/office/drawing/2010/main">
                  <a14:imgLayer r:embed="rId9">
                    <a14:imgEffect>
                      <a14:backgroundRemoval t="77813" b="97535" l="40642" r="53454"/>
                    </a14:imgEffect>
                  </a14:imgLayer>
                </a14:imgProps>
              </a:ext>
              <a:ext uri="{28A0092B-C50C-407E-A947-70E740481C1C}">
                <a14:useLocalDpi xmlns:a14="http://schemas.microsoft.com/office/drawing/2010/main" val="0"/>
              </a:ext>
            </a:extLst>
          </a:blip>
          <a:srcRect l="39040" t="75348" r="44944" b="-2934"/>
          <a:stretch/>
        </p:blipFill>
        <p:spPr>
          <a:xfrm>
            <a:off x="1202306" y="5185112"/>
            <a:ext cx="372494" cy="594404"/>
          </a:xfrm>
          <a:prstGeom prst="rect">
            <a:avLst/>
          </a:prstGeom>
        </p:spPr>
      </p:pic>
      <p:pic>
        <p:nvPicPr>
          <p:cNvPr id="13" name="Picture 12">
            <a:extLst>
              <a:ext uri="{FF2B5EF4-FFF2-40B4-BE49-F238E27FC236}">
                <a16:creationId xmlns:a16="http://schemas.microsoft.com/office/drawing/2014/main" id="{7F31CC28-A95A-446D-8272-BABCDC52CA48}"/>
              </a:ext>
            </a:extLst>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81471" b="94712" l="80785" r="97865">
                        <a14:foregroundMark x1="85144" y1="85517" x2="93930" y2="82759"/>
                      </a14:backgroundRemoval>
                    </a14:imgEffect>
                  </a14:imgLayer>
                </a14:imgProps>
              </a:ext>
              <a:ext uri="{28A0092B-C50C-407E-A947-70E740481C1C}">
                <a14:useLocalDpi xmlns:a14="http://schemas.microsoft.com/office/drawing/2010/main" val="0"/>
              </a:ext>
            </a:extLst>
          </a:blip>
          <a:srcRect l="78650" t="79816" r="-3868" b="3633"/>
          <a:stretch/>
        </p:blipFill>
        <p:spPr>
          <a:xfrm>
            <a:off x="8229601" y="6070699"/>
            <a:ext cx="584767" cy="355606"/>
          </a:xfrm>
          <a:prstGeom prst="rect">
            <a:avLst/>
          </a:prstGeom>
        </p:spPr>
      </p:pic>
      <p:pic>
        <p:nvPicPr>
          <p:cNvPr id="16" name="Picture 15">
            <a:extLst>
              <a:ext uri="{FF2B5EF4-FFF2-40B4-BE49-F238E27FC236}">
                <a16:creationId xmlns:a16="http://schemas.microsoft.com/office/drawing/2014/main" id="{18E4B2E8-5A61-4C88-9E68-67826F5BCF6E}"/>
              </a:ext>
            </a:extLst>
          </p:cNvPr>
          <p:cNvPicPr>
            <a:picLocks noChangeAspect="1"/>
          </p:cNvPicPr>
          <p:nvPr/>
        </p:nvPicPr>
        <p:blipFill rotWithShape="1">
          <a:blip r:embed="rId14">
            <a:extLst>
              <a:ext uri="{BEBA8EAE-BF5A-486C-A8C5-ECC9F3942E4B}">
                <a14:imgProps xmlns:a14="http://schemas.microsoft.com/office/drawing/2010/main">
                  <a14:imgLayer r:embed="rId9">
                    <a14:imgEffect>
                      <a14:backgroundRemoval t="28172" b="46471" l="81510" r="97946"/>
                    </a14:imgEffect>
                  </a14:imgLayer>
                </a14:imgProps>
              </a:ext>
              <a:ext uri="{28A0092B-C50C-407E-A947-70E740481C1C}">
                <a14:useLocalDpi xmlns:a14="http://schemas.microsoft.com/office/drawing/2010/main" val="0"/>
              </a:ext>
            </a:extLst>
          </a:blip>
          <a:srcRect l="79455" t="25885" r="-1946" b="51242"/>
          <a:stretch/>
        </p:blipFill>
        <p:spPr>
          <a:xfrm>
            <a:off x="8237059" y="4974546"/>
            <a:ext cx="461794" cy="435119"/>
          </a:xfrm>
          <a:prstGeom prst="rect">
            <a:avLst/>
          </a:prstGeom>
        </p:spPr>
      </p:pic>
      <p:pic>
        <p:nvPicPr>
          <p:cNvPr id="30" name="Picture 29">
            <a:extLst>
              <a:ext uri="{FF2B5EF4-FFF2-40B4-BE49-F238E27FC236}">
                <a16:creationId xmlns:a16="http://schemas.microsoft.com/office/drawing/2014/main" id="{65EB146F-4205-40E5-A65A-6AF48CF533C2}"/>
              </a:ext>
            </a:extLst>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81471" b="94712" l="80785" r="97865">
                        <a14:foregroundMark x1="85144" y1="85517" x2="93930" y2="82759"/>
                      </a14:backgroundRemoval>
                    </a14:imgEffect>
                  </a14:imgLayer>
                </a14:imgProps>
              </a:ext>
              <a:ext uri="{28A0092B-C50C-407E-A947-70E740481C1C}">
                <a14:useLocalDpi xmlns:a14="http://schemas.microsoft.com/office/drawing/2010/main" val="0"/>
              </a:ext>
            </a:extLst>
          </a:blip>
          <a:srcRect l="78650" t="79816" r="-3868" b="3633"/>
          <a:stretch/>
        </p:blipFill>
        <p:spPr>
          <a:xfrm>
            <a:off x="11723414" y="5779515"/>
            <a:ext cx="478828" cy="291183"/>
          </a:xfrm>
          <a:prstGeom prst="rect">
            <a:avLst/>
          </a:prstGeom>
        </p:spPr>
      </p:pic>
      <p:pic>
        <p:nvPicPr>
          <p:cNvPr id="24" name="Picture 23">
            <a:extLst>
              <a:ext uri="{FF2B5EF4-FFF2-40B4-BE49-F238E27FC236}">
                <a16:creationId xmlns:a16="http://schemas.microsoft.com/office/drawing/2014/main" id="{97F62949-2325-4F9F-A925-8161470E31F1}"/>
              </a:ext>
            </a:extLst>
          </p:cNvPr>
          <p:cNvPicPr>
            <a:picLocks noChangeAspect="1"/>
          </p:cNvPicPr>
          <p:nvPr/>
        </p:nvPicPr>
        <p:blipFill>
          <a:blip r:embed="rId15" cstate="hqprint">
            <a:extLst>
              <a:ext uri="{BEBA8EAE-BF5A-486C-A8C5-ECC9F3942E4B}">
                <a14:imgProps xmlns:a14="http://schemas.microsoft.com/office/drawing/2010/main">
                  <a14:imgLayer r:embed="rId16">
                    <a14:imgEffect>
                      <a14:backgroundRemoval t="1556" b="97333" l="0" r="94787">
                        <a14:foregroundMark x1="8057" y1="16889" x2="7583" y2="35333"/>
                        <a14:foregroundMark x1="7583" y1="35333" x2="5924" y2="36222"/>
                        <a14:foregroundMark x1="21090" y1="8444" x2="29384" y2="8444"/>
                        <a14:foregroundMark x1="1185" y1="27556" x2="0" y2="34444"/>
                        <a14:foregroundMark x1="59242" y1="5111" x2="68957" y2="4889"/>
                        <a14:foregroundMark x1="60900" y1="2222" x2="62559" y2="1556"/>
                        <a14:foregroundMark x1="33886" y1="95111" x2="50000" y2="95111"/>
                        <a14:foregroundMark x1="50000" y1="95111" x2="67773" y2="94444"/>
                        <a14:foregroundMark x1="88863" y1="86222" x2="94787" y2="85333"/>
                        <a14:foregroundMark x1="50948" y1="86889" x2="29384" y2="95556"/>
                        <a14:foregroundMark x1="56161" y1="90000" x2="46919" y2="89556"/>
                        <a14:foregroundMark x1="27014" y1="94667" x2="29858" y2="91333"/>
                        <a14:foregroundMark x1="33412" y1="98222" x2="49289" y2="97333"/>
                        <a14:foregroundMark x1="49289" y1="97333" x2="50948" y2="96889"/>
                      </a14:backgroundRemoval>
                    </a14:imgEffect>
                  </a14:imgLayer>
                </a14:imgProps>
              </a:ext>
              <a:ext uri="{28A0092B-C50C-407E-A947-70E740481C1C}">
                <a14:useLocalDpi xmlns:a14="http://schemas.microsoft.com/office/drawing/2010/main" val="0"/>
              </a:ext>
            </a:extLst>
          </a:blip>
          <a:stretch>
            <a:fillRect/>
          </a:stretch>
        </p:blipFill>
        <p:spPr>
          <a:xfrm>
            <a:off x="3696356" y="5084232"/>
            <a:ext cx="385588" cy="411172"/>
          </a:xfrm>
          <a:prstGeom prst="rect">
            <a:avLst/>
          </a:prstGeom>
        </p:spPr>
      </p:pic>
      <p:pic>
        <p:nvPicPr>
          <p:cNvPr id="26" name="Picture 25">
            <a:extLst>
              <a:ext uri="{FF2B5EF4-FFF2-40B4-BE49-F238E27FC236}">
                <a16:creationId xmlns:a16="http://schemas.microsoft.com/office/drawing/2014/main" id="{D4A79FA2-A4E1-481E-BB4B-D9B599204EC8}"/>
              </a:ext>
            </a:extLst>
          </p:cNvPr>
          <p:cNvPicPr>
            <a:picLocks noChangeAspect="1"/>
          </p:cNvPicPr>
          <p:nvPr/>
        </p:nvPicPr>
        <p:blipFill>
          <a:blip r:embed="rId17" cstate="hqprint">
            <a:extLst>
              <a:ext uri="{BEBA8EAE-BF5A-486C-A8C5-ECC9F3942E4B}">
                <a14:imgProps xmlns:a14="http://schemas.microsoft.com/office/drawing/2010/main">
                  <a14:imgLayer r:embed="rId18">
                    <a14:imgEffect>
                      <a14:backgroundRemoval t="1556" b="97333" l="0" r="94787">
                        <a14:foregroundMark x1="8057" y1="16889" x2="7583" y2="35333"/>
                        <a14:foregroundMark x1="7583" y1="35333" x2="5924" y2="36222"/>
                        <a14:foregroundMark x1="21090" y1="8444" x2="29384" y2="8444"/>
                        <a14:foregroundMark x1="1185" y1="27556" x2="0" y2="34444"/>
                        <a14:foregroundMark x1="59242" y1="5111" x2="68957" y2="4889"/>
                        <a14:foregroundMark x1="60900" y1="2222" x2="62559" y2="1556"/>
                        <a14:foregroundMark x1="33886" y1="95111" x2="50000" y2="95111"/>
                        <a14:foregroundMark x1="50000" y1="95111" x2="67773" y2="94444"/>
                        <a14:foregroundMark x1="88863" y1="86222" x2="94787" y2="85333"/>
                        <a14:foregroundMark x1="50948" y1="86889" x2="29384" y2="95556"/>
                        <a14:foregroundMark x1="56161" y1="90000" x2="46919" y2="89556"/>
                        <a14:foregroundMark x1="27014" y1="94667" x2="29858" y2="91333"/>
                        <a14:foregroundMark x1="33412" y1="98222" x2="49289" y2="97333"/>
                        <a14:foregroundMark x1="49289" y1="97333" x2="50948" y2="96889"/>
                      </a14:backgroundRemoval>
                    </a14:imgEffect>
                  </a14:imgLayer>
                </a14:imgProps>
              </a:ext>
              <a:ext uri="{28A0092B-C50C-407E-A947-70E740481C1C}">
                <a14:useLocalDpi xmlns:a14="http://schemas.microsoft.com/office/drawing/2010/main" val="0"/>
              </a:ext>
            </a:extLst>
          </a:blip>
          <a:stretch>
            <a:fillRect/>
          </a:stretch>
        </p:blipFill>
        <p:spPr>
          <a:xfrm>
            <a:off x="1361833" y="5993164"/>
            <a:ext cx="356640" cy="380303"/>
          </a:xfrm>
          <a:prstGeom prst="rect">
            <a:avLst/>
          </a:prstGeom>
        </p:spPr>
      </p:pic>
      <p:pic>
        <p:nvPicPr>
          <p:cNvPr id="27" name="Picture 26">
            <a:extLst>
              <a:ext uri="{FF2B5EF4-FFF2-40B4-BE49-F238E27FC236}">
                <a16:creationId xmlns:a16="http://schemas.microsoft.com/office/drawing/2014/main" id="{D0E1FBB2-9CBE-4824-B4FB-0D1D2E2F9955}"/>
              </a:ext>
            </a:extLst>
          </p:cNvPr>
          <p:cNvPicPr>
            <a:picLocks noChangeAspect="1"/>
          </p:cNvPicPr>
          <p:nvPr/>
        </p:nvPicPr>
        <p:blipFill>
          <a:blip r:embed="rId19" cstate="hqprint">
            <a:extLst>
              <a:ext uri="{BEBA8EAE-BF5A-486C-A8C5-ECC9F3942E4B}">
                <a14:imgProps xmlns:a14="http://schemas.microsoft.com/office/drawing/2010/main">
                  <a14:imgLayer r:embed="rId20">
                    <a14:imgEffect>
                      <a14:backgroundRemoval t="1556" b="97333" l="0" r="94787">
                        <a14:foregroundMark x1="8057" y1="16889" x2="7583" y2="35333"/>
                        <a14:foregroundMark x1="7583" y1="35333" x2="5924" y2="36222"/>
                        <a14:foregroundMark x1="21090" y1="8444" x2="29384" y2="8444"/>
                        <a14:foregroundMark x1="1185" y1="27556" x2="0" y2="34444"/>
                        <a14:foregroundMark x1="59242" y1="5111" x2="68957" y2="4889"/>
                        <a14:foregroundMark x1="60900" y1="2222" x2="62559" y2="1556"/>
                        <a14:foregroundMark x1="33886" y1="95111" x2="50000" y2="95111"/>
                        <a14:foregroundMark x1="50000" y1="95111" x2="67773" y2="94444"/>
                        <a14:foregroundMark x1="88863" y1="86222" x2="94787" y2="85333"/>
                        <a14:foregroundMark x1="50948" y1="86889" x2="29384" y2="95556"/>
                        <a14:foregroundMark x1="56161" y1="90000" x2="46919" y2="89556"/>
                        <a14:foregroundMark x1="27014" y1="94667" x2="29858" y2="91333"/>
                        <a14:foregroundMark x1="33412" y1="98222" x2="49289" y2="97333"/>
                        <a14:foregroundMark x1="49289" y1="97333" x2="50948" y2="96889"/>
                      </a14:backgroundRemoval>
                    </a14:imgEffect>
                  </a14:imgLayer>
                </a14:imgProps>
              </a:ext>
              <a:ext uri="{28A0092B-C50C-407E-A947-70E740481C1C}">
                <a14:useLocalDpi xmlns:a14="http://schemas.microsoft.com/office/drawing/2010/main" val="0"/>
              </a:ext>
            </a:extLst>
          </a:blip>
          <a:stretch>
            <a:fillRect/>
          </a:stretch>
        </p:blipFill>
        <p:spPr>
          <a:xfrm>
            <a:off x="60558" y="6368757"/>
            <a:ext cx="494198" cy="526988"/>
          </a:xfrm>
          <a:prstGeom prst="rect">
            <a:avLst/>
          </a:prstGeom>
        </p:spPr>
      </p:pic>
      <p:pic>
        <p:nvPicPr>
          <p:cNvPr id="28" name="Picture 27">
            <a:extLst>
              <a:ext uri="{FF2B5EF4-FFF2-40B4-BE49-F238E27FC236}">
                <a16:creationId xmlns:a16="http://schemas.microsoft.com/office/drawing/2014/main" id="{7F834135-AC4A-4DA4-8619-320FA83FCA83}"/>
              </a:ext>
            </a:extLst>
          </p:cNvPr>
          <p:cNvPicPr>
            <a:picLocks noChangeAspect="1"/>
          </p:cNvPicPr>
          <p:nvPr/>
        </p:nvPicPr>
        <p:blipFill>
          <a:blip r:embed="rId21" cstate="hqprint">
            <a:extLst>
              <a:ext uri="{BEBA8EAE-BF5A-486C-A8C5-ECC9F3942E4B}">
                <a14:imgProps xmlns:a14="http://schemas.microsoft.com/office/drawing/2010/main">
                  <a14:imgLayer r:embed="rId22">
                    <a14:imgEffect>
                      <a14:backgroundRemoval t="1556" b="97333" l="0" r="94787">
                        <a14:foregroundMark x1="8057" y1="16889" x2="7583" y2="35333"/>
                        <a14:foregroundMark x1="7583" y1="35333" x2="5924" y2="36222"/>
                        <a14:foregroundMark x1="21090" y1="8444" x2="29384" y2="8444"/>
                        <a14:foregroundMark x1="1185" y1="27556" x2="0" y2="34444"/>
                        <a14:foregroundMark x1="59242" y1="5111" x2="68957" y2="4889"/>
                        <a14:foregroundMark x1="60900" y1="2222" x2="62559" y2="1556"/>
                        <a14:foregroundMark x1="33886" y1="95111" x2="50000" y2="95111"/>
                        <a14:foregroundMark x1="50000" y1="95111" x2="67773" y2="94444"/>
                        <a14:foregroundMark x1="88863" y1="86222" x2="94787" y2="85333"/>
                        <a14:foregroundMark x1="50948" y1="86889" x2="29384" y2="95556"/>
                        <a14:foregroundMark x1="56161" y1="90000" x2="46919" y2="89556"/>
                        <a14:foregroundMark x1="27014" y1="94667" x2="29858" y2="91333"/>
                        <a14:foregroundMark x1="33412" y1="98222" x2="49289" y2="97333"/>
                        <a14:foregroundMark x1="49289" y1="97333" x2="50948" y2="96889"/>
                      </a14:backgroundRemoval>
                    </a14:imgEffect>
                  </a14:imgLayer>
                </a14:imgProps>
              </a:ext>
              <a:ext uri="{28A0092B-C50C-407E-A947-70E740481C1C}">
                <a14:useLocalDpi xmlns:a14="http://schemas.microsoft.com/office/drawing/2010/main" val="0"/>
              </a:ext>
            </a:extLst>
          </a:blip>
          <a:stretch>
            <a:fillRect/>
          </a:stretch>
        </p:blipFill>
        <p:spPr>
          <a:xfrm>
            <a:off x="554756" y="6465759"/>
            <a:ext cx="403232" cy="429986"/>
          </a:xfrm>
          <a:prstGeom prst="rect">
            <a:avLst/>
          </a:prstGeom>
        </p:spPr>
      </p:pic>
      <p:pic>
        <p:nvPicPr>
          <p:cNvPr id="34" name="Picture 33">
            <a:extLst>
              <a:ext uri="{FF2B5EF4-FFF2-40B4-BE49-F238E27FC236}">
                <a16:creationId xmlns:a16="http://schemas.microsoft.com/office/drawing/2014/main" id="{1751AF34-16E6-4A46-8788-8A37C0F15EF6}"/>
              </a:ext>
            </a:extLst>
          </p:cNvPr>
          <p:cNvPicPr>
            <a:picLocks noChangeAspect="1"/>
          </p:cNvPicPr>
          <p:nvPr/>
        </p:nvPicPr>
        <p:blipFill>
          <a:blip r:embed="rId19" cstate="hqprint">
            <a:extLst>
              <a:ext uri="{BEBA8EAE-BF5A-486C-A8C5-ECC9F3942E4B}">
                <a14:imgProps xmlns:a14="http://schemas.microsoft.com/office/drawing/2010/main">
                  <a14:imgLayer r:embed="rId20">
                    <a14:imgEffect>
                      <a14:backgroundRemoval t="1556" b="97333" l="0" r="94787">
                        <a14:foregroundMark x1="8057" y1="16889" x2="7583" y2="35333"/>
                        <a14:foregroundMark x1="7583" y1="35333" x2="5924" y2="36222"/>
                        <a14:foregroundMark x1="21090" y1="8444" x2="29384" y2="8444"/>
                        <a14:foregroundMark x1="1185" y1="27556" x2="0" y2="34444"/>
                        <a14:foregroundMark x1="59242" y1="5111" x2="68957" y2="4889"/>
                        <a14:foregroundMark x1="60900" y1="2222" x2="62559" y2="1556"/>
                        <a14:foregroundMark x1="33886" y1="95111" x2="50000" y2="95111"/>
                        <a14:foregroundMark x1="50000" y1="95111" x2="67773" y2="94444"/>
                        <a14:foregroundMark x1="88863" y1="86222" x2="94787" y2="85333"/>
                        <a14:foregroundMark x1="50948" y1="86889" x2="29384" y2="95556"/>
                        <a14:foregroundMark x1="56161" y1="90000" x2="46919" y2="89556"/>
                        <a14:foregroundMark x1="27014" y1="94667" x2="29858" y2="91333"/>
                        <a14:foregroundMark x1="33412" y1="98222" x2="49289" y2="97333"/>
                        <a14:foregroundMark x1="49289" y1="97333" x2="50948" y2="96889"/>
                      </a14:backgroundRemoval>
                    </a14:imgEffect>
                  </a14:imgLayer>
                </a14:imgProps>
              </a:ext>
              <a:ext uri="{28A0092B-C50C-407E-A947-70E740481C1C}">
                <a14:useLocalDpi xmlns:a14="http://schemas.microsoft.com/office/drawing/2010/main" val="0"/>
              </a:ext>
            </a:extLst>
          </a:blip>
          <a:stretch>
            <a:fillRect/>
          </a:stretch>
        </p:blipFill>
        <p:spPr>
          <a:xfrm>
            <a:off x="7742861" y="6114274"/>
            <a:ext cx="494198" cy="526988"/>
          </a:xfrm>
          <a:prstGeom prst="rect">
            <a:avLst/>
          </a:prstGeom>
        </p:spPr>
      </p:pic>
      <p:pic>
        <p:nvPicPr>
          <p:cNvPr id="37" name="Picture 36">
            <a:extLst>
              <a:ext uri="{FF2B5EF4-FFF2-40B4-BE49-F238E27FC236}">
                <a16:creationId xmlns:a16="http://schemas.microsoft.com/office/drawing/2014/main" id="{7842D10C-4B19-4AF4-B3B1-A7B0B3BC4DA8}"/>
              </a:ext>
            </a:extLst>
          </p:cNvPr>
          <p:cNvPicPr>
            <a:picLocks noChangeAspect="1"/>
          </p:cNvPicPr>
          <p:nvPr/>
        </p:nvPicPr>
        <p:blipFill rotWithShape="1">
          <a:blip r:embed="rId23">
            <a:extLst>
              <a:ext uri="{BEBA8EAE-BF5A-486C-A8C5-ECC9F3942E4B}">
                <a14:imgProps xmlns:a14="http://schemas.microsoft.com/office/drawing/2010/main">
                  <a14:imgLayer r:embed="rId24">
                    <a14:imgEffect>
                      <a14:backgroundRemoval t="2672" b="94275" l="7292" r="95833">
                        <a14:foregroundMark x1="11979" y1="67557" x2="7292" y2="81679"/>
                        <a14:foregroundMark x1="22396" y1="95802" x2="69271" y2="94656"/>
                        <a14:foregroundMark x1="69271" y1="94656" x2="74479" y2="95038"/>
                        <a14:foregroundMark x1="96354" y1="67557" x2="91667" y2="85115"/>
                        <a14:foregroundMark x1="32292" y1="10687" x2="80208" y2="20611"/>
                        <a14:foregroundMark x1="43229" y1="2672" x2="54167" y2="2672"/>
                        <a14:foregroundMark x1="24479" y1="25191" x2="27604" y2="26336"/>
                      </a14:backgroundRemoval>
                    </a14:imgEffect>
                  </a14:imgLayer>
                </a14:imgProps>
              </a:ext>
              <a:ext uri="{28A0092B-C50C-407E-A947-70E740481C1C}">
                <a14:useLocalDpi xmlns:a14="http://schemas.microsoft.com/office/drawing/2010/main" val="0"/>
              </a:ext>
            </a:extLst>
          </a:blip>
          <a:srcRect b="59969"/>
          <a:stretch/>
        </p:blipFill>
        <p:spPr>
          <a:xfrm rot="20636669" flipH="1">
            <a:off x="9660241" y="2232496"/>
            <a:ext cx="1103872" cy="575749"/>
          </a:xfrm>
          <a:prstGeom prst="rect">
            <a:avLst/>
          </a:prstGeom>
        </p:spPr>
      </p:pic>
      <p:pic>
        <p:nvPicPr>
          <p:cNvPr id="38" name="Picture 37">
            <a:extLst>
              <a:ext uri="{FF2B5EF4-FFF2-40B4-BE49-F238E27FC236}">
                <a16:creationId xmlns:a16="http://schemas.microsoft.com/office/drawing/2014/main" id="{97188749-7236-41B1-B4AB-9F2F457E15F8}"/>
              </a:ext>
            </a:extLst>
          </p:cNvPr>
          <p:cNvPicPr>
            <a:picLocks noChangeAspect="1"/>
          </p:cNvPicPr>
          <p:nvPr/>
        </p:nvPicPr>
        <p:blipFill rotWithShape="1">
          <a:blip r:embed="rId25">
            <a:extLst>
              <a:ext uri="{BEBA8EAE-BF5A-486C-A8C5-ECC9F3942E4B}">
                <a14:imgProps xmlns:a14="http://schemas.microsoft.com/office/drawing/2010/main">
                  <a14:imgLayer r:embed="rId24">
                    <a14:imgEffect>
                      <a14:backgroundRemoval t="2672" b="94275" l="7292" r="95833">
                        <a14:foregroundMark x1="11979" y1="67557" x2="7292" y2="81679"/>
                        <a14:foregroundMark x1="22396" y1="95802" x2="69271" y2="94656"/>
                        <a14:foregroundMark x1="69271" y1="94656" x2="74479" y2="95038"/>
                        <a14:foregroundMark x1="96354" y1="67557" x2="91667" y2="85115"/>
                        <a14:foregroundMark x1="32292" y1="10687" x2="80208" y2="20611"/>
                        <a14:foregroundMark x1="43229" y1="2672" x2="54167" y2="2672"/>
                        <a14:foregroundMark x1="24479" y1="25191" x2="27604" y2="26336"/>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t="36100"/>
          <a:stretch/>
        </p:blipFill>
        <p:spPr>
          <a:xfrm rot="21136746" flipH="1">
            <a:off x="10141037" y="2814911"/>
            <a:ext cx="839536" cy="698969"/>
          </a:xfrm>
          <a:prstGeom prst="rect">
            <a:avLst/>
          </a:prstGeom>
        </p:spPr>
      </p:pic>
      <p:pic>
        <p:nvPicPr>
          <p:cNvPr id="41" name="Picture 40">
            <a:extLst>
              <a:ext uri="{FF2B5EF4-FFF2-40B4-BE49-F238E27FC236}">
                <a16:creationId xmlns:a16="http://schemas.microsoft.com/office/drawing/2014/main" id="{1308A012-EB91-4E9B-A924-74765813DE33}"/>
              </a:ext>
            </a:extLst>
          </p:cNvPr>
          <p:cNvPicPr>
            <a:picLocks noChangeAspect="1"/>
          </p:cNvPicPr>
          <p:nvPr/>
        </p:nvPicPr>
        <p:blipFill>
          <a:blip r:embed="rId26" cstate="hqprint">
            <a:extLst>
              <a:ext uri="{BEBA8EAE-BF5A-486C-A8C5-ECC9F3942E4B}">
                <a14:imgProps xmlns:a14="http://schemas.microsoft.com/office/drawing/2010/main">
                  <a14:imgLayer r:embed="rId2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503559" y="4511028"/>
            <a:ext cx="724663" cy="724663"/>
          </a:xfrm>
          <a:prstGeom prst="rect">
            <a:avLst/>
          </a:prstGeom>
        </p:spPr>
      </p:pic>
      <p:pic>
        <p:nvPicPr>
          <p:cNvPr id="42" name="Picture 41">
            <a:extLst>
              <a:ext uri="{FF2B5EF4-FFF2-40B4-BE49-F238E27FC236}">
                <a16:creationId xmlns:a16="http://schemas.microsoft.com/office/drawing/2014/main" id="{174D471F-67A0-466F-9589-015FD3BB029B}"/>
              </a:ext>
            </a:extLst>
          </p:cNvPr>
          <p:cNvPicPr>
            <a:picLocks noChangeAspect="1"/>
          </p:cNvPicPr>
          <p:nvPr/>
        </p:nvPicPr>
        <p:blipFill>
          <a:blip r:embed="rId28" cstate="hqprint">
            <a:extLst>
              <a:ext uri="{BEBA8EAE-BF5A-486C-A8C5-ECC9F3942E4B}">
                <a14:imgProps xmlns:a14="http://schemas.microsoft.com/office/drawing/2010/main">
                  <a14:imgLayer r:embed="rId2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003014" y="5533221"/>
            <a:ext cx="776008" cy="776008"/>
          </a:xfrm>
          <a:prstGeom prst="rect">
            <a:avLst/>
          </a:prstGeom>
        </p:spPr>
      </p:pic>
      <p:pic>
        <p:nvPicPr>
          <p:cNvPr id="43" name="Picture 42">
            <a:extLst>
              <a:ext uri="{FF2B5EF4-FFF2-40B4-BE49-F238E27FC236}">
                <a16:creationId xmlns:a16="http://schemas.microsoft.com/office/drawing/2014/main" id="{AF9E4894-767F-4FCB-95AC-8F019A22FCE7}"/>
              </a:ext>
            </a:extLst>
          </p:cNvPr>
          <p:cNvPicPr>
            <a:picLocks noChangeAspect="1"/>
          </p:cNvPicPr>
          <p:nvPr/>
        </p:nvPicPr>
        <p:blipFill>
          <a:blip r:embed="rId30" cstate="hqprint">
            <a:extLst>
              <a:ext uri="{BEBA8EAE-BF5A-486C-A8C5-ECC9F3942E4B}">
                <a14:imgProps xmlns:a14="http://schemas.microsoft.com/office/drawing/2010/main">
                  <a14:imgLayer r:embed="rId3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255055" y="5536956"/>
            <a:ext cx="942849" cy="942849"/>
          </a:xfrm>
          <a:prstGeom prst="rect">
            <a:avLst/>
          </a:prstGeom>
        </p:spPr>
      </p:pic>
      <p:pic>
        <p:nvPicPr>
          <p:cNvPr id="44" name="Picture 43">
            <a:extLst>
              <a:ext uri="{FF2B5EF4-FFF2-40B4-BE49-F238E27FC236}">
                <a16:creationId xmlns:a16="http://schemas.microsoft.com/office/drawing/2014/main" id="{493DC3EF-41D5-43D3-8EEB-B1B16B6F734E}"/>
              </a:ext>
            </a:extLst>
          </p:cNvPr>
          <p:cNvPicPr>
            <a:picLocks noChangeAspect="1"/>
          </p:cNvPicPr>
          <p:nvPr/>
        </p:nvPicPr>
        <p:blipFill>
          <a:blip r:embed="rId32" cstate="hqprint">
            <a:extLst>
              <a:ext uri="{BEBA8EAE-BF5A-486C-A8C5-ECC9F3942E4B}">
                <a14:imgProps xmlns:a14="http://schemas.microsoft.com/office/drawing/2010/main">
                  <a14:imgLayer r:embed="rId3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701250" y="5787152"/>
            <a:ext cx="606059" cy="606059"/>
          </a:xfrm>
          <a:prstGeom prst="rect">
            <a:avLst/>
          </a:prstGeom>
        </p:spPr>
      </p:pic>
      <p:pic>
        <p:nvPicPr>
          <p:cNvPr id="45" name="Picture 44">
            <a:extLst>
              <a:ext uri="{FF2B5EF4-FFF2-40B4-BE49-F238E27FC236}">
                <a16:creationId xmlns:a16="http://schemas.microsoft.com/office/drawing/2014/main" id="{A397BD64-98B8-4555-9CA0-98F0CC78B1AE}"/>
              </a:ext>
            </a:extLst>
          </p:cNvPr>
          <p:cNvPicPr>
            <a:picLocks noChangeAspect="1"/>
          </p:cNvPicPr>
          <p:nvPr/>
        </p:nvPicPr>
        <p:blipFill>
          <a:blip r:embed="rId34" cstate="hqprint">
            <a:extLst>
              <a:ext uri="{BEBA8EAE-BF5A-486C-A8C5-ECC9F3942E4B}">
                <a14:imgProps xmlns:a14="http://schemas.microsoft.com/office/drawing/2010/main">
                  <a14:imgLayer r:embed="rId35">
                    <a14:imgEffect>
                      <a14:backgroundRemoval t="1556" b="97333" l="0" r="94787">
                        <a14:foregroundMark x1="8057" y1="16889" x2="7583" y2="35333"/>
                        <a14:foregroundMark x1="7583" y1="35333" x2="5924" y2="36222"/>
                        <a14:foregroundMark x1="21090" y1="8444" x2="29384" y2="8444"/>
                        <a14:foregroundMark x1="1185" y1="27556" x2="0" y2="34444"/>
                        <a14:foregroundMark x1="59242" y1="5111" x2="68957" y2="4889"/>
                        <a14:foregroundMark x1="60900" y1="2222" x2="62559" y2="1556"/>
                        <a14:foregroundMark x1="33886" y1="95111" x2="50000" y2="95111"/>
                        <a14:foregroundMark x1="50000" y1="95111" x2="67773" y2="94444"/>
                        <a14:foregroundMark x1="88863" y1="86222" x2="94787" y2="85333"/>
                        <a14:foregroundMark x1="50948" y1="86889" x2="29384" y2="95556"/>
                        <a14:foregroundMark x1="56161" y1="90000" x2="46919" y2="89556"/>
                        <a14:foregroundMark x1="27014" y1="94667" x2="29858" y2="91333"/>
                        <a14:foregroundMark x1="33412" y1="98222" x2="49289" y2="97333"/>
                        <a14:foregroundMark x1="49289" y1="97333" x2="50948" y2="96889"/>
                      </a14:backgroundRemoval>
                    </a14:imgEffect>
                  </a14:imgLayer>
                </a14:imgProps>
              </a:ext>
              <a:ext uri="{28A0092B-C50C-407E-A947-70E740481C1C}">
                <a14:useLocalDpi xmlns:a14="http://schemas.microsoft.com/office/drawing/2010/main" val="0"/>
              </a:ext>
            </a:extLst>
          </a:blip>
          <a:stretch>
            <a:fillRect/>
          </a:stretch>
        </p:blipFill>
        <p:spPr>
          <a:xfrm>
            <a:off x="1613860" y="5990354"/>
            <a:ext cx="354858" cy="378403"/>
          </a:xfrm>
          <a:prstGeom prst="rect">
            <a:avLst/>
          </a:prstGeom>
        </p:spPr>
      </p:pic>
      <p:pic>
        <p:nvPicPr>
          <p:cNvPr id="46" name="Picture 45">
            <a:extLst>
              <a:ext uri="{FF2B5EF4-FFF2-40B4-BE49-F238E27FC236}">
                <a16:creationId xmlns:a16="http://schemas.microsoft.com/office/drawing/2014/main" id="{D5D3FAEA-FBA6-426E-A559-3B9C0C398950}"/>
              </a:ext>
            </a:extLst>
          </p:cNvPr>
          <p:cNvPicPr>
            <a:picLocks noChangeAspect="1"/>
          </p:cNvPicPr>
          <p:nvPr/>
        </p:nvPicPr>
        <p:blipFill>
          <a:blip r:embed="rId36" cstate="hqprint">
            <a:extLst>
              <a:ext uri="{BEBA8EAE-BF5A-486C-A8C5-ECC9F3942E4B}">
                <a14:imgProps xmlns:a14="http://schemas.microsoft.com/office/drawing/2010/main">
                  <a14:imgLayer r:embed="rId3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688150" y="4619450"/>
            <a:ext cx="786894" cy="786894"/>
          </a:xfrm>
          <a:prstGeom prst="rect">
            <a:avLst/>
          </a:prstGeom>
        </p:spPr>
      </p:pic>
      <p:sp>
        <p:nvSpPr>
          <p:cNvPr id="65" name="Rectangle: Rounded Corners 64">
            <a:extLst>
              <a:ext uri="{FF2B5EF4-FFF2-40B4-BE49-F238E27FC236}">
                <a16:creationId xmlns:a16="http://schemas.microsoft.com/office/drawing/2014/main" id="{8596F804-B5CB-6014-CB26-CFA5EBB728A8}"/>
              </a:ext>
            </a:extLst>
          </p:cNvPr>
          <p:cNvSpPr/>
          <p:nvPr/>
        </p:nvSpPr>
        <p:spPr>
          <a:xfrm>
            <a:off x="2185836" y="1131025"/>
            <a:ext cx="5996139" cy="3574325"/>
          </a:xfrm>
          <a:prstGeom prst="roundRect">
            <a:avLst>
              <a:gd name="adj" fmla="val 10270"/>
            </a:avLst>
          </a:prstGeom>
          <a:solidFill>
            <a:schemeClr val="bg1">
              <a:alpha val="63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grpSp>
        <p:nvGrpSpPr>
          <p:cNvPr id="66" name="Google Shape;7561;p54">
            <a:extLst>
              <a:ext uri="{FF2B5EF4-FFF2-40B4-BE49-F238E27FC236}">
                <a16:creationId xmlns:a16="http://schemas.microsoft.com/office/drawing/2014/main" id="{DF93271A-17B6-4650-C575-445DE1B548A2}"/>
              </a:ext>
            </a:extLst>
          </p:cNvPr>
          <p:cNvGrpSpPr/>
          <p:nvPr/>
        </p:nvGrpSpPr>
        <p:grpSpPr>
          <a:xfrm>
            <a:off x="638175" y="457200"/>
            <a:ext cx="2743200" cy="1556197"/>
            <a:chOff x="5205307" y="859734"/>
            <a:chExt cx="1645890" cy="877283"/>
          </a:xfrm>
        </p:grpSpPr>
        <p:sp>
          <p:nvSpPr>
            <p:cNvPr id="67" name="Google Shape;7562;p54">
              <a:extLst>
                <a:ext uri="{FF2B5EF4-FFF2-40B4-BE49-F238E27FC236}">
                  <a16:creationId xmlns:a16="http://schemas.microsoft.com/office/drawing/2014/main" id="{F7309FB2-0DFA-9ACB-F486-0031CA04E596}"/>
                </a:ext>
              </a:extLst>
            </p:cNvPr>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68" name="Google Shape;7563;p54">
              <a:extLst>
                <a:ext uri="{FF2B5EF4-FFF2-40B4-BE49-F238E27FC236}">
                  <a16:creationId xmlns:a16="http://schemas.microsoft.com/office/drawing/2014/main" id="{73A65479-3318-1B7B-789F-B14DA2873053}"/>
                </a:ext>
              </a:extLst>
            </p:cNvPr>
            <p:cNvGrpSpPr/>
            <p:nvPr/>
          </p:nvGrpSpPr>
          <p:grpSpPr>
            <a:xfrm>
              <a:off x="5205307" y="912913"/>
              <a:ext cx="1585343" cy="749800"/>
              <a:chOff x="5391532" y="1259663"/>
              <a:chExt cx="1585343" cy="749800"/>
            </a:xfrm>
          </p:grpSpPr>
          <p:grpSp>
            <p:nvGrpSpPr>
              <p:cNvPr id="69" name="Google Shape;7564;p54">
                <a:extLst>
                  <a:ext uri="{FF2B5EF4-FFF2-40B4-BE49-F238E27FC236}">
                    <a16:creationId xmlns:a16="http://schemas.microsoft.com/office/drawing/2014/main" id="{832EC222-E472-E846-B423-82C857BA862C}"/>
                  </a:ext>
                </a:extLst>
              </p:cNvPr>
              <p:cNvGrpSpPr/>
              <p:nvPr/>
            </p:nvGrpSpPr>
            <p:grpSpPr>
              <a:xfrm>
                <a:off x="6206000" y="1259663"/>
                <a:ext cx="770875" cy="749800"/>
                <a:chOff x="1364275" y="1684325"/>
                <a:chExt cx="770875" cy="749800"/>
              </a:xfrm>
            </p:grpSpPr>
            <p:sp>
              <p:nvSpPr>
                <p:cNvPr id="71" name="Google Shape;7565;p54">
                  <a:extLst>
                    <a:ext uri="{FF2B5EF4-FFF2-40B4-BE49-F238E27FC236}">
                      <a16:creationId xmlns:a16="http://schemas.microsoft.com/office/drawing/2014/main" id="{540BA6EA-CFC6-1928-80F2-160ADFD008F3}"/>
                    </a:ext>
                  </a:extLst>
                </p:cNvPr>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2" name="Google Shape;7566;p54">
                  <a:extLst>
                    <a:ext uri="{FF2B5EF4-FFF2-40B4-BE49-F238E27FC236}">
                      <a16:creationId xmlns:a16="http://schemas.microsoft.com/office/drawing/2014/main" id="{7F52582A-5A68-0D75-761B-E64D42105B37}"/>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3" name="Google Shape;7567;p54">
                  <a:extLst>
                    <a:ext uri="{FF2B5EF4-FFF2-40B4-BE49-F238E27FC236}">
                      <a16:creationId xmlns:a16="http://schemas.microsoft.com/office/drawing/2014/main" id="{7D8769C7-37BA-22E8-50AE-AF46BC789AB7}"/>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4" name="Google Shape;7568;p54">
                  <a:extLst>
                    <a:ext uri="{FF2B5EF4-FFF2-40B4-BE49-F238E27FC236}">
                      <a16:creationId xmlns:a16="http://schemas.microsoft.com/office/drawing/2014/main" id="{939852C6-8B05-65FE-A098-63FBD860056A}"/>
                    </a:ext>
                  </a:extLst>
                </p:cNvPr>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5" name="Google Shape;7569;p54">
                  <a:extLst>
                    <a:ext uri="{FF2B5EF4-FFF2-40B4-BE49-F238E27FC236}">
                      <a16:creationId xmlns:a16="http://schemas.microsoft.com/office/drawing/2014/main" id="{7B49E9A3-005F-885F-40D8-880463832C13}"/>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6" name="Google Shape;7570;p54">
                  <a:extLst>
                    <a:ext uri="{FF2B5EF4-FFF2-40B4-BE49-F238E27FC236}">
                      <a16:creationId xmlns:a16="http://schemas.microsoft.com/office/drawing/2014/main" id="{04F5D52C-75F2-021B-72D5-615335C04916}"/>
                    </a:ext>
                  </a:extLst>
                </p:cNvPr>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7" name="Google Shape;7571;p54">
                  <a:extLst>
                    <a:ext uri="{FF2B5EF4-FFF2-40B4-BE49-F238E27FC236}">
                      <a16:creationId xmlns:a16="http://schemas.microsoft.com/office/drawing/2014/main" id="{8AAA7B78-DCCB-F410-AA77-4AB76C22E93A}"/>
                    </a:ext>
                  </a:extLst>
                </p:cNvPr>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8" name="Google Shape;7572;p54">
                  <a:extLst>
                    <a:ext uri="{FF2B5EF4-FFF2-40B4-BE49-F238E27FC236}">
                      <a16:creationId xmlns:a16="http://schemas.microsoft.com/office/drawing/2014/main" id="{4A0425DE-265A-2B0A-9338-BCEF76296134}"/>
                    </a:ext>
                  </a:extLst>
                </p:cNvPr>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9" name="Google Shape;7573;p54">
                  <a:extLst>
                    <a:ext uri="{FF2B5EF4-FFF2-40B4-BE49-F238E27FC236}">
                      <a16:creationId xmlns:a16="http://schemas.microsoft.com/office/drawing/2014/main" id="{6B85A586-DAA2-D609-EA4A-BD7A2D91F576}"/>
                    </a:ext>
                  </a:extLst>
                </p:cNvPr>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0" name="Google Shape;7574;p54">
                  <a:extLst>
                    <a:ext uri="{FF2B5EF4-FFF2-40B4-BE49-F238E27FC236}">
                      <a16:creationId xmlns:a16="http://schemas.microsoft.com/office/drawing/2014/main" id="{88FCD44C-74CE-A993-CAE7-612C1A63F643}"/>
                    </a:ext>
                  </a:extLst>
                </p:cNvPr>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1" name="Google Shape;7575;p54">
                  <a:extLst>
                    <a:ext uri="{FF2B5EF4-FFF2-40B4-BE49-F238E27FC236}">
                      <a16:creationId xmlns:a16="http://schemas.microsoft.com/office/drawing/2014/main" id="{51A731FE-9290-D1FE-8F27-4D467B9B4CCA}"/>
                    </a:ext>
                  </a:extLst>
                </p:cNvPr>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2" name="Google Shape;7576;p54">
                  <a:extLst>
                    <a:ext uri="{FF2B5EF4-FFF2-40B4-BE49-F238E27FC236}">
                      <a16:creationId xmlns:a16="http://schemas.microsoft.com/office/drawing/2014/main" id="{47C0D8A8-FEC1-281F-8502-45D857E8BCBD}"/>
                    </a:ext>
                  </a:extLst>
                </p:cNvPr>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3" name="Google Shape;7577;p54">
                  <a:extLst>
                    <a:ext uri="{FF2B5EF4-FFF2-40B4-BE49-F238E27FC236}">
                      <a16:creationId xmlns:a16="http://schemas.microsoft.com/office/drawing/2014/main" id="{314DAC12-1346-19B6-9C0E-C4D5550A88B9}"/>
                    </a:ext>
                  </a:extLst>
                </p:cNvPr>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4" name="Google Shape;7578;p54">
                  <a:extLst>
                    <a:ext uri="{FF2B5EF4-FFF2-40B4-BE49-F238E27FC236}">
                      <a16:creationId xmlns:a16="http://schemas.microsoft.com/office/drawing/2014/main" id="{8DCB5A57-1D63-6DD2-9F03-F42E95807D00}"/>
                    </a:ext>
                  </a:extLst>
                </p:cNvPr>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5" name="Google Shape;7579;p54">
                  <a:extLst>
                    <a:ext uri="{FF2B5EF4-FFF2-40B4-BE49-F238E27FC236}">
                      <a16:creationId xmlns:a16="http://schemas.microsoft.com/office/drawing/2014/main" id="{97D77232-8940-F87E-9B77-5FE9ECEEA776}"/>
                    </a:ext>
                  </a:extLst>
                </p:cNvPr>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6" name="Google Shape;7580;p54">
                  <a:extLst>
                    <a:ext uri="{FF2B5EF4-FFF2-40B4-BE49-F238E27FC236}">
                      <a16:creationId xmlns:a16="http://schemas.microsoft.com/office/drawing/2014/main" id="{1681D8D7-022C-CFD0-5BF1-9B56B3DCB132}"/>
                    </a:ext>
                  </a:extLst>
                </p:cNvPr>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7" name="Google Shape;7581;p54">
                  <a:extLst>
                    <a:ext uri="{FF2B5EF4-FFF2-40B4-BE49-F238E27FC236}">
                      <a16:creationId xmlns:a16="http://schemas.microsoft.com/office/drawing/2014/main" id="{F11B5D1F-8215-1C24-BD6A-60EC37615AE5}"/>
                    </a:ext>
                  </a:extLst>
                </p:cNvPr>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8" name="Google Shape;7582;p54">
                  <a:extLst>
                    <a:ext uri="{FF2B5EF4-FFF2-40B4-BE49-F238E27FC236}">
                      <a16:creationId xmlns:a16="http://schemas.microsoft.com/office/drawing/2014/main" id="{2FBC9D6E-671E-8574-2E47-A865467CB5C6}"/>
                    </a:ext>
                  </a:extLst>
                </p:cNvPr>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9" name="Google Shape;7583;p54">
                  <a:extLst>
                    <a:ext uri="{FF2B5EF4-FFF2-40B4-BE49-F238E27FC236}">
                      <a16:creationId xmlns:a16="http://schemas.microsoft.com/office/drawing/2014/main" id="{A53A9E95-B2DA-D3F8-71CA-59EC33C6A05B}"/>
                    </a:ext>
                  </a:extLst>
                </p:cNvPr>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0" name="Google Shape;7584;p54">
                  <a:extLst>
                    <a:ext uri="{FF2B5EF4-FFF2-40B4-BE49-F238E27FC236}">
                      <a16:creationId xmlns:a16="http://schemas.microsoft.com/office/drawing/2014/main" id="{A3873BA8-8244-677B-E62D-9F9AB28FEA66}"/>
                    </a:ext>
                  </a:extLst>
                </p:cNvPr>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1" name="Google Shape;7585;p54">
                  <a:extLst>
                    <a:ext uri="{FF2B5EF4-FFF2-40B4-BE49-F238E27FC236}">
                      <a16:creationId xmlns:a16="http://schemas.microsoft.com/office/drawing/2014/main" id="{BD5F8721-00C0-BB9E-3BD4-E7B880AFD9E8}"/>
                    </a:ext>
                  </a:extLst>
                </p:cNvPr>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2" name="Google Shape;7586;p54">
                  <a:extLst>
                    <a:ext uri="{FF2B5EF4-FFF2-40B4-BE49-F238E27FC236}">
                      <a16:creationId xmlns:a16="http://schemas.microsoft.com/office/drawing/2014/main" id="{387EA8CF-EF2F-18A1-48C8-D8E7D38DFA14}"/>
                    </a:ext>
                  </a:extLst>
                </p:cNvPr>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3" name="Google Shape;7587;p54">
                  <a:extLst>
                    <a:ext uri="{FF2B5EF4-FFF2-40B4-BE49-F238E27FC236}">
                      <a16:creationId xmlns:a16="http://schemas.microsoft.com/office/drawing/2014/main" id="{3BFCF4B9-F7A6-C064-2DE8-E27C331B87AA}"/>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4" name="Google Shape;7588;p54">
                  <a:extLst>
                    <a:ext uri="{FF2B5EF4-FFF2-40B4-BE49-F238E27FC236}">
                      <a16:creationId xmlns:a16="http://schemas.microsoft.com/office/drawing/2014/main" id="{FD1E6C2D-554F-D735-B3D3-11F66303D411}"/>
                    </a:ext>
                  </a:extLst>
                </p:cNvPr>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5" name="Google Shape;7589;p54">
                  <a:extLst>
                    <a:ext uri="{FF2B5EF4-FFF2-40B4-BE49-F238E27FC236}">
                      <a16:creationId xmlns:a16="http://schemas.microsoft.com/office/drawing/2014/main" id="{9C001B63-7C84-6544-D65C-65C8F1239805}"/>
                    </a:ext>
                  </a:extLst>
                </p:cNvPr>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sp>
            <p:nvSpPr>
              <p:cNvPr id="70" name="Google Shape;7590;p54">
                <a:extLst>
                  <a:ext uri="{FF2B5EF4-FFF2-40B4-BE49-F238E27FC236}">
                    <a16:creationId xmlns:a16="http://schemas.microsoft.com/office/drawing/2014/main" id="{F1297D85-A475-AE6C-EA56-92D673771304}"/>
                  </a:ext>
                </a:extLst>
              </p:cNvPr>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txBody>
              <a:bodyPr/>
              <a:lstStyle/>
              <a:p>
                <a:endParaRPr lang="en-US"/>
              </a:p>
            </p:txBody>
          </p:sp>
        </p:grpSp>
      </p:grpSp>
      <p:sp>
        <p:nvSpPr>
          <p:cNvPr id="96" name="TextBox 95">
            <a:extLst>
              <a:ext uri="{FF2B5EF4-FFF2-40B4-BE49-F238E27FC236}">
                <a16:creationId xmlns:a16="http://schemas.microsoft.com/office/drawing/2014/main" id="{BD1CCAC1-07AC-B1B2-71D5-AE5EC093A051}"/>
              </a:ext>
            </a:extLst>
          </p:cNvPr>
          <p:cNvSpPr txBox="1"/>
          <p:nvPr/>
        </p:nvSpPr>
        <p:spPr>
          <a:xfrm>
            <a:off x="1963641" y="1564162"/>
            <a:ext cx="6716557"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9600" b="1" i="0" u="none" strike="noStrike" kern="1200" cap="none" spc="0" normalizeH="0" baseline="0" noProof="0" dirty="0">
                <a:ln>
                  <a:noFill/>
                </a:ln>
                <a:solidFill>
                  <a:srgbClr val="FF6E85">
                    <a:lumMod val="50000"/>
                  </a:srgbClr>
                </a:solidFill>
                <a:effectLst>
                  <a:outerShdw blurRad="38100" dist="38100" dir="2700000" algn="tl">
                    <a:srgbClr val="C0C0C0"/>
                  </a:outerShdw>
                </a:effectLst>
                <a:uLnTx/>
                <a:uFillTx/>
                <a:latin typeface="UTM Loko" panose="02040603050506020204" pitchFamily="18" charset="0"/>
              </a:rPr>
              <a:t>KHỞI </a:t>
            </a:r>
            <a:r>
              <a:rPr lang="en-US" altLang="en-US" sz="9600" b="1" dirty="0">
                <a:solidFill>
                  <a:srgbClr val="FF6E85">
                    <a:lumMod val="50000"/>
                  </a:srgbClr>
                </a:solidFill>
                <a:effectLst>
                  <a:outerShdw blurRad="38100" dist="38100" dir="2700000" algn="tl">
                    <a:srgbClr val="C0C0C0"/>
                  </a:outerShdw>
                </a:effectLst>
                <a:latin typeface="UTM Loko" panose="02040603050506020204" pitchFamily="18" charset="0"/>
              </a:rPr>
              <a:t>ĐỘNG</a:t>
            </a:r>
            <a:endParaRPr kumimoji="0" lang="en-US" altLang="en-US" sz="9600" b="1" i="0" u="none" strike="noStrike" kern="1200" cap="none" spc="0" normalizeH="0" baseline="0" noProof="0" dirty="0">
              <a:ln>
                <a:noFill/>
              </a:ln>
              <a:solidFill>
                <a:srgbClr val="FFC200">
                  <a:lumMod val="50000"/>
                </a:srgbClr>
              </a:solidFill>
              <a:effectLst/>
              <a:uLnTx/>
              <a:uFillTx/>
              <a:latin typeface="UTM Loko" panose="02040603050506020204" pitchFamily="18" charset="0"/>
            </a:endParaRPr>
          </a:p>
        </p:txBody>
      </p:sp>
    </p:spTree>
    <p:extLst>
      <p:ext uri="{BB962C8B-B14F-4D97-AF65-F5344CB8AC3E}">
        <p14:creationId xmlns:p14="http://schemas.microsoft.com/office/powerpoint/2010/main" val="30473367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barn(inVertical)">
                                      <p:cBhvr>
                                        <p:cTn id="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sp>
        <p:nvSpPr>
          <p:cNvPr id="2" name="TextBox 10">
            <a:extLst>
              <a:ext uri="{FF2B5EF4-FFF2-40B4-BE49-F238E27FC236}">
                <a16:creationId xmlns:a16="http://schemas.microsoft.com/office/drawing/2014/main" id="{3E1C8DFB-6C5E-430E-2F18-C7951B617B04}"/>
              </a:ext>
            </a:extLst>
          </p:cNvPr>
          <p:cNvSpPr txBox="1"/>
          <p:nvPr/>
        </p:nvSpPr>
        <p:spPr>
          <a:xfrm>
            <a:off x="1822551" y="1646286"/>
            <a:ext cx="8542340" cy="1164763"/>
          </a:xfrm>
          <a:prstGeom prst="rect">
            <a:avLst/>
          </a:prstGeom>
          <a:noFill/>
        </p:spPr>
        <p:txBody>
          <a:bodyPr wrap="square" lIns="86699" tIns="43349" rIns="86699" bIns="43349">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altLang="zh-CN" sz="7000" b="1" i="0" u="none" strike="noStrike" kern="0" cap="all" spc="0" normalizeH="0" baseline="0" noProof="0" dirty="0">
                <a:ln>
                  <a:noFill/>
                </a:ln>
                <a:solidFill>
                  <a:srgbClr val="597000">
                    <a:lumMod val="50000"/>
                  </a:srgbClr>
                </a:solidFill>
                <a:effectLst/>
                <a:uLnTx/>
                <a:uFillTx/>
                <a:latin typeface="Cambria" panose="02040503050406030204" pitchFamily="18" charset="0"/>
                <a:ea typeface="Cambria" panose="02040503050406030204" pitchFamily="18" charset="0"/>
                <a:cs typeface="Arial" panose="020B0604020202020204" pitchFamily="34" charset="0"/>
                <a:sym typeface="Arial"/>
              </a:rPr>
              <a:t>Dặn dò</a:t>
            </a:r>
            <a:endParaRPr kumimoji="0" lang="zh-CN" altLang="en-US" sz="7000" b="1" i="0" u="none" strike="noStrike" kern="0" cap="all" spc="0" normalizeH="0" baseline="0" noProof="0" dirty="0">
              <a:ln>
                <a:noFill/>
              </a:ln>
              <a:solidFill>
                <a:srgbClr val="597000">
                  <a:lumMod val="50000"/>
                </a:srgbClr>
              </a:solidFill>
              <a:effectLst/>
              <a:uLnTx/>
              <a:uFillTx/>
              <a:latin typeface="Cambria" panose="02040503050406030204" pitchFamily="18" charset="0"/>
              <a:ea typeface="方正粗谭黑简体" panose="02000000000000000000" pitchFamily="2" charset="-122"/>
              <a:cs typeface="Arial" panose="020B0604020202020204" pitchFamily="34" charset="0"/>
              <a:sym typeface="Arial"/>
            </a:endParaRPr>
          </a:p>
        </p:txBody>
      </p:sp>
      <p:sp>
        <p:nvSpPr>
          <p:cNvPr id="3" name="TextBox 2">
            <a:extLst>
              <a:ext uri="{FF2B5EF4-FFF2-40B4-BE49-F238E27FC236}">
                <a16:creationId xmlns:a16="http://schemas.microsoft.com/office/drawing/2014/main" id="{36FE4EE6-D7F8-A24E-8080-BA1A76A3B1A6}"/>
              </a:ext>
            </a:extLst>
          </p:cNvPr>
          <p:cNvSpPr txBox="1"/>
          <p:nvPr/>
        </p:nvSpPr>
        <p:spPr>
          <a:xfrm>
            <a:off x="725214" y="3133773"/>
            <a:ext cx="10951779"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434343"/>
                </a:solidFill>
                <a:effectLst/>
                <a:uLnTx/>
                <a:uFillTx/>
                <a:latin typeface="Cambria" panose="02040503050406030204" pitchFamily="18" charset="0"/>
                <a:ea typeface="Cambria" panose="02040503050406030204" pitchFamily="18" charset="0"/>
                <a:cs typeface="+mn-cs"/>
              </a:rPr>
              <a:t>- Ôn tập kiến thức đã học.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434343"/>
                </a:solidFill>
                <a:effectLst/>
                <a:uLnTx/>
                <a:uFillTx/>
                <a:latin typeface="Cambria" panose="02040503050406030204" pitchFamily="18" charset="0"/>
                <a:ea typeface="Cambria" panose="02040503050406030204" pitchFamily="18" charset="0"/>
                <a:cs typeface="+mn-cs"/>
              </a:rPr>
              <a:t>- Đọc trước nội dung bài 16</a:t>
            </a:r>
            <a:r>
              <a:rPr kumimoji="0" lang="en-US" sz="5400" b="1" i="0" u="none" strike="noStrike" kern="1200" cap="none" spc="0" normalizeH="0" baseline="0" noProof="0" dirty="0">
                <a:ln>
                  <a:noFill/>
                </a:ln>
                <a:solidFill>
                  <a:srgbClr val="434343"/>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434343"/>
                </a:solidFill>
                <a:effectLst/>
                <a:uLnTx/>
                <a:uFillTx/>
                <a:latin typeface="Cambria" panose="02040503050406030204" pitchFamily="18" charset="0"/>
                <a:ea typeface="Cambria" panose="02040503050406030204" pitchFamily="18" charset="0"/>
                <a:cs typeface="+mn-cs"/>
              </a:rPr>
              <a:t>tiết</a:t>
            </a:r>
            <a:r>
              <a:rPr kumimoji="0" lang="en-US" sz="5400" b="1" i="0" u="none" strike="noStrike" kern="1200" cap="none" spc="0" normalizeH="0" noProof="0" dirty="0">
                <a:ln>
                  <a:noFill/>
                </a:ln>
                <a:solidFill>
                  <a:srgbClr val="434343"/>
                </a:solidFill>
                <a:effectLst/>
                <a:uLnTx/>
                <a:uFillTx/>
                <a:latin typeface="Cambria" panose="02040503050406030204" pitchFamily="18" charset="0"/>
                <a:ea typeface="Cambria" panose="02040503050406030204" pitchFamily="18" charset="0"/>
                <a:cs typeface="+mn-cs"/>
              </a:rPr>
              <a:t> 2</a:t>
            </a:r>
            <a:r>
              <a:rPr kumimoji="0" lang="vi-VN" sz="5400" b="1" i="0" u="none" strike="noStrike" kern="1200" cap="none" spc="0" normalizeH="0" baseline="0" noProof="0" dirty="0">
                <a:ln>
                  <a:noFill/>
                </a:ln>
                <a:solidFill>
                  <a:srgbClr val="434343"/>
                </a:solidFill>
                <a:effectLst/>
                <a:uLnTx/>
                <a:uFillTx/>
                <a:latin typeface="Cambria" panose="02040503050406030204" pitchFamily="18" charset="0"/>
                <a:ea typeface="Cambria" panose="02040503050406030204" pitchFamily="18" charset="0"/>
                <a:cs typeface="+mn-cs"/>
              </a:rPr>
              <a:t>.</a:t>
            </a:r>
          </a:p>
        </p:txBody>
      </p:sp>
      <p:pic>
        <p:nvPicPr>
          <p:cNvPr id="4" name="图片 14">
            <a:extLst>
              <a:ext uri="{FF2B5EF4-FFF2-40B4-BE49-F238E27FC236}">
                <a16:creationId xmlns:a16="http://schemas.microsoft.com/office/drawing/2014/main" id="{B250F500-94A5-D0FE-66AD-429416889D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664740" y="1296884"/>
            <a:ext cx="2083592" cy="1686544"/>
          </a:xfrm>
          <a:prstGeom prst="rect">
            <a:avLst/>
          </a:prstGeom>
        </p:spPr>
      </p:pic>
    </p:spTree>
    <p:extLst>
      <p:ext uri="{BB962C8B-B14F-4D97-AF65-F5344CB8AC3E}">
        <p14:creationId xmlns:p14="http://schemas.microsoft.com/office/powerpoint/2010/main" val="13261805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rotWithShape="1">
          <a:blip r:embed="rId3" cstate="print">
            <a:extLst>
              <a:ext uri="{28A0092B-C50C-407E-A947-70E740481C1C}">
                <a14:useLocalDpi xmlns:a14="http://schemas.microsoft.com/office/drawing/2010/main" val="0"/>
              </a:ext>
            </a:extLst>
          </a:blip>
          <a:srcRect l="45568" t="62108" r="41096"/>
          <a:stretch>
            <a:fillRect/>
          </a:stretch>
        </p:blipFill>
        <p:spPr>
          <a:xfrm>
            <a:off x="9588620" y="4989190"/>
            <a:ext cx="563301" cy="900264"/>
          </a:xfrm>
          <a:prstGeom prst="rect">
            <a:avLst/>
          </a:prstGeom>
        </p:spPr>
      </p:pic>
      <p:pic>
        <p:nvPicPr>
          <p:cNvPr id="38" name="图片 37"/>
          <p:cNvPicPr>
            <a:picLocks noChangeAspect="1"/>
          </p:cNvPicPr>
          <p:nvPr/>
        </p:nvPicPr>
        <p:blipFill rotWithShape="1">
          <a:blip r:embed="rId4" cstate="print">
            <a:extLst>
              <a:ext uri="{28A0092B-C50C-407E-A947-70E740481C1C}">
                <a14:useLocalDpi xmlns:a14="http://schemas.microsoft.com/office/drawing/2010/main" val="0"/>
              </a:ext>
            </a:extLst>
          </a:blip>
          <a:srcRect l="45568" t="62108" r="41096"/>
          <a:stretch>
            <a:fillRect/>
          </a:stretch>
        </p:blipFill>
        <p:spPr>
          <a:xfrm>
            <a:off x="8852091" y="4369676"/>
            <a:ext cx="949085" cy="1516822"/>
          </a:xfrm>
          <a:prstGeom prst="rect">
            <a:avLst/>
          </a:prstGeom>
        </p:spPr>
      </p:pic>
      <p:pic>
        <p:nvPicPr>
          <p:cNvPr id="39" name="图片 38" descr="图片包含 物体&#10;&#10;已生成高可信度的说明"/>
          <p:cNvPicPr>
            <a:picLocks noChangeAspect="1"/>
          </p:cNvPicPr>
          <p:nvPr/>
        </p:nvPicPr>
        <p:blipFill rotWithShape="1">
          <a:blip r:embed="rId5" cstate="print">
            <a:extLst>
              <a:ext uri="{28A0092B-C50C-407E-A947-70E740481C1C}">
                <a14:useLocalDpi xmlns:a14="http://schemas.microsoft.com/office/drawing/2010/main" val="0"/>
              </a:ext>
            </a:extLst>
          </a:blip>
          <a:srcRect l="62390" t="45049" r="32944" b="46077"/>
          <a:stretch>
            <a:fillRect/>
          </a:stretch>
        </p:blipFill>
        <p:spPr>
          <a:xfrm>
            <a:off x="8970281" y="971502"/>
            <a:ext cx="516739" cy="552791"/>
          </a:xfrm>
          <a:prstGeom prst="rect">
            <a:avLst/>
          </a:prstGeom>
        </p:spPr>
      </p:pic>
      <p:pic>
        <p:nvPicPr>
          <p:cNvPr id="40" name="图片 39" descr="图片包含 物体&#10;&#10;已生成高可信度的说明"/>
          <p:cNvPicPr>
            <a:picLocks noChangeAspect="1"/>
          </p:cNvPicPr>
          <p:nvPr/>
        </p:nvPicPr>
        <p:blipFill rotWithShape="1">
          <a:blip r:embed="rId6">
            <a:extLst>
              <a:ext uri="{28A0092B-C50C-407E-A947-70E740481C1C}">
                <a14:useLocalDpi xmlns:a14="http://schemas.microsoft.com/office/drawing/2010/main" val="0"/>
              </a:ext>
            </a:extLst>
          </a:blip>
          <a:srcRect l="62390" t="45049" r="32944" b="46077"/>
          <a:stretch>
            <a:fillRect/>
          </a:stretch>
        </p:blipFill>
        <p:spPr>
          <a:xfrm>
            <a:off x="5448168" y="4989190"/>
            <a:ext cx="647832" cy="693030"/>
          </a:xfrm>
          <a:prstGeom prst="rect">
            <a:avLst/>
          </a:prstGeom>
        </p:spPr>
      </p:pic>
      <p:pic>
        <p:nvPicPr>
          <p:cNvPr id="11" name="Picture 10">
            <a:extLst>
              <a:ext uri="{FF2B5EF4-FFF2-40B4-BE49-F238E27FC236}">
                <a16:creationId xmlns:a16="http://schemas.microsoft.com/office/drawing/2014/main" id="{E9B65DEE-1DD0-450B-B3D0-22B4FFCECC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78009" y="2774041"/>
            <a:ext cx="585267" cy="1450974"/>
          </a:xfrm>
          <a:prstGeom prst="rect">
            <a:avLst/>
          </a:prstGeom>
        </p:spPr>
      </p:pic>
      <p:pic>
        <p:nvPicPr>
          <p:cNvPr id="3" name="Picture 2">
            <a:extLst>
              <a:ext uri="{FF2B5EF4-FFF2-40B4-BE49-F238E27FC236}">
                <a16:creationId xmlns:a16="http://schemas.microsoft.com/office/drawing/2014/main" id="{0051F438-C7D2-96A5-157A-F791F1877DF3}"/>
              </a:ext>
            </a:extLst>
          </p:cNvPr>
          <p:cNvPicPr>
            <a:picLocks noChangeAspect="1"/>
          </p:cNvPicPr>
          <p:nvPr/>
        </p:nvPicPr>
        <p:blipFill>
          <a:blip r:embed="rId8"/>
          <a:stretch>
            <a:fillRect/>
          </a:stretch>
        </p:blipFill>
        <p:spPr>
          <a:xfrm>
            <a:off x="2047393" y="1598922"/>
            <a:ext cx="7760881" cy="2798307"/>
          </a:xfrm>
          <a:prstGeom prst="rect">
            <a:avLst/>
          </a:prstGeom>
        </p:spPr>
      </p:pic>
    </p:spTree>
    <p:extLst>
      <p:ext uri="{BB962C8B-B14F-4D97-AF65-F5344CB8AC3E}">
        <p14:creationId xmlns:p14="http://schemas.microsoft.com/office/powerpoint/2010/main" val="362937234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0051FB-C595-41A8-B6D2-7F818EECE5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3474" y="3577188"/>
            <a:ext cx="1579001" cy="2969009"/>
          </a:xfrm>
          <a:prstGeom prst="rect">
            <a:avLst/>
          </a:prstGeom>
        </p:spPr>
      </p:pic>
      <p:pic>
        <p:nvPicPr>
          <p:cNvPr id="5" name="Picture 4">
            <a:extLst>
              <a:ext uri="{FF2B5EF4-FFF2-40B4-BE49-F238E27FC236}">
                <a16:creationId xmlns:a16="http://schemas.microsoft.com/office/drawing/2014/main" id="{694E9D9E-79D0-4913-8786-F591BF23D5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44307" y="4300709"/>
            <a:ext cx="2357897" cy="2248228"/>
          </a:xfrm>
          <a:prstGeom prst="rect">
            <a:avLst/>
          </a:prstGeom>
        </p:spPr>
      </p:pic>
      <p:pic>
        <p:nvPicPr>
          <p:cNvPr id="7" name="Picture 6">
            <a:extLst>
              <a:ext uri="{FF2B5EF4-FFF2-40B4-BE49-F238E27FC236}">
                <a16:creationId xmlns:a16="http://schemas.microsoft.com/office/drawing/2014/main" id="{7B552689-6933-4E3C-81E5-4DDD504C6A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932475" y="3509817"/>
            <a:ext cx="2188856" cy="3359639"/>
          </a:xfrm>
          <a:prstGeom prst="rect">
            <a:avLst/>
          </a:prstGeom>
        </p:spPr>
      </p:pic>
      <p:grpSp>
        <p:nvGrpSpPr>
          <p:cNvPr id="12" name="Group 11">
            <a:extLst>
              <a:ext uri="{FF2B5EF4-FFF2-40B4-BE49-F238E27FC236}">
                <a16:creationId xmlns:a16="http://schemas.microsoft.com/office/drawing/2014/main" id="{CD1EBA65-AC88-472B-9B06-C908C540474C}"/>
              </a:ext>
            </a:extLst>
          </p:cNvPr>
          <p:cNvGrpSpPr/>
          <p:nvPr/>
        </p:nvGrpSpPr>
        <p:grpSpPr>
          <a:xfrm>
            <a:off x="3889562" y="647701"/>
            <a:ext cx="6987988" cy="2776196"/>
            <a:chOff x="1080654" y="1590482"/>
            <a:chExt cx="4566665" cy="1854147"/>
          </a:xfrm>
        </p:grpSpPr>
        <p:sp>
          <p:nvSpPr>
            <p:cNvPr id="13" name="Isosceles Triangle 12">
              <a:extLst>
                <a:ext uri="{FF2B5EF4-FFF2-40B4-BE49-F238E27FC236}">
                  <a16:creationId xmlns:a16="http://schemas.microsoft.com/office/drawing/2014/main" id="{61A30255-D172-4343-8758-AADC53AA4DC4}"/>
                </a:ext>
              </a:extLst>
            </p:cNvPr>
            <p:cNvSpPr/>
            <p:nvPr/>
          </p:nvSpPr>
          <p:spPr>
            <a:xfrm rot="14580623">
              <a:off x="1188227" y="2075113"/>
              <a:ext cx="1309638" cy="1429393"/>
            </a:xfrm>
            <a:prstGeom prst="triangle">
              <a:avLst>
                <a:gd name="adj" fmla="val 0"/>
              </a:avLst>
            </a:prstGeom>
            <a:solidFill>
              <a:schemeClr val="bg1"/>
            </a:solidFill>
            <a:ln>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B57D0E2E-6111-4347-8678-1DD9AFA91088}"/>
                </a:ext>
              </a:extLst>
            </p:cNvPr>
            <p:cNvSpPr/>
            <p:nvPr/>
          </p:nvSpPr>
          <p:spPr>
            <a:xfrm>
              <a:off x="1080654" y="1590482"/>
              <a:ext cx="4566665" cy="1534147"/>
            </a:xfrm>
            <a:prstGeom prst="roundRect">
              <a:avLst/>
            </a:prstGeom>
            <a:solidFill>
              <a:schemeClr val="bg1"/>
            </a:solidFill>
            <a:ln w="571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3600" b="1" dirty="0" err="1">
                  <a:solidFill>
                    <a:srgbClr val="0070C0"/>
                  </a:solidFill>
                  <a:effectLst/>
                  <a:ea typeface="Times New Roman" panose="02020603050405020304" pitchFamily="18" charset="0"/>
                  <a:cs typeface="Times New Roman" panose="02020603050405020304" pitchFamily="18" charset="0"/>
                </a:rPr>
                <a:t>Hãy</a:t>
              </a:r>
              <a:r>
                <a:rPr lang="en-US" sz="3600" b="1" dirty="0">
                  <a:solidFill>
                    <a:srgbClr val="0070C0"/>
                  </a:solidFill>
                  <a:effectLst/>
                  <a:ea typeface="Times New Roman" panose="02020603050405020304" pitchFamily="18" charset="0"/>
                  <a:cs typeface="Times New Roman" panose="02020603050405020304" pitchFamily="18" charset="0"/>
                </a:rPr>
                <a:t> </a:t>
              </a:r>
              <a:r>
                <a:rPr lang="en-US" sz="3600" b="1" dirty="0" err="1">
                  <a:solidFill>
                    <a:srgbClr val="0070C0"/>
                  </a:solidFill>
                  <a:effectLst/>
                  <a:ea typeface="Times New Roman" panose="02020603050405020304" pitchFamily="18" charset="0"/>
                  <a:cs typeface="Times New Roman" panose="02020603050405020304" pitchFamily="18" charset="0"/>
                </a:rPr>
                <a:t>kể</a:t>
              </a:r>
              <a:r>
                <a:rPr lang="en-US" sz="3600" b="1" dirty="0">
                  <a:solidFill>
                    <a:srgbClr val="0070C0"/>
                  </a:solidFill>
                  <a:effectLst/>
                  <a:ea typeface="Times New Roman" panose="02020603050405020304" pitchFamily="18" charset="0"/>
                  <a:cs typeface="Times New Roman" panose="02020603050405020304" pitchFamily="18" charset="0"/>
                </a:rPr>
                <a:t> </a:t>
              </a:r>
              <a:r>
                <a:rPr lang="en-US" sz="3600" b="1" dirty="0" err="1">
                  <a:solidFill>
                    <a:srgbClr val="0070C0"/>
                  </a:solidFill>
                  <a:effectLst/>
                  <a:ea typeface="Times New Roman" panose="02020603050405020304" pitchFamily="18" charset="0"/>
                  <a:cs typeface="Times New Roman" panose="02020603050405020304" pitchFamily="18" charset="0"/>
                </a:rPr>
                <a:t>tên</a:t>
              </a:r>
              <a:r>
                <a:rPr lang="en-US" sz="3600" b="1" dirty="0">
                  <a:solidFill>
                    <a:srgbClr val="0070C0"/>
                  </a:solidFill>
                  <a:effectLst/>
                  <a:ea typeface="Times New Roman" panose="02020603050405020304" pitchFamily="18" charset="0"/>
                  <a:cs typeface="Times New Roman" panose="02020603050405020304" pitchFamily="18" charset="0"/>
                </a:rPr>
                <a:t> </a:t>
              </a:r>
              <a:r>
                <a:rPr lang="en-US" sz="3600" b="1" dirty="0" err="1">
                  <a:solidFill>
                    <a:srgbClr val="0070C0"/>
                  </a:solidFill>
                  <a:effectLst/>
                  <a:ea typeface="Times New Roman" panose="02020603050405020304" pitchFamily="18" charset="0"/>
                  <a:cs typeface="Times New Roman" panose="02020603050405020304" pitchFamily="18" charset="0"/>
                </a:rPr>
                <a:t>một</a:t>
              </a:r>
              <a:r>
                <a:rPr lang="en-US" sz="3600" b="1" dirty="0">
                  <a:solidFill>
                    <a:srgbClr val="0070C0"/>
                  </a:solidFill>
                  <a:effectLst/>
                  <a:ea typeface="Times New Roman" panose="02020603050405020304" pitchFamily="18" charset="0"/>
                  <a:cs typeface="Times New Roman" panose="02020603050405020304" pitchFamily="18" charset="0"/>
                </a:rPr>
                <a:t> </a:t>
              </a:r>
              <a:r>
                <a:rPr lang="en-US" sz="3600" b="1" dirty="0" err="1">
                  <a:solidFill>
                    <a:srgbClr val="0070C0"/>
                  </a:solidFill>
                  <a:effectLst/>
                  <a:ea typeface="Times New Roman" panose="02020603050405020304" pitchFamily="18" charset="0"/>
                  <a:cs typeface="Times New Roman" panose="02020603050405020304" pitchFamily="18" charset="0"/>
                </a:rPr>
                <a:t>số</a:t>
              </a:r>
              <a:r>
                <a:rPr lang="en-US" sz="3600" b="1" dirty="0">
                  <a:solidFill>
                    <a:srgbClr val="0070C0"/>
                  </a:solidFill>
                  <a:effectLst/>
                  <a:ea typeface="Times New Roman" panose="02020603050405020304" pitchFamily="18" charset="0"/>
                  <a:cs typeface="Times New Roman" panose="02020603050405020304" pitchFamily="18" charset="0"/>
                </a:rPr>
                <a:t> con </a:t>
              </a:r>
              <a:r>
                <a:rPr lang="en-US" sz="3600" b="1" dirty="0" err="1">
                  <a:solidFill>
                    <a:srgbClr val="0070C0"/>
                  </a:solidFill>
                  <a:effectLst/>
                  <a:ea typeface="Times New Roman" panose="02020603050405020304" pitchFamily="18" charset="0"/>
                  <a:cs typeface="Times New Roman" panose="02020603050405020304" pitchFamily="18" charset="0"/>
                </a:rPr>
                <a:t>vật</a:t>
              </a:r>
              <a:r>
                <a:rPr lang="en-US" sz="3600" b="1" dirty="0">
                  <a:solidFill>
                    <a:srgbClr val="0070C0"/>
                  </a:solidFill>
                  <a:effectLst/>
                  <a:ea typeface="Times New Roman" panose="02020603050405020304" pitchFamily="18" charset="0"/>
                  <a:cs typeface="Times New Roman" panose="02020603050405020304" pitchFamily="18" charset="0"/>
                </a:rPr>
                <a:t> </a:t>
              </a:r>
              <a:r>
                <a:rPr lang="en-US" sz="3600" b="1" dirty="0" err="1">
                  <a:solidFill>
                    <a:srgbClr val="0070C0"/>
                  </a:solidFill>
                  <a:effectLst/>
                  <a:ea typeface="Times New Roman" panose="02020603050405020304" pitchFamily="18" charset="0"/>
                  <a:cs typeface="Times New Roman" panose="02020603050405020304" pitchFamily="18" charset="0"/>
                </a:rPr>
                <a:t>mà</a:t>
              </a:r>
              <a:r>
                <a:rPr lang="en-US" sz="3600" b="1" dirty="0">
                  <a:solidFill>
                    <a:srgbClr val="0070C0"/>
                  </a:solidFill>
                  <a:effectLst/>
                  <a:ea typeface="Times New Roman" panose="02020603050405020304" pitchFamily="18" charset="0"/>
                  <a:cs typeface="Times New Roman" panose="02020603050405020304" pitchFamily="18" charset="0"/>
                </a:rPr>
                <a:t> </a:t>
              </a:r>
              <a:r>
                <a:rPr lang="en-US" sz="3600" b="1" dirty="0" err="1">
                  <a:solidFill>
                    <a:srgbClr val="0070C0"/>
                  </a:solidFill>
                  <a:effectLst/>
                  <a:ea typeface="Times New Roman" panose="02020603050405020304" pitchFamily="18" charset="0"/>
                  <a:cs typeface="Times New Roman" panose="02020603050405020304" pitchFamily="18" charset="0"/>
                </a:rPr>
                <a:t>em</a:t>
              </a:r>
              <a:r>
                <a:rPr lang="en-US" sz="3600" b="1" dirty="0">
                  <a:solidFill>
                    <a:srgbClr val="0070C0"/>
                  </a:solidFill>
                  <a:effectLst/>
                  <a:ea typeface="Times New Roman" panose="02020603050405020304" pitchFamily="18" charset="0"/>
                  <a:cs typeface="Times New Roman" panose="02020603050405020304" pitchFamily="18" charset="0"/>
                </a:rPr>
                <a:t> </a:t>
              </a:r>
              <a:r>
                <a:rPr lang="en-US" sz="3600" b="1" dirty="0" err="1">
                  <a:solidFill>
                    <a:srgbClr val="0070C0"/>
                  </a:solidFill>
                  <a:effectLst/>
                  <a:ea typeface="Times New Roman" panose="02020603050405020304" pitchFamily="18" charset="0"/>
                  <a:cs typeface="Times New Roman" panose="02020603050405020304" pitchFamily="18" charset="0"/>
                </a:rPr>
                <a:t>biết</a:t>
              </a:r>
              <a:r>
                <a:rPr lang="en-US" sz="3600" b="1" dirty="0">
                  <a:solidFill>
                    <a:srgbClr val="0070C0"/>
                  </a:solidFill>
                  <a:effectLst/>
                  <a:ea typeface="Times New Roman" panose="02020603050405020304" pitchFamily="18" charset="0"/>
                  <a:cs typeface="Times New Roman" panose="02020603050405020304" pitchFamily="18" charset="0"/>
                </a:rPr>
                <a:t>. </a:t>
              </a:r>
              <a:r>
                <a:rPr lang="en-US" sz="3600" b="1" dirty="0" err="1">
                  <a:solidFill>
                    <a:srgbClr val="0070C0"/>
                  </a:solidFill>
                  <a:effectLst/>
                  <a:ea typeface="Times New Roman" panose="02020603050405020304" pitchFamily="18" charset="0"/>
                  <a:cs typeface="Times New Roman" panose="02020603050405020304" pitchFamily="18" charset="0"/>
                </a:rPr>
                <a:t>Chúng</a:t>
              </a:r>
              <a:r>
                <a:rPr lang="en-US" sz="3600" b="1" dirty="0">
                  <a:solidFill>
                    <a:srgbClr val="0070C0"/>
                  </a:solidFill>
                  <a:effectLst/>
                  <a:ea typeface="Times New Roman" panose="02020603050405020304" pitchFamily="18" charset="0"/>
                  <a:cs typeface="Times New Roman" panose="02020603050405020304" pitchFamily="18" charset="0"/>
                </a:rPr>
                <a:t> </a:t>
              </a:r>
              <a:r>
                <a:rPr lang="en-US" sz="3600" b="1" dirty="0" err="1">
                  <a:solidFill>
                    <a:srgbClr val="0070C0"/>
                  </a:solidFill>
                  <a:effectLst/>
                  <a:ea typeface="Times New Roman" panose="02020603050405020304" pitchFamily="18" charset="0"/>
                  <a:cs typeface="Times New Roman" panose="02020603050405020304" pitchFamily="18" charset="0"/>
                </a:rPr>
                <a:t>thường</a:t>
              </a:r>
              <a:r>
                <a:rPr lang="en-US" sz="3600" b="1" dirty="0">
                  <a:solidFill>
                    <a:srgbClr val="0070C0"/>
                  </a:solidFill>
                  <a:effectLst/>
                  <a:ea typeface="Times New Roman" panose="02020603050405020304" pitchFamily="18" charset="0"/>
                  <a:cs typeface="Times New Roman" panose="02020603050405020304" pitchFamily="18" charset="0"/>
                </a:rPr>
                <a:t> </a:t>
              </a:r>
              <a:r>
                <a:rPr lang="en-US" sz="3600" b="1" dirty="0" err="1">
                  <a:solidFill>
                    <a:srgbClr val="0070C0"/>
                  </a:solidFill>
                  <a:effectLst/>
                  <a:ea typeface="Times New Roman" panose="02020603050405020304" pitchFamily="18" charset="0"/>
                  <a:cs typeface="Times New Roman" panose="02020603050405020304" pitchFamily="18" charset="0"/>
                </a:rPr>
                <a:t>ăn</a:t>
              </a:r>
              <a:r>
                <a:rPr lang="en-US" sz="3600" b="1" dirty="0">
                  <a:solidFill>
                    <a:srgbClr val="0070C0"/>
                  </a:solidFill>
                  <a:effectLst/>
                  <a:ea typeface="Times New Roman" panose="02020603050405020304" pitchFamily="18" charset="0"/>
                  <a:cs typeface="Times New Roman" panose="02020603050405020304" pitchFamily="18" charset="0"/>
                </a:rPr>
                <a:t> </a:t>
              </a:r>
              <a:r>
                <a:rPr lang="en-US" sz="3600" b="1" dirty="0" err="1">
                  <a:solidFill>
                    <a:srgbClr val="0070C0"/>
                  </a:solidFill>
                  <a:effectLst/>
                  <a:ea typeface="Times New Roman" panose="02020603050405020304" pitchFamily="18" charset="0"/>
                  <a:cs typeface="Times New Roman" panose="02020603050405020304" pitchFamily="18" charset="0"/>
                </a:rPr>
                <a:t>những</a:t>
              </a:r>
              <a:r>
                <a:rPr lang="en-US" sz="3600" b="1" dirty="0">
                  <a:solidFill>
                    <a:srgbClr val="0070C0"/>
                  </a:solidFill>
                  <a:effectLst/>
                  <a:ea typeface="Times New Roman" panose="02020603050405020304" pitchFamily="18" charset="0"/>
                  <a:cs typeface="Times New Roman" panose="02020603050405020304" pitchFamily="18" charset="0"/>
                </a:rPr>
                <a:t> </a:t>
              </a:r>
              <a:r>
                <a:rPr lang="en-US" sz="3600" b="1" dirty="0" err="1">
                  <a:solidFill>
                    <a:srgbClr val="0070C0"/>
                  </a:solidFill>
                  <a:effectLst/>
                  <a:ea typeface="Times New Roman" panose="02020603050405020304" pitchFamily="18" charset="0"/>
                  <a:cs typeface="Times New Roman" panose="02020603050405020304" pitchFamily="18" charset="0"/>
                </a:rPr>
                <a:t>loại</a:t>
              </a:r>
              <a:r>
                <a:rPr lang="en-US" sz="3600" b="1" dirty="0">
                  <a:solidFill>
                    <a:srgbClr val="0070C0"/>
                  </a:solidFill>
                  <a:effectLst/>
                  <a:ea typeface="Times New Roman" panose="02020603050405020304" pitchFamily="18" charset="0"/>
                  <a:cs typeface="Times New Roman" panose="02020603050405020304" pitchFamily="18" charset="0"/>
                </a:rPr>
                <a:t> </a:t>
              </a:r>
              <a:r>
                <a:rPr lang="en-US" sz="3600" b="1" dirty="0" err="1">
                  <a:solidFill>
                    <a:srgbClr val="0070C0"/>
                  </a:solidFill>
                  <a:effectLst/>
                  <a:ea typeface="Times New Roman" panose="02020603050405020304" pitchFamily="18" charset="0"/>
                  <a:cs typeface="Times New Roman" panose="02020603050405020304" pitchFamily="18" charset="0"/>
                </a:rPr>
                <a:t>thức</a:t>
              </a:r>
              <a:r>
                <a:rPr lang="en-US" sz="3600" b="1" dirty="0">
                  <a:solidFill>
                    <a:srgbClr val="0070C0"/>
                  </a:solidFill>
                  <a:effectLst/>
                  <a:ea typeface="Times New Roman" panose="02020603050405020304" pitchFamily="18" charset="0"/>
                  <a:cs typeface="Times New Roman" panose="02020603050405020304" pitchFamily="18" charset="0"/>
                </a:rPr>
                <a:t> </a:t>
              </a:r>
              <a:r>
                <a:rPr lang="en-US" sz="3600" b="1" dirty="0" err="1">
                  <a:solidFill>
                    <a:srgbClr val="0070C0"/>
                  </a:solidFill>
                  <a:effectLst/>
                  <a:ea typeface="Times New Roman" panose="02020603050405020304" pitchFamily="18" charset="0"/>
                  <a:cs typeface="Times New Roman" panose="02020603050405020304" pitchFamily="18" charset="0"/>
                </a:rPr>
                <a:t>ăn</a:t>
              </a:r>
              <a:r>
                <a:rPr lang="en-US" sz="3600" b="1" dirty="0">
                  <a:solidFill>
                    <a:srgbClr val="0070C0"/>
                  </a:solidFill>
                  <a:effectLst/>
                  <a:ea typeface="Times New Roman" panose="02020603050405020304" pitchFamily="18" charset="0"/>
                  <a:cs typeface="Times New Roman" panose="02020603050405020304" pitchFamily="18" charset="0"/>
                </a:rPr>
                <a:t> </a:t>
              </a:r>
              <a:r>
                <a:rPr lang="en-US" sz="3600" b="1" dirty="0" err="1">
                  <a:solidFill>
                    <a:srgbClr val="0070C0"/>
                  </a:solidFill>
                  <a:effectLst/>
                  <a:ea typeface="Times New Roman" panose="02020603050405020304" pitchFamily="18" charset="0"/>
                  <a:cs typeface="Times New Roman" panose="02020603050405020304" pitchFamily="18" charset="0"/>
                </a:rPr>
                <a:t>nào</a:t>
              </a:r>
              <a:r>
                <a:rPr lang="en-US" sz="3600" b="1" dirty="0">
                  <a:solidFill>
                    <a:srgbClr val="0070C0"/>
                  </a:solidFill>
                  <a:effectLst/>
                  <a:ea typeface="Times New Roman" panose="02020603050405020304" pitchFamily="18" charset="0"/>
                  <a:cs typeface="Times New Roman" panose="02020603050405020304" pitchFamily="18" charset="0"/>
                </a:rPr>
                <a:t>?</a:t>
              </a:r>
              <a:endParaRPr lang="en-US" sz="3600" b="1" dirty="0">
                <a:solidFill>
                  <a:srgbClr val="0070C0"/>
                </a:solidFill>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0801521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6E864B3-10AB-4C46-95E3-3F12ED51CBB1}"/>
              </a:ext>
            </a:extLst>
          </p:cNvPr>
          <p:cNvSpPr/>
          <p:nvPr/>
        </p:nvSpPr>
        <p:spPr>
          <a:xfrm>
            <a:off x="3634818" y="2197861"/>
            <a:ext cx="8385976" cy="38600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C496FB7E-BB84-4FD1-878B-03E653375354}"/>
              </a:ext>
            </a:extLst>
          </p:cNvPr>
          <p:cNvGrpSpPr/>
          <p:nvPr/>
        </p:nvGrpSpPr>
        <p:grpSpPr>
          <a:xfrm>
            <a:off x="-1875" y="1710014"/>
            <a:ext cx="3473984" cy="4375754"/>
            <a:chOff x="-77167" y="817320"/>
            <a:chExt cx="3473984" cy="4375754"/>
          </a:xfrm>
        </p:grpSpPr>
        <p:pic>
          <p:nvPicPr>
            <p:cNvPr id="6" name="Picture 5">
              <a:extLst>
                <a:ext uri="{FF2B5EF4-FFF2-40B4-BE49-F238E27FC236}">
                  <a16:creationId xmlns:a16="http://schemas.microsoft.com/office/drawing/2014/main" id="{6D165C34-9A7F-438D-8AC5-2EFF417E8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67" y="817320"/>
              <a:ext cx="3473984" cy="3473984"/>
            </a:xfrm>
            <a:prstGeom prst="rect">
              <a:avLst/>
            </a:prstGeom>
          </p:spPr>
        </p:pic>
        <p:pic>
          <p:nvPicPr>
            <p:cNvPr id="7" name="Picture 6">
              <a:extLst>
                <a:ext uri="{FF2B5EF4-FFF2-40B4-BE49-F238E27FC236}">
                  <a16:creationId xmlns:a16="http://schemas.microsoft.com/office/drawing/2014/main" id="{5F79F4CB-2F22-44F7-A3AB-32B6F74FAC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127" y="3178452"/>
              <a:ext cx="3111729" cy="2014622"/>
            </a:xfrm>
            <a:prstGeom prst="ellipse">
              <a:avLst/>
            </a:prstGeom>
            <a:ln w="38100">
              <a:solidFill>
                <a:schemeClr val="accent2">
                  <a:lumMod val="75000"/>
                </a:schemeClr>
              </a:solidFill>
            </a:ln>
          </p:spPr>
        </p:pic>
      </p:grpSp>
      <p:sp>
        <p:nvSpPr>
          <p:cNvPr id="9" name="TextBox 8">
            <a:extLst>
              <a:ext uri="{FF2B5EF4-FFF2-40B4-BE49-F238E27FC236}">
                <a16:creationId xmlns:a16="http://schemas.microsoft.com/office/drawing/2014/main" id="{DEB301E4-8F7B-4A44-A0FC-DBB97E30F180}"/>
              </a:ext>
            </a:extLst>
          </p:cNvPr>
          <p:cNvSpPr txBox="1"/>
          <p:nvPr/>
        </p:nvSpPr>
        <p:spPr>
          <a:xfrm>
            <a:off x="3931661" y="3161857"/>
            <a:ext cx="8012689" cy="2554545"/>
          </a:xfrm>
          <a:prstGeom prst="rect">
            <a:avLst/>
          </a:prstGeom>
          <a:noFill/>
        </p:spPr>
        <p:txBody>
          <a:bodyPr wrap="square" rtlCol="0">
            <a:spAutoFit/>
          </a:bodyPr>
          <a:lstStyle/>
          <a:p>
            <a:pPr marL="571500" lvl="0" indent="-571500" algn="just">
              <a:buFont typeface="Arial" panose="020B0604020202020204" pitchFamily="34" charset="0"/>
              <a:buChar char="•"/>
            </a:pPr>
            <a:r>
              <a:rPr lang="vi-VN" sz="4000" dirty="0">
                <a:solidFill>
                  <a:srgbClr val="FF0000"/>
                </a:solidFill>
                <a:latin typeface="Calibri" panose="020F0502020204030204"/>
              </a:rPr>
              <a:t>Thức ăn của chúng chủ yếu của hổ là các động vật ăn cỏ cỡ trung bình như hươu, nai,</a:t>
            </a:r>
            <a:r>
              <a:rPr lang="en-US" sz="4000" dirty="0">
                <a:solidFill>
                  <a:srgbClr val="FF0000"/>
                </a:solidFill>
                <a:latin typeface="Calibri" panose="020F0502020204030204"/>
              </a:rPr>
              <a:t> </a:t>
            </a:r>
            <a:r>
              <a:rPr lang="en-US" sz="4000" dirty="0" err="1">
                <a:solidFill>
                  <a:srgbClr val="FF0000"/>
                </a:solidFill>
                <a:latin typeface="Calibri" panose="020F0502020204030204"/>
              </a:rPr>
              <a:t>dê</a:t>
            </a:r>
            <a:r>
              <a:rPr lang="en-US" sz="4000" dirty="0">
                <a:solidFill>
                  <a:srgbClr val="FF0000"/>
                </a:solidFill>
                <a:latin typeface="Calibri" panose="020F0502020204030204"/>
              </a:rPr>
              <a:t>,</a:t>
            </a:r>
            <a:r>
              <a:rPr lang="vi-VN" sz="4000" dirty="0">
                <a:solidFill>
                  <a:srgbClr val="FF0000"/>
                </a:solidFill>
                <a:latin typeface="Calibri" panose="020F0502020204030204"/>
              </a:rPr>
              <a:t> lợn rừng, trâu,</a:t>
            </a:r>
            <a:r>
              <a:rPr lang="en-US" sz="4000" dirty="0">
                <a:solidFill>
                  <a:srgbClr val="FF0000"/>
                </a:solidFill>
                <a:latin typeface="Calibri" panose="020F0502020204030204"/>
              </a:rPr>
              <a:t>….</a:t>
            </a:r>
            <a:endParaRPr kumimoji="0" lang="en-US" sz="4000" b="0" i="0" u="none" strike="noStrike" kern="1200" cap="none" spc="0" normalizeH="0" baseline="0" noProof="0" dirty="0">
              <a:ln>
                <a:noFill/>
              </a:ln>
              <a:solidFill>
                <a:srgbClr val="FF0000"/>
              </a:solidFill>
              <a:effectLst/>
              <a:uLnTx/>
              <a:uFillTx/>
              <a:latin typeface="Calibri" panose="020F0502020204030204"/>
            </a:endParaRPr>
          </a:p>
        </p:txBody>
      </p:sp>
      <p:grpSp>
        <p:nvGrpSpPr>
          <p:cNvPr id="12" name="Group 11">
            <a:extLst>
              <a:ext uri="{FF2B5EF4-FFF2-40B4-BE49-F238E27FC236}">
                <a16:creationId xmlns:a16="http://schemas.microsoft.com/office/drawing/2014/main" id="{E3CC00E7-2446-46F5-BE8C-965F016879AE}"/>
              </a:ext>
            </a:extLst>
          </p:cNvPr>
          <p:cNvGrpSpPr/>
          <p:nvPr/>
        </p:nvGrpSpPr>
        <p:grpSpPr>
          <a:xfrm>
            <a:off x="4619624" y="436570"/>
            <a:ext cx="4381865" cy="1051092"/>
            <a:chOff x="2926032" y="389890"/>
            <a:chExt cx="9335077" cy="822960"/>
          </a:xfrm>
          <a:solidFill>
            <a:schemeClr val="accent5">
              <a:lumMod val="40000"/>
              <a:lumOff val="60000"/>
            </a:schemeClr>
          </a:solidFill>
        </p:grpSpPr>
        <p:sp>
          <p:nvSpPr>
            <p:cNvPr id="13" name="Arrow: Pentagon 12">
              <a:extLst>
                <a:ext uri="{FF2B5EF4-FFF2-40B4-BE49-F238E27FC236}">
                  <a16:creationId xmlns:a16="http://schemas.microsoft.com/office/drawing/2014/main" id="{7A7702ED-717F-4030-A74E-0499C0EEF960}"/>
                </a:ext>
              </a:extLst>
            </p:cNvPr>
            <p:cNvSpPr/>
            <p:nvPr/>
          </p:nvSpPr>
          <p:spPr>
            <a:xfrm flipH="1">
              <a:off x="2926032" y="389890"/>
              <a:ext cx="9335077" cy="822960"/>
            </a:xfrm>
            <a:prstGeom prst="homePlate">
              <a:avLst/>
            </a:prstGeom>
            <a:grpFill/>
            <a:ln w="38100">
              <a:solidFill>
                <a:srgbClr val="FF8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0000"/>
                </a:solidFill>
                <a:effectLst/>
                <a:uLnTx/>
                <a:uFillTx/>
                <a:latin typeface="Comfortaa SemiBold" pitchFamily="2" charset="0"/>
                <a:ea typeface="+mn-ea"/>
                <a:cs typeface="+mn-cs"/>
              </a:endParaRPr>
            </a:p>
          </p:txBody>
        </p:sp>
        <p:sp>
          <p:nvSpPr>
            <p:cNvPr id="14" name="Arrow: Pentagon 13">
              <a:extLst>
                <a:ext uri="{FF2B5EF4-FFF2-40B4-BE49-F238E27FC236}">
                  <a16:creationId xmlns:a16="http://schemas.microsoft.com/office/drawing/2014/main" id="{5E762391-43E3-4B21-806A-069A11AFF8A0}"/>
                </a:ext>
              </a:extLst>
            </p:cNvPr>
            <p:cNvSpPr/>
            <p:nvPr/>
          </p:nvSpPr>
          <p:spPr>
            <a:xfrm flipH="1">
              <a:off x="3084480" y="475936"/>
              <a:ext cx="8999663" cy="652001"/>
            </a:xfrm>
            <a:prstGeom prst="homePlate">
              <a:avLst/>
            </a:prstGeom>
            <a:grp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9Slide07 Baloo Tamma" panose="03080902040302020200" pitchFamily="66" charset="0"/>
                  <a:ea typeface="+mn-ea"/>
                  <a:cs typeface="#9Slide07 Baloo Tamma" panose="03080902040302020200" pitchFamily="66" charset="0"/>
                </a:rPr>
                <a:t>Con </a:t>
              </a:r>
              <a:r>
                <a:rPr kumimoji="0" lang="en-US" sz="5400" b="0" i="0" u="none" strike="noStrike" kern="1200" cap="none" spc="0" normalizeH="0" baseline="0" noProof="0" dirty="0" err="1">
                  <a:ln>
                    <a:noFill/>
                  </a:ln>
                  <a:solidFill>
                    <a:srgbClr val="FF0000"/>
                  </a:solidFill>
                  <a:effectLst/>
                  <a:uLnTx/>
                  <a:uFillTx/>
                  <a:latin typeface="#9Slide07 Baloo Tamma" panose="03080902040302020200" pitchFamily="66" charset="0"/>
                  <a:ea typeface="+mn-ea"/>
                  <a:cs typeface="#9Slide07 Baloo Tamma" panose="03080902040302020200" pitchFamily="66" charset="0"/>
                </a:rPr>
                <a:t>hổ</a:t>
              </a:r>
              <a:endParaRPr kumimoji="0" lang="en-US" sz="5400" b="0" i="0" u="none" strike="noStrike" kern="1200" cap="none" spc="0" normalizeH="0" baseline="0" noProof="0" dirty="0">
                <a:ln>
                  <a:noFill/>
                </a:ln>
                <a:solidFill>
                  <a:srgbClr val="FF0000"/>
                </a:solidFill>
                <a:effectLst/>
                <a:uLnTx/>
                <a:uFillTx/>
                <a:latin typeface="#9Slide07 Baloo Tamma" panose="03080902040302020200" pitchFamily="66" charset="0"/>
                <a:ea typeface="+mn-ea"/>
                <a:cs typeface="#9Slide07 Baloo Tamma" panose="03080902040302020200" pitchFamily="66" charset="0"/>
              </a:endParaRPr>
            </a:p>
          </p:txBody>
        </p:sp>
      </p:grpSp>
      <p:sp>
        <p:nvSpPr>
          <p:cNvPr id="3" name="TextBox 2">
            <a:extLst>
              <a:ext uri="{FF2B5EF4-FFF2-40B4-BE49-F238E27FC236}">
                <a16:creationId xmlns:a16="http://schemas.microsoft.com/office/drawing/2014/main" id="{AF6B61E4-B81A-1F76-8D48-34F34604EF32}"/>
              </a:ext>
            </a:extLst>
          </p:cNvPr>
          <p:cNvSpPr txBox="1"/>
          <p:nvPr/>
        </p:nvSpPr>
        <p:spPr>
          <a:xfrm>
            <a:off x="3832723" y="2404415"/>
            <a:ext cx="7863977" cy="615553"/>
          </a:xfrm>
          <a:prstGeom prst="rect">
            <a:avLst/>
          </a:prstGeom>
          <a:solidFill>
            <a:schemeClr val="bg1"/>
          </a:solidFill>
          <a:effectLst/>
        </p:spPr>
        <p:txBody>
          <a:bodyPr wrap="square" lIns="0" tIns="0" rIns="0" bIns="0" rtlCol="0">
            <a:spAutoFit/>
          </a:bodyPr>
          <a:lstStyle/>
          <a:p>
            <a:pPr marL="571500" lvl="0" indent="-571500" algn="just">
              <a:buFont typeface="Arial" panose="020B0604020202020204" pitchFamily="34" charset="0"/>
              <a:buChar char="•"/>
            </a:pPr>
            <a:r>
              <a:rPr lang="en-US" sz="4000" b="1" dirty="0" err="1">
                <a:solidFill>
                  <a:srgbClr val="0070C0"/>
                </a:solidFill>
                <a:latin typeface="Calibri" panose="020F0502020204030204" pitchFamily="34" charset="0"/>
                <a:cs typeface="Calibri" panose="020F0502020204030204" pitchFamily="34" charset="0"/>
              </a:rPr>
              <a:t>Hổ</a:t>
            </a:r>
            <a:r>
              <a:rPr lang="en-US" sz="4000" b="1" dirty="0">
                <a:solidFill>
                  <a:srgbClr val="0070C0"/>
                </a:solidFill>
                <a:latin typeface="Calibri" panose="020F0502020204030204" pitchFamily="34" charset="0"/>
                <a:cs typeface="Calibri" panose="020F0502020204030204" pitchFamily="34" charset="0"/>
              </a:rPr>
              <a:t> </a:t>
            </a:r>
            <a:r>
              <a:rPr lang="en-US" sz="4000" b="1" dirty="0" err="1">
                <a:solidFill>
                  <a:srgbClr val="0070C0"/>
                </a:solidFill>
                <a:latin typeface="Calibri" panose="020F0502020204030204" pitchFamily="34" charset="0"/>
                <a:cs typeface="Calibri" panose="020F0502020204030204" pitchFamily="34" charset="0"/>
              </a:rPr>
              <a:t>là</a:t>
            </a:r>
            <a:r>
              <a:rPr lang="en-US" sz="4000" b="1" dirty="0">
                <a:solidFill>
                  <a:srgbClr val="0070C0"/>
                </a:solidFill>
                <a:latin typeface="Calibri" panose="020F0502020204030204" pitchFamily="34" charset="0"/>
                <a:cs typeface="Calibri" panose="020F0502020204030204" pitchFamily="34" charset="0"/>
              </a:rPr>
              <a:t> </a:t>
            </a:r>
            <a:r>
              <a:rPr lang="en-US" sz="4000" b="1" dirty="0" err="1">
                <a:solidFill>
                  <a:srgbClr val="0070C0"/>
                </a:solidFill>
                <a:latin typeface="Calibri" panose="020F0502020204030204" pitchFamily="34" charset="0"/>
                <a:cs typeface="Calibri" panose="020F0502020204030204" pitchFamily="34" charset="0"/>
              </a:rPr>
              <a:t>loài</a:t>
            </a:r>
            <a:r>
              <a:rPr lang="en-US" sz="4000" b="1" dirty="0">
                <a:solidFill>
                  <a:srgbClr val="0070C0"/>
                </a:solidFill>
                <a:latin typeface="Calibri" panose="020F0502020204030204" pitchFamily="34" charset="0"/>
                <a:cs typeface="Calibri" panose="020F0502020204030204" pitchFamily="34" charset="0"/>
              </a:rPr>
              <a:t> </a:t>
            </a:r>
            <a:r>
              <a:rPr lang="en-US" sz="4000" b="1" dirty="0" err="1">
                <a:solidFill>
                  <a:srgbClr val="0070C0"/>
                </a:solidFill>
                <a:latin typeface="Calibri" panose="020F0502020204030204" pitchFamily="34" charset="0"/>
                <a:cs typeface="Calibri" panose="020F0502020204030204" pitchFamily="34" charset="0"/>
              </a:rPr>
              <a:t>động</a:t>
            </a:r>
            <a:r>
              <a:rPr lang="en-US" sz="4000" b="1" dirty="0">
                <a:solidFill>
                  <a:srgbClr val="0070C0"/>
                </a:solidFill>
                <a:latin typeface="Calibri" panose="020F0502020204030204" pitchFamily="34" charset="0"/>
                <a:cs typeface="Calibri" panose="020F0502020204030204" pitchFamily="34" charset="0"/>
              </a:rPr>
              <a:t> </a:t>
            </a:r>
            <a:r>
              <a:rPr lang="en-US" sz="4000" b="1" dirty="0" err="1">
                <a:solidFill>
                  <a:srgbClr val="0070C0"/>
                </a:solidFill>
                <a:latin typeface="Calibri" panose="020F0502020204030204" pitchFamily="34" charset="0"/>
                <a:cs typeface="Calibri" panose="020F0502020204030204" pitchFamily="34" charset="0"/>
              </a:rPr>
              <a:t>vật</a:t>
            </a:r>
            <a:r>
              <a:rPr lang="en-US" sz="4000" b="1" dirty="0">
                <a:solidFill>
                  <a:srgbClr val="0070C0"/>
                </a:solidFill>
                <a:latin typeface="Calibri" panose="020F0502020204030204" pitchFamily="34" charset="0"/>
                <a:cs typeface="Calibri" panose="020F0502020204030204" pitchFamily="34" charset="0"/>
              </a:rPr>
              <a:t> </a:t>
            </a:r>
            <a:r>
              <a:rPr lang="en-US" sz="4000" b="1" dirty="0" err="1">
                <a:solidFill>
                  <a:srgbClr val="0070C0"/>
                </a:solidFill>
                <a:latin typeface="Calibri" panose="020F0502020204030204" pitchFamily="34" charset="0"/>
                <a:cs typeface="Calibri" panose="020F0502020204030204" pitchFamily="34" charset="0"/>
              </a:rPr>
              <a:t>chuyên</a:t>
            </a:r>
            <a:r>
              <a:rPr lang="en-US" sz="4000" b="1" dirty="0">
                <a:solidFill>
                  <a:srgbClr val="0070C0"/>
                </a:solidFill>
                <a:latin typeface="Calibri" panose="020F0502020204030204" pitchFamily="34" charset="0"/>
                <a:cs typeface="Calibri" panose="020F0502020204030204" pitchFamily="34" charset="0"/>
              </a:rPr>
              <a:t> </a:t>
            </a:r>
            <a:r>
              <a:rPr lang="en-US" sz="4000" b="1" dirty="0" err="1">
                <a:solidFill>
                  <a:srgbClr val="0070C0"/>
                </a:solidFill>
                <a:latin typeface="Calibri" panose="020F0502020204030204" pitchFamily="34" charset="0"/>
                <a:cs typeface="Calibri" panose="020F0502020204030204" pitchFamily="34" charset="0"/>
              </a:rPr>
              <a:t>ăn</a:t>
            </a:r>
            <a:r>
              <a:rPr lang="en-US" sz="4000" b="1" dirty="0">
                <a:solidFill>
                  <a:srgbClr val="0070C0"/>
                </a:solidFill>
                <a:latin typeface="Calibri" panose="020F0502020204030204" pitchFamily="34" charset="0"/>
                <a:cs typeface="Calibri" panose="020F0502020204030204" pitchFamily="34" charset="0"/>
              </a:rPr>
              <a:t> </a:t>
            </a:r>
            <a:r>
              <a:rPr lang="en-US" sz="4000" b="1" dirty="0" err="1">
                <a:solidFill>
                  <a:srgbClr val="0070C0"/>
                </a:solidFill>
                <a:latin typeface="Calibri" panose="020F0502020204030204" pitchFamily="34" charset="0"/>
                <a:cs typeface="Calibri" panose="020F0502020204030204" pitchFamily="34" charset="0"/>
              </a:rPr>
              <a:t>thịt</a:t>
            </a:r>
            <a:r>
              <a:rPr lang="en-US" sz="4000" b="1" dirty="0">
                <a:solidFill>
                  <a:srgbClr val="0070C0"/>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164662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FAA469F1-1EDE-42F1-B418-08C106A038B6}"/>
              </a:ext>
            </a:extLst>
          </p:cNvPr>
          <p:cNvSpPr/>
          <p:nvPr/>
        </p:nvSpPr>
        <p:spPr>
          <a:xfrm>
            <a:off x="3371355" y="1588771"/>
            <a:ext cx="8576476" cy="42500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D51BF236-8440-4F81-B550-EDE1778F9E0F}"/>
              </a:ext>
            </a:extLst>
          </p:cNvPr>
          <p:cNvGrpSpPr/>
          <p:nvPr/>
        </p:nvGrpSpPr>
        <p:grpSpPr>
          <a:xfrm>
            <a:off x="4681856" y="139797"/>
            <a:ext cx="4871719" cy="1051092"/>
            <a:chOff x="2926032" y="389890"/>
            <a:chExt cx="9335077" cy="822960"/>
          </a:xfrm>
        </p:grpSpPr>
        <p:sp>
          <p:nvSpPr>
            <p:cNvPr id="19" name="Arrow: Pentagon 18">
              <a:extLst>
                <a:ext uri="{FF2B5EF4-FFF2-40B4-BE49-F238E27FC236}">
                  <a16:creationId xmlns:a16="http://schemas.microsoft.com/office/drawing/2014/main" id="{337EC76E-CA42-4310-A6FD-806CF4002DC5}"/>
                </a:ext>
              </a:extLst>
            </p:cNvPr>
            <p:cNvSpPr/>
            <p:nvPr/>
          </p:nvSpPr>
          <p:spPr>
            <a:xfrm flipH="1">
              <a:off x="2926032" y="389890"/>
              <a:ext cx="9335077" cy="822960"/>
            </a:xfrm>
            <a:prstGeom prst="homePlate">
              <a:avLst/>
            </a:prstGeom>
            <a:solidFill>
              <a:srgbClr val="FF8369"/>
            </a:solidFill>
            <a:ln>
              <a:solidFill>
                <a:srgbClr val="FF8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omfortaa SemiBold" pitchFamily="2" charset="0"/>
                <a:ea typeface="+mn-ea"/>
                <a:cs typeface="+mn-cs"/>
              </a:endParaRPr>
            </a:p>
          </p:txBody>
        </p:sp>
        <p:sp>
          <p:nvSpPr>
            <p:cNvPr id="20" name="Arrow: Pentagon 19">
              <a:extLst>
                <a:ext uri="{FF2B5EF4-FFF2-40B4-BE49-F238E27FC236}">
                  <a16:creationId xmlns:a16="http://schemas.microsoft.com/office/drawing/2014/main" id="{0F82A7F5-0C1D-4CD0-AF54-E1E544063192}"/>
                </a:ext>
              </a:extLst>
            </p:cNvPr>
            <p:cNvSpPr/>
            <p:nvPr/>
          </p:nvSpPr>
          <p:spPr>
            <a:xfrm flipH="1">
              <a:off x="3084481" y="475936"/>
              <a:ext cx="8999663" cy="652001"/>
            </a:xfrm>
            <a:prstGeom prst="homePlat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9Slide07 Baloo Tamma" panose="03080902040302020200" pitchFamily="66" charset="0"/>
                  <a:ea typeface="+mn-ea"/>
                  <a:cs typeface="#9Slide07 Baloo Tamma" panose="03080902040302020200" pitchFamily="66" charset="0"/>
                </a:rPr>
                <a:t>Hươu</a:t>
              </a:r>
              <a:r>
                <a:rPr kumimoji="0" lang="en-US" sz="4400" b="0" i="0" u="none" strike="noStrike" kern="1200" cap="none" spc="0" normalizeH="0" baseline="0" noProof="0" dirty="0">
                  <a:ln>
                    <a:noFill/>
                  </a:ln>
                  <a:solidFill>
                    <a:prstClr val="white"/>
                  </a:solidFill>
                  <a:effectLst/>
                  <a:uLnTx/>
                  <a:uFillTx/>
                  <a:latin typeface="#9Slide07 Baloo Tamma" panose="03080902040302020200" pitchFamily="66" charset="0"/>
                  <a:ea typeface="+mn-ea"/>
                  <a:cs typeface="#9Slide07 Baloo Tamma" panose="03080902040302020200" pitchFamily="66" charset="0"/>
                </a:rPr>
                <a:t> </a:t>
              </a:r>
              <a:r>
                <a:rPr kumimoji="0" lang="en-US" sz="4400" b="0" i="0" u="none" strike="noStrike" kern="1200" cap="none" spc="0" normalizeH="0" baseline="0" noProof="0" dirty="0" err="1">
                  <a:ln>
                    <a:noFill/>
                  </a:ln>
                  <a:solidFill>
                    <a:prstClr val="white"/>
                  </a:solidFill>
                  <a:effectLst/>
                  <a:uLnTx/>
                  <a:uFillTx/>
                  <a:latin typeface="#9Slide07 Baloo Tamma" panose="03080902040302020200" pitchFamily="66" charset="0"/>
                  <a:ea typeface="+mn-ea"/>
                  <a:cs typeface="#9Slide07 Baloo Tamma" panose="03080902040302020200" pitchFamily="66" charset="0"/>
                </a:rPr>
                <a:t>cao</a:t>
              </a:r>
              <a:r>
                <a:rPr kumimoji="0" lang="en-US" sz="4400" b="0" i="0" u="none" strike="noStrike" kern="1200" cap="none" spc="0" normalizeH="0" baseline="0" noProof="0" dirty="0">
                  <a:ln>
                    <a:noFill/>
                  </a:ln>
                  <a:solidFill>
                    <a:prstClr val="white"/>
                  </a:solidFill>
                  <a:effectLst/>
                  <a:uLnTx/>
                  <a:uFillTx/>
                  <a:latin typeface="#9Slide07 Baloo Tamma" panose="03080902040302020200" pitchFamily="66" charset="0"/>
                  <a:ea typeface="+mn-ea"/>
                  <a:cs typeface="#9Slide07 Baloo Tamma" panose="03080902040302020200" pitchFamily="66" charset="0"/>
                </a:rPr>
                <a:t> </a:t>
              </a:r>
              <a:r>
                <a:rPr kumimoji="0" lang="en-US" sz="4400" b="0" i="0" u="none" strike="noStrike" kern="1200" cap="none" spc="0" normalizeH="0" baseline="0" noProof="0" dirty="0" err="1">
                  <a:ln>
                    <a:noFill/>
                  </a:ln>
                  <a:solidFill>
                    <a:prstClr val="white"/>
                  </a:solidFill>
                  <a:effectLst/>
                  <a:uLnTx/>
                  <a:uFillTx/>
                  <a:latin typeface="#9Slide07 Baloo Tamma" panose="03080902040302020200" pitchFamily="66" charset="0"/>
                  <a:ea typeface="+mn-ea"/>
                  <a:cs typeface="#9Slide07 Baloo Tamma" panose="03080902040302020200" pitchFamily="66" charset="0"/>
                </a:rPr>
                <a:t>cổ</a:t>
              </a:r>
              <a:endParaRPr kumimoji="0" lang="en-US" sz="4400" b="0" i="0" u="none" strike="noStrike" kern="1200" cap="none" spc="0" normalizeH="0" baseline="0" noProof="0" dirty="0">
                <a:ln>
                  <a:noFill/>
                </a:ln>
                <a:solidFill>
                  <a:srgbClr val="FFFF00"/>
                </a:solidFill>
                <a:effectLst/>
                <a:uLnTx/>
                <a:uFillTx/>
                <a:latin typeface="#9Slide07 Baloo Tamma" panose="03080902040302020200" pitchFamily="66" charset="0"/>
                <a:ea typeface="+mn-ea"/>
                <a:cs typeface="#9Slide07 Baloo Tamma" panose="03080902040302020200" pitchFamily="66" charset="0"/>
              </a:endParaRPr>
            </a:p>
          </p:txBody>
        </p:sp>
      </p:grpSp>
      <p:sp>
        <p:nvSpPr>
          <p:cNvPr id="11" name="TextBox 10">
            <a:extLst>
              <a:ext uri="{FF2B5EF4-FFF2-40B4-BE49-F238E27FC236}">
                <a16:creationId xmlns:a16="http://schemas.microsoft.com/office/drawing/2014/main" id="{06C26544-469C-4B52-A4ED-85E27913F16B}"/>
              </a:ext>
            </a:extLst>
          </p:cNvPr>
          <p:cNvSpPr txBox="1"/>
          <p:nvPr/>
        </p:nvSpPr>
        <p:spPr>
          <a:xfrm>
            <a:off x="3761326" y="3274869"/>
            <a:ext cx="7720334" cy="2215991"/>
          </a:xfrm>
          <a:prstGeom prst="rect">
            <a:avLst/>
          </a:prstGeom>
          <a:noFill/>
          <a:effectLst/>
        </p:spPr>
        <p:txBody>
          <a:bodyPr wrap="square" lIns="0" tIns="0" rIns="0" bIns="0" rtlCol="0">
            <a:spAutoFit/>
          </a:bodyPr>
          <a:lstStyle/>
          <a:p>
            <a:pPr marL="571500" lvl="0" indent="-571500" algn="just">
              <a:buFont typeface="Arial" panose="020B0604020202020204" pitchFamily="34" charset="0"/>
              <a:buChar char="•"/>
            </a:pPr>
            <a:r>
              <a:rPr lang="vi-VN" sz="3600" b="1" dirty="0">
                <a:solidFill>
                  <a:srgbClr val="FF0000"/>
                </a:solidFill>
                <a:latin typeface="Calibri" panose="020F0502020204030204" pitchFamily="34" charset="0"/>
                <a:cs typeface="Calibri" panose="020F0502020204030204" pitchFamily="34" charset="0"/>
              </a:rPr>
              <a:t>Thức ăn yêu thích của chúng chủ yếu là cỏ và lá cây. Khi vào mùa hanh khô, số lượng lá cây ít đi chúng có thể ăn được cả vỏ cây.</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22" name="TextBox 21">
            <a:extLst>
              <a:ext uri="{FF2B5EF4-FFF2-40B4-BE49-F238E27FC236}">
                <a16:creationId xmlns:a16="http://schemas.microsoft.com/office/drawing/2014/main" id="{C048C2F7-B189-4A7C-9799-A59FA700E4AD}"/>
              </a:ext>
            </a:extLst>
          </p:cNvPr>
          <p:cNvSpPr txBox="1"/>
          <p:nvPr/>
        </p:nvSpPr>
        <p:spPr>
          <a:xfrm>
            <a:off x="3680323" y="1909115"/>
            <a:ext cx="7863977" cy="1231106"/>
          </a:xfrm>
          <a:prstGeom prst="rect">
            <a:avLst/>
          </a:prstGeom>
          <a:solidFill>
            <a:schemeClr val="bg1"/>
          </a:solidFill>
          <a:effectLst/>
        </p:spPr>
        <p:txBody>
          <a:bodyPr wrap="square" lIns="0" tIns="0" rIns="0" bIns="0" rtlCol="0">
            <a:spAutoFit/>
          </a:bodyPr>
          <a:lstStyle/>
          <a:p>
            <a:pPr marL="571500" lvl="0" indent="-571500" algn="just">
              <a:buFont typeface="Arial" panose="020B0604020202020204" pitchFamily="34" charset="0"/>
              <a:buChar char="•"/>
            </a:pPr>
            <a:r>
              <a:rPr lang="vi-VN" sz="4000" b="1" dirty="0">
                <a:solidFill>
                  <a:srgbClr val="0070C0"/>
                </a:solidFill>
                <a:latin typeface="Calibri" panose="020F0502020204030204" pitchFamily="34" charset="0"/>
                <a:cs typeface="Calibri" panose="020F0502020204030204" pitchFamily="34" charset="0"/>
              </a:rPr>
              <a:t>Hươu cao cổ là loài động vật chuyên ăn thực vật. </a:t>
            </a:r>
            <a:endParaRPr kumimoji="0" lang="en-US" sz="40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pic>
        <p:nvPicPr>
          <p:cNvPr id="3" name="Picture 2" descr="A giraffe with a black background&#10;&#10;Description automatically generated">
            <a:extLst>
              <a:ext uri="{FF2B5EF4-FFF2-40B4-BE49-F238E27FC236}">
                <a16:creationId xmlns:a16="http://schemas.microsoft.com/office/drawing/2014/main" id="{2CB85E8F-42C3-6B7D-C061-90E1786B8E0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9150" y="1800225"/>
            <a:ext cx="4914900" cy="4914900"/>
          </a:xfrm>
          <a:prstGeom prst="rect">
            <a:avLst/>
          </a:prstGeom>
        </p:spPr>
      </p:pic>
    </p:spTree>
    <p:extLst>
      <p:ext uri="{BB962C8B-B14F-4D97-AF65-F5344CB8AC3E}">
        <p14:creationId xmlns:p14="http://schemas.microsoft.com/office/powerpoint/2010/main" val="3264399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80">
                                          <p:stCondLst>
                                            <p:cond delay="0"/>
                                          </p:stCondLst>
                                        </p:cTn>
                                        <p:tgtEl>
                                          <p:spTgt spid="22"/>
                                        </p:tgtEl>
                                      </p:cBhvr>
                                    </p:animEffect>
                                    <p:anim calcmode="lin" valueType="num">
                                      <p:cBhvr>
                                        <p:cTn id="1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9" dur="26">
                                          <p:stCondLst>
                                            <p:cond delay="650"/>
                                          </p:stCondLst>
                                        </p:cTn>
                                        <p:tgtEl>
                                          <p:spTgt spid="22"/>
                                        </p:tgtEl>
                                      </p:cBhvr>
                                      <p:to x="100000" y="60000"/>
                                    </p:animScale>
                                    <p:animScale>
                                      <p:cBhvr>
                                        <p:cTn id="20" dur="166" decel="50000">
                                          <p:stCondLst>
                                            <p:cond delay="676"/>
                                          </p:stCondLst>
                                        </p:cTn>
                                        <p:tgtEl>
                                          <p:spTgt spid="22"/>
                                        </p:tgtEl>
                                      </p:cBhvr>
                                      <p:to x="100000" y="100000"/>
                                    </p:animScale>
                                    <p:animScale>
                                      <p:cBhvr>
                                        <p:cTn id="21" dur="26">
                                          <p:stCondLst>
                                            <p:cond delay="1312"/>
                                          </p:stCondLst>
                                        </p:cTn>
                                        <p:tgtEl>
                                          <p:spTgt spid="22"/>
                                        </p:tgtEl>
                                      </p:cBhvr>
                                      <p:to x="100000" y="80000"/>
                                    </p:animScale>
                                    <p:animScale>
                                      <p:cBhvr>
                                        <p:cTn id="22" dur="166" decel="50000">
                                          <p:stCondLst>
                                            <p:cond delay="1338"/>
                                          </p:stCondLst>
                                        </p:cTn>
                                        <p:tgtEl>
                                          <p:spTgt spid="22"/>
                                        </p:tgtEl>
                                      </p:cBhvr>
                                      <p:to x="100000" y="100000"/>
                                    </p:animScale>
                                    <p:animScale>
                                      <p:cBhvr>
                                        <p:cTn id="23" dur="26">
                                          <p:stCondLst>
                                            <p:cond delay="1642"/>
                                          </p:stCondLst>
                                        </p:cTn>
                                        <p:tgtEl>
                                          <p:spTgt spid="22"/>
                                        </p:tgtEl>
                                      </p:cBhvr>
                                      <p:to x="100000" y="90000"/>
                                    </p:animScale>
                                    <p:animScale>
                                      <p:cBhvr>
                                        <p:cTn id="24" dur="166" decel="50000">
                                          <p:stCondLst>
                                            <p:cond delay="1668"/>
                                          </p:stCondLst>
                                        </p:cTn>
                                        <p:tgtEl>
                                          <p:spTgt spid="22"/>
                                        </p:tgtEl>
                                      </p:cBhvr>
                                      <p:to x="100000" y="100000"/>
                                    </p:animScale>
                                    <p:animScale>
                                      <p:cBhvr>
                                        <p:cTn id="25" dur="26">
                                          <p:stCondLst>
                                            <p:cond delay="1808"/>
                                          </p:stCondLst>
                                        </p:cTn>
                                        <p:tgtEl>
                                          <p:spTgt spid="22"/>
                                        </p:tgtEl>
                                      </p:cBhvr>
                                      <p:to x="100000" y="95000"/>
                                    </p:animScale>
                                    <p:animScale>
                                      <p:cBhvr>
                                        <p:cTn id="26" dur="166" decel="50000">
                                          <p:stCondLst>
                                            <p:cond delay="1834"/>
                                          </p:stCondLst>
                                        </p:cTn>
                                        <p:tgtEl>
                                          <p:spTgt spid="22"/>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80">
                                          <p:stCondLst>
                                            <p:cond delay="0"/>
                                          </p:stCondLst>
                                        </p:cTn>
                                        <p:tgtEl>
                                          <p:spTgt spid="11"/>
                                        </p:tgtEl>
                                      </p:cBhvr>
                                    </p:animEffect>
                                    <p:anim calcmode="lin" valueType="num">
                                      <p:cBhvr>
                                        <p:cTn id="3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7" dur="26">
                                          <p:stCondLst>
                                            <p:cond delay="650"/>
                                          </p:stCondLst>
                                        </p:cTn>
                                        <p:tgtEl>
                                          <p:spTgt spid="11"/>
                                        </p:tgtEl>
                                      </p:cBhvr>
                                      <p:to x="100000" y="60000"/>
                                    </p:animScale>
                                    <p:animScale>
                                      <p:cBhvr>
                                        <p:cTn id="38" dur="166" decel="50000">
                                          <p:stCondLst>
                                            <p:cond delay="676"/>
                                          </p:stCondLst>
                                        </p:cTn>
                                        <p:tgtEl>
                                          <p:spTgt spid="11"/>
                                        </p:tgtEl>
                                      </p:cBhvr>
                                      <p:to x="100000" y="100000"/>
                                    </p:animScale>
                                    <p:animScale>
                                      <p:cBhvr>
                                        <p:cTn id="39" dur="26">
                                          <p:stCondLst>
                                            <p:cond delay="1312"/>
                                          </p:stCondLst>
                                        </p:cTn>
                                        <p:tgtEl>
                                          <p:spTgt spid="11"/>
                                        </p:tgtEl>
                                      </p:cBhvr>
                                      <p:to x="100000" y="80000"/>
                                    </p:animScale>
                                    <p:animScale>
                                      <p:cBhvr>
                                        <p:cTn id="40" dur="166" decel="50000">
                                          <p:stCondLst>
                                            <p:cond delay="1338"/>
                                          </p:stCondLst>
                                        </p:cTn>
                                        <p:tgtEl>
                                          <p:spTgt spid="11"/>
                                        </p:tgtEl>
                                      </p:cBhvr>
                                      <p:to x="100000" y="100000"/>
                                    </p:animScale>
                                    <p:animScale>
                                      <p:cBhvr>
                                        <p:cTn id="41" dur="26">
                                          <p:stCondLst>
                                            <p:cond delay="1642"/>
                                          </p:stCondLst>
                                        </p:cTn>
                                        <p:tgtEl>
                                          <p:spTgt spid="11"/>
                                        </p:tgtEl>
                                      </p:cBhvr>
                                      <p:to x="100000" y="90000"/>
                                    </p:animScale>
                                    <p:animScale>
                                      <p:cBhvr>
                                        <p:cTn id="42" dur="166" decel="50000">
                                          <p:stCondLst>
                                            <p:cond delay="1668"/>
                                          </p:stCondLst>
                                        </p:cTn>
                                        <p:tgtEl>
                                          <p:spTgt spid="11"/>
                                        </p:tgtEl>
                                      </p:cBhvr>
                                      <p:to x="100000" y="100000"/>
                                    </p:animScale>
                                    <p:animScale>
                                      <p:cBhvr>
                                        <p:cTn id="43" dur="26">
                                          <p:stCondLst>
                                            <p:cond delay="1808"/>
                                          </p:stCondLst>
                                        </p:cTn>
                                        <p:tgtEl>
                                          <p:spTgt spid="11"/>
                                        </p:tgtEl>
                                      </p:cBhvr>
                                      <p:to x="100000" y="95000"/>
                                    </p:animScale>
                                    <p:animScale>
                                      <p:cBhvr>
                                        <p:cTn id="44"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397C967-DF2F-43BE-B7E9-D1F5665C549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3027" b="96439" l="1253" r="99374">
                        <a14:foregroundMark x1="1253" y1="43620" x2="13257" y2="60831"/>
                        <a14:foregroundMark x1="90710" y1="49852" x2="99374" y2="83976"/>
                        <a14:foregroundMark x1="1983" y1="90208" x2="13257" y2="90208"/>
                        <a14:foregroundMark x1="13257" y1="90208" x2="36848" y2="89911"/>
                        <a14:foregroundMark x1="36848" y1="89911" x2="66388" y2="96439"/>
                      </a14:backgroundRemoval>
                    </a14:imgEffect>
                  </a14:imgLayer>
                </a14:imgProps>
              </a:ext>
              <a:ext uri="{28A0092B-C50C-407E-A947-70E740481C1C}">
                <a14:useLocalDpi xmlns:a14="http://schemas.microsoft.com/office/drawing/2010/main" val="0"/>
              </a:ext>
            </a:extLst>
          </a:blip>
          <a:srcRect l="827" t="37576" r="-1"/>
          <a:stretch/>
        </p:blipFill>
        <p:spPr>
          <a:xfrm>
            <a:off x="0" y="4072349"/>
            <a:ext cx="12192000" cy="2844111"/>
          </a:xfrm>
          <a:prstGeom prst="rect">
            <a:avLst/>
          </a:prstGeom>
        </p:spPr>
      </p:pic>
      <p:pic>
        <p:nvPicPr>
          <p:cNvPr id="23" name="Picture 22">
            <a:extLst>
              <a:ext uri="{FF2B5EF4-FFF2-40B4-BE49-F238E27FC236}">
                <a16:creationId xmlns:a16="http://schemas.microsoft.com/office/drawing/2014/main" id="{EE58EA05-C512-48FF-B195-5CBE97B16DD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077" b="93291" l="8147" r="89617">
                        <a14:foregroundMark x1="35942" y1="93291" x2="48083" y2="94089"/>
                        <a14:foregroundMark x1="48083" y1="94089" x2="71725" y2="93610"/>
                        <a14:foregroundMark x1="71725" y1="93610" x2="72524" y2="92173"/>
                        <a14:foregroundMark x1="8147" y1="41534" x2="9744" y2="44089"/>
                        <a14:foregroundMark x1="38818" y1="4952" x2="55751" y2="7188"/>
                        <a14:foregroundMark x1="57508" y1="4792" x2="59585" y2="4473"/>
                        <a14:foregroundMark x1="38498" y1="3355" x2="50799" y2="2556"/>
                        <a14:foregroundMark x1="50799" y1="2556" x2="52077" y2="2556"/>
                        <a14:foregroundMark x1="38498" y1="2077" x2="44569" y2="2077"/>
                      </a14:backgroundRemoval>
                    </a14:imgEffect>
                  </a14:imgLayer>
                </a14:imgProps>
              </a:ext>
              <a:ext uri="{28A0092B-C50C-407E-A947-70E740481C1C}">
                <a14:useLocalDpi xmlns:a14="http://schemas.microsoft.com/office/drawing/2010/main" val="0"/>
              </a:ext>
            </a:extLst>
          </a:blip>
          <a:stretch>
            <a:fillRect/>
          </a:stretch>
        </p:blipFill>
        <p:spPr>
          <a:xfrm>
            <a:off x="8636429" y="2107426"/>
            <a:ext cx="3696076" cy="3696076"/>
          </a:xfrm>
          <a:prstGeom prst="rect">
            <a:avLst/>
          </a:prstGeom>
        </p:spPr>
      </p:pic>
      <p:pic>
        <p:nvPicPr>
          <p:cNvPr id="40" name="Picture 39">
            <a:extLst>
              <a:ext uri="{FF2B5EF4-FFF2-40B4-BE49-F238E27FC236}">
                <a16:creationId xmlns:a16="http://schemas.microsoft.com/office/drawing/2014/main" id="{583F0C59-8F84-4C73-B267-5264387DC4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31214" flipH="1">
            <a:off x="10233714" y="277648"/>
            <a:ext cx="1759048" cy="1663508"/>
          </a:xfrm>
          <a:prstGeom prst="rect">
            <a:avLst/>
          </a:prstGeom>
        </p:spPr>
      </p:pic>
      <p:pic>
        <p:nvPicPr>
          <p:cNvPr id="5" name="Picture 4">
            <a:extLst>
              <a:ext uri="{FF2B5EF4-FFF2-40B4-BE49-F238E27FC236}">
                <a16:creationId xmlns:a16="http://schemas.microsoft.com/office/drawing/2014/main" id="{E948A537-0AAA-49CC-B3C1-BEDE12A1FDE2}"/>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828" b="24897" l="20590" r="33403"/>
                    </a14:imgEffect>
                  </a14:imgLayer>
                </a14:imgProps>
              </a:ext>
              <a:ext uri="{28A0092B-C50C-407E-A947-70E740481C1C}">
                <a14:useLocalDpi xmlns:a14="http://schemas.microsoft.com/office/drawing/2010/main" val="0"/>
              </a:ext>
            </a:extLst>
          </a:blip>
          <a:srcRect l="18988" t="70" r="64995" b="72344"/>
          <a:stretch/>
        </p:blipFill>
        <p:spPr>
          <a:xfrm>
            <a:off x="7818013" y="2672216"/>
            <a:ext cx="380365" cy="606964"/>
          </a:xfrm>
          <a:prstGeom prst="rect">
            <a:avLst/>
          </a:prstGeom>
        </p:spPr>
      </p:pic>
      <p:pic>
        <p:nvPicPr>
          <p:cNvPr id="7" name="Picture 6">
            <a:extLst>
              <a:ext uri="{FF2B5EF4-FFF2-40B4-BE49-F238E27FC236}">
                <a16:creationId xmlns:a16="http://schemas.microsoft.com/office/drawing/2014/main" id="{F6BB738E-9AF0-498F-9C4E-3B4D083C8029}"/>
              </a:ext>
            </a:extLst>
          </p:cNvPr>
          <p:cNvPicPr>
            <a:picLocks noChangeAspect="1"/>
          </p:cNvPicPr>
          <p:nvPr/>
        </p:nvPicPr>
        <p:blipFill rotWithShape="1">
          <a:blip r:embed="rId10">
            <a:extLst>
              <a:ext uri="{BEBA8EAE-BF5A-486C-A8C5-ECC9F3942E4B}">
                <a14:imgProps xmlns:a14="http://schemas.microsoft.com/office/drawing/2010/main">
                  <a14:imgLayer r:embed="rId9">
                    <a14:imgEffect>
                      <a14:backgroundRemoval t="2828" b="24897" l="61733" r="94448">
                        <a14:foregroundMark x1="65655" y1="7759" x2="63738" y2="23621"/>
                        <a14:foregroundMark x1="71725" y1="4828" x2="73003" y2="9138"/>
                        <a14:foregroundMark x1="77636" y1="18621" x2="84984" y2="14310"/>
                        <a14:foregroundMark x1="88978" y1="16379" x2="93770" y2="17759"/>
                        <a14:foregroundMark x1="63099" y1="5517" x2="63099" y2="2759"/>
                      </a14:backgroundRemoval>
                    </a14:imgEffect>
                  </a14:imgLayer>
                </a14:imgProps>
              </a:ext>
              <a:ext uri="{28A0092B-C50C-407E-A947-70E740481C1C}">
                <a14:useLocalDpi xmlns:a14="http://schemas.microsoft.com/office/drawing/2010/main" val="0"/>
              </a:ext>
            </a:extLst>
          </a:blip>
          <a:srcRect l="57644" t="70" r="1462" b="72344"/>
          <a:stretch/>
        </p:blipFill>
        <p:spPr>
          <a:xfrm>
            <a:off x="3855600" y="5925106"/>
            <a:ext cx="777360" cy="485852"/>
          </a:xfrm>
          <a:prstGeom prst="rect">
            <a:avLst/>
          </a:prstGeom>
        </p:spPr>
      </p:pic>
      <p:pic>
        <p:nvPicPr>
          <p:cNvPr id="8" name="Picture 7">
            <a:extLst>
              <a:ext uri="{FF2B5EF4-FFF2-40B4-BE49-F238E27FC236}">
                <a16:creationId xmlns:a16="http://schemas.microsoft.com/office/drawing/2014/main" id="{BA4F3C2A-73D5-4994-9CEA-35DCFF8CD0B4}"/>
              </a:ext>
            </a:extLst>
          </p:cNvPr>
          <p:cNvPicPr>
            <a:picLocks noChangeAspect="1"/>
          </p:cNvPicPr>
          <p:nvPr/>
        </p:nvPicPr>
        <p:blipFill rotWithShape="1">
          <a:blip r:embed="rId11">
            <a:extLst>
              <a:ext uri="{BEBA8EAE-BF5A-486C-A8C5-ECC9F3942E4B}">
                <a14:imgProps xmlns:a14="http://schemas.microsoft.com/office/drawing/2010/main">
                  <a14:imgLayer r:embed="rId9">
                    <a14:imgEffect>
                      <a14:backgroundRemoval t="28673" b="46048" l="4489" r="18478">
                        <a14:foregroundMark x1="8626" y1="35000" x2="15974" y2="37586"/>
                      </a14:backgroundRemoval>
                    </a14:imgEffect>
                  </a14:imgLayer>
                </a14:imgProps>
              </a:ext>
              <a:ext uri="{28A0092B-C50C-407E-A947-70E740481C1C}">
                <a14:useLocalDpi xmlns:a14="http://schemas.microsoft.com/office/drawing/2010/main" val="0"/>
              </a:ext>
            </a:extLst>
          </a:blip>
          <a:srcRect l="2740" t="26501" r="79773" b="51780"/>
          <a:stretch/>
        </p:blipFill>
        <p:spPr>
          <a:xfrm>
            <a:off x="10777540" y="4883573"/>
            <a:ext cx="457200" cy="526092"/>
          </a:xfrm>
          <a:prstGeom prst="rect">
            <a:avLst/>
          </a:prstGeom>
        </p:spPr>
      </p:pic>
      <p:pic>
        <p:nvPicPr>
          <p:cNvPr id="12" name="Picture 11">
            <a:extLst>
              <a:ext uri="{FF2B5EF4-FFF2-40B4-BE49-F238E27FC236}">
                <a16:creationId xmlns:a16="http://schemas.microsoft.com/office/drawing/2014/main" id="{3094FB60-E9FD-4D80-B497-A94BB7AD51F4}"/>
              </a:ext>
            </a:extLst>
          </p:cNvPr>
          <p:cNvPicPr>
            <a:picLocks noChangeAspect="1"/>
          </p:cNvPicPr>
          <p:nvPr/>
        </p:nvPicPr>
        <p:blipFill rotWithShape="1">
          <a:blip r:embed="rId12">
            <a:extLst>
              <a:ext uri="{BEBA8EAE-BF5A-486C-A8C5-ECC9F3942E4B}">
                <a14:imgProps xmlns:a14="http://schemas.microsoft.com/office/drawing/2010/main">
                  <a14:imgLayer r:embed="rId9">
                    <a14:imgEffect>
                      <a14:backgroundRemoval t="77813" b="97535" l="40642" r="53454"/>
                    </a14:imgEffect>
                  </a14:imgLayer>
                </a14:imgProps>
              </a:ext>
              <a:ext uri="{28A0092B-C50C-407E-A947-70E740481C1C}">
                <a14:useLocalDpi xmlns:a14="http://schemas.microsoft.com/office/drawing/2010/main" val="0"/>
              </a:ext>
            </a:extLst>
          </a:blip>
          <a:srcRect l="39040" t="75348" r="44944" b="-2934"/>
          <a:stretch/>
        </p:blipFill>
        <p:spPr>
          <a:xfrm>
            <a:off x="1202306" y="5185112"/>
            <a:ext cx="372494" cy="594404"/>
          </a:xfrm>
          <a:prstGeom prst="rect">
            <a:avLst/>
          </a:prstGeom>
        </p:spPr>
      </p:pic>
      <p:pic>
        <p:nvPicPr>
          <p:cNvPr id="13" name="Picture 12">
            <a:extLst>
              <a:ext uri="{FF2B5EF4-FFF2-40B4-BE49-F238E27FC236}">
                <a16:creationId xmlns:a16="http://schemas.microsoft.com/office/drawing/2014/main" id="{7F31CC28-A95A-446D-8272-BABCDC52CA48}"/>
              </a:ext>
            </a:extLst>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81471" b="94712" l="80785" r="97865">
                        <a14:foregroundMark x1="85144" y1="85517" x2="93930" y2="82759"/>
                      </a14:backgroundRemoval>
                    </a14:imgEffect>
                  </a14:imgLayer>
                </a14:imgProps>
              </a:ext>
              <a:ext uri="{28A0092B-C50C-407E-A947-70E740481C1C}">
                <a14:useLocalDpi xmlns:a14="http://schemas.microsoft.com/office/drawing/2010/main" val="0"/>
              </a:ext>
            </a:extLst>
          </a:blip>
          <a:srcRect l="78650" t="79816" r="-3868" b="3633"/>
          <a:stretch/>
        </p:blipFill>
        <p:spPr>
          <a:xfrm>
            <a:off x="8229601" y="6070699"/>
            <a:ext cx="584767" cy="355606"/>
          </a:xfrm>
          <a:prstGeom prst="rect">
            <a:avLst/>
          </a:prstGeom>
        </p:spPr>
      </p:pic>
      <p:pic>
        <p:nvPicPr>
          <p:cNvPr id="16" name="Picture 15">
            <a:extLst>
              <a:ext uri="{FF2B5EF4-FFF2-40B4-BE49-F238E27FC236}">
                <a16:creationId xmlns:a16="http://schemas.microsoft.com/office/drawing/2014/main" id="{18E4B2E8-5A61-4C88-9E68-67826F5BCF6E}"/>
              </a:ext>
            </a:extLst>
          </p:cNvPr>
          <p:cNvPicPr>
            <a:picLocks noChangeAspect="1"/>
          </p:cNvPicPr>
          <p:nvPr/>
        </p:nvPicPr>
        <p:blipFill rotWithShape="1">
          <a:blip r:embed="rId14">
            <a:extLst>
              <a:ext uri="{BEBA8EAE-BF5A-486C-A8C5-ECC9F3942E4B}">
                <a14:imgProps xmlns:a14="http://schemas.microsoft.com/office/drawing/2010/main">
                  <a14:imgLayer r:embed="rId9">
                    <a14:imgEffect>
                      <a14:backgroundRemoval t="28172" b="46471" l="81510" r="97946"/>
                    </a14:imgEffect>
                  </a14:imgLayer>
                </a14:imgProps>
              </a:ext>
              <a:ext uri="{28A0092B-C50C-407E-A947-70E740481C1C}">
                <a14:useLocalDpi xmlns:a14="http://schemas.microsoft.com/office/drawing/2010/main" val="0"/>
              </a:ext>
            </a:extLst>
          </a:blip>
          <a:srcRect l="79455" t="25885" r="-1946" b="51242"/>
          <a:stretch/>
        </p:blipFill>
        <p:spPr>
          <a:xfrm>
            <a:off x="8237059" y="4974546"/>
            <a:ext cx="461794" cy="435119"/>
          </a:xfrm>
          <a:prstGeom prst="rect">
            <a:avLst/>
          </a:prstGeom>
        </p:spPr>
      </p:pic>
      <p:pic>
        <p:nvPicPr>
          <p:cNvPr id="30" name="Picture 29">
            <a:extLst>
              <a:ext uri="{FF2B5EF4-FFF2-40B4-BE49-F238E27FC236}">
                <a16:creationId xmlns:a16="http://schemas.microsoft.com/office/drawing/2014/main" id="{65EB146F-4205-40E5-A65A-6AF48CF533C2}"/>
              </a:ext>
            </a:extLst>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81471" b="94712" l="80785" r="97865">
                        <a14:foregroundMark x1="85144" y1="85517" x2="93930" y2="82759"/>
                      </a14:backgroundRemoval>
                    </a14:imgEffect>
                  </a14:imgLayer>
                </a14:imgProps>
              </a:ext>
              <a:ext uri="{28A0092B-C50C-407E-A947-70E740481C1C}">
                <a14:useLocalDpi xmlns:a14="http://schemas.microsoft.com/office/drawing/2010/main" val="0"/>
              </a:ext>
            </a:extLst>
          </a:blip>
          <a:srcRect l="78650" t="79816" r="-3868" b="3633"/>
          <a:stretch/>
        </p:blipFill>
        <p:spPr>
          <a:xfrm>
            <a:off x="11723414" y="5779515"/>
            <a:ext cx="478828" cy="291183"/>
          </a:xfrm>
          <a:prstGeom prst="rect">
            <a:avLst/>
          </a:prstGeom>
        </p:spPr>
      </p:pic>
      <p:pic>
        <p:nvPicPr>
          <p:cNvPr id="24" name="Picture 23">
            <a:extLst>
              <a:ext uri="{FF2B5EF4-FFF2-40B4-BE49-F238E27FC236}">
                <a16:creationId xmlns:a16="http://schemas.microsoft.com/office/drawing/2014/main" id="{97F62949-2325-4F9F-A925-8161470E31F1}"/>
              </a:ext>
            </a:extLst>
          </p:cNvPr>
          <p:cNvPicPr>
            <a:picLocks noChangeAspect="1"/>
          </p:cNvPicPr>
          <p:nvPr/>
        </p:nvPicPr>
        <p:blipFill>
          <a:blip r:embed="rId15" cstate="hqprint">
            <a:extLst>
              <a:ext uri="{BEBA8EAE-BF5A-486C-A8C5-ECC9F3942E4B}">
                <a14:imgProps xmlns:a14="http://schemas.microsoft.com/office/drawing/2010/main">
                  <a14:imgLayer r:embed="rId16">
                    <a14:imgEffect>
                      <a14:backgroundRemoval t="1556" b="97333" l="0" r="94787">
                        <a14:foregroundMark x1="8057" y1="16889" x2="7583" y2="35333"/>
                        <a14:foregroundMark x1="7583" y1="35333" x2="5924" y2="36222"/>
                        <a14:foregroundMark x1="21090" y1="8444" x2="29384" y2="8444"/>
                        <a14:foregroundMark x1="1185" y1="27556" x2="0" y2="34444"/>
                        <a14:foregroundMark x1="59242" y1="5111" x2="68957" y2="4889"/>
                        <a14:foregroundMark x1="60900" y1="2222" x2="62559" y2="1556"/>
                        <a14:foregroundMark x1="33886" y1="95111" x2="50000" y2="95111"/>
                        <a14:foregroundMark x1="50000" y1="95111" x2="67773" y2="94444"/>
                        <a14:foregroundMark x1="88863" y1="86222" x2="94787" y2="85333"/>
                        <a14:foregroundMark x1="50948" y1="86889" x2="29384" y2="95556"/>
                        <a14:foregroundMark x1="56161" y1="90000" x2="46919" y2="89556"/>
                        <a14:foregroundMark x1="27014" y1="94667" x2="29858" y2="91333"/>
                        <a14:foregroundMark x1="33412" y1="98222" x2="49289" y2="97333"/>
                        <a14:foregroundMark x1="49289" y1="97333" x2="50948" y2="96889"/>
                      </a14:backgroundRemoval>
                    </a14:imgEffect>
                  </a14:imgLayer>
                </a14:imgProps>
              </a:ext>
              <a:ext uri="{28A0092B-C50C-407E-A947-70E740481C1C}">
                <a14:useLocalDpi xmlns:a14="http://schemas.microsoft.com/office/drawing/2010/main" val="0"/>
              </a:ext>
            </a:extLst>
          </a:blip>
          <a:stretch>
            <a:fillRect/>
          </a:stretch>
        </p:blipFill>
        <p:spPr>
          <a:xfrm>
            <a:off x="3696356" y="5084232"/>
            <a:ext cx="385588" cy="411172"/>
          </a:xfrm>
          <a:prstGeom prst="rect">
            <a:avLst/>
          </a:prstGeom>
        </p:spPr>
      </p:pic>
      <p:pic>
        <p:nvPicPr>
          <p:cNvPr id="26" name="Picture 25">
            <a:extLst>
              <a:ext uri="{FF2B5EF4-FFF2-40B4-BE49-F238E27FC236}">
                <a16:creationId xmlns:a16="http://schemas.microsoft.com/office/drawing/2014/main" id="{D4A79FA2-A4E1-481E-BB4B-D9B599204EC8}"/>
              </a:ext>
            </a:extLst>
          </p:cNvPr>
          <p:cNvPicPr>
            <a:picLocks noChangeAspect="1"/>
          </p:cNvPicPr>
          <p:nvPr/>
        </p:nvPicPr>
        <p:blipFill>
          <a:blip r:embed="rId17" cstate="hqprint">
            <a:extLst>
              <a:ext uri="{BEBA8EAE-BF5A-486C-A8C5-ECC9F3942E4B}">
                <a14:imgProps xmlns:a14="http://schemas.microsoft.com/office/drawing/2010/main">
                  <a14:imgLayer r:embed="rId18">
                    <a14:imgEffect>
                      <a14:backgroundRemoval t="1556" b="97333" l="0" r="94787">
                        <a14:foregroundMark x1="8057" y1="16889" x2="7583" y2="35333"/>
                        <a14:foregroundMark x1="7583" y1="35333" x2="5924" y2="36222"/>
                        <a14:foregroundMark x1="21090" y1="8444" x2="29384" y2="8444"/>
                        <a14:foregroundMark x1="1185" y1="27556" x2="0" y2="34444"/>
                        <a14:foregroundMark x1="59242" y1="5111" x2="68957" y2="4889"/>
                        <a14:foregroundMark x1="60900" y1="2222" x2="62559" y2="1556"/>
                        <a14:foregroundMark x1="33886" y1="95111" x2="50000" y2="95111"/>
                        <a14:foregroundMark x1="50000" y1="95111" x2="67773" y2="94444"/>
                        <a14:foregroundMark x1="88863" y1="86222" x2="94787" y2="85333"/>
                        <a14:foregroundMark x1="50948" y1="86889" x2="29384" y2="95556"/>
                        <a14:foregroundMark x1="56161" y1="90000" x2="46919" y2="89556"/>
                        <a14:foregroundMark x1="27014" y1="94667" x2="29858" y2="91333"/>
                        <a14:foregroundMark x1="33412" y1="98222" x2="49289" y2="97333"/>
                        <a14:foregroundMark x1="49289" y1="97333" x2="50948" y2="96889"/>
                      </a14:backgroundRemoval>
                    </a14:imgEffect>
                  </a14:imgLayer>
                </a14:imgProps>
              </a:ext>
              <a:ext uri="{28A0092B-C50C-407E-A947-70E740481C1C}">
                <a14:useLocalDpi xmlns:a14="http://schemas.microsoft.com/office/drawing/2010/main" val="0"/>
              </a:ext>
            </a:extLst>
          </a:blip>
          <a:stretch>
            <a:fillRect/>
          </a:stretch>
        </p:blipFill>
        <p:spPr>
          <a:xfrm>
            <a:off x="1361833" y="5993164"/>
            <a:ext cx="356640" cy="380303"/>
          </a:xfrm>
          <a:prstGeom prst="rect">
            <a:avLst/>
          </a:prstGeom>
        </p:spPr>
      </p:pic>
      <p:pic>
        <p:nvPicPr>
          <p:cNvPr id="27" name="Picture 26">
            <a:extLst>
              <a:ext uri="{FF2B5EF4-FFF2-40B4-BE49-F238E27FC236}">
                <a16:creationId xmlns:a16="http://schemas.microsoft.com/office/drawing/2014/main" id="{D0E1FBB2-9CBE-4824-B4FB-0D1D2E2F9955}"/>
              </a:ext>
            </a:extLst>
          </p:cNvPr>
          <p:cNvPicPr>
            <a:picLocks noChangeAspect="1"/>
          </p:cNvPicPr>
          <p:nvPr/>
        </p:nvPicPr>
        <p:blipFill>
          <a:blip r:embed="rId19" cstate="hqprint">
            <a:extLst>
              <a:ext uri="{BEBA8EAE-BF5A-486C-A8C5-ECC9F3942E4B}">
                <a14:imgProps xmlns:a14="http://schemas.microsoft.com/office/drawing/2010/main">
                  <a14:imgLayer r:embed="rId20">
                    <a14:imgEffect>
                      <a14:backgroundRemoval t="1556" b="97333" l="0" r="94787">
                        <a14:foregroundMark x1="8057" y1="16889" x2="7583" y2="35333"/>
                        <a14:foregroundMark x1="7583" y1="35333" x2="5924" y2="36222"/>
                        <a14:foregroundMark x1="21090" y1="8444" x2="29384" y2="8444"/>
                        <a14:foregroundMark x1="1185" y1="27556" x2="0" y2="34444"/>
                        <a14:foregroundMark x1="59242" y1="5111" x2="68957" y2="4889"/>
                        <a14:foregroundMark x1="60900" y1="2222" x2="62559" y2="1556"/>
                        <a14:foregroundMark x1="33886" y1="95111" x2="50000" y2="95111"/>
                        <a14:foregroundMark x1="50000" y1="95111" x2="67773" y2="94444"/>
                        <a14:foregroundMark x1="88863" y1="86222" x2="94787" y2="85333"/>
                        <a14:foregroundMark x1="50948" y1="86889" x2="29384" y2="95556"/>
                        <a14:foregroundMark x1="56161" y1="90000" x2="46919" y2="89556"/>
                        <a14:foregroundMark x1="27014" y1="94667" x2="29858" y2="91333"/>
                        <a14:foregroundMark x1="33412" y1="98222" x2="49289" y2="97333"/>
                        <a14:foregroundMark x1="49289" y1="97333" x2="50948" y2="96889"/>
                      </a14:backgroundRemoval>
                    </a14:imgEffect>
                  </a14:imgLayer>
                </a14:imgProps>
              </a:ext>
              <a:ext uri="{28A0092B-C50C-407E-A947-70E740481C1C}">
                <a14:useLocalDpi xmlns:a14="http://schemas.microsoft.com/office/drawing/2010/main" val="0"/>
              </a:ext>
            </a:extLst>
          </a:blip>
          <a:stretch>
            <a:fillRect/>
          </a:stretch>
        </p:blipFill>
        <p:spPr>
          <a:xfrm>
            <a:off x="60558" y="6368757"/>
            <a:ext cx="494198" cy="526988"/>
          </a:xfrm>
          <a:prstGeom prst="rect">
            <a:avLst/>
          </a:prstGeom>
        </p:spPr>
      </p:pic>
      <p:pic>
        <p:nvPicPr>
          <p:cNvPr id="28" name="Picture 27">
            <a:extLst>
              <a:ext uri="{FF2B5EF4-FFF2-40B4-BE49-F238E27FC236}">
                <a16:creationId xmlns:a16="http://schemas.microsoft.com/office/drawing/2014/main" id="{7F834135-AC4A-4DA4-8619-320FA83FCA83}"/>
              </a:ext>
            </a:extLst>
          </p:cNvPr>
          <p:cNvPicPr>
            <a:picLocks noChangeAspect="1"/>
          </p:cNvPicPr>
          <p:nvPr/>
        </p:nvPicPr>
        <p:blipFill>
          <a:blip r:embed="rId21" cstate="hqprint">
            <a:extLst>
              <a:ext uri="{BEBA8EAE-BF5A-486C-A8C5-ECC9F3942E4B}">
                <a14:imgProps xmlns:a14="http://schemas.microsoft.com/office/drawing/2010/main">
                  <a14:imgLayer r:embed="rId22">
                    <a14:imgEffect>
                      <a14:backgroundRemoval t="1556" b="97333" l="0" r="94787">
                        <a14:foregroundMark x1="8057" y1="16889" x2="7583" y2="35333"/>
                        <a14:foregroundMark x1="7583" y1="35333" x2="5924" y2="36222"/>
                        <a14:foregroundMark x1="21090" y1="8444" x2="29384" y2="8444"/>
                        <a14:foregroundMark x1="1185" y1="27556" x2="0" y2="34444"/>
                        <a14:foregroundMark x1="59242" y1="5111" x2="68957" y2="4889"/>
                        <a14:foregroundMark x1="60900" y1="2222" x2="62559" y2="1556"/>
                        <a14:foregroundMark x1="33886" y1="95111" x2="50000" y2="95111"/>
                        <a14:foregroundMark x1="50000" y1="95111" x2="67773" y2="94444"/>
                        <a14:foregroundMark x1="88863" y1="86222" x2="94787" y2="85333"/>
                        <a14:foregroundMark x1="50948" y1="86889" x2="29384" y2="95556"/>
                        <a14:foregroundMark x1="56161" y1="90000" x2="46919" y2="89556"/>
                        <a14:foregroundMark x1="27014" y1="94667" x2="29858" y2="91333"/>
                        <a14:foregroundMark x1="33412" y1="98222" x2="49289" y2="97333"/>
                        <a14:foregroundMark x1="49289" y1="97333" x2="50948" y2="96889"/>
                      </a14:backgroundRemoval>
                    </a14:imgEffect>
                  </a14:imgLayer>
                </a14:imgProps>
              </a:ext>
              <a:ext uri="{28A0092B-C50C-407E-A947-70E740481C1C}">
                <a14:useLocalDpi xmlns:a14="http://schemas.microsoft.com/office/drawing/2010/main" val="0"/>
              </a:ext>
            </a:extLst>
          </a:blip>
          <a:stretch>
            <a:fillRect/>
          </a:stretch>
        </p:blipFill>
        <p:spPr>
          <a:xfrm>
            <a:off x="554756" y="6465759"/>
            <a:ext cx="403232" cy="429986"/>
          </a:xfrm>
          <a:prstGeom prst="rect">
            <a:avLst/>
          </a:prstGeom>
        </p:spPr>
      </p:pic>
      <p:pic>
        <p:nvPicPr>
          <p:cNvPr id="34" name="Picture 33">
            <a:extLst>
              <a:ext uri="{FF2B5EF4-FFF2-40B4-BE49-F238E27FC236}">
                <a16:creationId xmlns:a16="http://schemas.microsoft.com/office/drawing/2014/main" id="{1751AF34-16E6-4A46-8788-8A37C0F15EF6}"/>
              </a:ext>
            </a:extLst>
          </p:cNvPr>
          <p:cNvPicPr>
            <a:picLocks noChangeAspect="1"/>
          </p:cNvPicPr>
          <p:nvPr/>
        </p:nvPicPr>
        <p:blipFill>
          <a:blip r:embed="rId19" cstate="hqprint">
            <a:extLst>
              <a:ext uri="{BEBA8EAE-BF5A-486C-A8C5-ECC9F3942E4B}">
                <a14:imgProps xmlns:a14="http://schemas.microsoft.com/office/drawing/2010/main">
                  <a14:imgLayer r:embed="rId20">
                    <a14:imgEffect>
                      <a14:backgroundRemoval t="1556" b="97333" l="0" r="94787">
                        <a14:foregroundMark x1="8057" y1="16889" x2="7583" y2="35333"/>
                        <a14:foregroundMark x1="7583" y1="35333" x2="5924" y2="36222"/>
                        <a14:foregroundMark x1="21090" y1="8444" x2="29384" y2="8444"/>
                        <a14:foregroundMark x1="1185" y1="27556" x2="0" y2="34444"/>
                        <a14:foregroundMark x1="59242" y1="5111" x2="68957" y2="4889"/>
                        <a14:foregroundMark x1="60900" y1="2222" x2="62559" y2="1556"/>
                        <a14:foregroundMark x1="33886" y1="95111" x2="50000" y2="95111"/>
                        <a14:foregroundMark x1="50000" y1="95111" x2="67773" y2="94444"/>
                        <a14:foregroundMark x1="88863" y1="86222" x2="94787" y2="85333"/>
                        <a14:foregroundMark x1="50948" y1="86889" x2="29384" y2="95556"/>
                        <a14:foregroundMark x1="56161" y1="90000" x2="46919" y2="89556"/>
                        <a14:foregroundMark x1="27014" y1="94667" x2="29858" y2="91333"/>
                        <a14:foregroundMark x1="33412" y1="98222" x2="49289" y2="97333"/>
                        <a14:foregroundMark x1="49289" y1="97333" x2="50948" y2="96889"/>
                      </a14:backgroundRemoval>
                    </a14:imgEffect>
                  </a14:imgLayer>
                </a14:imgProps>
              </a:ext>
              <a:ext uri="{28A0092B-C50C-407E-A947-70E740481C1C}">
                <a14:useLocalDpi xmlns:a14="http://schemas.microsoft.com/office/drawing/2010/main" val="0"/>
              </a:ext>
            </a:extLst>
          </a:blip>
          <a:stretch>
            <a:fillRect/>
          </a:stretch>
        </p:blipFill>
        <p:spPr>
          <a:xfrm>
            <a:off x="7742861" y="6114274"/>
            <a:ext cx="494198" cy="526988"/>
          </a:xfrm>
          <a:prstGeom prst="rect">
            <a:avLst/>
          </a:prstGeom>
        </p:spPr>
      </p:pic>
      <p:pic>
        <p:nvPicPr>
          <p:cNvPr id="37" name="Picture 36">
            <a:extLst>
              <a:ext uri="{FF2B5EF4-FFF2-40B4-BE49-F238E27FC236}">
                <a16:creationId xmlns:a16="http://schemas.microsoft.com/office/drawing/2014/main" id="{7842D10C-4B19-4AF4-B3B1-A7B0B3BC4DA8}"/>
              </a:ext>
            </a:extLst>
          </p:cNvPr>
          <p:cNvPicPr>
            <a:picLocks noChangeAspect="1"/>
          </p:cNvPicPr>
          <p:nvPr/>
        </p:nvPicPr>
        <p:blipFill rotWithShape="1">
          <a:blip r:embed="rId23">
            <a:extLst>
              <a:ext uri="{BEBA8EAE-BF5A-486C-A8C5-ECC9F3942E4B}">
                <a14:imgProps xmlns:a14="http://schemas.microsoft.com/office/drawing/2010/main">
                  <a14:imgLayer r:embed="rId24">
                    <a14:imgEffect>
                      <a14:backgroundRemoval t="2672" b="94275" l="7292" r="95833">
                        <a14:foregroundMark x1="11979" y1="67557" x2="7292" y2="81679"/>
                        <a14:foregroundMark x1="22396" y1="95802" x2="69271" y2="94656"/>
                        <a14:foregroundMark x1="69271" y1="94656" x2="74479" y2="95038"/>
                        <a14:foregroundMark x1="96354" y1="67557" x2="91667" y2="85115"/>
                        <a14:foregroundMark x1="32292" y1="10687" x2="80208" y2="20611"/>
                        <a14:foregroundMark x1="43229" y1="2672" x2="54167" y2="2672"/>
                        <a14:foregroundMark x1="24479" y1="25191" x2="27604" y2="26336"/>
                      </a14:backgroundRemoval>
                    </a14:imgEffect>
                  </a14:imgLayer>
                </a14:imgProps>
              </a:ext>
              <a:ext uri="{28A0092B-C50C-407E-A947-70E740481C1C}">
                <a14:useLocalDpi xmlns:a14="http://schemas.microsoft.com/office/drawing/2010/main" val="0"/>
              </a:ext>
            </a:extLst>
          </a:blip>
          <a:srcRect b="59969"/>
          <a:stretch/>
        </p:blipFill>
        <p:spPr>
          <a:xfrm rot="20636669" flipH="1">
            <a:off x="9660241" y="2232496"/>
            <a:ext cx="1103872" cy="575749"/>
          </a:xfrm>
          <a:prstGeom prst="rect">
            <a:avLst/>
          </a:prstGeom>
        </p:spPr>
      </p:pic>
      <p:pic>
        <p:nvPicPr>
          <p:cNvPr id="38" name="Picture 37">
            <a:extLst>
              <a:ext uri="{FF2B5EF4-FFF2-40B4-BE49-F238E27FC236}">
                <a16:creationId xmlns:a16="http://schemas.microsoft.com/office/drawing/2014/main" id="{97188749-7236-41B1-B4AB-9F2F457E15F8}"/>
              </a:ext>
            </a:extLst>
          </p:cNvPr>
          <p:cNvPicPr>
            <a:picLocks noChangeAspect="1"/>
          </p:cNvPicPr>
          <p:nvPr/>
        </p:nvPicPr>
        <p:blipFill rotWithShape="1">
          <a:blip r:embed="rId25">
            <a:extLst>
              <a:ext uri="{BEBA8EAE-BF5A-486C-A8C5-ECC9F3942E4B}">
                <a14:imgProps xmlns:a14="http://schemas.microsoft.com/office/drawing/2010/main">
                  <a14:imgLayer r:embed="rId24">
                    <a14:imgEffect>
                      <a14:backgroundRemoval t="2672" b="94275" l="7292" r="95833">
                        <a14:foregroundMark x1="11979" y1="67557" x2="7292" y2="81679"/>
                        <a14:foregroundMark x1="22396" y1="95802" x2="69271" y2="94656"/>
                        <a14:foregroundMark x1="69271" y1="94656" x2="74479" y2="95038"/>
                        <a14:foregroundMark x1="96354" y1="67557" x2="91667" y2="85115"/>
                        <a14:foregroundMark x1="32292" y1="10687" x2="80208" y2="20611"/>
                        <a14:foregroundMark x1="43229" y1="2672" x2="54167" y2="2672"/>
                        <a14:foregroundMark x1="24479" y1="25191" x2="27604" y2="26336"/>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t="36100"/>
          <a:stretch/>
        </p:blipFill>
        <p:spPr>
          <a:xfrm rot="21136746" flipH="1">
            <a:off x="10141037" y="2814911"/>
            <a:ext cx="839536" cy="698969"/>
          </a:xfrm>
          <a:prstGeom prst="rect">
            <a:avLst/>
          </a:prstGeom>
        </p:spPr>
      </p:pic>
      <p:pic>
        <p:nvPicPr>
          <p:cNvPr id="41" name="Picture 40">
            <a:extLst>
              <a:ext uri="{FF2B5EF4-FFF2-40B4-BE49-F238E27FC236}">
                <a16:creationId xmlns:a16="http://schemas.microsoft.com/office/drawing/2014/main" id="{1308A012-EB91-4E9B-A924-74765813DE33}"/>
              </a:ext>
            </a:extLst>
          </p:cNvPr>
          <p:cNvPicPr>
            <a:picLocks noChangeAspect="1"/>
          </p:cNvPicPr>
          <p:nvPr/>
        </p:nvPicPr>
        <p:blipFill>
          <a:blip r:embed="rId26" cstate="hqprint">
            <a:extLst>
              <a:ext uri="{BEBA8EAE-BF5A-486C-A8C5-ECC9F3942E4B}">
                <a14:imgProps xmlns:a14="http://schemas.microsoft.com/office/drawing/2010/main">
                  <a14:imgLayer r:embed="rId2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503559" y="4511028"/>
            <a:ext cx="724663" cy="724663"/>
          </a:xfrm>
          <a:prstGeom prst="rect">
            <a:avLst/>
          </a:prstGeom>
        </p:spPr>
      </p:pic>
      <p:pic>
        <p:nvPicPr>
          <p:cNvPr id="42" name="Picture 41">
            <a:extLst>
              <a:ext uri="{FF2B5EF4-FFF2-40B4-BE49-F238E27FC236}">
                <a16:creationId xmlns:a16="http://schemas.microsoft.com/office/drawing/2014/main" id="{174D471F-67A0-466F-9589-015FD3BB029B}"/>
              </a:ext>
            </a:extLst>
          </p:cNvPr>
          <p:cNvPicPr>
            <a:picLocks noChangeAspect="1"/>
          </p:cNvPicPr>
          <p:nvPr/>
        </p:nvPicPr>
        <p:blipFill>
          <a:blip r:embed="rId28" cstate="hqprint">
            <a:extLst>
              <a:ext uri="{BEBA8EAE-BF5A-486C-A8C5-ECC9F3942E4B}">
                <a14:imgProps xmlns:a14="http://schemas.microsoft.com/office/drawing/2010/main">
                  <a14:imgLayer r:embed="rId2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003014" y="5533221"/>
            <a:ext cx="776008" cy="776008"/>
          </a:xfrm>
          <a:prstGeom prst="rect">
            <a:avLst/>
          </a:prstGeom>
        </p:spPr>
      </p:pic>
      <p:pic>
        <p:nvPicPr>
          <p:cNvPr id="43" name="Picture 42">
            <a:extLst>
              <a:ext uri="{FF2B5EF4-FFF2-40B4-BE49-F238E27FC236}">
                <a16:creationId xmlns:a16="http://schemas.microsoft.com/office/drawing/2014/main" id="{AF9E4894-767F-4FCB-95AC-8F019A22FCE7}"/>
              </a:ext>
            </a:extLst>
          </p:cNvPr>
          <p:cNvPicPr>
            <a:picLocks noChangeAspect="1"/>
          </p:cNvPicPr>
          <p:nvPr/>
        </p:nvPicPr>
        <p:blipFill>
          <a:blip r:embed="rId30" cstate="hqprint">
            <a:extLst>
              <a:ext uri="{BEBA8EAE-BF5A-486C-A8C5-ECC9F3942E4B}">
                <a14:imgProps xmlns:a14="http://schemas.microsoft.com/office/drawing/2010/main">
                  <a14:imgLayer r:embed="rId3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255055" y="5536956"/>
            <a:ext cx="942849" cy="942849"/>
          </a:xfrm>
          <a:prstGeom prst="rect">
            <a:avLst/>
          </a:prstGeom>
        </p:spPr>
      </p:pic>
      <p:pic>
        <p:nvPicPr>
          <p:cNvPr id="44" name="Picture 43">
            <a:extLst>
              <a:ext uri="{FF2B5EF4-FFF2-40B4-BE49-F238E27FC236}">
                <a16:creationId xmlns:a16="http://schemas.microsoft.com/office/drawing/2014/main" id="{493DC3EF-41D5-43D3-8EEB-B1B16B6F734E}"/>
              </a:ext>
            </a:extLst>
          </p:cNvPr>
          <p:cNvPicPr>
            <a:picLocks noChangeAspect="1"/>
          </p:cNvPicPr>
          <p:nvPr/>
        </p:nvPicPr>
        <p:blipFill>
          <a:blip r:embed="rId32" cstate="hqprint">
            <a:extLst>
              <a:ext uri="{BEBA8EAE-BF5A-486C-A8C5-ECC9F3942E4B}">
                <a14:imgProps xmlns:a14="http://schemas.microsoft.com/office/drawing/2010/main">
                  <a14:imgLayer r:embed="rId3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701250" y="5787152"/>
            <a:ext cx="606059" cy="606059"/>
          </a:xfrm>
          <a:prstGeom prst="rect">
            <a:avLst/>
          </a:prstGeom>
        </p:spPr>
      </p:pic>
      <p:pic>
        <p:nvPicPr>
          <p:cNvPr id="45" name="Picture 44">
            <a:extLst>
              <a:ext uri="{FF2B5EF4-FFF2-40B4-BE49-F238E27FC236}">
                <a16:creationId xmlns:a16="http://schemas.microsoft.com/office/drawing/2014/main" id="{A397BD64-98B8-4555-9CA0-98F0CC78B1AE}"/>
              </a:ext>
            </a:extLst>
          </p:cNvPr>
          <p:cNvPicPr>
            <a:picLocks noChangeAspect="1"/>
          </p:cNvPicPr>
          <p:nvPr/>
        </p:nvPicPr>
        <p:blipFill>
          <a:blip r:embed="rId34" cstate="hqprint">
            <a:extLst>
              <a:ext uri="{BEBA8EAE-BF5A-486C-A8C5-ECC9F3942E4B}">
                <a14:imgProps xmlns:a14="http://schemas.microsoft.com/office/drawing/2010/main">
                  <a14:imgLayer r:embed="rId35">
                    <a14:imgEffect>
                      <a14:backgroundRemoval t="1556" b="97333" l="0" r="94787">
                        <a14:foregroundMark x1="8057" y1="16889" x2="7583" y2="35333"/>
                        <a14:foregroundMark x1="7583" y1="35333" x2="5924" y2="36222"/>
                        <a14:foregroundMark x1="21090" y1="8444" x2="29384" y2="8444"/>
                        <a14:foregroundMark x1="1185" y1="27556" x2="0" y2="34444"/>
                        <a14:foregroundMark x1="59242" y1="5111" x2="68957" y2="4889"/>
                        <a14:foregroundMark x1="60900" y1="2222" x2="62559" y2="1556"/>
                        <a14:foregroundMark x1="33886" y1="95111" x2="50000" y2="95111"/>
                        <a14:foregroundMark x1="50000" y1="95111" x2="67773" y2="94444"/>
                        <a14:foregroundMark x1="88863" y1="86222" x2="94787" y2="85333"/>
                        <a14:foregroundMark x1="50948" y1="86889" x2="29384" y2="95556"/>
                        <a14:foregroundMark x1="56161" y1="90000" x2="46919" y2="89556"/>
                        <a14:foregroundMark x1="27014" y1="94667" x2="29858" y2="91333"/>
                        <a14:foregroundMark x1="33412" y1="98222" x2="49289" y2="97333"/>
                        <a14:foregroundMark x1="49289" y1="97333" x2="50948" y2="96889"/>
                      </a14:backgroundRemoval>
                    </a14:imgEffect>
                  </a14:imgLayer>
                </a14:imgProps>
              </a:ext>
              <a:ext uri="{28A0092B-C50C-407E-A947-70E740481C1C}">
                <a14:useLocalDpi xmlns:a14="http://schemas.microsoft.com/office/drawing/2010/main" val="0"/>
              </a:ext>
            </a:extLst>
          </a:blip>
          <a:stretch>
            <a:fillRect/>
          </a:stretch>
        </p:blipFill>
        <p:spPr>
          <a:xfrm>
            <a:off x="1613860" y="5990354"/>
            <a:ext cx="354858" cy="378403"/>
          </a:xfrm>
          <a:prstGeom prst="rect">
            <a:avLst/>
          </a:prstGeom>
        </p:spPr>
      </p:pic>
      <p:pic>
        <p:nvPicPr>
          <p:cNvPr id="46" name="Picture 45">
            <a:extLst>
              <a:ext uri="{FF2B5EF4-FFF2-40B4-BE49-F238E27FC236}">
                <a16:creationId xmlns:a16="http://schemas.microsoft.com/office/drawing/2014/main" id="{D5D3FAEA-FBA6-426E-A559-3B9C0C398950}"/>
              </a:ext>
            </a:extLst>
          </p:cNvPr>
          <p:cNvPicPr>
            <a:picLocks noChangeAspect="1"/>
          </p:cNvPicPr>
          <p:nvPr/>
        </p:nvPicPr>
        <p:blipFill>
          <a:blip r:embed="rId36" cstate="hqprint">
            <a:extLst>
              <a:ext uri="{BEBA8EAE-BF5A-486C-A8C5-ECC9F3942E4B}">
                <a14:imgProps xmlns:a14="http://schemas.microsoft.com/office/drawing/2010/main">
                  <a14:imgLayer r:embed="rId3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688150" y="4619450"/>
            <a:ext cx="786894" cy="786894"/>
          </a:xfrm>
          <a:prstGeom prst="rect">
            <a:avLst/>
          </a:prstGeom>
        </p:spPr>
      </p:pic>
      <p:sp>
        <p:nvSpPr>
          <p:cNvPr id="65" name="Rectangle: Rounded Corners 64">
            <a:extLst>
              <a:ext uri="{FF2B5EF4-FFF2-40B4-BE49-F238E27FC236}">
                <a16:creationId xmlns:a16="http://schemas.microsoft.com/office/drawing/2014/main" id="{8596F804-B5CB-6014-CB26-CFA5EBB728A8}"/>
              </a:ext>
            </a:extLst>
          </p:cNvPr>
          <p:cNvSpPr/>
          <p:nvPr/>
        </p:nvSpPr>
        <p:spPr>
          <a:xfrm>
            <a:off x="2185836" y="1131025"/>
            <a:ext cx="5996139" cy="3574325"/>
          </a:xfrm>
          <a:prstGeom prst="roundRect">
            <a:avLst>
              <a:gd name="adj" fmla="val 10270"/>
            </a:avLst>
          </a:prstGeom>
          <a:solidFill>
            <a:schemeClr val="bg1">
              <a:alpha val="63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grpSp>
        <p:nvGrpSpPr>
          <p:cNvPr id="66" name="Google Shape;7561;p54">
            <a:extLst>
              <a:ext uri="{FF2B5EF4-FFF2-40B4-BE49-F238E27FC236}">
                <a16:creationId xmlns:a16="http://schemas.microsoft.com/office/drawing/2014/main" id="{DF93271A-17B6-4650-C575-445DE1B548A2}"/>
              </a:ext>
            </a:extLst>
          </p:cNvPr>
          <p:cNvGrpSpPr/>
          <p:nvPr/>
        </p:nvGrpSpPr>
        <p:grpSpPr>
          <a:xfrm>
            <a:off x="638175" y="457200"/>
            <a:ext cx="2743200" cy="1556197"/>
            <a:chOff x="5205307" y="859734"/>
            <a:chExt cx="1645890" cy="877283"/>
          </a:xfrm>
        </p:grpSpPr>
        <p:sp>
          <p:nvSpPr>
            <p:cNvPr id="67" name="Google Shape;7562;p54">
              <a:extLst>
                <a:ext uri="{FF2B5EF4-FFF2-40B4-BE49-F238E27FC236}">
                  <a16:creationId xmlns:a16="http://schemas.microsoft.com/office/drawing/2014/main" id="{F7309FB2-0DFA-9ACB-F486-0031CA04E596}"/>
                </a:ext>
              </a:extLst>
            </p:cNvPr>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68" name="Google Shape;7563;p54">
              <a:extLst>
                <a:ext uri="{FF2B5EF4-FFF2-40B4-BE49-F238E27FC236}">
                  <a16:creationId xmlns:a16="http://schemas.microsoft.com/office/drawing/2014/main" id="{73A65479-3318-1B7B-789F-B14DA2873053}"/>
                </a:ext>
              </a:extLst>
            </p:cNvPr>
            <p:cNvGrpSpPr/>
            <p:nvPr/>
          </p:nvGrpSpPr>
          <p:grpSpPr>
            <a:xfrm>
              <a:off x="5205307" y="912913"/>
              <a:ext cx="1585343" cy="749800"/>
              <a:chOff x="5391532" y="1259663"/>
              <a:chExt cx="1585343" cy="749800"/>
            </a:xfrm>
          </p:grpSpPr>
          <p:grpSp>
            <p:nvGrpSpPr>
              <p:cNvPr id="69" name="Google Shape;7564;p54">
                <a:extLst>
                  <a:ext uri="{FF2B5EF4-FFF2-40B4-BE49-F238E27FC236}">
                    <a16:creationId xmlns:a16="http://schemas.microsoft.com/office/drawing/2014/main" id="{832EC222-E472-E846-B423-82C857BA862C}"/>
                  </a:ext>
                </a:extLst>
              </p:cNvPr>
              <p:cNvGrpSpPr/>
              <p:nvPr/>
            </p:nvGrpSpPr>
            <p:grpSpPr>
              <a:xfrm>
                <a:off x="6206000" y="1259663"/>
                <a:ext cx="770875" cy="749800"/>
                <a:chOff x="1364275" y="1684325"/>
                <a:chExt cx="770875" cy="749800"/>
              </a:xfrm>
            </p:grpSpPr>
            <p:sp>
              <p:nvSpPr>
                <p:cNvPr id="71" name="Google Shape;7565;p54">
                  <a:extLst>
                    <a:ext uri="{FF2B5EF4-FFF2-40B4-BE49-F238E27FC236}">
                      <a16:creationId xmlns:a16="http://schemas.microsoft.com/office/drawing/2014/main" id="{540BA6EA-CFC6-1928-80F2-160ADFD008F3}"/>
                    </a:ext>
                  </a:extLst>
                </p:cNvPr>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2" name="Google Shape;7566;p54">
                  <a:extLst>
                    <a:ext uri="{FF2B5EF4-FFF2-40B4-BE49-F238E27FC236}">
                      <a16:creationId xmlns:a16="http://schemas.microsoft.com/office/drawing/2014/main" id="{7F52582A-5A68-0D75-761B-E64D42105B37}"/>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3" name="Google Shape;7567;p54">
                  <a:extLst>
                    <a:ext uri="{FF2B5EF4-FFF2-40B4-BE49-F238E27FC236}">
                      <a16:creationId xmlns:a16="http://schemas.microsoft.com/office/drawing/2014/main" id="{7D8769C7-37BA-22E8-50AE-AF46BC789AB7}"/>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4" name="Google Shape;7568;p54">
                  <a:extLst>
                    <a:ext uri="{FF2B5EF4-FFF2-40B4-BE49-F238E27FC236}">
                      <a16:creationId xmlns:a16="http://schemas.microsoft.com/office/drawing/2014/main" id="{939852C6-8B05-65FE-A098-63FBD860056A}"/>
                    </a:ext>
                  </a:extLst>
                </p:cNvPr>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5" name="Google Shape;7569;p54">
                  <a:extLst>
                    <a:ext uri="{FF2B5EF4-FFF2-40B4-BE49-F238E27FC236}">
                      <a16:creationId xmlns:a16="http://schemas.microsoft.com/office/drawing/2014/main" id="{7B49E9A3-005F-885F-40D8-880463832C13}"/>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6" name="Google Shape;7570;p54">
                  <a:extLst>
                    <a:ext uri="{FF2B5EF4-FFF2-40B4-BE49-F238E27FC236}">
                      <a16:creationId xmlns:a16="http://schemas.microsoft.com/office/drawing/2014/main" id="{04F5D52C-75F2-021B-72D5-615335C04916}"/>
                    </a:ext>
                  </a:extLst>
                </p:cNvPr>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7" name="Google Shape;7571;p54">
                  <a:extLst>
                    <a:ext uri="{FF2B5EF4-FFF2-40B4-BE49-F238E27FC236}">
                      <a16:creationId xmlns:a16="http://schemas.microsoft.com/office/drawing/2014/main" id="{8AAA7B78-DCCB-F410-AA77-4AB76C22E93A}"/>
                    </a:ext>
                  </a:extLst>
                </p:cNvPr>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8" name="Google Shape;7572;p54">
                  <a:extLst>
                    <a:ext uri="{FF2B5EF4-FFF2-40B4-BE49-F238E27FC236}">
                      <a16:creationId xmlns:a16="http://schemas.microsoft.com/office/drawing/2014/main" id="{4A0425DE-265A-2B0A-9338-BCEF76296134}"/>
                    </a:ext>
                  </a:extLst>
                </p:cNvPr>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9" name="Google Shape;7573;p54">
                  <a:extLst>
                    <a:ext uri="{FF2B5EF4-FFF2-40B4-BE49-F238E27FC236}">
                      <a16:creationId xmlns:a16="http://schemas.microsoft.com/office/drawing/2014/main" id="{6B85A586-DAA2-D609-EA4A-BD7A2D91F576}"/>
                    </a:ext>
                  </a:extLst>
                </p:cNvPr>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0" name="Google Shape;7574;p54">
                  <a:extLst>
                    <a:ext uri="{FF2B5EF4-FFF2-40B4-BE49-F238E27FC236}">
                      <a16:creationId xmlns:a16="http://schemas.microsoft.com/office/drawing/2014/main" id="{88FCD44C-74CE-A993-CAE7-612C1A63F643}"/>
                    </a:ext>
                  </a:extLst>
                </p:cNvPr>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1" name="Google Shape;7575;p54">
                  <a:extLst>
                    <a:ext uri="{FF2B5EF4-FFF2-40B4-BE49-F238E27FC236}">
                      <a16:creationId xmlns:a16="http://schemas.microsoft.com/office/drawing/2014/main" id="{51A731FE-9290-D1FE-8F27-4D467B9B4CCA}"/>
                    </a:ext>
                  </a:extLst>
                </p:cNvPr>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2" name="Google Shape;7576;p54">
                  <a:extLst>
                    <a:ext uri="{FF2B5EF4-FFF2-40B4-BE49-F238E27FC236}">
                      <a16:creationId xmlns:a16="http://schemas.microsoft.com/office/drawing/2014/main" id="{47C0D8A8-FEC1-281F-8502-45D857E8BCBD}"/>
                    </a:ext>
                  </a:extLst>
                </p:cNvPr>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3" name="Google Shape;7577;p54">
                  <a:extLst>
                    <a:ext uri="{FF2B5EF4-FFF2-40B4-BE49-F238E27FC236}">
                      <a16:creationId xmlns:a16="http://schemas.microsoft.com/office/drawing/2014/main" id="{314DAC12-1346-19B6-9C0E-C4D5550A88B9}"/>
                    </a:ext>
                  </a:extLst>
                </p:cNvPr>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4" name="Google Shape;7578;p54">
                  <a:extLst>
                    <a:ext uri="{FF2B5EF4-FFF2-40B4-BE49-F238E27FC236}">
                      <a16:creationId xmlns:a16="http://schemas.microsoft.com/office/drawing/2014/main" id="{8DCB5A57-1D63-6DD2-9F03-F42E95807D00}"/>
                    </a:ext>
                  </a:extLst>
                </p:cNvPr>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5" name="Google Shape;7579;p54">
                  <a:extLst>
                    <a:ext uri="{FF2B5EF4-FFF2-40B4-BE49-F238E27FC236}">
                      <a16:creationId xmlns:a16="http://schemas.microsoft.com/office/drawing/2014/main" id="{97D77232-8940-F87E-9B77-5FE9ECEEA776}"/>
                    </a:ext>
                  </a:extLst>
                </p:cNvPr>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6" name="Google Shape;7580;p54">
                  <a:extLst>
                    <a:ext uri="{FF2B5EF4-FFF2-40B4-BE49-F238E27FC236}">
                      <a16:creationId xmlns:a16="http://schemas.microsoft.com/office/drawing/2014/main" id="{1681D8D7-022C-CFD0-5BF1-9B56B3DCB132}"/>
                    </a:ext>
                  </a:extLst>
                </p:cNvPr>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7" name="Google Shape;7581;p54">
                  <a:extLst>
                    <a:ext uri="{FF2B5EF4-FFF2-40B4-BE49-F238E27FC236}">
                      <a16:creationId xmlns:a16="http://schemas.microsoft.com/office/drawing/2014/main" id="{F11B5D1F-8215-1C24-BD6A-60EC37615AE5}"/>
                    </a:ext>
                  </a:extLst>
                </p:cNvPr>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8" name="Google Shape;7582;p54">
                  <a:extLst>
                    <a:ext uri="{FF2B5EF4-FFF2-40B4-BE49-F238E27FC236}">
                      <a16:creationId xmlns:a16="http://schemas.microsoft.com/office/drawing/2014/main" id="{2FBC9D6E-671E-8574-2E47-A865467CB5C6}"/>
                    </a:ext>
                  </a:extLst>
                </p:cNvPr>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9" name="Google Shape;7583;p54">
                  <a:extLst>
                    <a:ext uri="{FF2B5EF4-FFF2-40B4-BE49-F238E27FC236}">
                      <a16:creationId xmlns:a16="http://schemas.microsoft.com/office/drawing/2014/main" id="{A53A9E95-B2DA-D3F8-71CA-59EC33C6A05B}"/>
                    </a:ext>
                  </a:extLst>
                </p:cNvPr>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0" name="Google Shape;7584;p54">
                  <a:extLst>
                    <a:ext uri="{FF2B5EF4-FFF2-40B4-BE49-F238E27FC236}">
                      <a16:creationId xmlns:a16="http://schemas.microsoft.com/office/drawing/2014/main" id="{A3873BA8-8244-677B-E62D-9F9AB28FEA66}"/>
                    </a:ext>
                  </a:extLst>
                </p:cNvPr>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1" name="Google Shape;7585;p54">
                  <a:extLst>
                    <a:ext uri="{FF2B5EF4-FFF2-40B4-BE49-F238E27FC236}">
                      <a16:creationId xmlns:a16="http://schemas.microsoft.com/office/drawing/2014/main" id="{BD5F8721-00C0-BB9E-3BD4-E7B880AFD9E8}"/>
                    </a:ext>
                  </a:extLst>
                </p:cNvPr>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2" name="Google Shape;7586;p54">
                  <a:extLst>
                    <a:ext uri="{FF2B5EF4-FFF2-40B4-BE49-F238E27FC236}">
                      <a16:creationId xmlns:a16="http://schemas.microsoft.com/office/drawing/2014/main" id="{387EA8CF-EF2F-18A1-48C8-D8E7D38DFA14}"/>
                    </a:ext>
                  </a:extLst>
                </p:cNvPr>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3" name="Google Shape;7587;p54">
                  <a:extLst>
                    <a:ext uri="{FF2B5EF4-FFF2-40B4-BE49-F238E27FC236}">
                      <a16:creationId xmlns:a16="http://schemas.microsoft.com/office/drawing/2014/main" id="{3BFCF4B9-F7A6-C064-2DE8-E27C331B87AA}"/>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4" name="Google Shape;7588;p54">
                  <a:extLst>
                    <a:ext uri="{FF2B5EF4-FFF2-40B4-BE49-F238E27FC236}">
                      <a16:creationId xmlns:a16="http://schemas.microsoft.com/office/drawing/2014/main" id="{FD1E6C2D-554F-D735-B3D3-11F66303D411}"/>
                    </a:ext>
                  </a:extLst>
                </p:cNvPr>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5" name="Google Shape;7589;p54">
                  <a:extLst>
                    <a:ext uri="{FF2B5EF4-FFF2-40B4-BE49-F238E27FC236}">
                      <a16:creationId xmlns:a16="http://schemas.microsoft.com/office/drawing/2014/main" id="{9C001B63-7C84-6544-D65C-65C8F1239805}"/>
                    </a:ext>
                  </a:extLst>
                </p:cNvPr>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sp>
            <p:nvSpPr>
              <p:cNvPr id="70" name="Google Shape;7590;p54">
                <a:extLst>
                  <a:ext uri="{FF2B5EF4-FFF2-40B4-BE49-F238E27FC236}">
                    <a16:creationId xmlns:a16="http://schemas.microsoft.com/office/drawing/2014/main" id="{F1297D85-A475-AE6C-EA56-92D673771304}"/>
                  </a:ext>
                </a:extLst>
              </p:cNvPr>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txBody>
              <a:bodyPr/>
              <a:lstStyle/>
              <a:p>
                <a:endParaRPr lang="en-US"/>
              </a:p>
            </p:txBody>
          </p:sp>
        </p:grpSp>
      </p:grpSp>
      <p:pic>
        <p:nvPicPr>
          <p:cNvPr id="2" name="Picture 1">
            <a:extLst>
              <a:ext uri="{FF2B5EF4-FFF2-40B4-BE49-F238E27FC236}">
                <a16:creationId xmlns:a16="http://schemas.microsoft.com/office/drawing/2014/main" id="{E46B0DF1-24C9-D65B-50D5-7218F4EE4874}"/>
              </a:ext>
            </a:extLst>
          </p:cNvPr>
          <p:cNvPicPr>
            <a:picLocks noChangeAspect="1"/>
          </p:cNvPicPr>
          <p:nvPr/>
        </p:nvPicPr>
        <p:blipFill>
          <a:blip r:embed="rId38"/>
          <a:stretch>
            <a:fillRect/>
          </a:stretch>
        </p:blipFill>
        <p:spPr>
          <a:xfrm>
            <a:off x="1993863" y="1276171"/>
            <a:ext cx="6718374" cy="4115157"/>
          </a:xfrm>
          <a:prstGeom prst="rect">
            <a:avLst/>
          </a:prstGeom>
        </p:spPr>
      </p:pic>
    </p:spTree>
    <p:extLst>
      <p:ext uri="{BB962C8B-B14F-4D97-AF65-F5344CB8AC3E}">
        <p14:creationId xmlns:p14="http://schemas.microsoft.com/office/powerpoint/2010/main" val="35827872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6814EE2-1112-4F06-85A8-AD74ACF8C2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78874" y="4648017"/>
            <a:ext cx="2414225" cy="1530229"/>
          </a:xfrm>
          <a:prstGeom prst="rect">
            <a:avLst/>
          </a:prstGeom>
        </p:spPr>
      </p:pic>
      <p:pic>
        <p:nvPicPr>
          <p:cNvPr id="13" name="Picture 12">
            <a:extLst>
              <a:ext uri="{FF2B5EF4-FFF2-40B4-BE49-F238E27FC236}">
                <a16:creationId xmlns:a16="http://schemas.microsoft.com/office/drawing/2014/main" id="{36C6E2CF-9362-4E75-B1E4-D35CEF0328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916" y="3411451"/>
            <a:ext cx="1616828" cy="1396105"/>
          </a:xfrm>
          <a:prstGeom prst="rect">
            <a:avLst/>
          </a:prstGeom>
        </p:spPr>
      </p:pic>
      <p:pic>
        <p:nvPicPr>
          <p:cNvPr id="15" name="Picture 14">
            <a:extLst>
              <a:ext uri="{FF2B5EF4-FFF2-40B4-BE49-F238E27FC236}">
                <a16:creationId xmlns:a16="http://schemas.microsoft.com/office/drawing/2014/main" id="{53E32A6A-B1D6-433E-A81C-F295A657B5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9060" y="5090279"/>
            <a:ext cx="1166171" cy="1498206"/>
          </a:xfrm>
          <a:prstGeom prst="rect">
            <a:avLst/>
          </a:prstGeom>
        </p:spPr>
      </p:pic>
      <p:pic>
        <p:nvPicPr>
          <p:cNvPr id="17" name="Picture 16">
            <a:extLst>
              <a:ext uri="{FF2B5EF4-FFF2-40B4-BE49-F238E27FC236}">
                <a16:creationId xmlns:a16="http://schemas.microsoft.com/office/drawing/2014/main" id="{357D2B28-61A1-448B-857F-C8470D7055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7558" y="5091406"/>
            <a:ext cx="1923418" cy="1427333"/>
          </a:xfrm>
          <a:prstGeom prst="rect">
            <a:avLst/>
          </a:prstGeom>
        </p:spPr>
      </p:pic>
      <p:sp>
        <p:nvSpPr>
          <p:cNvPr id="3" name="Rectangle: Rounded Corners 2">
            <a:extLst>
              <a:ext uri="{FF2B5EF4-FFF2-40B4-BE49-F238E27FC236}">
                <a16:creationId xmlns:a16="http://schemas.microsoft.com/office/drawing/2014/main" id="{CD41AC12-0C3A-931F-2587-7E645C604267}"/>
              </a:ext>
            </a:extLst>
          </p:cNvPr>
          <p:cNvSpPr/>
          <p:nvPr/>
        </p:nvSpPr>
        <p:spPr>
          <a:xfrm>
            <a:off x="1051033" y="1131025"/>
            <a:ext cx="10184525" cy="2400451"/>
          </a:xfrm>
          <a:prstGeom prst="roundRect">
            <a:avLst>
              <a:gd name="adj" fmla="val 10270"/>
            </a:avLst>
          </a:prstGeom>
          <a:solidFill>
            <a:srgbClr val="FFFFFF">
              <a:alpha val="85098"/>
            </a:srgb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sp>
        <p:nvSpPr>
          <p:cNvPr id="4" name="TextBox 3">
            <a:extLst>
              <a:ext uri="{FF2B5EF4-FFF2-40B4-BE49-F238E27FC236}">
                <a16:creationId xmlns:a16="http://schemas.microsoft.com/office/drawing/2014/main" id="{199B2784-BCB3-AAFA-EA11-2EC189E4E05B}"/>
              </a:ext>
            </a:extLst>
          </p:cNvPr>
          <p:cNvSpPr txBox="1"/>
          <p:nvPr/>
        </p:nvSpPr>
        <p:spPr>
          <a:xfrm>
            <a:off x="1250732" y="1303283"/>
            <a:ext cx="9532881" cy="2123658"/>
          </a:xfrm>
          <a:prstGeom prst="rect">
            <a:avLst/>
          </a:prstGeom>
          <a:noFill/>
        </p:spPr>
        <p:txBody>
          <a:bodyPr wrap="square" rtlCol="0">
            <a:spAutoFit/>
          </a:bodyPr>
          <a:lstStyle/>
          <a:p>
            <a:pPr algn="ct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Hoạt</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động</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1: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Các</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yếu</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tố</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cần</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thiết</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cho</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sự</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sống</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và</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phát</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triển</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động</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vật</a:t>
            </a:r>
            <a:endParaRPr lang="en-US" sz="44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56579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CCB49BD-A6D0-45DB-A12A-D9D06D8DBA3C}"/>
              </a:ext>
            </a:extLst>
          </p:cNvPr>
          <p:cNvSpPr/>
          <p:nvPr/>
        </p:nvSpPr>
        <p:spPr>
          <a:xfrm>
            <a:off x="0" y="0"/>
            <a:ext cx="12192000" cy="68580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BF7C19AA-5F2F-1D35-C06E-D079CA1C6CFC}"/>
              </a:ext>
            </a:extLst>
          </p:cNvPr>
          <p:cNvGrpSpPr/>
          <p:nvPr/>
        </p:nvGrpSpPr>
        <p:grpSpPr>
          <a:xfrm>
            <a:off x="178676" y="85345"/>
            <a:ext cx="11799281" cy="1386103"/>
            <a:chOff x="5479807" y="85344"/>
            <a:chExt cx="6498150" cy="3618623"/>
          </a:xfrm>
        </p:grpSpPr>
        <p:sp>
          <p:nvSpPr>
            <p:cNvPr id="4" name="Rectangle: Rounded Corners 3">
              <a:extLst>
                <a:ext uri="{FF2B5EF4-FFF2-40B4-BE49-F238E27FC236}">
                  <a16:creationId xmlns:a16="http://schemas.microsoft.com/office/drawing/2014/main" id="{9AD1F985-855E-B8B1-E9A7-8A9EF9DE21BD}"/>
                </a:ext>
              </a:extLst>
            </p:cNvPr>
            <p:cNvSpPr/>
            <p:nvPr/>
          </p:nvSpPr>
          <p:spPr>
            <a:xfrm>
              <a:off x="5479807" y="85344"/>
              <a:ext cx="6498150" cy="3618623"/>
            </a:xfrm>
            <a:prstGeom prst="roundRect">
              <a:avLst/>
            </a:prstGeom>
            <a:solidFill>
              <a:schemeClr val="bg1"/>
            </a:solidFill>
            <a:ln w="5715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0B72A-A054-86B4-7150-4FA9E5A8B308}"/>
                </a:ext>
              </a:extLst>
            </p:cNvPr>
            <p:cNvSpPr txBox="1"/>
            <p:nvPr/>
          </p:nvSpPr>
          <p:spPr>
            <a:xfrm>
              <a:off x="5581561" y="265823"/>
              <a:ext cx="6326754" cy="3266983"/>
            </a:xfrm>
            <a:prstGeom prst="rect">
              <a:avLst/>
            </a:prstGeom>
            <a:noFill/>
          </p:spPr>
          <p:txBody>
            <a:bodyPr wrap="square">
              <a:spAutoFit/>
            </a:bodyPr>
            <a:lstStyle/>
            <a:p>
              <a:pPr algn="just"/>
              <a:r>
                <a:rPr lang="vi-VN" sz="3600" b="1" i="0" dirty="0">
                  <a:solidFill>
                    <a:srgbClr val="000000"/>
                  </a:solidFill>
                  <a:effectLst/>
                  <a:latin typeface="Calibri" panose="020F0502020204030204" pitchFamily="34" charset="0"/>
                  <a:cs typeface="Calibri" panose="020F0502020204030204" pitchFamily="34" charset="0"/>
                </a:rPr>
                <a:t>Quan sát hình 1</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và</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cho</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biết</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latin typeface="Calibri" panose="020F0502020204030204" pitchFamily="34" charset="0"/>
                  <a:cs typeface="Calibri" panose="020F0502020204030204" pitchFamily="34" charset="0"/>
                </a:rPr>
                <a:t>C</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ác</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con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vật</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trong</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hình</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cần</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những</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yếu</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tố</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gì</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để</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sống</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và</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phát</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triển</a:t>
              </a:r>
              <a:r>
                <a:rPr lang="en-US" sz="3600" b="1" dirty="0">
                  <a:effectLst/>
                  <a:latin typeface="Calibri" panose="020F0502020204030204" pitchFamily="34" charset="0"/>
                  <a:ea typeface="Times New Roman" panose="02020603050405020304" pitchFamily="18" charset="0"/>
                  <a:cs typeface="Calibri" panose="020F0502020204030204" pitchFamily="34" charset="0"/>
                </a:rPr>
                <a:t>.</a:t>
              </a:r>
              <a:endParaRPr lang="en-US" sz="3600" b="1"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vi-VN" sz="3600" b="1" i="0" dirty="0">
                <a:solidFill>
                  <a:srgbClr val="000000"/>
                </a:solidFill>
                <a:effectLst/>
                <a:latin typeface="Calibri" panose="020F0502020204030204" pitchFamily="34" charset="0"/>
                <a:cs typeface="Calibri" panose="020F0502020204030204" pitchFamily="34" charset="0"/>
              </a:endParaRPr>
            </a:p>
          </p:txBody>
        </p:sp>
      </p:grpSp>
      <p:pic>
        <p:nvPicPr>
          <p:cNvPr id="20" name="Picture 19">
            <a:extLst>
              <a:ext uri="{FF2B5EF4-FFF2-40B4-BE49-F238E27FC236}">
                <a16:creationId xmlns:a16="http://schemas.microsoft.com/office/drawing/2014/main" id="{D06BD906-43DF-F877-AD7D-F5AFF5C25250}"/>
              </a:ext>
            </a:extLst>
          </p:cNvPr>
          <p:cNvPicPr>
            <a:picLocks noChangeAspect="1"/>
          </p:cNvPicPr>
          <p:nvPr/>
        </p:nvPicPr>
        <p:blipFill>
          <a:blip r:embed="rId2"/>
          <a:stretch>
            <a:fillRect/>
          </a:stretch>
        </p:blipFill>
        <p:spPr>
          <a:xfrm>
            <a:off x="2680139" y="1773316"/>
            <a:ext cx="6914182" cy="49533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81394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1163</Words>
  <Application>Microsoft Office PowerPoint</Application>
  <PresentationFormat>Widescreen</PresentationFormat>
  <Paragraphs>72</Paragraphs>
  <Slides>31</Slides>
  <Notes>10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#9Slide07 Baloo Tamma</vt:lpstr>
      <vt:lpstr>Arial</vt:lpstr>
      <vt:lpstr>Calibri</vt:lpstr>
      <vt:lpstr>Calibri Light</vt:lpstr>
      <vt:lpstr>Cambria</vt:lpstr>
      <vt:lpstr>Comfortaa SemiBold</vt:lpstr>
      <vt:lpstr>等线</vt:lpstr>
      <vt:lpstr>Tahoma</vt:lpstr>
      <vt:lpstr>Times New Roman</vt:lpstr>
      <vt:lpstr>UTM Loko</vt:lpstr>
      <vt:lpstr>字魂59号-创粗黑</vt:lpstr>
      <vt:lpstr>方正粗谭黑简体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cp:revision>
  <dcterms:created xsi:type="dcterms:W3CDTF">2024-12-26T15:01:22Z</dcterms:created>
  <dcterms:modified xsi:type="dcterms:W3CDTF">2024-12-28T02:32:40Z</dcterms:modified>
</cp:coreProperties>
</file>