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7" r:id="rId2"/>
    <p:sldId id="313" r:id="rId3"/>
    <p:sldId id="330" r:id="rId4"/>
    <p:sldId id="272" r:id="rId5"/>
    <p:sldId id="311" r:id="rId6"/>
    <p:sldId id="4368" r:id="rId7"/>
    <p:sldId id="4386" r:id="rId8"/>
    <p:sldId id="4387" r:id="rId9"/>
    <p:sldId id="332" r:id="rId10"/>
    <p:sldId id="334" r:id="rId11"/>
    <p:sldId id="350" r:id="rId12"/>
    <p:sldId id="4388" r:id="rId13"/>
    <p:sldId id="263" r:id="rId14"/>
    <p:sldId id="261" r:id="rId15"/>
    <p:sldId id="259" r:id="rId16"/>
    <p:sldId id="258" r:id="rId17"/>
    <p:sldId id="257" r:id="rId18"/>
    <p:sldId id="262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BDA2D-C39E-43B9-9CD1-CCBA06A16A2D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F2D05-6A46-4278-86FE-95A731CB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2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0148-C24B-B716-52A7-6FECD79B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E5324-921E-27E7-A7E6-5B8ECA93C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C96B-08E3-E142-381E-F5146C95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60FE8-9A66-8EBB-ED3C-6905A50C8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D47F-5ACD-9B13-E930-C35BB4A3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3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5C34-FD1B-23F8-6577-B4B0B037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0E130-0CB0-C6A3-3CBD-A0BE08588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BEC42-0F61-5149-E7AB-902CEEF6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BFF6C-408D-55FF-8C52-4371625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B3E4B-58BF-3366-0E41-34DDE7B6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3CA291-ABBD-1AEF-E662-3460D6EFCD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22089-D56B-39F0-E376-2147C1A51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159DD-40D6-864A-FA87-156717F7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024CC-89BB-02D7-6E92-ADC1FE2EA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19D52-DB3B-CCD7-A35F-1AE065BF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6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A85C-B0A4-F892-853C-6D10A638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CBAFD-3787-F71D-02E0-E4818AAE9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665A2-E656-7BE5-45F6-9926C281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F2BA2-2E59-7C2C-E5D4-2E605DFB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F9972-2B71-411E-6D0A-600EA7AF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1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754E-B887-26EE-A9C1-11FD1DD6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A469E-E3ED-AF5D-D5BC-0813BE226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97891-014A-7809-DFB9-30F4C0CB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19021-D8DD-878C-5360-15965088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A0683-8AFB-52AF-C3E9-9CE96822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7E3E-EB26-0AF6-1CFE-4B0DB763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3501F-7563-FCEB-F576-8D42FC925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91034-0C32-03BA-EC70-6AE52DB90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C16E6-AEAF-CAA9-B210-AB349297B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484F6-1A56-B4DD-8B43-C16DB3DF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CC0BE-26D8-8789-5D93-7CA90C77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02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9FA6-46C2-29CA-7B98-D02B37C0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4842E-278C-47E1-733D-E8812BB7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88D58-7ED7-818F-253E-7850BF109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4C355-576A-7F1F-7C0F-AE9D2E98F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84AE6-1F83-9275-879C-D3AC294FA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19917-3EE4-081B-9997-18A44084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204F0-DA26-0116-48A0-86C395AC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CE015-4806-62F6-C3A3-D613F3B7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85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9DB2-D264-256B-0496-A2CCBC22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DDDEE-4BD8-78EB-F047-88555CEC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7DE84-6453-F2F8-FACF-FB8104A2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995D-0B6B-E241-FC74-A74C2446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3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21BF4-15FF-C19E-AD55-0308478D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04D51-8FEE-C479-1F60-757FC2B4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F5594-3088-0DEE-198B-6D61445D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5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BAE2-9A98-6D99-BB2E-651DB6DA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E8DF6-5E97-BFA2-0DB1-12DF96B6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103D1-E77F-70B7-02D1-D2CF38D6B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4CC24-2AF2-E57B-8EA6-FD010CFBE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53DC4-04EC-4E73-0339-57C0BD5C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8381A-F471-92AA-486C-BA2302F1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2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5DE-7BA6-7760-6197-1DDE3E3F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D2E7B-99B1-4445-97CA-52277871A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3B23C-3EE0-D92E-705E-0BC829481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802CB-766F-F52C-EC12-6CCD0C2A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3BF25-BEDC-A461-3EF0-30A92614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AF8C8-1B2E-3B61-68EA-7C7C898D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3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936ABB-3D31-3EDE-E05C-06446225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695E4-EDD3-53B7-48D3-563ABBC09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D2F7B-CE82-E22C-A27B-5ED97484E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206B6-F361-4616-935F-429600431AEC}" type="datetimeFigureOut">
              <a:rPr lang="en-US" smtClean="0"/>
              <a:t>28/12/2024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114D-65F7-E2AF-5798-60AE0222C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D14C8-A51E-2699-666B-27BD5F745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37DB-3F64-4307-8364-76862A8BD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8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6.wdp"/><Relationship Id="rId34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24.gif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26.gif"/><Relationship Id="rId23" Type="http://schemas.microsoft.com/office/2007/relationships/hdphoto" Target="../media/hdphoto7.wdp"/><Relationship Id="rId28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gif"/><Relationship Id="rId14" Type="http://schemas.microsoft.com/office/2007/relationships/hdphoto" Target="../media/hdphoto3.wdp"/><Relationship Id="rId22" Type="http://schemas.openxmlformats.org/officeDocument/2006/relationships/image" Target="../media/image30.png"/><Relationship Id="rId27" Type="http://schemas.microsoft.com/office/2007/relationships/hdphoto" Target="../media/hdphoto9.wdp"/><Relationship Id="rId30" Type="http://schemas.openxmlformats.org/officeDocument/2006/relationships/image" Target="../media/image34.png"/><Relationship Id="rId35" Type="http://schemas.microsoft.com/office/2007/relationships/hdphoto" Target="../media/hdphoto13.wdp"/><Relationship Id="rId8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gif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microsoft.com/office/2007/relationships/media" Target="../media/media3.mp3"/><Relationship Id="rId21" Type="http://schemas.microsoft.com/office/2007/relationships/hdphoto" Target="../media/hdphoto7.wdp"/><Relationship Id="rId7" Type="http://schemas.openxmlformats.org/officeDocument/2006/relationships/image" Target="../media/image20.gif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24" Type="http://schemas.openxmlformats.org/officeDocument/2006/relationships/image" Target="../media/image32.png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4.png"/><Relationship Id="rId10" Type="http://schemas.openxmlformats.org/officeDocument/2006/relationships/image" Target="../media/image24.gif"/><Relationship Id="rId19" Type="http://schemas.microsoft.com/office/2007/relationships/hdphoto" Target="../media/hdphoto6.wdp"/><Relationship Id="rId31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22.gif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10.wdp"/><Relationship Id="rId30" Type="http://schemas.openxmlformats.org/officeDocument/2006/relationships/image" Target="../media/image23.png"/><Relationship Id="rId8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38.gif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17" Type="http://schemas.openxmlformats.org/officeDocument/2006/relationships/image" Target="../media/image26.gif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1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5.png"/><Relationship Id="rId10" Type="http://schemas.openxmlformats.org/officeDocument/2006/relationships/image" Target="../media/image20.gif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gif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image" Target="../media/image39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7.png"/><Relationship Id="rId23" Type="http://schemas.openxmlformats.org/officeDocument/2006/relationships/image" Target="../media/image37.png"/><Relationship Id="rId10" Type="http://schemas.openxmlformats.org/officeDocument/2006/relationships/image" Target="../media/image20.gif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38.gif"/><Relationship Id="rId22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gif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26.gif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20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6.gif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gif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1.gif"/><Relationship Id="rId1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AF8A62-649A-4E1C-B0AD-921D20D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1DDAB3C-F8AF-448B-8FE2-16A5003D5415}"/>
              </a:ext>
            </a:extLst>
          </p:cNvPr>
          <p:cNvSpPr/>
          <p:nvPr/>
        </p:nvSpPr>
        <p:spPr>
          <a:xfrm>
            <a:off x="1285875" y="476250"/>
            <a:ext cx="9439275" cy="5267325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24FA1-0C86-44A2-F875-8EDD1A86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06" y="966908"/>
            <a:ext cx="441388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AFC72-D58A-601A-B6ED-ED4E77F1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59" y="1971162"/>
            <a:ext cx="8461981" cy="30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F832B-1073-FF76-D241-1A1E04DFCFF2}"/>
              </a:ext>
            </a:extLst>
          </p:cNvPr>
          <p:cNvSpPr txBox="1"/>
          <p:nvPr/>
        </p:nvSpPr>
        <p:spPr>
          <a:xfrm>
            <a:off x="5419725" y="43719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7914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EBDE51-84DC-4D11-8469-23101782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59045-76AB-4B31-ACBE-950CC71E60DD}"/>
              </a:ext>
            </a:extLst>
          </p:cNvPr>
          <p:cNvGrpSpPr/>
          <p:nvPr/>
        </p:nvGrpSpPr>
        <p:grpSpPr>
          <a:xfrm>
            <a:off x="3086100" y="571500"/>
            <a:ext cx="8298634" cy="1716164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145F7-A9DB-4ACE-B02C-46D3D86E2F1A}"/>
                </a:ext>
              </a:extLst>
            </p:cNvPr>
            <p:cNvSpPr txBox="1"/>
            <p:nvPr/>
          </p:nvSpPr>
          <p:spPr>
            <a:xfrm>
              <a:off x="4325228" y="1130035"/>
              <a:ext cx="6002451" cy="1141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con lợn khoảng 30 kg trong một ngày thải ra môi trường khoảng 1 đến 2 lít nước tiểu, 1 đến 2 kg các chất cặn bã (phân). Các chất thải này cần được thu dọn và xử lí để đảm bảo vệ sinh, giảm ô nhiễm môi trường.</a:t>
              </a:r>
              <a:endParaRPr lang="vi-VN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E2253-7416-45DE-8230-76F1D341E4C7}"/>
              </a:ext>
            </a:extLst>
          </p:cNvPr>
          <p:cNvGrpSpPr/>
          <p:nvPr/>
        </p:nvGrpSpPr>
        <p:grpSpPr>
          <a:xfrm>
            <a:off x="0" y="0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Những quan điểm hiện nay về dinh dưỡng cho heo con (phần 1) - Tạp chí Chăn  nuôi Việt Nam">
            <a:extLst>
              <a:ext uri="{FF2B5EF4-FFF2-40B4-BE49-F238E27FC236}">
                <a16:creationId xmlns:a16="http://schemas.microsoft.com/office/drawing/2014/main" id="{759DDA31-E625-AC1E-9AB4-3872C4AC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552700"/>
            <a:ext cx="5872162" cy="37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7108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334548CB-06B8-4FFA-AA16-778530FF6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2099713" y="1022243"/>
            <a:ext cx="7795626" cy="4813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DFCF35-433F-CC0E-413D-3B1DF8EB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301" y="2570523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20107" y="988263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57749" y="666980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908877" y="1992018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3281390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200285" cy="1940804"/>
            <a:chOff x="-28473" y="-122668"/>
            <a:chExt cx="10200285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85327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khi nuôi cá trong bể người ta thường có sục khí tạo dòng nước chảy?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126751" y="1704330"/>
            <a:ext cx="8872714" cy="1589317"/>
            <a:chOff x="-77195" y="1839683"/>
            <a:chExt cx="887271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-77195" y="2201277"/>
              <a:ext cx="831469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 bơm sục không khí vào các bể nuôi cá để cung cấp thêm oxi cho cá.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8756" y="154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4378" y="4057567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422494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279851" y="247669"/>
              <a:ext cx="6041659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là động vật hay thực vật?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38756" y="1758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685" y="3844916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764351" cy="1940804"/>
            <a:chOff x="-28473" y="-122668"/>
            <a:chExt cx="976435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7645836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bò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 động vật hay thực vật?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3816" y="1364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4257" y="3791753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867689" cy="1940804"/>
            <a:chOff x="-28473" y="-122668"/>
            <a:chExt cx="9867689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520682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vật muốn sống khỏe mạnh thì cần những  yếu tố nào?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024009" y="1437441"/>
            <a:ext cx="8315641" cy="1942757"/>
            <a:chOff x="3202530" y="1870505"/>
            <a:chExt cx="7134113" cy="1942757"/>
          </a:xfrm>
        </p:grpSpPr>
        <p:sp>
          <p:nvSpPr>
            <p:cNvPr id="46" name="Rounded Rectangle 45"/>
            <p:cNvSpPr/>
            <p:nvPr/>
          </p:nvSpPr>
          <p:spPr>
            <a:xfrm>
              <a:off x="3202530" y="2242373"/>
              <a:ext cx="6308966" cy="1570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 vật cần có thức ăn, nước, khí ô - xi, nhiệt độ và ánh sáng thích hợp để sống và phát triển khỏe mạnh</a:t>
              </a:r>
              <a:endParaRPr lang="en-US" sz="28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4009" y="1870505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13184" y="1662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4315" y="4368301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7" r="-3513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F3E6C-A419-42DB-9091-4EADE144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6F8AAD-3099-45A0-A52F-05E88CEE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9">
            <a:extLst>
              <a:ext uri="{FF2B5EF4-FFF2-40B4-BE49-F238E27FC236}">
                <a16:creationId xmlns:a16="http://schemas.microsoft.com/office/drawing/2014/main" id="{5BC06C86-AD67-4769-93AD-2B7CFFEE5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2A97E-AA11-4225-8857-8CA539FB3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37" y="2221175"/>
            <a:ext cx="8169348" cy="3206774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6733096-8152-4FC4-8C8C-D71031DAC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72" y="2971793"/>
            <a:ext cx="3886206" cy="38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12192000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7B48A-9B49-431B-8C41-0BD9DEE6BBA2}"/>
              </a:ext>
            </a:extLst>
          </p:cNvPr>
          <p:cNvSpPr txBox="1"/>
          <p:nvPr/>
        </p:nvSpPr>
        <p:spPr>
          <a:xfrm>
            <a:off x="1912473" y="1817959"/>
            <a:ext cx="83650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3: Trao đổi nước, không khí, thức ăn của động vật với môi 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9001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hình 6 và cho biết: Trong quá trình sống các con vật cần lấy gì từ môi trường và thải ra môi trường những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0" y="248271"/>
            <a:ext cx="1212129" cy="88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91B0D-FA79-2C13-5EAB-5F2CA132C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376362"/>
            <a:ext cx="7905750" cy="519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50775-0B20-913D-C217-59CD0446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900237"/>
            <a:ext cx="5113353" cy="335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A21E87-8670-147F-E54F-0418C49A23C7}"/>
              </a:ext>
            </a:extLst>
          </p:cNvPr>
          <p:cNvSpPr/>
          <p:nvPr/>
        </p:nvSpPr>
        <p:spPr>
          <a:xfrm>
            <a:off x="5724526" y="1685925"/>
            <a:ext cx="6010274" cy="391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 quá trình sống các con vật lấy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ăn, nước uống, không khí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 môi trường và thải ra môi trường các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chất cặn bã là phân và nước tiểu, khí các- bô- níc.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9936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sơ đồ thể hiện sự trao đổi không khí, nước, thức ăn của động vật với môi trường theo gợi ý sau.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0" y="286371"/>
            <a:ext cx="1212129" cy="88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9CB8C-C0DB-5C0F-B219-432E8E8A5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12" y="1352549"/>
            <a:ext cx="9849428" cy="484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04392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DCB067-1BED-8174-927D-8CFF4FD2FB39}"/>
              </a:ext>
            </a:extLst>
          </p:cNvPr>
          <p:cNvSpPr/>
          <p:nvPr/>
        </p:nvSpPr>
        <p:spPr>
          <a:xfrm>
            <a:off x="4800599" y="2162175"/>
            <a:ext cx="2266951" cy="1762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A8777-48A7-C71A-EA50-0735DC234A05}"/>
              </a:ext>
            </a:extLst>
          </p:cNvPr>
          <p:cNvSpPr txBox="1"/>
          <p:nvPr/>
        </p:nvSpPr>
        <p:spPr>
          <a:xfrm>
            <a:off x="704850" y="476250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398F52-C53A-59E2-CB98-6E7BF93E1597}"/>
              </a:ext>
            </a:extLst>
          </p:cNvPr>
          <p:cNvCxnSpPr>
            <a:cxnSpLocks/>
          </p:cNvCxnSpPr>
          <p:nvPr/>
        </p:nvCxnSpPr>
        <p:spPr>
          <a:xfrm>
            <a:off x="2257425" y="1943100"/>
            <a:ext cx="2543175" cy="800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88DA4E-C7CC-B231-5983-1D7B80066F92}"/>
              </a:ext>
            </a:extLst>
          </p:cNvPr>
          <p:cNvSpPr/>
          <p:nvPr/>
        </p:nvSpPr>
        <p:spPr>
          <a:xfrm>
            <a:off x="485775" y="1447800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- xi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AACBD-2C64-7886-8CFE-6051EFDF03DE}"/>
              </a:ext>
            </a:extLst>
          </p:cNvPr>
          <p:cNvCxnSpPr>
            <a:cxnSpLocks/>
          </p:cNvCxnSpPr>
          <p:nvPr/>
        </p:nvCxnSpPr>
        <p:spPr>
          <a:xfrm>
            <a:off x="2286000" y="3248025"/>
            <a:ext cx="25336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CB1393-087E-3469-4045-468138ECC546}"/>
              </a:ext>
            </a:extLst>
          </p:cNvPr>
          <p:cNvSpPr/>
          <p:nvPr/>
        </p:nvSpPr>
        <p:spPr>
          <a:xfrm>
            <a:off x="514350" y="275272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24CAB-2F53-5832-619B-BEBBB2837A94}"/>
              </a:ext>
            </a:extLst>
          </p:cNvPr>
          <p:cNvCxnSpPr>
            <a:cxnSpLocks/>
          </p:cNvCxnSpPr>
          <p:nvPr/>
        </p:nvCxnSpPr>
        <p:spPr>
          <a:xfrm flipV="1">
            <a:off x="2286000" y="3724275"/>
            <a:ext cx="272415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46B31F-E1A1-619F-A78B-1894BCF0A902}"/>
              </a:ext>
            </a:extLst>
          </p:cNvPr>
          <p:cNvSpPr/>
          <p:nvPr/>
        </p:nvSpPr>
        <p:spPr>
          <a:xfrm>
            <a:off x="514350" y="429577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A8959-2579-BF75-6028-FC9ABF9E1225}"/>
              </a:ext>
            </a:extLst>
          </p:cNvPr>
          <p:cNvSpPr txBox="1"/>
          <p:nvPr/>
        </p:nvSpPr>
        <p:spPr>
          <a:xfrm>
            <a:off x="9658350" y="75247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99EC05-F8F9-39C3-51B9-84FD232182C6}"/>
              </a:ext>
            </a:extLst>
          </p:cNvPr>
          <p:cNvCxnSpPr>
            <a:cxnSpLocks/>
          </p:cNvCxnSpPr>
          <p:nvPr/>
        </p:nvCxnSpPr>
        <p:spPr>
          <a:xfrm flipV="1">
            <a:off x="6915150" y="2038350"/>
            <a:ext cx="2362200" cy="5429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087157-B976-00BE-E972-DD65FCE9DE3F}"/>
              </a:ext>
            </a:extLst>
          </p:cNvPr>
          <p:cNvSpPr/>
          <p:nvPr/>
        </p:nvSpPr>
        <p:spPr>
          <a:xfrm>
            <a:off x="9324974" y="1543050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E7B670-9660-3C42-4D19-37C9314AD410}"/>
              </a:ext>
            </a:extLst>
          </p:cNvPr>
          <p:cNvCxnSpPr>
            <a:cxnSpLocks/>
          </p:cNvCxnSpPr>
          <p:nvPr/>
        </p:nvCxnSpPr>
        <p:spPr>
          <a:xfrm>
            <a:off x="7115175" y="3124200"/>
            <a:ext cx="2228850" cy="1428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861D01A-188B-F3CE-E735-AEC2499DA6F7}"/>
              </a:ext>
            </a:extLst>
          </p:cNvPr>
          <p:cNvSpPr/>
          <p:nvPr/>
        </p:nvSpPr>
        <p:spPr>
          <a:xfrm>
            <a:off x="9391649" y="2771775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0107FE-0EE3-64BE-B165-7AB204B31F8F}"/>
              </a:ext>
            </a:extLst>
          </p:cNvPr>
          <p:cNvCxnSpPr>
            <a:cxnSpLocks/>
          </p:cNvCxnSpPr>
          <p:nvPr/>
        </p:nvCxnSpPr>
        <p:spPr>
          <a:xfrm>
            <a:off x="6953250" y="3581400"/>
            <a:ext cx="2562225" cy="1085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1ECEB5-BD2C-6319-0952-1F313A05BBBC}"/>
              </a:ext>
            </a:extLst>
          </p:cNvPr>
          <p:cNvSpPr/>
          <p:nvPr/>
        </p:nvSpPr>
        <p:spPr>
          <a:xfrm>
            <a:off x="9515474" y="4171950"/>
            <a:ext cx="1924051" cy="9715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3845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8" grpId="0" animBg="1"/>
      <p:bldP spid="22" grpId="0" animBg="1"/>
      <p:bldP spid="26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1101B0-BDE3-4731-89F7-0C72B354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1323567" y="1351061"/>
            <a:ext cx="7960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Kể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5A295-AF60-4508-B067-1030EEFA2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100" y="3030494"/>
            <a:ext cx="3371850" cy="3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625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Widescreen</PresentationFormat>
  <Paragraphs>30</Paragraphs>
  <Slides>19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2024-12-27T00:46:27Z</dcterms:created>
  <dcterms:modified xsi:type="dcterms:W3CDTF">2024-12-28T02:47:47Z</dcterms:modified>
</cp:coreProperties>
</file>