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3"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5DC5C-0AE1-4AA8-A076-C97AEECCD04D}" type="datetimeFigureOut">
              <a:rPr lang="en-US" smtClean="0"/>
              <a:t>12/27/2024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206AF4-6932-4AED-88AC-3FE923F06A89}" type="slidenum">
              <a:rPr lang="en-US" smtClean="0"/>
              <a:t>‹#›</a:t>
            </a:fld>
            <a:endParaRPr lang="en-US"/>
          </a:p>
        </p:txBody>
      </p:sp>
    </p:spTree>
    <p:extLst>
      <p:ext uri="{BB962C8B-B14F-4D97-AF65-F5344CB8AC3E}">
        <p14:creationId xmlns:p14="http://schemas.microsoft.com/office/powerpoint/2010/main" val="4140529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206AF4-6932-4AED-88AC-3FE923F06A89}" type="slidenum">
              <a:rPr lang="en-US" smtClean="0"/>
              <a:t>1</a:t>
            </a:fld>
            <a:endParaRPr lang="en-US"/>
          </a:p>
        </p:txBody>
      </p:sp>
    </p:spTree>
    <p:extLst>
      <p:ext uri="{BB962C8B-B14F-4D97-AF65-F5344CB8AC3E}">
        <p14:creationId xmlns:p14="http://schemas.microsoft.com/office/powerpoint/2010/main" val="698366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206AF4-6932-4AED-88AC-3FE923F06A89}" type="slidenum">
              <a:rPr lang="en-US" smtClean="0"/>
              <a:t>10</a:t>
            </a:fld>
            <a:endParaRPr lang="en-US"/>
          </a:p>
        </p:txBody>
      </p:sp>
    </p:spTree>
    <p:extLst>
      <p:ext uri="{BB962C8B-B14F-4D97-AF65-F5344CB8AC3E}">
        <p14:creationId xmlns:p14="http://schemas.microsoft.com/office/powerpoint/2010/main" val="264777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206AF4-6932-4AED-88AC-3FE923F06A89}" type="slidenum">
              <a:rPr lang="en-US" smtClean="0"/>
              <a:t>11</a:t>
            </a:fld>
            <a:endParaRPr lang="en-US"/>
          </a:p>
        </p:txBody>
      </p:sp>
    </p:spTree>
    <p:extLst>
      <p:ext uri="{BB962C8B-B14F-4D97-AF65-F5344CB8AC3E}">
        <p14:creationId xmlns:p14="http://schemas.microsoft.com/office/powerpoint/2010/main" val="2605766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206AF4-6932-4AED-88AC-3FE923F06A89}" type="slidenum">
              <a:rPr lang="en-US" smtClean="0"/>
              <a:t>12</a:t>
            </a:fld>
            <a:endParaRPr lang="en-US"/>
          </a:p>
        </p:txBody>
      </p:sp>
    </p:spTree>
    <p:extLst>
      <p:ext uri="{BB962C8B-B14F-4D97-AF65-F5344CB8AC3E}">
        <p14:creationId xmlns:p14="http://schemas.microsoft.com/office/powerpoint/2010/main" val="3991374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37F59-90D8-49A3-9FE7-EA015BE545B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28603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206AF4-6932-4AED-88AC-3FE923F06A89}" type="slidenum">
              <a:rPr lang="en-US" smtClean="0"/>
              <a:t>14</a:t>
            </a:fld>
            <a:endParaRPr lang="en-US"/>
          </a:p>
        </p:txBody>
      </p:sp>
    </p:spTree>
    <p:extLst>
      <p:ext uri="{BB962C8B-B14F-4D97-AF65-F5344CB8AC3E}">
        <p14:creationId xmlns:p14="http://schemas.microsoft.com/office/powerpoint/2010/main" val="744088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206AF4-6932-4AED-88AC-3FE923F06A89}" type="slidenum">
              <a:rPr lang="en-US" smtClean="0"/>
              <a:t>15</a:t>
            </a:fld>
            <a:endParaRPr lang="en-US"/>
          </a:p>
        </p:txBody>
      </p:sp>
    </p:spTree>
    <p:extLst>
      <p:ext uri="{BB962C8B-B14F-4D97-AF65-F5344CB8AC3E}">
        <p14:creationId xmlns:p14="http://schemas.microsoft.com/office/powerpoint/2010/main" val="883510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206AF4-6932-4AED-88AC-3FE923F06A89}" type="slidenum">
              <a:rPr lang="en-US" smtClean="0"/>
              <a:t>16</a:t>
            </a:fld>
            <a:endParaRPr lang="en-US"/>
          </a:p>
        </p:txBody>
      </p:sp>
    </p:spTree>
    <p:extLst>
      <p:ext uri="{BB962C8B-B14F-4D97-AF65-F5344CB8AC3E}">
        <p14:creationId xmlns:p14="http://schemas.microsoft.com/office/powerpoint/2010/main" val="2361707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206AF4-6932-4AED-88AC-3FE923F06A89}" type="slidenum">
              <a:rPr lang="en-US" smtClean="0"/>
              <a:t>17</a:t>
            </a:fld>
            <a:endParaRPr lang="en-US"/>
          </a:p>
        </p:txBody>
      </p:sp>
    </p:spTree>
    <p:extLst>
      <p:ext uri="{BB962C8B-B14F-4D97-AF65-F5344CB8AC3E}">
        <p14:creationId xmlns:p14="http://schemas.microsoft.com/office/powerpoint/2010/main" val="3868739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206AF4-6932-4AED-88AC-3FE923F06A89}" type="slidenum">
              <a:rPr lang="en-US" smtClean="0"/>
              <a:t>2</a:t>
            </a:fld>
            <a:endParaRPr lang="en-US"/>
          </a:p>
        </p:txBody>
      </p:sp>
    </p:spTree>
    <p:extLst>
      <p:ext uri="{BB962C8B-B14F-4D97-AF65-F5344CB8AC3E}">
        <p14:creationId xmlns:p14="http://schemas.microsoft.com/office/powerpoint/2010/main" val="1184620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37F59-90D8-49A3-9FE7-EA015BE545B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61553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Nhấn vào các chữ cái A,B,C,D để kiểm tra đáp án. Nhấn vào nút mũi tên đỏ ở dưới góc phải để quay trở lại slide 1.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AB9EC7-ABF1-41AB-AAC4-0F24981F948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55355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Nhấn vào các chữ cái A,B,C,D để kiểm tra đáp án. Nhấn vào nút mũi tên đỏ ở dưới góc phải để quay trở lại slide 1. </a:t>
            </a: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AB9EC7-ABF1-41AB-AAC4-0F24981F948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40113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Nhấn vào các chữ cái A,B,C,D để kiểm tra đáp án. Nhấn vào nút mũi tên đỏ ở dưới góc phải để quay trở lại slide 1. </a:t>
            </a: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AB9EC7-ABF1-41AB-AAC4-0F24981F948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2359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37F59-90D8-49A3-9FE7-EA015BE545B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052909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206AF4-6932-4AED-88AC-3FE923F06A89}" type="slidenum">
              <a:rPr lang="en-US" smtClean="0"/>
              <a:t>8</a:t>
            </a:fld>
            <a:endParaRPr lang="en-US"/>
          </a:p>
        </p:txBody>
      </p:sp>
    </p:spTree>
    <p:extLst>
      <p:ext uri="{BB962C8B-B14F-4D97-AF65-F5344CB8AC3E}">
        <p14:creationId xmlns:p14="http://schemas.microsoft.com/office/powerpoint/2010/main" val="4240607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206AF4-6932-4AED-88AC-3FE923F06A89}" type="slidenum">
              <a:rPr lang="en-US" smtClean="0"/>
              <a:t>9</a:t>
            </a:fld>
            <a:endParaRPr lang="en-US"/>
          </a:p>
        </p:txBody>
      </p:sp>
    </p:spTree>
    <p:extLst>
      <p:ext uri="{BB962C8B-B14F-4D97-AF65-F5344CB8AC3E}">
        <p14:creationId xmlns:p14="http://schemas.microsoft.com/office/powerpoint/2010/main" val="4242456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507980-6175-4D42-BC29-6A37D7EB6F3E}" type="datetimeFigureOut">
              <a:rPr lang="en-US" smtClean="0"/>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700F2-516C-4852-810B-58FBE025EE5F}" type="slidenum">
              <a:rPr lang="en-US" smtClean="0"/>
              <a:t>‹#›</a:t>
            </a:fld>
            <a:endParaRPr lang="en-US"/>
          </a:p>
        </p:txBody>
      </p:sp>
    </p:spTree>
    <p:extLst>
      <p:ext uri="{BB962C8B-B14F-4D97-AF65-F5344CB8AC3E}">
        <p14:creationId xmlns:p14="http://schemas.microsoft.com/office/powerpoint/2010/main" val="407451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507980-6175-4D42-BC29-6A37D7EB6F3E}" type="datetimeFigureOut">
              <a:rPr lang="en-US" smtClean="0"/>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700F2-516C-4852-810B-58FBE025EE5F}" type="slidenum">
              <a:rPr lang="en-US" smtClean="0"/>
              <a:t>‹#›</a:t>
            </a:fld>
            <a:endParaRPr lang="en-US"/>
          </a:p>
        </p:txBody>
      </p:sp>
    </p:spTree>
    <p:extLst>
      <p:ext uri="{BB962C8B-B14F-4D97-AF65-F5344CB8AC3E}">
        <p14:creationId xmlns:p14="http://schemas.microsoft.com/office/powerpoint/2010/main" val="398899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507980-6175-4D42-BC29-6A37D7EB6F3E}" type="datetimeFigureOut">
              <a:rPr lang="en-US" smtClean="0"/>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700F2-516C-4852-810B-58FBE025EE5F}" type="slidenum">
              <a:rPr lang="en-US" smtClean="0"/>
              <a:t>‹#›</a:t>
            </a:fld>
            <a:endParaRPr lang="en-US"/>
          </a:p>
        </p:txBody>
      </p:sp>
    </p:spTree>
    <p:extLst>
      <p:ext uri="{BB962C8B-B14F-4D97-AF65-F5344CB8AC3E}">
        <p14:creationId xmlns:p14="http://schemas.microsoft.com/office/powerpoint/2010/main" val="862917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507980-6175-4D42-BC29-6A37D7EB6F3E}" type="datetimeFigureOut">
              <a:rPr lang="en-US" smtClean="0"/>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700F2-516C-4852-810B-58FBE025EE5F}" type="slidenum">
              <a:rPr lang="en-US" smtClean="0"/>
              <a:t>‹#›</a:t>
            </a:fld>
            <a:endParaRPr lang="en-US"/>
          </a:p>
        </p:txBody>
      </p:sp>
    </p:spTree>
    <p:extLst>
      <p:ext uri="{BB962C8B-B14F-4D97-AF65-F5344CB8AC3E}">
        <p14:creationId xmlns:p14="http://schemas.microsoft.com/office/powerpoint/2010/main" val="3208685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6507980-6175-4D42-BC29-6A37D7EB6F3E}" type="datetimeFigureOut">
              <a:rPr lang="en-US" smtClean="0"/>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700F2-516C-4852-810B-58FBE025EE5F}" type="slidenum">
              <a:rPr lang="en-US" smtClean="0"/>
              <a:t>‹#›</a:t>
            </a:fld>
            <a:endParaRPr lang="en-US"/>
          </a:p>
        </p:txBody>
      </p:sp>
    </p:spTree>
    <p:extLst>
      <p:ext uri="{BB962C8B-B14F-4D97-AF65-F5344CB8AC3E}">
        <p14:creationId xmlns:p14="http://schemas.microsoft.com/office/powerpoint/2010/main" val="2387817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507980-6175-4D42-BC29-6A37D7EB6F3E}" type="datetimeFigureOut">
              <a:rPr lang="en-US" smtClean="0"/>
              <a:t>12/27/2024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5700F2-516C-4852-810B-58FBE025EE5F}" type="slidenum">
              <a:rPr lang="en-US" smtClean="0"/>
              <a:t>‹#›</a:t>
            </a:fld>
            <a:endParaRPr lang="en-US"/>
          </a:p>
        </p:txBody>
      </p:sp>
    </p:spTree>
    <p:extLst>
      <p:ext uri="{BB962C8B-B14F-4D97-AF65-F5344CB8AC3E}">
        <p14:creationId xmlns:p14="http://schemas.microsoft.com/office/powerpoint/2010/main" val="3145537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507980-6175-4D42-BC29-6A37D7EB6F3E}" type="datetimeFigureOut">
              <a:rPr lang="en-US" smtClean="0"/>
              <a:t>12/27/2024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5700F2-516C-4852-810B-58FBE025EE5F}" type="slidenum">
              <a:rPr lang="en-US" smtClean="0"/>
              <a:t>‹#›</a:t>
            </a:fld>
            <a:endParaRPr lang="en-US"/>
          </a:p>
        </p:txBody>
      </p:sp>
    </p:spTree>
    <p:extLst>
      <p:ext uri="{BB962C8B-B14F-4D97-AF65-F5344CB8AC3E}">
        <p14:creationId xmlns:p14="http://schemas.microsoft.com/office/powerpoint/2010/main" val="3753063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507980-6175-4D42-BC29-6A37D7EB6F3E}" type="datetimeFigureOut">
              <a:rPr lang="en-US" smtClean="0"/>
              <a:t>12/27/2024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5700F2-516C-4852-810B-58FBE025EE5F}" type="slidenum">
              <a:rPr lang="en-US" smtClean="0"/>
              <a:t>‹#›</a:t>
            </a:fld>
            <a:endParaRPr lang="en-US"/>
          </a:p>
        </p:txBody>
      </p:sp>
    </p:spTree>
    <p:extLst>
      <p:ext uri="{BB962C8B-B14F-4D97-AF65-F5344CB8AC3E}">
        <p14:creationId xmlns:p14="http://schemas.microsoft.com/office/powerpoint/2010/main" val="156549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507980-6175-4D42-BC29-6A37D7EB6F3E}" type="datetimeFigureOut">
              <a:rPr lang="en-US" smtClean="0"/>
              <a:t>12/27/2024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5700F2-516C-4852-810B-58FBE025EE5F}" type="slidenum">
              <a:rPr lang="en-US" smtClean="0"/>
              <a:t>‹#›</a:t>
            </a:fld>
            <a:endParaRPr lang="en-US"/>
          </a:p>
        </p:txBody>
      </p:sp>
    </p:spTree>
    <p:extLst>
      <p:ext uri="{BB962C8B-B14F-4D97-AF65-F5344CB8AC3E}">
        <p14:creationId xmlns:p14="http://schemas.microsoft.com/office/powerpoint/2010/main" val="2774658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6507980-6175-4D42-BC29-6A37D7EB6F3E}" type="datetimeFigureOut">
              <a:rPr lang="en-US" smtClean="0"/>
              <a:t>12/27/2024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5700F2-516C-4852-810B-58FBE025EE5F}" type="slidenum">
              <a:rPr lang="en-US" smtClean="0"/>
              <a:t>‹#›</a:t>
            </a:fld>
            <a:endParaRPr lang="en-US"/>
          </a:p>
        </p:txBody>
      </p:sp>
    </p:spTree>
    <p:extLst>
      <p:ext uri="{BB962C8B-B14F-4D97-AF65-F5344CB8AC3E}">
        <p14:creationId xmlns:p14="http://schemas.microsoft.com/office/powerpoint/2010/main" val="461429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6507980-6175-4D42-BC29-6A37D7EB6F3E}" type="datetimeFigureOut">
              <a:rPr lang="en-US" smtClean="0"/>
              <a:t>12/27/2024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5700F2-516C-4852-810B-58FBE025EE5F}" type="slidenum">
              <a:rPr lang="en-US" smtClean="0"/>
              <a:t>‹#›</a:t>
            </a:fld>
            <a:endParaRPr lang="en-US"/>
          </a:p>
        </p:txBody>
      </p:sp>
    </p:spTree>
    <p:extLst>
      <p:ext uri="{BB962C8B-B14F-4D97-AF65-F5344CB8AC3E}">
        <p14:creationId xmlns:p14="http://schemas.microsoft.com/office/powerpoint/2010/main" val="1381811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507980-6175-4D42-BC29-6A37D7EB6F3E}" type="datetimeFigureOut">
              <a:rPr lang="en-US" smtClean="0"/>
              <a:t>12/27/2024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5700F2-516C-4852-810B-58FBE025EE5F}" type="slidenum">
              <a:rPr lang="en-US" smtClean="0"/>
              <a:t>‹#›</a:t>
            </a:fld>
            <a:endParaRPr lang="en-US"/>
          </a:p>
        </p:txBody>
      </p:sp>
    </p:spTree>
    <p:extLst>
      <p:ext uri="{BB962C8B-B14F-4D97-AF65-F5344CB8AC3E}">
        <p14:creationId xmlns:p14="http://schemas.microsoft.com/office/powerpoint/2010/main" val="2491267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18.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xml"/><Relationship Id="rId5" Type="http://schemas.openxmlformats.org/officeDocument/2006/relationships/image" Target="../media/image23.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audio" Target="../media/media1.mp3"/><Relationship Id="rId7" Type="http://schemas.microsoft.com/office/2007/relationships/hdphoto" Target="../media/hdphoto1.wdp"/><Relationship Id="rId2" Type="http://schemas.microsoft.com/office/2007/relationships/media" Target="../media/media1.mp3"/><Relationship Id="rId1" Type="http://schemas.openxmlformats.org/officeDocument/2006/relationships/tags" Target="../tags/tag15.xml"/><Relationship Id="rId6" Type="http://schemas.openxmlformats.org/officeDocument/2006/relationships/image" Target="../media/image24.png"/><Relationship Id="rId5" Type="http://schemas.openxmlformats.org/officeDocument/2006/relationships/notesSlide" Target="../notesSlides/notesSlide14.xml"/><Relationship Id="rId10" Type="http://schemas.openxmlformats.org/officeDocument/2006/relationships/image" Target="../media/image26.png"/><Relationship Id="rId4" Type="http://schemas.openxmlformats.org/officeDocument/2006/relationships/slideLayout" Target="../slideLayouts/slideLayout1.xml"/><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15.xml"/><Relationship Id="rId7" Type="http://schemas.openxmlformats.org/officeDocument/2006/relationships/slide" Target="slide15.xml"/><Relationship Id="rId2" Type="http://schemas.openxmlformats.org/officeDocument/2006/relationships/slideLayout" Target="../slideLayouts/slideLayout1.xml"/><Relationship Id="rId1" Type="http://schemas.openxmlformats.org/officeDocument/2006/relationships/tags" Target="../tags/tag16.xml"/><Relationship Id="rId6" Type="http://schemas.microsoft.com/office/2007/relationships/hdphoto" Target="../media/hdphoto1.wdp"/><Relationship Id="rId5" Type="http://schemas.openxmlformats.org/officeDocument/2006/relationships/image" Target="../media/image24.png"/><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16.xml"/><Relationship Id="rId7" Type="http://schemas.openxmlformats.org/officeDocument/2006/relationships/slide" Target="slide15.xml"/><Relationship Id="rId2" Type="http://schemas.openxmlformats.org/officeDocument/2006/relationships/slideLayout" Target="../slideLayouts/slideLayout1.xml"/><Relationship Id="rId1" Type="http://schemas.openxmlformats.org/officeDocument/2006/relationships/tags" Target="../tags/tag17.xml"/><Relationship Id="rId6" Type="http://schemas.microsoft.com/office/2007/relationships/hdphoto" Target="../media/hdphoto1.wdp"/><Relationship Id="rId5" Type="http://schemas.openxmlformats.org/officeDocument/2006/relationships/image" Target="../media/image24.png"/><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gif"/><Relationship Id="rId3" Type="http://schemas.openxmlformats.org/officeDocument/2006/relationships/notesSlide" Target="../notesSlides/notesSlide4.xml"/><Relationship Id="rId7" Type="http://schemas.openxmlformats.org/officeDocument/2006/relationships/image" Target="../media/image10.png"/><Relationship Id="rId12" Type="http://schemas.openxmlformats.org/officeDocument/2006/relationships/slide" Target="slide3.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9.jpg"/><Relationship Id="rId11" Type="http://schemas.openxmlformats.org/officeDocument/2006/relationships/image" Target="../media/image14.png"/><Relationship Id="rId5" Type="http://schemas.openxmlformats.org/officeDocument/2006/relationships/audio" Target="../media/audio2.wav"/><Relationship Id="rId10" Type="http://schemas.openxmlformats.org/officeDocument/2006/relationships/image" Target="../media/image13.png"/><Relationship Id="rId4" Type="http://schemas.openxmlformats.org/officeDocument/2006/relationships/audio" Target="../media/audio1.wav"/><Relationship Id="rId9" Type="http://schemas.openxmlformats.org/officeDocument/2006/relationships/image" Target="../media/image12.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slide" Target="slide3.xml"/><Relationship Id="rId3" Type="http://schemas.openxmlformats.org/officeDocument/2006/relationships/notesSlide" Target="../notesSlides/notesSlide5.xml"/><Relationship Id="rId7" Type="http://schemas.openxmlformats.org/officeDocument/2006/relationships/image" Target="../media/image10.png"/><Relationship Id="rId12"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9.jpg"/><Relationship Id="rId11" Type="http://schemas.openxmlformats.org/officeDocument/2006/relationships/image" Target="../media/image14.png"/><Relationship Id="rId5" Type="http://schemas.openxmlformats.org/officeDocument/2006/relationships/audio" Target="../media/audio2.wav"/><Relationship Id="rId10" Type="http://schemas.openxmlformats.org/officeDocument/2006/relationships/image" Target="../media/image13.png"/><Relationship Id="rId4" Type="http://schemas.openxmlformats.org/officeDocument/2006/relationships/audio" Target="../media/audio3.wav"/><Relationship Id="rId9" Type="http://schemas.openxmlformats.org/officeDocument/2006/relationships/image" Target="../media/image12.png"/><Relationship Id="rId14" Type="http://schemas.openxmlformats.org/officeDocument/2006/relationships/image" Target="../media/image15.gif"/></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slide" Target="slide3.xml"/><Relationship Id="rId3" Type="http://schemas.openxmlformats.org/officeDocument/2006/relationships/notesSlide" Target="../notesSlides/notesSlide6.xml"/><Relationship Id="rId7" Type="http://schemas.openxmlformats.org/officeDocument/2006/relationships/image" Target="../media/image10.png"/><Relationship Id="rId12"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9.jpg"/><Relationship Id="rId11" Type="http://schemas.openxmlformats.org/officeDocument/2006/relationships/image" Target="../media/image14.png"/><Relationship Id="rId5" Type="http://schemas.openxmlformats.org/officeDocument/2006/relationships/audio" Target="../media/audio2.wav"/><Relationship Id="rId10" Type="http://schemas.openxmlformats.org/officeDocument/2006/relationships/image" Target="../media/image13.png"/><Relationship Id="rId4" Type="http://schemas.openxmlformats.org/officeDocument/2006/relationships/audio" Target="../media/audio3.wav"/><Relationship Id="rId9" Type="http://schemas.openxmlformats.org/officeDocument/2006/relationships/image" Target="../media/image12.png"/><Relationship Id="rId14" Type="http://schemas.openxmlformats.org/officeDocument/2006/relationships/image" Target="../media/image15.gi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1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audio" Target="../media/audio4.wav"/></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5"/>
          <p:cNvPicPr>
            <a:picLocks noChangeAspect="1"/>
          </p:cNvPicPr>
          <p:nvPr/>
        </p:nvPicPr>
        <p:blipFill>
          <a:blip r:embed="rId4"/>
          <a:stretch>
            <a:fillRect/>
          </a:stretch>
        </p:blipFill>
        <p:spPr>
          <a:xfrm>
            <a:off x="2729865" y="0"/>
            <a:ext cx="6636385" cy="6858635"/>
          </a:xfrm>
          <a:prstGeom prst="rect">
            <a:avLst/>
          </a:prstGeom>
          <a:effectLst/>
        </p:spPr>
      </p:pic>
      <p:pic>
        <p:nvPicPr>
          <p:cNvPr id="5" name="图片 4" descr="11"/>
          <p:cNvPicPr>
            <a:picLocks noChangeAspect="1"/>
          </p:cNvPicPr>
          <p:nvPr/>
        </p:nvPicPr>
        <p:blipFill>
          <a:blip r:embed="rId5"/>
          <a:stretch>
            <a:fillRect/>
          </a:stretch>
        </p:blipFill>
        <p:spPr>
          <a:xfrm>
            <a:off x="11597640" y="0"/>
            <a:ext cx="67437" cy="6760770"/>
          </a:xfrm>
          <a:prstGeom prst="rect">
            <a:avLst/>
          </a:prstGeom>
        </p:spPr>
      </p:pic>
      <p:pic>
        <p:nvPicPr>
          <p:cNvPr id="6" name="图片 5" descr="12"/>
          <p:cNvPicPr preferRelativeResize="0"/>
          <p:nvPr/>
        </p:nvPicPr>
        <p:blipFill>
          <a:blip r:embed="rId6"/>
          <a:stretch>
            <a:fillRect/>
          </a:stretch>
        </p:blipFill>
        <p:spPr>
          <a:xfrm>
            <a:off x="0" y="478155"/>
            <a:ext cx="4204741" cy="36000"/>
          </a:xfrm>
          <a:prstGeom prst="rect">
            <a:avLst/>
          </a:prstGeom>
        </p:spPr>
      </p:pic>
      <p:sp>
        <p:nvSpPr>
          <p:cNvPr id="8" name="矩形 7"/>
          <p:cNvSpPr/>
          <p:nvPr/>
        </p:nvSpPr>
        <p:spPr>
          <a:xfrm>
            <a:off x="581026" y="1025525"/>
            <a:ext cx="10512832" cy="4958715"/>
          </a:xfrm>
          <a:prstGeom prst="rect">
            <a:avLst/>
          </a:prstGeom>
          <a:solidFill>
            <a:schemeClr val="bg1"/>
          </a:solidFill>
          <a:ln w="38100">
            <a:solidFill>
              <a:schemeClr val="tx1"/>
            </a:solidFill>
          </a:ln>
          <a:effectLst>
            <a:glow rad="63500">
              <a:schemeClr val="accent1">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cs"/>
            </a:endParaRPr>
          </a:p>
        </p:txBody>
      </p:sp>
      <p:grpSp>
        <p:nvGrpSpPr>
          <p:cNvPr id="14" name="组合 13"/>
          <p:cNvGrpSpPr/>
          <p:nvPr/>
        </p:nvGrpSpPr>
        <p:grpSpPr>
          <a:xfrm>
            <a:off x="1366203" y="4750371"/>
            <a:ext cx="8968740" cy="2146300"/>
            <a:chOff x="2332" y="6262"/>
            <a:chExt cx="14124" cy="3380"/>
          </a:xfrm>
        </p:grpSpPr>
        <p:pic>
          <p:nvPicPr>
            <p:cNvPr id="7" name="图片 6" descr="13"/>
            <p:cNvPicPr>
              <a:picLocks noChangeAspect="1"/>
            </p:cNvPicPr>
            <p:nvPr/>
          </p:nvPicPr>
          <p:blipFill>
            <a:blip r:embed="rId7"/>
            <a:stretch>
              <a:fillRect/>
            </a:stretch>
          </p:blipFill>
          <p:spPr>
            <a:xfrm>
              <a:off x="2332" y="6262"/>
              <a:ext cx="5008" cy="3380"/>
            </a:xfrm>
            <a:prstGeom prst="rect">
              <a:avLst/>
            </a:prstGeom>
          </p:spPr>
        </p:pic>
        <p:pic>
          <p:nvPicPr>
            <p:cNvPr id="9" name="图片 8" descr="13"/>
            <p:cNvPicPr>
              <a:picLocks noChangeAspect="1"/>
            </p:cNvPicPr>
            <p:nvPr/>
          </p:nvPicPr>
          <p:blipFill>
            <a:blip r:embed="rId7"/>
            <a:stretch>
              <a:fillRect/>
            </a:stretch>
          </p:blipFill>
          <p:spPr>
            <a:xfrm>
              <a:off x="7096" y="6262"/>
              <a:ext cx="5008" cy="3380"/>
            </a:xfrm>
            <a:prstGeom prst="rect">
              <a:avLst/>
            </a:prstGeom>
          </p:spPr>
        </p:pic>
        <p:pic>
          <p:nvPicPr>
            <p:cNvPr id="13" name="图片 12" descr="13"/>
            <p:cNvPicPr>
              <a:picLocks noChangeAspect="1"/>
            </p:cNvPicPr>
            <p:nvPr/>
          </p:nvPicPr>
          <p:blipFill>
            <a:blip r:embed="rId7"/>
            <a:stretch>
              <a:fillRect/>
            </a:stretch>
          </p:blipFill>
          <p:spPr>
            <a:xfrm>
              <a:off x="11448" y="6262"/>
              <a:ext cx="5008" cy="3380"/>
            </a:xfrm>
            <a:prstGeom prst="rect">
              <a:avLst/>
            </a:prstGeom>
          </p:spPr>
        </p:pic>
      </p:gr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3983" y="1034855"/>
            <a:ext cx="1562100" cy="1562100"/>
          </a:xfrm>
          <a:prstGeom prst="rect">
            <a:avLst/>
          </a:prstGeom>
        </p:spPr>
      </p:pic>
      <p:pic>
        <p:nvPicPr>
          <p:cNvPr id="10" name="Picture 9">
            <a:extLst>
              <a:ext uri="{FF2B5EF4-FFF2-40B4-BE49-F238E27FC236}">
                <a16:creationId xmlns:a16="http://schemas.microsoft.com/office/drawing/2014/main" id="{05CB96B0-1A75-0424-3446-742E2ADFFCF6}"/>
              </a:ext>
            </a:extLst>
          </p:cNvPr>
          <p:cNvPicPr>
            <a:picLocks noChangeAspect="1"/>
          </p:cNvPicPr>
          <p:nvPr/>
        </p:nvPicPr>
        <p:blipFill>
          <a:blip r:embed="rId9"/>
          <a:stretch>
            <a:fillRect/>
          </a:stretch>
        </p:blipFill>
        <p:spPr>
          <a:xfrm>
            <a:off x="1724429" y="2585004"/>
            <a:ext cx="8266892" cy="1859441"/>
          </a:xfrm>
          <a:prstGeom prst="rect">
            <a:avLst/>
          </a:prstGeom>
        </p:spPr>
      </p:pic>
      <p:pic>
        <p:nvPicPr>
          <p:cNvPr id="11" name="Picture 10">
            <a:extLst>
              <a:ext uri="{FF2B5EF4-FFF2-40B4-BE49-F238E27FC236}">
                <a16:creationId xmlns:a16="http://schemas.microsoft.com/office/drawing/2014/main" id="{22E612C3-8CA1-8794-26B0-A7499E4E8D67}"/>
              </a:ext>
            </a:extLst>
          </p:cNvPr>
          <p:cNvPicPr>
            <a:picLocks noChangeAspect="1"/>
          </p:cNvPicPr>
          <p:nvPr/>
        </p:nvPicPr>
        <p:blipFill>
          <a:blip r:embed="rId10">
            <a:duotone>
              <a:prstClr val="black"/>
              <a:schemeClr val="accent5">
                <a:tint val="45000"/>
                <a:satMod val="400000"/>
              </a:schemeClr>
            </a:duotone>
          </a:blip>
          <a:stretch>
            <a:fillRect/>
          </a:stretch>
        </p:blipFill>
        <p:spPr>
          <a:xfrm>
            <a:off x="3023763" y="1177870"/>
            <a:ext cx="5401524" cy="1518036"/>
          </a:xfrm>
          <a:prstGeom prst="rect">
            <a:avLst/>
          </a:prstGeom>
        </p:spPr>
      </p:pic>
    </p:spTree>
    <p:custDataLst>
      <p:tags r:id="rId1"/>
    </p:custDataLst>
    <p:extLst>
      <p:ext uri="{BB962C8B-B14F-4D97-AF65-F5344CB8AC3E}">
        <p14:creationId xmlns:p14="http://schemas.microsoft.com/office/powerpoint/2010/main" val="1167357922"/>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75615" y="0"/>
            <a:ext cx="11365865" cy="6858000"/>
            <a:chOff x="749" y="0"/>
            <a:chExt cx="17899" cy="10800"/>
          </a:xfrm>
        </p:grpSpPr>
        <p:sp>
          <p:nvSpPr>
            <p:cNvPr id="4" name="矩形 3"/>
            <p:cNvSpPr/>
            <p:nvPr/>
          </p:nvSpPr>
          <p:spPr>
            <a:xfrm>
              <a:off x="4374" y="0"/>
              <a:ext cx="10452" cy="10800"/>
            </a:xfrm>
            <a:prstGeom prst="rect">
              <a:avLst/>
            </a:prstGeom>
            <a:solidFill>
              <a:srgbClr val="51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5" name="矩形 4"/>
            <p:cNvSpPr/>
            <p:nvPr/>
          </p:nvSpPr>
          <p:spPr>
            <a:xfrm>
              <a:off x="749" y="694"/>
              <a:ext cx="17899" cy="9645"/>
            </a:xfrm>
            <a:prstGeom prst="rect">
              <a:avLst/>
            </a:prstGeom>
            <a:solidFill>
              <a:schemeClr val="bg1"/>
            </a:solidFill>
            <a:ln>
              <a:noFill/>
            </a:ln>
            <a:effectLst>
              <a:outerShdw blurRad="304800" dist="2413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grpSp>
      <p:sp>
        <p:nvSpPr>
          <p:cNvPr id="2" name="TextBox 1">
            <a:extLst>
              <a:ext uri="{FF2B5EF4-FFF2-40B4-BE49-F238E27FC236}">
                <a16:creationId xmlns:a16="http://schemas.microsoft.com/office/drawing/2014/main" id="{3D343BC1-8541-7179-8AF8-A33B0532A809}"/>
              </a:ext>
            </a:extLst>
          </p:cNvPr>
          <p:cNvSpPr txBox="1"/>
          <p:nvPr/>
        </p:nvSpPr>
        <p:spPr>
          <a:xfrm>
            <a:off x="727003" y="856680"/>
            <a:ext cx="10483922" cy="3539430"/>
          </a:xfrm>
          <a:prstGeom prst="rect">
            <a:avLst/>
          </a:prstGeom>
          <a:noFill/>
        </p:spPr>
        <p:txBody>
          <a:bodyPr wrap="square">
            <a:spAutoFit/>
          </a:bodyPr>
          <a:lstStyle/>
          <a:p>
            <a:pPr lvl="0" algn="just"/>
            <a:r>
              <a:rPr lang="vi-VN" sz="3200" dirty="0">
                <a:solidFill>
                  <a:prstClr val="black"/>
                </a:solidFill>
                <a:latin typeface="Cambria" panose="02040503050406030204" pitchFamily="18" charset="0"/>
              </a:rPr>
              <a:t>b. Nửa đêm, trời n</a:t>
            </a:r>
            <a:r>
              <a:rPr lang="en-US" sz="3200" dirty="0">
                <a:solidFill>
                  <a:prstClr val="black"/>
                </a:solidFill>
                <a:latin typeface="Cambria" panose="02040503050406030204" pitchFamily="18" charset="0"/>
              </a:rPr>
              <a:t>ổ</a:t>
            </a:r>
            <a:r>
              <a:rPr lang="vi-VN" sz="3200" dirty="0">
                <a:solidFill>
                  <a:prstClr val="black"/>
                </a:solidFill>
                <a:latin typeface="Cambria" panose="02040503050406030204" pitchFamily="18" charset="0"/>
              </a:rPr>
              <a:t>i cơn mưa lớn. Tôi và dế trũi </a:t>
            </a:r>
            <a:r>
              <a:rPr lang="vi-VN" sz="3200" b="1" dirty="0">
                <a:solidFill>
                  <a:srgbClr val="FF0000"/>
                </a:solidFill>
                <a:latin typeface="Cambria" panose="02040503050406030204" pitchFamily="18" charset="0"/>
              </a:rPr>
              <a:t>trú mưa </a:t>
            </a:r>
            <a:r>
              <a:rPr lang="vi-VN" sz="3200" dirty="0">
                <a:solidFill>
                  <a:prstClr val="black"/>
                </a:solidFill>
                <a:latin typeface="Cambria" panose="02040503050406030204" pitchFamily="18" charset="0"/>
              </a:rPr>
              <a:t>dưới tàu lá chuối, cả đêm nghe mưa </a:t>
            </a:r>
            <a:r>
              <a:rPr lang="vi-VN" sz="3200" b="1" dirty="0">
                <a:solidFill>
                  <a:srgbClr val="FF0000"/>
                </a:solidFill>
                <a:latin typeface="Cambria" panose="02040503050406030204" pitchFamily="18" charset="0"/>
              </a:rPr>
              <a:t>rơi </a:t>
            </a:r>
            <a:r>
              <a:rPr lang="vi-VN" sz="3200" dirty="0">
                <a:solidFill>
                  <a:prstClr val="black"/>
                </a:solidFill>
                <a:latin typeface="Cambria" panose="02040503050406030204" pitchFamily="18" charset="0"/>
              </a:rPr>
              <a:t>như đánh trống trên đầu. Sáng hôm sau, bừng mắt dậy, trời đã </a:t>
            </a:r>
            <a:r>
              <a:rPr lang="vi-VN" sz="3200" b="1" dirty="0">
                <a:solidFill>
                  <a:srgbClr val="FF0000"/>
                </a:solidFill>
                <a:latin typeface="Cambria" panose="02040503050406030204" pitchFamily="18" charset="0"/>
              </a:rPr>
              <a:t>tạnh</a:t>
            </a:r>
            <a:r>
              <a:rPr lang="vi-VN" sz="3200" dirty="0">
                <a:solidFill>
                  <a:prstClr val="black"/>
                </a:solidFill>
                <a:latin typeface="Cambria" panose="02040503050406030204" pitchFamily="18" charset="0"/>
              </a:rPr>
              <a:t> hẳn. Tôi </a:t>
            </a:r>
            <a:r>
              <a:rPr lang="vi-VN" sz="3200" b="1" dirty="0">
                <a:solidFill>
                  <a:srgbClr val="FF0000"/>
                </a:solidFill>
                <a:latin typeface="Cambria" panose="02040503050406030204" pitchFamily="18" charset="0"/>
              </a:rPr>
              <a:t>nhìn </a:t>
            </a:r>
            <a:r>
              <a:rPr lang="vi-VN" sz="3200" dirty="0">
                <a:solidFill>
                  <a:prstClr val="black"/>
                </a:solidFill>
                <a:latin typeface="Cambria" panose="02040503050406030204" pitchFamily="18" charset="0"/>
              </a:rPr>
              <a:t>ra trước mặt, thấy một làn nước mưa </a:t>
            </a:r>
            <a:r>
              <a:rPr lang="vi-VN" sz="3200" b="1" dirty="0">
                <a:solidFill>
                  <a:srgbClr val="FF0000"/>
                </a:solidFill>
                <a:latin typeface="Cambria" panose="02040503050406030204" pitchFamily="18" charset="0"/>
              </a:rPr>
              <a:t>chảy</a:t>
            </a:r>
            <a:r>
              <a:rPr lang="vi-VN" sz="3200" dirty="0">
                <a:solidFill>
                  <a:prstClr val="black"/>
                </a:solidFill>
                <a:latin typeface="Cambria" panose="02040503050406030204" pitchFamily="18" charset="0"/>
              </a:rPr>
              <a:t> veo veo giữa đôi bờ cỏ. Đấy là một con sông mà đêm qua tối trời, chúng tôi không nhìn rõ.</a:t>
            </a:r>
          </a:p>
          <a:p>
            <a:pPr lvl="0" algn="r"/>
            <a:r>
              <a:rPr lang="vi-VN" sz="3200" dirty="0">
                <a:solidFill>
                  <a:prstClr val="black"/>
                </a:solidFill>
                <a:latin typeface="Cambria" panose="02040503050406030204" pitchFamily="18" charset="0"/>
              </a:rPr>
              <a:t>(Theo Tô Hoài)</a:t>
            </a:r>
          </a:p>
        </p:txBody>
      </p:sp>
      <p:sp>
        <p:nvSpPr>
          <p:cNvPr id="29" name="矩形: 圆角 7">
            <a:extLst>
              <a:ext uri="{FF2B5EF4-FFF2-40B4-BE49-F238E27FC236}">
                <a16:creationId xmlns:a16="http://schemas.microsoft.com/office/drawing/2014/main" id="{A6E6C1CF-4327-8F99-7E74-BE3D0890C9C5}"/>
              </a:ext>
            </a:extLst>
          </p:cNvPr>
          <p:cNvSpPr/>
          <p:nvPr/>
        </p:nvSpPr>
        <p:spPr>
          <a:xfrm>
            <a:off x="762755" y="5265842"/>
            <a:ext cx="1427995"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D840B"/>
                </a:solidFill>
                <a:effectLst/>
                <a:uLnTx/>
                <a:uFillTx/>
                <a:latin typeface="Cambria" panose="02040503050406030204" pitchFamily="18" charset="0"/>
                <a:ea typeface="Cambria" panose="02040503050406030204" pitchFamily="18" charset="0"/>
                <a:cs typeface="+mn-cs"/>
              </a:rPr>
              <a:t>nhìn</a:t>
            </a:r>
            <a:endPar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cs typeface="+mn-cs"/>
            </a:endParaRPr>
          </a:p>
        </p:txBody>
      </p:sp>
      <p:sp>
        <p:nvSpPr>
          <p:cNvPr id="37" name="矩形: 圆角 7">
            <a:extLst>
              <a:ext uri="{FF2B5EF4-FFF2-40B4-BE49-F238E27FC236}">
                <a16:creationId xmlns:a16="http://schemas.microsoft.com/office/drawing/2014/main" id="{57157825-40EF-ADF9-1C28-3E27C5B9BC72}"/>
              </a:ext>
            </a:extLst>
          </p:cNvPr>
          <p:cNvSpPr/>
          <p:nvPr/>
        </p:nvSpPr>
        <p:spPr>
          <a:xfrm>
            <a:off x="2763005" y="5275367"/>
            <a:ext cx="1437520"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D840B"/>
                </a:solidFill>
                <a:effectLst/>
                <a:uLnTx/>
                <a:uFillTx/>
                <a:latin typeface="Cambria" panose="02040503050406030204" pitchFamily="18" charset="0"/>
                <a:ea typeface="Cambria" panose="02040503050406030204" pitchFamily="18" charset="0"/>
                <a:cs typeface="+mn-cs"/>
              </a:rPr>
              <a:t>rơi</a:t>
            </a:r>
            <a:endPar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cs typeface="+mn-cs"/>
            </a:endParaRPr>
          </a:p>
        </p:txBody>
      </p:sp>
      <p:sp>
        <p:nvSpPr>
          <p:cNvPr id="38" name="矩形: 圆角 7">
            <a:extLst>
              <a:ext uri="{FF2B5EF4-FFF2-40B4-BE49-F238E27FC236}">
                <a16:creationId xmlns:a16="http://schemas.microsoft.com/office/drawing/2014/main" id="{D1C9E7D2-A5B1-93AE-42DB-9C965A6B8FB1}"/>
              </a:ext>
            </a:extLst>
          </p:cNvPr>
          <p:cNvSpPr/>
          <p:nvPr/>
        </p:nvSpPr>
        <p:spPr>
          <a:xfrm>
            <a:off x="4648954" y="5256317"/>
            <a:ext cx="2142371"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dirty="0">
                <a:solidFill>
                  <a:srgbClr val="FD840B"/>
                </a:solidFill>
                <a:latin typeface="Cambria" panose="02040503050406030204" pitchFamily="18" charset="0"/>
                <a:ea typeface="Cambria" panose="02040503050406030204" pitchFamily="18" charset="0"/>
              </a:rPr>
              <a:t>t</a:t>
            </a:r>
            <a:r>
              <a:rPr kumimoji="0" lang="en-US" altLang="zh-CN" sz="3600" b="1" i="0" u="none" strike="noStrike" kern="1200" cap="none" spc="0" normalizeH="0" baseline="0" noProof="0" dirty="0" err="1">
                <a:ln>
                  <a:noFill/>
                </a:ln>
                <a:solidFill>
                  <a:srgbClr val="FD840B"/>
                </a:solidFill>
                <a:effectLst/>
                <a:uLnTx/>
                <a:uFillTx/>
                <a:latin typeface="Cambria" panose="02040503050406030204" pitchFamily="18" charset="0"/>
                <a:ea typeface="Cambria" panose="02040503050406030204" pitchFamily="18" charset="0"/>
                <a:cs typeface="+mn-cs"/>
              </a:rPr>
              <a:t>rú</a:t>
            </a:r>
            <a:r>
              <a:rPr kumimoji="0" lang="en-US" altLang="zh-CN" sz="3600" b="1" i="0" u="none" strike="noStrike" kern="1200" cap="none" spc="0" normalizeH="0" noProof="0" dirty="0">
                <a:ln>
                  <a:noFill/>
                </a:ln>
                <a:solidFill>
                  <a:srgbClr val="FD840B"/>
                </a:solidFill>
                <a:effectLst/>
                <a:uLnTx/>
                <a:uFillTx/>
                <a:latin typeface="Cambria" panose="02040503050406030204" pitchFamily="18" charset="0"/>
                <a:ea typeface="Cambria" panose="02040503050406030204" pitchFamily="18" charset="0"/>
                <a:cs typeface="+mn-cs"/>
              </a:rPr>
              <a:t> </a:t>
            </a:r>
            <a:r>
              <a:rPr kumimoji="0" lang="en-US" altLang="zh-CN" sz="3600" b="1" i="0" u="none" strike="noStrike" kern="1200" cap="none" spc="0" normalizeH="0" noProof="0" dirty="0" err="1">
                <a:ln>
                  <a:noFill/>
                </a:ln>
                <a:solidFill>
                  <a:srgbClr val="FD840B"/>
                </a:solidFill>
                <a:effectLst/>
                <a:uLnTx/>
                <a:uFillTx/>
                <a:latin typeface="Cambria" panose="02040503050406030204" pitchFamily="18" charset="0"/>
                <a:ea typeface="Cambria" panose="02040503050406030204" pitchFamily="18" charset="0"/>
                <a:cs typeface="+mn-cs"/>
              </a:rPr>
              <a:t>mưa</a:t>
            </a:r>
            <a:endPar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cs typeface="+mn-cs"/>
            </a:endParaRPr>
          </a:p>
        </p:txBody>
      </p:sp>
      <p:sp>
        <p:nvSpPr>
          <p:cNvPr id="39" name="矩形: 圆角 7">
            <a:extLst>
              <a:ext uri="{FF2B5EF4-FFF2-40B4-BE49-F238E27FC236}">
                <a16:creationId xmlns:a16="http://schemas.microsoft.com/office/drawing/2014/main" id="{2201570D-A960-E246-BA95-B3DEA35609BA}"/>
              </a:ext>
            </a:extLst>
          </p:cNvPr>
          <p:cNvSpPr/>
          <p:nvPr/>
        </p:nvSpPr>
        <p:spPr>
          <a:xfrm>
            <a:off x="7315954" y="5265842"/>
            <a:ext cx="1628021"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D840B"/>
                </a:solidFill>
                <a:effectLst/>
                <a:uLnTx/>
                <a:uFillTx/>
                <a:latin typeface="Cambria" panose="02040503050406030204" pitchFamily="18" charset="0"/>
                <a:ea typeface="Cambria" panose="02040503050406030204" pitchFamily="18" charset="0"/>
                <a:cs typeface="+mn-cs"/>
              </a:rPr>
              <a:t>chảy</a:t>
            </a:r>
            <a:endPar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cs typeface="+mn-cs"/>
            </a:endParaRPr>
          </a:p>
        </p:txBody>
      </p:sp>
      <p:sp>
        <p:nvSpPr>
          <p:cNvPr id="3" name="矩形: 圆角 7">
            <a:extLst>
              <a:ext uri="{FF2B5EF4-FFF2-40B4-BE49-F238E27FC236}">
                <a16:creationId xmlns:a16="http://schemas.microsoft.com/office/drawing/2014/main" id="{0518E551-2716-875B-21F6-278B5F698E2C}"/>
              </a:ext>
            </a:extLst>
          </p:cNvPr>
          <p:cNvSpPr/>
          <p:nvPr/>
        </p:nvSpPr>
        <p:spPr>
          <a:xfrm>
            <a:off x="9535279" y="5237267"/>
            <a:ext cx="1570871"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D840B"/>
                </a:solidFill>
                <a:effectLst/>
                <a:uLnTx/>
                <a:uFillTx/>
                <a:latin typeface="Cambria" panose="02040503050406030204" pitchFamily="18" charset="0"/>
                <a:ea typeface="Cambria" panose="02040503050406030204" pitchFamily="18" charset="0"/>
                <a:cs typeface="+mn-cs"/>
              </a:rPr>
              <a:t>tạnh</a:t>
            </a:r>
            <a:endPar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cs typeface="+mn-cs"/>
            </a:endParaRPr>
          </a:p>
        </p:txBody>
      </p:sp>
      <p:pic>
        <p:nvPicPr>
          <p:cNvPr id="10" name="Picture 9">
            <a:extLst>
              <a:ext uri="{FF2B5EF4-FFF2-40B4-BE49-F238E27FC236}">
                <a16:creationId xmlns:a16="http://schemas.microsoft.com/office/drawing/2014/main" id="{9EBF2341-0F3C-E2CC-A7B3-DCA52B05310C}"/>
              </a:ext>
            </a:extLst>
          </p:cNvPr>
          <p:cNvPicPr>
            <a:picLocks noChangeAspect="1"/>
          </p:cNvPicPr>
          <p:nvPr/>
        </p:nvPicPr>
        <p:blipFill>
          <a:blip r:embed="rId4"/>
          <a:stretch>
            <a:fillRect/>
          </a:stretch>
        </p:blipFill>
        <p:spPr>
          <a:xfrm>
            <a:off x="7439024" y="1381125"/>
            <a:ext cx="708711" cy="590550"/>
          </a:xfrm>
          <a:prstGeom prst="rect">
            <a:avLst/>
          </a:prstGeom>
        </p:spPr>
      </p:pic>
      <p:pic>
        <p:nvPicPr>
          <p:cNvPr id="11" name="Picture 10">
            <a:extLst>
              <a:ext uri="{FF2B5EF4-FFF2-40B4-BE49-F238E27FC236}">
                <a16:creationId xmlns:a16="http://schemas.microsoft.com/office/drawing/2014/main" id="{57901F4A-1AAE-1896-F973-349FACE6211A}"/>
              </a:ext>
            </a:extLst>
          </p:cNvPr>
          <p:cNvPicPr>
            <a:picLocks noChangeAspect="1"/>
          </p:cNvPicPr>
          <p:nvPr/>
        </p:nvPicPr>
        <p:blipFill>
          <a:blip r:embed="rId4"/>
          <a:stretch>
            <a:fillRect/>
          </a:stretch>
        </p:blipFill>
        <p:spPr>
          <a:xfrm>
            <a:off x="8705850" y="1885950"/>
            <a:ext cx="981074" cy="538288"/>
          </a:xfrm>
          <a:prstGeom prst="rect">
            <a:avLst/>
          </a:prstGeom>
        </p:spPr>
      </p:pic>
      <p:pic>
        <p:nvPicPr>
          <p:cNvPr id="12" name="Picture 11">
            <a:extLst>
              <a:ext uri="{FF2B5EF4-FFF2-40B4-BE49-F238E27FC236}">
                <a16:creationId xmlns:a16="http://schemas.microsoft.com/office/drawing/2014/main" id="{B969CB23-9349-CD90-FDBB-9567AA969BD6}"/>
              </a:ext>
            </a:extLst>
          </p:cNvPr>
          <p:cNvPicPr>
            <a:picLocks noChangeAspect="1"/>
          </p:cNvPicPr>
          <p:nvPr/>
        </p:nvPicPr>
        <p:blipFill>
          <a:blip r:embed="rId4"/>
          <a:stretch>
            <a:fillRect/>
          </a:stretch>
        </p:blipFill>
        <p:spPr>
          <a:xfrm>
            <a:off x="619124" y="2276475"/>
            <a:ext cx="1076325" cy="590550"/>
          </a:xfrm>
          <a:prstGeom prst="rect">
            <a:avLst/>
          </a:prstGeom>
        </p:spPr>
      </p:pic>
      <p:pic>
        <p:nvPicPr>
          <p:cNvPr id="13" name="Picture 12">
            <a:extLst>
              <a:ext uri="{FF2B5EF4-FFF2-40B4-BE49-F238E27FC236}">
                <a16:creationId xmlns:a16="http://schemas.microsoft.com/office/drawing/2014/main" id="{D7F2A7B1-E90E-7BFE-8111-8C6F9F43D1D5}"/>
              </a:ext>
            </a:extLst>
          </p:cNvPr>
          <p:cNvPicPr>
            <a:picLocks noChangeAspect="1"/>
          </p:cNvPicPr>
          <p:nvPr/>
        </p:nvPicPr>
        <p:blipFill>
          <a:blip r:embed="rId4"/>
          <a:stretch>
            <a:fillRect/>
          </a:stretch>
        </p:blipFill>
        <p:spPr>
          <a:xfrm>
            <a:off x="8705850" y="2390776"/>
            <a:ext cx="989524" cy="542924"/>
          </a:xfrm>
          <a:prstGeom prst="rect">
            <a:avLst/>
          </a:prstGeom>
        </p:spPr>
      </p:pic>
      <p:pic>
        <p:nvPicPr>
          <p:cNvPr id="15" name="Picture 14">
            <a:extLst>
              <a:ext uri="{FF2B5EF4-FFF2-40B4-BE49-F238E27FC236}">
                <a16:creationId xmlns:a16="http://schemas.microsoft.com/office/drawing/2014/main" id="{EF37FF13-0254-02E1-1A0B-D6E63727BC02}"/>
              </a:ext>
            </a:extLst>
          </p:cNvPr>
          <p:cNvPicPr>
            <a:picLocks noChangeAspect="1"/>
          </p:cNvPicPr>
          <p:nvPr/>
        </p:nvPicPr>
        <p:blipFill>
          <a:blip r:embed="rId5"/>
          <a:stretch>
            <a:fillRect/>
          </a:stretch>
        </p:blipFill>
        <p:spPr>
          <a:xfrm>
            <a:off x="9434512" y="838200"/>
            <a:ext cx="1877467" cy="552450"/>
          </a:xfrm>
          <a:prstGeom prst="rect">
            <a:avLst/>
          </a:prstGeom>
        </p:spPr>
      </p:pic>
    </p:spTree>
    <p:custDataLst>
      <p:tags r:id="rId1"/>
    </p:custDataLst>
    <p:extLst>
      <p:ext uri="{BB962C8B-B14F-4D97-AF65-F5344CB8AC3E}">
        <p14:creationId xmlns:p14="http://schemas.microsoft.com/office/powerpoint/2010/main" val="376227634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nodeType="clickEffect">
                                  <p:stCondLst>
                                    <p:cond delay="0"/>
                                  </p:stCondLst>
                                  <p:childTnLst>
                                    <p:animEffect transition="out" filter="randombar(horizontal)">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nodeType="clickEffect">
                                  <p:stCondLst>
                                    <p:cond delay="0"/>
                                  </p:stCondLst>
                                  <p:childTnLst>
                                    <p:animEffect transition="out" filter="randombar(horizontal)">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75615" y="0"/>
            <a:ext cx="11365865" cy="6858000"/>
            <a:chOff x="749" y="0"/>
            <a:chExt cx="17899" cy="10800"/>
          </a:xfrm>
        </p:grpSpPr>
        <p:sp>
          <p:nvSpPr>
            <p:cNvPr id="4" name="矩形 3"/>
            <p:cNvSpPr/>
            <p:nvPr/>
          </p:nvSpPr>
          <p:spPr>
            <a:xfrm>
              <a:off x="4374" y="0"/>
              <a:ext cx="10452" cy="10800"/>
            </a:xfrm>
            <a:prstGeom prst="rect">
              <a:avLst/>
            </a:prstGeom>
            <a:solidFill>
              <a:srgbClr val="51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5" name="矩形 4"/>
            <p:cNvSpPr/>
            <p:nvPr/>
          </p:nvSpPr>
          <p:spPr>
            <a:xfrm>
              <a:off x="749" y="694"/>
              <a:ext cx="17899" cy="9645"/>
            </a:xfrm>
            <a:prstGeom prst="rect">
              <a:avLst/>
            </a:prstGeom>
            <a:solidFill>
              <a:schemeClr val="bg1"/>
            </a:solidFill>
            <a:ln>
              <a:noFill/>
            </a:ln>
            <a:effectLst>
              <a:outerShdw blurRad="304800" dist="2413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grpSp>
      <p:sp>
        <p:nvSpPr>
          <p:cNvPr id="9" name="文本框 8"/>
          <p:cNvSpPr txBox="1"/>
          <p:nvPr/>
        </p:nvSpPr>
        <p:spPr>
          <a:xfrm>
            <a:off x="919607" y="542948"/>
            <a:ext cx="10528681" cy="1200329"/>
          </a:xfrm>
          <a:prstGeom prst="rect">
            <a:avLst/>
          </a:prstGeom>
          <a:solidFill>
            <a:schemeClr val="bg1"/>
          </a:solidFill>
          <a:ln w="12700" cmpd="sng">
            <a:noFill/>
            <a:prstDash val="solid"/>
          </a:ln>
        </p:spPr>
        <p:txBody>
          <a:bodyPr wrap="square" rtlCol="0">
            <a:spAutoFit/>
          </a:bodyPr>
          <a:lstStyle/>
          <a:p>
            <a:pPr lvl="0">
              <a:defRPr/>
            </a:pP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3.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Viết</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4 – 5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câu</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về</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chủ</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đề</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tự</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chọn</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trong</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đó</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có</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sử</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dụng</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các</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từ</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a:t>
            </a:r>
            <a:endParaRPr kumimoji="0" lang="en-US" altLang="zh-CN"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字魂100号-方方先锋体" panose="00000500000000000000" charset="-122"/>
            </a:endParaRPr>
          </a:p>
        </p:txBody>
      </p:sp>
      <p:pic>
        <p:nvPicPr>
          <p:cNvPr id="7" name="Picture 6">
            <a:extLst>
              <a:ext uri="{FF2B5EF4-FFF2-40B4-BE49-F238E27FC236}">
                <a16:creationId xmlns:a16="http://schemas.microsoft.com/office/drawing/2014/main" id="{52BDC6E3-36FE-92FA-F14C-F9716B923675}"/>
              </a:ext>
            </a:extLst>
          </p:cNvPr>
          <p:cNvPicPr>
            <a:picLocks noChangeAspect="1"/>
          </p:cNvPicPr>
          <p:nvPr/>
        </p:nvPicPr>
        <p:blipFill>
          <a:blip r:embed="rId4"/>
          <a:stretch>
            <a:fillRect/>
          </a:stretch>
        </p:blipFill>
        <p:spPr>
          <a:xfrm>
            <a:off x="1309687" y="2238374"/>
            <a:ext cx="2674105" cy="1400175"/>
          </a:xfrm>
          <a:prstGeom prst="rect">
            <a:avLst/>
          </a:prstGeom>
        </p:spPr>
      </p:pic>
      <p:pic>
        <p:nvPicPr>
          <p:cNvPr id="15" name="Picture 14">
            <a:extLst>
              <a:ext uri="{FF2B5EF4-FFF2-40B4-BE49-F238E27FC236}">
                <a16:creationId xmlns:a16="http://schemas.microsoft.com/office/drawing/2014/main" id="{39AF020B-59AA-CEE0-4101-2E3CEDE07A1A}"/>
              </a:ext>
            </a:extLst>
          </p:cNvPr>
          <p:cNvPicPr>
            <a:picLocks noChangeAspect="1"/>
          </p:cNvPicPr>
          <p:nvPr/>
        </p:nvPicPr>
        <p:blipFill>
          <a:blip r:embed="rId5"/>
          <a:stretch>
            <a:fillRect/>
          </a:stretch>
        </p:blipFill>
        <p:spPr>
          <a:xfrm>
            <a:off x="4624387" y="2162175"/>
            <a:ext cx="2844743" cy="1428750"/>
          </a:xfrm>
          <a:prstGeom prst="rect">
            <a:avLst/>
          </a:prstGeom>
        </p:spPr>
      </p:pic>
      <p:pic>
        <p:nvPicPr>
          <p:cNvPr id="17" name="Picture 16">
            <a:extLst>
              <a:ext uri="{FF2B5EF4-FFF2-40B4-BE49-F238E27FC236}">
                <a16:creationId xmlns:a16="http://schemas.microsoft.com/office/drawing/2014/main" id="{11F288A4-6A1A-94F7-D4FF-598E11118AF3}"/>
              </a:ext>
            </a:extLst>
          </p:cNvPr>
          <p:cNvPicPr>
            <a:picLocks noChangeAspect="1"/>
          </p:cNvPicPr>
          <p:nvPr/>
        </p:nvPicPr>
        <p:blipFill>
          <a:blip r:embed="rId6"/>
          <a:stretch>
            <a:fillRect/>
          </a:stretch>
        </p:blipFill>
        <p:spPr>
          <a:xfrm>
            <a:off x="8253412" y="2243137"/>
            <a:ext cx="2767013" cy="1353560"/>
          </a:xfrm>
          <a:prstGeom prst="rect">
            <a:avLst/>
          </a:prstGeom>
        </p:spPr>
      </p:pic>
    </p:spTree>
    <p:custDataLst>
      <p:tags r:id="rId1"/>
    </p:custDataLst>
    <p:extLst>
      <p:ext uri="{BB962C8B-B14F-4D97-AF65-F5344CB8AC3E}">
        <p14:creationId xmlns:p14="http://schemas.microsoft.com/office/powerpoint/2010/main" val="2942892876"/>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75615" y="0"/>
            <a:ext cx="11365865" cy="6858000"/>
            <a:chOff x="749" y="0"/>
            <a:chExt cx="17899" cy="10800"/>
          </a:xfrm>
        </p:grpSpPr>
        <p:sp>
          <p:nvSpPr>
            <p:cNvPr id="4" name="矩形 3"/>
            <p:cNvSpPr/>
            <p:nvPr/>
          </p:nvSpPr>
          <p:spPr>
            <a:xfrm>
              <a:off x="4374" y="0"/>
              <a:ext cx="10452" cy="10800"/>
            </a:xfrm>
            <a:prstGeom prst="rect">
              <a:avLst/>
            </a:prstGeom>
            <a:solidFill>
              <a:srgbClr val="51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5" name="矩形 4"/>
            <p:cNvSpPr/>
            <p:nvPr/>
          </p:nvSpPr>
          <p:spPr>
            <a:xfrm>
              <a:off x="749" y="694"/>
              <a:ext cx="17899" cy="9645"/>
            </a:xfrm>
            <a:prstGeom prst="rect">
              <a:avLst/>
            </a:prstGeom>
            <a:solidFill>
              <a:schemeClr val="bg1"/>
            </a:solidFill>
            <a:ln>
              <a:noFill/>
            </a:ln>
            <a:effectLst>
              <a:outerShdw blurRad="304800" dist="2413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grpSp>
      <p:pic>
        <p:nvPicPr>
          <p:cNvPr id="7" name="Picture 6">
            <a:extLst>
              <a:ext uri="{FF2B5EF4-FFF2-40B4-BE49-F238E27FC236}">
                <a16:creationId xmlns:a16="http://schemas.microsoft.com/office/drawing/2014/main" id="{52BDC6E3-36FE-92FA-F14C-F9716B923675}"/>
              </a:ext>
            </a:extLst>
          </p:cNvPr>
          <p:cNvPicPr>
            <a:picLocks noChangeAspect="1"/>
          </p:cNvPicPr>
          <p:nvPr/>
        </p:nvPicPr>
        <p:blipFill>
          <a:blip r:embed="rId4"/>
          <a:stretch>
            <a:fillRect/>
          </a:stretch>
        </p:blipFill>
        <p:spPr>
          <a:xfrm>
            <a:off x="871537" y="2486024"/>
            <a:ext cx="2674105" cy="1400175"/>
          </a:xfrm>
          <a:prstGeom prst="rect">
            <a:avLst/>
          </a:prstGeom>
        </p:spPr>
      </p:pic>
      <p:grpSp>
        <p:nvGrpSpPr>
          <p:cNvPr id="2" name="Group 1">
            <a:extLst>
              <a:ext uri="{FF2B5EF4-FFF2-40B4-BE49-F238E27FC236}">
                <a16:creationId xmlns:a16="http://schemas.microsoft.com/office/drawing/2014/main" id="{8A8A8D3A-8D25-7049-CCE0-530596C0D350}"/>
              </a:ext>
            </a:extLst>
          </p:cNvPr>
          <p:cNvGrpSpPr/>
          <p:nvPr/>
        </p:nvGrpSpPr>
        <p:grpSpPr>
          <a:xfrm>
            <a:off x="3876675" y="1302347"/>
            <a:ext cx="7515225" cy="4374553"/>
            <a:chOff x="6812132" y="1469859"/>
            <a:chExt cx="4470911" cy="1681555"/>
          </a:xfrm>
        </p:grpSpPr>
        <p:sp>
          <p:nvSpPr>
            <p:cNvPr id="3" name="矩形: 圆角 7">
              <a:extLst>
                <a:ext uri="{FF2B5EF4-FFF2-40B4-BE49-F238E27FC236}">
                  <a16:creationId xmlns:a16="http://schemas.microsoft.com/office/drawing/2014/main" id="{9ABE0F6C-7AE2-3BE7-D9A7-7B1F0CE06C53}"/>
                </a:ext>
              </a:extLst>
            </p:cNvPr>
            <p:cNvSpPr/>
            <p:nvPr/>
          </p:nvSpPr>
          <p:spPr>
            <a:xfrm>
              <a:off x="6812132" y="1469859"/>
              <a:ext cx="4470911" cy="1681555"/>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endParaRPr>
            </a:p>
          </p:txBody>
        </p:sp>
        <p:sp>
          <p:nvSpPr>
            <p:cNvPr id="6" name="TextBox 5">
              <a:extLst>
                <a:ext uri="{FF2B5EF4-FFF2-40B4-BE49-F238E27FC236}">
                  <a16:creationId xmlns:a16="http://schemas.microsoft.com/office/drawing/2014/main" id="{C782DE34-8987-C1AD-DC83-38943643527B}"/>
                </a:ext>
              </a:extLst>
            </p:cNvPr>
            <p:cNvSpPr txBox="1"/>
            <p:nvPr/>
          </p:nvSpPr>
          <p:spPr>
            <a:xfrm>
              <a:off x="6979071" y="1537492"/>
              <a:ext cx="4209653" cy="1549831"/>
            </a:xfrm>
            <a:prstGeom prst="rect">
              <a:avLst/>
            </a:prstGeom>
            <a:noFill/>
          </p:spPr>
          <p:txBody>
            <a:bodyPr wrap="square" rtlCol="0">
              <a:spAutoFit/>
            </a:bodyPr>
            <a:lstStyle/>
            <a:p>
              <a:pPr algn="just"/>
              <a:r>
                <a:rPr lang="vi-VN" sz="3200" dirty="0">
                  <a:effectLst/>
                  <a:latin typeface="Cambria" panose="02040503050406030204" pitchFamily="18" charset="0"/>
                  <a:ea typeface="Cambria" panose="02040503050406030204" pitchFamily="18" charset="0"/>
                </a:rPr>
                <a:t>VD: Đêm qua nằm ngủ, em đã </a:t>
              </a:r>
              <a:r>
                <a:rPr lang="vi-VN" sz="3200" b="1" dirty="0">
                  <a:solidFill>
                    <a:srgbClr val="FF0000"/>
                  </a:solidFill>
                  <a:effectLst/>
                  <a:latin typeface="Cambria" panose="02040503050406030204" pitchFamily="18" charset="0"/>
                  <a:ea typeface="Cambria" panose="02040503050406030204" pitchFamily="18" charset="0"/>
                </a:rPr>
                <a:t>mơ</a:t>
              </a:r>
              <a:r>
                <a:rPr lang="vi-VN" sz="3200" dirty="0">
                  <a:effectLst/>
                  <a:latin typeface="Cambria" panose="02040503050406030204" pitchFamily="18" charset="0"/>
                  <a:ea typeface="Cambria" panose="02040503050406030204" pitchFamily="18" charset="0"/>
                </a:rPr>
                <a:t> thấy một một sự việc kì lạ. Em bị lạc trong một khu rừng đầy hoa lá. Bên bờ suối,  một bà tiên  có mái tóc trắng như mây, khuôn mặt hồng hào, phúc hậu. Bà tiên cho em ăn quả đào và ban cho em một điều ước. Em chưa kịp nói với bà điều ước thì em đã bị mẹ gọi dậy.</a:t>
              </a:r>
              <a:endParaRPr lang="en-US" sz="6000" b="1" dirty="0">
                <a:latin typeface="Cambria" panose="02040503050406030204" pitchFamily="18" charset="0"/>
                <a:ea typeface="Cambria" panose="02040503050406030204" pitchFamily="18" charset="0"/>
              </a:endParaRPr>
            </a:p>
          </p:txBody>
        </p:sp>
      </p:grpSp>
    </p:spTree>
    <p:custDataLst>
      <p:tags r:id="rId1"/>
    </p:custDataLst>
    <p:extLst>
      <p:ext uri="{BB962C8B-B14F-4D97-AF65-F5344CB8AC3E}">
        <p14:creationId xmlns:p14="http://schemas.microsoft.com/office/powerpoint/2010/main" val="1522700633"/>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777613" y="0"/>
            <a:ext cx="6636775" cy="6858000"/>
          </a:xfrm>
          <a:prstGeom prst="rect">
            <a:avLst/>
          </a:prstGeom>
          <a:solidFill>
            <a:srgbClr val="51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8" name="矩形 7"/>
          <p:cNvSpPr/>
          <p:nvPr/>
        </p:nvSpPr>
        <p:spPr>
          <a:xfrm rot="10800000" flipV="1">
            <a:off x="1095307" y="1236926"/>
            <a:ext cx="7668985" cy="3398292"/>
          </a:xfrm>
          <a:prstGeom prst="rect">
            <a:avLst/>
          </a:prstGeom>
          <a:solidFill>
            <a:srgbClr val="0A848B"/>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21" name="矩形 20"/>
          <p:cNvSpPr/>
          <p:nvPr/>
        </p:nvSpPr>
        <p:spPr>
          <a:xfrm>
            <a:off x="3014525" y="2099940"/>
            <a:ext cx="7712598" cy="3251653"/>
          </a:xfrm>
          <a:prstGeom prst="rect">
            <a:avLst/>
          </a:prstGeom>
          <a:solidFill>
            <a:schemeClr val="bg1"/>
          </a:solidFill>
          <a:ln>
            <a:noFill/>
          </a:ln>
          <a:effectLst>
            <a:outerShdw blurRad="304800" dist="2413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pic>
        <p:nvPicPr>
          <p:cNvPr id="9" name="图片 8" descr="C:\Users\Am'be'r\Desktop\13.png13"/>
          <p:cNvPicPr>
            <a:picLocks noChangeAspect="1"/>
          </p:cNvPicPr>
          <p:nvPr/>
        </p:nvPicPr>
        <p:blipFill>
          <a:blip r:embed="rId4"/>
          <a:srcRect/>
          <a:stretch>
            <a:fillRect/>
          </a:stretch>
        </p:blipFill>
        <p:spPr>
          <a:xfrm>
            <a:off x="1898459" y="2291737"/>
            <a:ext cx="3986530" cy="2689607"/>
          </a:xfrm>
          <a:prstGeom prst="rect">
            <a:avLst/>
          </a:prstGeom>
        </p:spPr>
      </p:pic>
      <p:pic>
        <p:nvPicPr>
          <p:cNvPr id="3" name="Picture 2">
            <a:extLst>
              <a:ext uri="{FF2B5EF4-FFF2-40B4-BE49-F238E27FC236}">
                <a16:creationId xmlns:a16="http://schemas.microsoft.com/office/drawing/2014/main" id="{D6FF50C1-C8A1-2F57-F49E-807FAF5CE438}"/>
              </a:ext>
            </a:extLst>
          </p:cNvPr>
          <p:cNvPicPr>
            <a:picLocks noChangeAspect="1"/>
          </p:cNvPicPr>
          <p:nvPr/>
        </p:nvPicPr>
        <p:blipFill>
          <a:blip r:embed="rId5"/>
          <a:stretch>
            <a:fillRect/>
          </a:stretch>
        </p:blipFill>
        <p:spPr>
          <a:xfrm>
            <a:off x="6229349" y="2358616"/>
            <a:ext cx="3844961" cy="2765432"/>
          </a:xfrm>
          <a:prstGeom prst="rect">
            <a:avLst/>
          </a:prstGeom>
        </p:spPr>
      </p:pic>
    </p:spTree>
    <p:custDataLst>
      <p:tags r:id="rId1"/>
    </p:custDataLst>
    <p:extLst>
      <p:ext uri="{BB962C8B-B14F-4D97-AF65-F5344CB8AC3E}">
        <p14:creationId xmlns:p14="http://schemas.microsoft.com/office/powerpoint/2010/main" val="1202161298"/>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93171" y="705394"/>
            <a:ext cx="5020849" cy="1310996"/>
          </a:xfrm>
          <a:prstGeom prst="roundRect">
            <a:avLst/>
          </a:prstGeom>
          <a:solidFill>
            <a:schemeClr val="bg1">
              <a:alpha val="58000"/>
            </a:schemeClr>
          </a:solidFill>
          <a:ln w="38100">
            <a:solidFill>
              <a:schemeClr val="accent2">
                <a:lumMod val="75000"/>
              </a:schemeClr>
            </a:solidFill>
            <a:prstDash val="lgDashDo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Tính từ là gì?</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Rounded Rectangle 18"/>
          <p:cNvSpPr/>
          <p:nvPr/>
        </p:nvSpPr>
        <p:spPr>
          <a:xfrm>
            <a:off x="3886201" y="2338177"/>
            <a:ext cx="6152606" cy="1499306"/>
          </a:xfrm>
          <a:prstGeom prst="roundRect">
            <a:avLst/>
          </a:prstGeom>
          <a:solidFill>
            <a:schemeClr val="bg1">
              <a:alpha val="54000"/>
            </a:schemeClr>
          </a:solidFill>
          <a:ln w="38100">
            <a:solidFill>
              <a:schemeClr val="accent1">
                <a:lumMod val="50000"/>
              </a:schemeClr>
            </a:solidFill>
            <a:prstDash val="lgDashDot"/>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a:t>
            </a:r>
            <a:r>
              <a:rPr kumimoji="0" lang="vi-VN" sz="2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Tính từ là từ miêu tả đặc điểm (hình dáng, màu sắc, âm thanh, hương vị,...)</a:t>
            </a:r>
            <a:endPar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Rounded Rectangle 21"/>
          <p:cNvSpPr/>
          <p:nvPr/>
        </p:nvSpPr>
        <p:spPr>
          <a:xfrm>
            <a:off x="3909603" y="4029205"/>
            <a:ext cx="6152606" cy="1138759"/>
          </a:xfrm>
          <a:prstGeom prst="roundRect">
            <a:avLst/>
          </a:prstGeom>
          <a:solidFill>
            <a:schemeClr val="bg1">
              <a:alpha val="54000"/>
            </a:schemeClr>
          </a:solidFill>
          <a:ln w="38100">
            <a:solidFill>
              <a:srgbClr val="FF0000"/>
            </a:solidFill>
            <a:prstDash val="lgDashDot"/>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a:t>
            </a:r>
            <a:r>
              <a:rPr kumimoji="0" lang="vi-VN" sz="2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Tính từ là từ </a:t>
            </a:r>
            <a:r>
              <a:rPr kumimoji="0" lang="en-US" sz="2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chỉ</a:t>
            </a:r>
            <a:r>
              <a:rPr kumimoji="0" lang="vi-VN" sz="2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tính chất của sự vật, hoạt động, trạng thái,...</a:t>
            </a:r>
            <a:endPar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Rounded Rectangle 22"/>
          <p:cNvSpPr/>
          <p:nvPr/>
        </p:nvSpPr>
        <p:spPr>
          <a:xfrm>
            <a:off x="3909603" y="5359686"/>
            <a:ext cx="6152606" cy="1116065"/>
          </a:xfrm>
          <a:prstGeom prst="roundRect">
            <a:avLst/>
          </a:prstGeom>
          <a:solidFill>
            <a:schemeClr val="bg1">
              <a:alpha val="54000"/>
            </a:schemeClr>
          </a:solidFill>
          <a:ln w="38100">
            <a:solidFill>
              <a:srgbClr val="00B050"/>
            </a:solidFill>
            <a:prstDash val="lgDashDot"/>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 Cả 2 đáp án trên</a:t>
            </a:r>
            <a:endPar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4" name="Picture 23"/>
          <p:cNvPicPr>
            <a:picLocks noChangeAspect="1"/>
          </p:cNvPicPr>
          <p:nvPr/>
        </p:nvPicPr>
        <p:blipFill>
          <a:blip r:embed="rId6">
            <a:extLst>
              <a:ext uri="{BEBA8EAE-BF5A-486C-A8C5-ECC9F3942E4B}">
                <a14:imgProps xmlns:a14="http://schemas.microsoft.com/office/drawing/2010/main">
                  <a14:imgLayer r:embed="rId7">
                    <a14:imgEffect>
                      <a14:backgroundRemoval t="1207" b="96378" l="10000" r="90000">
                        <a14:foregroundMark x1="31892" y1="83099" x2="37568" y2="89537"/>
                        <a14:foregroundMark x1="37027" y1="80885" x2="36757" y2="85111"/>
                        <a14:foregroundMark x1="56757" y1="84909" x2="56757" y2="89336"/>
                      </a14:backgroundRemoval>
                    </a14:imgEffect>
                  </a14:imgLayer>
                </a14:imgProps>
              </a:ext>
              <a:ext uri="{28A0092B-C50C-407E-A947-70E740481C1C}">
                <a14:useLocalDpi xmlns:a14="http://schemas.microsoft.com/office/drawing/2010/main" val="0"/>
              </a:ext>
            </a:extLst>
          </a:blip>
          <a:stretch>
            <a:fillRect/>
          </a:stretch>
        </p:blipFill>
        <p:spPr>
          <a:xfrm>
            <a:off x="0" y="2292887"/>
            <a:ext cx="3524250" cy="4733925"/>
          </a:xfrm>
          <a:prstGeom prst="rect">
            <a:avLst/>
          </a:prstGeom>
          <a:ln>
            <a:noFill/>
          </a:ln>
          <a:effectLst>
            <a:outerShdw blurRad="292100" dist="139700" dir="2700000" algn="tl" rotWithShape="0">
              <a:srgbClr val="333333">
                <a:alpha val="65000"/>
              </a:srgbClr>
            </a:outerShdw>
          </a:effectLst>
        </p:spPr>
      </p:pic>
      <p:pic>
        <p:nvPicPr>
          <p:cNvPr id="26" name="Picture 25">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58285" y="5575831"/>
            <a:ext cx="1047706" cy="1116065"/>
          </a:xfrm>
          <a:prstGeom prst="rect">
            <a:avLst/>
          </a:prstGeom>
        </p:spPr>
      </p:pic>
      <p:sp>
        <p:nvSpPr>
          <p:cNvPr id="2" name="Oval 1">
            <a:extLst>
              <a:ext uri="{FF2B5EF4-FFF2-40B4-BE49-F238E27FC236}">
                <a16:creationId xmlns:a16="http://schemas.microsoft.com/office/drawing/2014/main" id="{ED996F93-93E6-4E01-A955-FC104C5C6281}"/>
              </a:ext>
            </a:extLst>
          </p:cNvPr>
          <p:cNvSpPr/>
          <p:nvPr/>
        </p:nvSpPr>
        <p:spPr>
          <a:xfrm>
            <a:off x="3909603" y="5575831"/>
            <a:ext cx="642805" cy="705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Am-thanh-tra-loi-dung-www_nhacchuongvui_com">
            <a:hlinkClick r:id="" action="ppaction://media"/>
            <a:extLst>
              <a:ext uri="{FF2B5EF4-FFF2-40B4-BE49-F238E27FC236}">
                <a16:creationId xmlns:a16="http://schemas.microsoft.com/office/drawing/2014/main" id="{0A919B08-2E6C-4400-9FA9-C8FC3ABB7694}"/>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095375" y="2364410"/>
            <a:ext cx="609600" cy="609600"/>
          </a:xfrm>
          <a:prstGeom prst="rect">
            <a:avLst/>
          </a:prstGeom>
        </p:spPr>
      </p:pic>
    </p:spTree>
    <p:custDataLst>
      <p:tags r:id="rId1"/>
    </p:custDataLst>
    <p:extLst>
      <p:ext uri="{BB962C8B-B14F-4D97-AF65-F5344CB8AC3E}">
        <p14:creationId xmlns:p14="http://schemas.microsoft.com/office/powerpoint/2010/main" val="4713964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 presetClass="mediacall" presetSubtype="0" fill="hold" nodeType="withEffect">
                                  <p:stCondLst>
                                    <p:cond delay="0"/>
                                  </p:stCondLst>
                                  <p:childTnLst>
                                    <p:cmd type="call" cmd="playFrom(0.0)">
                                      <p:cBhvr>
                                        <p:cTn id="9" dur="808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3"/>
                </p:tgtEl>
              </p:cMediaNode>
            </p:audio>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19794" y="705394"/>
            <a:ext cx="8961119" cy="1310996"/>
          </a:xfrm>
          <a:prstGeom prst="roundRect">
            <a:avLst/>
          </a:prstGeom>
          <a:solidFill>
            <a:schemeClr val="bg1">
              <a:alpha val="58000"/>
            </a:schemeClr>
          </a:solidFill>
          <a:ln w="38100">
            <a:solidFill>
              <a:schemeClr val="accent2">
                <a:lumMod val="75000"/>
              </a:schemeClr>
            </a:solidFill>
            <a:prstDash val="lgDashDo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Trong các từ sau, từ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nào</a:t>
            </a: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a:t>
            </a: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động</a:t>
            </a: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từ</a:t>
            </a: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p:sp>
        <p:nvSpPr>
          <p:cNvPr id="19" name="Rounded Rectangle 18"/>
          <p:cNvSpPr/>
          <p:nvPr/>
        </p:nvSpPr>
        <p:spPr>
          <a:xfrm>
            <a:off x="3886201" y="2668693"/>
            <a:ext cx="6152606" cy="796835"/>
          </a:xfrm>
          <a:prstGeom prst="roundRect">
            <a:avLst/>
          </a:prstGeom>
          <a:solidFill>
            <a:schemeClr val="bg1">
              <a:alpha val="54000"/>
            </a:schemeClr>
          </a:solidFill>
          <a:ln w="38100">
            <a:solidFill>
              <a:schemeClr val="accent1">
                <a:lumMod val="50000"/>
              </a:schemeClr>
            </a:solidFill>
            <a:prstDash val="lgDashDot"/>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Hoa</a:t>
            </a: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hồng</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Rounded Rectangle 21"/>
          <p:cNvSpPr/>
          <p:nvPr/>
        </p:nvSpPr>
        <p:spPr>
          <a:xfrm>
            <a:off x="3909603" y="4137779"/>
            <a:ext cx="6152606" cy="796835"/>
          </a:xfrm>
          <a:prstGeom prst="roundRect">
            <a:avLst/>
          </a:prstGeom>
          <a:solidFill>
            <a:schemeClr val="bg1">
              <a:alpha val="54000"/>
            </a:schemeClr>
          </a:solidFill>
          <a:ln w="38100">
            <a:solidFill>
              <a:srgbClr val="FF0000"/>
            </a:solidFill>
            <a:prstDash val="lgDashDot"/>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chạy</a:t>
            </a:r>
            <a:r>
              <a:rPr kumimoji="0" lang="en-US" sz="36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bộ</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Rounded Rectangle 22"/>
          <p:cNvSpPr/>
          <p:nvPr/>
        </p:nvSpPr>
        <p:spPr>
          <a:xfrm>
            <a:off x="3909603" y="5467658"/>
            <a:ext cx="6152606" cy="796835"/>
          </a:xfrm>
          <a:prstGeom prst="roundRect">
            <a:avLst/>
          </a:prstGeom>
          <a:solidFill>
            <a:schemeClr val="bg1">
              <a:alpha val="54000"/>
            </a:schemeClr>
          </a:solidFill>
          <a:ln w="38100">
            <a:solidFill>
              <a:srgbClr val="00B050"/>
            </a:solidFill>
            <a:prstDash val="lgDashDot"/>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hồng</a:t>
            </a:r>
            <a:r>
              <a:rPr kumimoji="0" lang="en-US" sz="36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nhạt</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4" name="Picture 23"/>
          <p:cNvPicPr>
            <a:picLocks noChangeAspect="1"/>
          </p:cNvPicPr>
          <p:nvPr/>
        </p:nvPicPr>
        <p:blipFill>
          <a:blip r:embed="rId5">
            <a:extLst>
              <a:ext uri="{BEBA8EAE-BF5A-486C-A8C5-ECC9F3942E4B}">
                <a14:imgProps xmlns:a14="http://schemas.microsoft.com/office/drawing/2010/main">
                  <a14:imgLayer r:embed="rId6">
                    <a14:imgEffect>
                      <a14:backgroundRemoval t="1207" b="96378" l="10000" r="90000">
                        <a14:foregroundMark x1="31892" y1="83099" x2="37568" y2="89537"/>
                        <a14:foregroundMark x1="37027" y1="80885" x2="36757" y2="85111"/>
                        <a14:foregroundMark x1="56757" y1="84909" x2="56757" y2="89336"/>
                      </a14:backgroundRemoval>
                    </a14:imgEffect>
                  </a14:imgLayer>
                </a14:imgProps>
              </a:ext>
              <a:ext uri="{28A0092B-C50C-407E-A947-70E740481C1C}">
                <a14:useLocalDpi xmlns:a14="http://schemas.microsoft.com/office/drawing/2010/main" val="0"/>
              </a:ext>
            </a:extLst>
          </a:blip>
          <a:stretch>
            <a:fillRect/>
          </a:stretch>
        </p:blipFill>
        <p:spPr>
          <a:xfrm>
            <a:off x="0" y="2292887"/>
            <a:ext cx="3524250" cy="4733925"/>
          </a:xfrm>
          <a:prstGeom prst="rect">
            <a:avLst/>
          </a:prstGeom>
          <a:ln>
            <a:noFill/>
          </a:ln>
          <a:effectLst>
            <a:outerShdw blurRad="292100" dist="139700" dir="2700000" algn="tl" rotWithShape="0">
              <a:srgbClr val="333333">
                <a:alpha val="65000"/>
              </a:srgbClr>
            </a:outerShdw>
          </a:effectLst>
        </p:spPr>
      </p:pic>
      <p:pic>
        <p:nvPicPr>
          <p:cNvPr id="11" name="Picture 10">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58285" y="5575831"/>
            <a:ext cx="1047706" cy="1116065"/>
          </a:xfrm>
          <a:prstGeom prst="rect">
            <a:avLst/>
          </a:prstGeom>
        </p:spPr>
      </p:pic>
    </p:spTree>
    <p:custDataLst>
      <p:tags r:id="rId1"/>
    </p:custDataLst>
    <p:extLst>
      <p:ext uri="{BB962C8B-B14F-4D97-AF65-F5344CB8AC3E}">
        <p14:creationId xmlns:p14="http://schemas.microsoft.com/office/powerpoint/2010/main" val="39899643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23"/>
                                        </p:tgtEl>
                                      </p:cBhvr>
                                    </p:animEffect>
                                    <p:set>
                                      <p:cBhvr>
                                        <p:cTn id="29" dur="1" fill="hold">
                                          <p:stCondLst>
                                            <p:cond delay="499"/>
                                          </p:stCondLst>
                                        </p:cTn>
                                        <p:tgtEl>
                                          <p:spTgt spid="23"/>
                                        </p:tgtEl>
                                        <p:attrNameLst>
                                          <p:attrName>style.visibility</p:attrName>
                                        </p:attrNameLst>
                                      </p:cBhvr>
                                      <p:to>
                                        <p:strVal val="hidden"/>
                                      </p:to>
                                    </p:set>
                                  </p:childTnLst>
                                </p:cTn>
                              </p:par>
                              <p:par>
                                <p:cTn id="30" presetID="32" presetClass="emph" presetSubtype="0" fill="hold" grpId="1" nodeType="withEffect">
                                  <p:stCondLst>
                                    <p:cond delay="0"/>
                                  </p:stCondLst>
                                  <p:childTnLst>
                                    <p:animRot by="120000">
                                      <p:cBhvr>
                                        <p:cTn id="31" dur="100" fill="hold">
                                          <p:stCondLst>
                                            <p:cond delay="0"/>
                                          </p:stCondLst>
                                        </p:cTn>
                                        <p:tgtEl>
                                          <p:spTgt spid="22"/>
                                        </p:tgtEl>
                                        <p:attrNameLst>
                                          <p:attrName>r</p:attrName>
                                        </p:attrNameLst>
                                      </p:cBhvr>
                                    </p:animRot>
                                    <p:animRot by="-240000">
                                      <p:cBhvr>
                                        <p:cTn id="32" dur="200" fill="hold">
                                          <p:stCondLst>
                                            <p:cond delay="200"/>
                                          </p:stCondLst>
                                        </p:cTn>
                                        <p:tgtEl>
                                          <p:spTgt spid="22"/>
                                        </p:tgtEl>
                                        <p:attrNameLst>
                                          <p:attrName>r</p:attrName>
                                        </p:attrNameLst>
                                      </p:cBhvr>
                                    </p:animRot>
                                    <p:animRot by="240000">
                                      <p:cBhvr>
                                        <p:cTn id="33" dur="200" fill="hold">
                                          <p:stCondLst>
                                            <p:cond delay="400"/>
                                          </p:stCondLst>
                                        </p:cTn>
                                        <p:tgtEl>
                                          <p:spTgt spid="22"/>
                                        </p:tgtEl>
                                        <p:attrNameLst>
                                          <p:attrName>r</p:attrName>
                                        </p:attrNameLst>
                                      </p:cBhvr>
                                    </p:animRot>
                                    <p:animRot by="-240000">
                                      <p:cBhvr>
                                        <p:cTn id="34" dur="200" fill="hold">
                                          <p:stCondLst>
                                            <p:cond delay="600"/>
                                          </p:stCondLst>
                                        </p:cTn>
                                        <p:tgtEl>
                                          <p:spTgt spid="22"/>
                                        </p:tgtEl>
                                        <p:attrNameLst>
                                          <p:attrName>r</p:attrName>
                                        </p:attrNameLst>
                                      </p:cBhvr>
                                    </p:animRot>
                                    <p:animRot by="120000">
                                      <p:cBhvr>
                                        <p:cTn id="35" dur="200" fill="hold">
                                          <p:stCondLst>
                                            <p:cond delay="800"/>
                                          </p:stCondLst>
                                        </p:cTn>
                                        <p:tgtEl>
                                          <p:spTgt spid="22"/>
                                        </p:tgtEl>
                                        <p:attrNameLst>
                                          <p:attrName>r</p:attrName>
                                        </p:attrNameLst>
                                      </p:cBhvr>
                                    </p:animRot>
                                  </p:childTnLst>
                                  <p:subTnLst>
                                    <p:audio>
                                      <p:cMediaNode>
                                        <p:cTn display="0" masterRel="sameClick">
                                          <p:stCondLst>
                                            <p:cond evt="begin" delay="0">
                                              <p:tn val="30"/>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2" grpId="0" animBg="1"/>
      <p:bldP spid="22" grpId="1" animBg="1"/>
      <p:bldP spid="23" grpId="0" animBg="1"/>
      <p:bldP spid="2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19794" y="705394"/>
            <a:ext cx="8961119" cy="1310996"/>
          </a:xfrm>
          <a:prstGeom prst="roundRect">
            <a:avLst/>
          </a:prstGeom>
          <a:solidFill>
            <a:schemeClr val="bg1">
              <a:alpha val="58000"/>
            </a:schemeClr>
          </a:solidFill>
          <a:ln w="38100">
            <a:solidFill>
              <a:schemeClr val="accent2">
                <a:lumMod val="75000"/>
              </a:schemeClr>
            </a:solidFill>
            <a:prstDash val="lgDashDo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Trong các từ sau, từ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nào</a:t>
            </a: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không</a:t>
            </a: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phải</a:t>
            </a: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a:t>
            </a: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danh</a:t>
            </a: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từ</a:t>
            </a: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p:sp>
        <p:nvSpPr>
          <p:cNvPr id="19" name="Rounded Rectangle 18"/>
          <p:cNvSpPr/>
          <p:nvPr/>
        </p:nvSpPr>
        <p:spPr>
          <a:xfrm>
            <a:off x="3886201" y="2668693"/>
            <a:ext cx="6152606" cy="796835"/>
          </a:xfrm>
          <a:prstGeom prst="roundRect">
            <a:avLst/>
          </a:prstGeom>
          <a:solidFill>
            <a:schemeClr val="bg1">
              <a:alpha val="54000"/>
            </a:schemeClr>
          </a:solidFill>
          <a:ln w="38100">
            <a:solidFill>
              <a:schemeClr val="accent1">
                <a:lumMod val="50000"/>
              </a:schemeClr>
            </a:solidFill>
            <a:prstDash val="lgDashDot"/>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Ngôi</a:t>
            </a:r>
            <a:r>
              <a:rPr kumimoji="0" lang="en-US" sz="40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nhà</a:t>
            </a:r>
            <a:endPar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Rounded Rectangle 21"/>
          <p:cNvSpPr/>
          <p:nvPr/>
        </p:nvSpPr>
        <p:spPr>
          <a:xfrm>
            <a:off x="3909603" y="4137779"/>
            <a:ext cx="6152606" cy="796835"/>
          </a:xfrm>
          <a:prstGeom prst="roundRect">
            <a:avLst/>
          </a:prstGeom>
          <a:solidFill>
            <a:schemeClr val="bg1">
              <a:alpha val="54000"/>
            </a:schemeClr>
          </a:solidFill>
          <a:ln w="38100">
            <a:solidFill>
              <a:srgbClr val="FF0000"/>
            </a:solidFill>
            <a:prstDash val="lgDashDot"/>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Lá</a:t>
            </a:r>
            <a:r>
              <a:rPr kumimoji="0" lang="en-US" sz="40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cờ</a:t>
            </a:r>
            <a:endPar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Rounded Rectangle 22"/>
          <p:cNvSpPr/>
          <p:nvPr/>
        </p:nvSpPr>
        <p:spPr>
          <a:xfrm>
            <a:off x="3909603" y="5467658"/>
            <a:ext cx="6152606" cy="796835"/>
          </a:xfrm>
          <a:prstGeom prst="roundRect">
            <a:avLst/>
          </a:prstGeom>
          <a:solidFill>
            <a:schemeClr val="bg1">
              <a:alpha val="54000"/>
            </a:schemeClr>
          </a:solidFill>
          <a:ln w="38100">
            <a:solidFill>
              <a:srgbClr val="00B050"/>
            </a:solidFill>
            <a:prstDash val="lgDashDot"/>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 </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P</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hấp</a:t>
            </a:r>
            <a:r>
              <a:rPr kumimoji="0" lang="en-US" sz="40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phới</a:t>
            </a:r>
            <a:endPar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4" name="Picture 23"/>
          <p:cNvPicPr>
            <a:picLocks noChangeAspect="1"/>
          </p:cNvPicPr>
          <p:nvPr/>
        </p:nvPicPr>
        <p:blipFill>
          <a:blip r:embed="rId5">
            <a:extLst>
              <a:ext uri="{BEBA8EAE-BF5A-486C-A8C5-ECC9F3942E4B}">
                <a14:imgProps xmlns:a14="http://schemas.microsoft.com/office/drawing/2010/main">
                  <a14:imgLayer r:embed="rId6">
                    <a14:imgEffect>
                      <a14:backgroundRemoval t="1207" b="96378" l="10000" r="90000">
                        <a14:foregroundMark x1="31892" y1="83099" x2="37568" y2="89537"/>
                        <a14:foregroundMark x1="37027" y1="80885" x2="36757" y2="85111"/>
                        <a14:foregroundMark x1="56757" y1="84909" x2="56757" y2="89336"/>
                      </a14:backgroundRemoval>
                    </a14:imgEffect>
                  </a14:imgLayer>
                </a14:imgProps>
              </a:ext>
              <a:ext uri="{28A0092B-C50C-407E-A947-70E740481C1C}">
                <a14:useLocalDpi xmlns:a14="http://schemas.microsoft.com/office/drawing/2010/main" val="0"/>
              </a:ext>
            </a:extLst>
          </a:blip>
          <a:stretch>
            <a:fillRect/>
          </a:stretch>
        </p:blipFill>
        <p:spPr>
          <a:xfrm>
            <a:off x="0" y="2292887"/>
            <a:ext cx="3524250" cy="4733925"/>
          </a:xfrm>
          <a:prstGeom prst="rect">
            <a:avLst/>
          </a:prstGeom>
          <a:ln>
            <a:noFill/>
          </a:ln>
          <a:effectLst>
            <a:outerShdw blurRad="292100" dist="139700" dir="2700000" algn="tl" rotWithShape="0">
              <a:srgbClr val="333333">
                <a:alpha val="65000"/>
              </a:srgbClr>
            </a:outerShdw>
          </a:effectLst>
        </p:spPr>
      </p:pic>
      <p:pic>
        <p:nvPicPr>
          <p:cNvPr id="11" name="Picture 10">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58285" y="5575831"/>
            <a:ext cx="1047706" cy="1116065"/>
          </a:xfrm>
          <a:prstGeom prst="rect">
            <a:avLst/>
          </a:prstGeom>
        </p:spPr>
      </p:pic>
    </p:spTree>
    <p:custDataLst>
      <p:tags r:id="rId1"/>
    </p:custDataLst>
    <p:extLst>
      <p:ext uri="{BB962C8B-B14F-4D97-AF65-F5344CB8AC3E}">
        <p14:creationId xmlns:p14="http://schemas.microsoft.com/office/powerpoint/2010/main" val="29198737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22"/>
                                        </p:tgtEl>
                                      </p:cBhvr>
                                    </p:animEffect>
                                    <p:set>
                                      <p:cBhvr>
                                        <p:cTn id="29" dur="1" fill="hold">
                                          <p:stCondLst>
                                            <p:cond delay="499"/>
                                          </p:stCondLst>
                                        </p:cTn>
                                        <p:tgtEl>
                                          <p:spTgt spid="22"/>
                                        </p:tgtEl>
                                        <p:attrNameLst>
                                          <p:attrName>style.visibility</p:attrName>
                                        </p:attrNameLst>
                                      </p:cBhvr>
                                      <p:to>
                                        <p:strVal val="hidden"/>
                                      </p:to>
                                    </p:set>
                                  </p:childTnLst>
                                </p:cTn>
                              </p:par>
                              <p:par>
                                <p:cTn id="30" presetID="32" presetClass="emph" presetSubtype="0" fill="hold" grpId="1" nodeType="withEffect">
                                  <p:stCondLst>
                                    <p:cond delay="0"/>
                                  </p:stCondLst>
                                  <p:childTnLst>
                                    <p:animRot by="120000">
                                      <p:cBhvr>
                                        <p:cTn id="31" dur="100" fill="hold">
                                          <p:stCondLst>
                                            <p:cond delay="0"/>
                                          </p:stCondLst>
                                        </p:cTn>
                                        <p:tgtEl>
                                          <p:spTgt spid="23"/>
                                        </p:tgtEl>
                                        <p:attrNameLst>
                                          <p:attrName>r</p:attrName>
                                        </p:attrNameLst>
                                      </p:cBhvr>
                                    </p:animRot>
                                    <p:animRot by="-240000">
                                      <p:cBhvr>
                                        <p:cTn id="32" dur="200" fill="hold">
                                          <p:stCondLst>
                                            <p:cond delay="200"/>
                                          </p:stCondLst>
                                        </p:cTn>
                                        <p:tgtEl>
                                          <p:spTgt spid="23"/>
                                        </p:tgtEl>
                                        <p:attrNameLst>
                                          <p:attrName>r</p:attrName>
                                        </p:attrNameLst>
                                      </p:cBhvr>
                                    </p:animRot>
                                    <p:animRot by="240000">
                                      <p:cBhvr>
                                        <p:cTn id="33" dur="200" fill="hold">
                                          <p:stCondLst>
                                            <p:cond delay="400"/>
                                          </p:stCondLst>
                                        </p:cTn>
                                        <p:tgtEl>
                                          <p:spTgt spid="23"/>
                                        </p:tgtEl>
                                        <p:attrNameLst>
                                          <p:attrName>r</p:attrName>
                                        </p:attrNameLst>
                                      </p:cBhvr>
                                    </p:animRot>
                                    <p:animRot by="-240000">
                                      <p:cBhvr>
                                        <p:cTn id="34" dur="200" fill="hold">
                                          <p:stCondLst>
                                            <p:cond delay="600"/>
                                          </p:stCondLst>
                                        </p:cTn>
                                        <p:tgtEl>
                                          <p:spTgt spid="23"/>
                                        </p:tgtEl>
                                        <p:attrNameLst>
                                          <p:attrName>r</p:attrName>
                                        </p:attrNameLst>
                                      </p:cBhvr>
                                    </p:animRot>
                                    <p:animRot by="120000">
                                      <p:cBhvr>
                                        <p:cTn id="35" dur="200" fill="hold">
                                          <p:stCondLst>
                                            <p:cond delay="800"/>
                                          </p:stCondLst>
                                        </p:cTn>
                                        <p:tgtEl>
                                          <p:spTgt spid="23"/>
                                        </p:tgtEl>
                                        <p:attrNameLst>
                                          <p:attrName>r</p:attrName>
                                        </p:attrNameLst>
                                      </p:cBhvr>
                                    </p:animRot>
                                  </p:childTnLst>
                                  <p:subTnLst>
                                    <p:audio>
                                      <p:cMediaNode>
                                        <p:cTn display="0" masterRel="sameClick">
                                          <p:stCondLst>
                                            <p:cond evt="begin" delay="0">
                                              <p:tn val="30"/>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2" grpId="0" animBg="1"/>
      <p:bldP spid="22" grpId="1" animBg="1"/>
      <p:bldP spid="23" grpId="0" animBg="1"/>
      <p:bldP spid="2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5"/>
          <p:cNvPicPr>
            <a:picLocks noChangeAspect="1"/>
          </p:cNvPicPr>
          <p:nvPr/>
        </p:nvPicPr>
        <p:blipFill>
          <a:blip r:embed="rId4"/>
          <a:stretch>
            <a:fillRect/>
          </a:stretch>
        </p:blipFill>
        <p:spPr>
          <a:xfrm>
            <a:off x="2729865" y="0"/>
            <a:ext cx="6636385" cy="6858635"/>
          </a:xfrm>
          <a:prstGeom prst="rect">
            <a:avLst/>
          </a:prstGeom>
          <a:effectLst/>
        </p:spPr>
      </p:pic>
      <p:pic>
        <p:nvPicPr>
          <p:cNvPr id="5" name="图片 4" descr="11"/>
          <p:cNvPicPr>
            <a:picLocks noChangeAspect="1"/>
          </p:cNvPicPr>
          <p:nvPr/>
        </p:nvPicPr>
        <p:blipFill>
          <a:blip r:embed="rId5"/>
          <a:stretch>
            <a:fillRect/>
          </a:stretch>
        </p:blipFill>
        <p:spPr>
          <a:xfrm>
            <a:off x="11597640" y="0"/>
            <a:ext cx="67437" cy="6760770"/>
          </a:xfrm>
          <a:prstGeom prst="rect">
            <a:avLst/>
          </a:prstGeom>
        </p:spPr>
      </p:pic>
      <p:pic>
        <p:nvPicPr>
          <p:cNvPr id="6" name="图片 5" descr="12"/>
          <p:cNvPicPr preferRelativeResize="0"/>
          <p:nvPr/>
        </p:nvPicPr>
        <p:blipFill>
          <a:blip r:embed="rId6"/>
          <a:stretch>
            <a:fillRect/>
          </a:stretch>
        </p:blipFill>
        <p:spPr>
          <a:xfrm>
            <a:off x="0" y="478155"/>
            <a:ext cx="4204741" cy="36000"/>
          </a:xfrm>
          <a:prstGeom prst="rect">
            <a:avLst/>
          </a:prstGeom>
        </p:spPr>
      </p:pic>
      <p:sp>
        <p:nvSpPr>
          <p:cNvPr id="8" name="矩形 7"/>
          <p:cNvSpPr/>
          <p:nvPr/>
        </p:nvSpPr>
        <p:spPr>
          <a:xfrm>
            <a:off x="581026" y="1025525"/>
            <a:ext cx="10512832" cy="4958715"/>
          </a:xfrm>
          <a:prstGeom prst="rect">
            <a:avLst/>
          </a:prstGeom>
          <a:solidFill>
            <a:schemeClr val="bg1"/>
          </a:solidFill>
          <a:ln w="38100">
            <a:solidFill>
              <a:schemeClr val="tx1"/>
            </a:solidFill>
          </a:ln>
          <a:effectLst>
            <a:glow rad="63500">
              <a:schemeClr val="accent1">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cs"/>
            </a:endParaRPr>
          </a:p>
        </p:txBody>
      </p:sp>
      <p:grpSp>
        <p:nvGrpSpPr>
          <p:cNvPr id="14" name="组合 13"/>
          <p:cNvGrpSpPr/>
          <p:nvPr/>
        </p:nvGrpSpPr>
        <p:grpSpPr>
          <a:xfrm>
            <a:off x="1366203" y="4750371"/>
            <a:ext cx="8968740" cy="2146300"/>
            <a:chOff x="2332" y="6262"/>
            <a:chExt cx="14124" cy="3380"/>
          </a:xfrm>
        </p:grpSpPr>
        <p:pic>
          <p:nvPicPr>
            <p:cNvPr id="7" name="图片 6" descr="13"/>
            <p:cNvPicPr>
              <a:picLocks noChangeAspect="1"/>
            </p:cNvPicPr>
            <p:nvPr/>
          </p:nvPicPr>
          <p:blipFill>
            <a:blip r:embed="rId7"/>
            <a:stretch>
              <a:fillRect/>
            </a:stretch>
          </p:blipFill>
          <p:spPr>
            <a:xfrm>
              <a:off x="2332" y="6262"/>
              <a:ext cx="5008" cy="3380"/>
            </a:xfrm>
            <a:prstGeom prst="rect">
              <a:avLst/>
            </a:prstGeom>
          </p:spPr>
        </p:pic>
        <p:pic>
          <p:nvPicPr>
            <p:cNvPr id="9" name="图片 8" descr="13"/>
            <p:cNvPicPr>
              <a:picLocks noChangeAspect="1"/>
            </p:cNvPicPr>
            <p:nvPr/>
          </p:nvPicPr>
          <p:blipFill>
            <a:blip r:embed="rId7"/>
            <a:stretch>
              <a:fillRect/>
            </a:stretch>
          </p:blipFill>
          <p:spPr>
            <a:xfrm>
              <a:off x="7096" y="6262"/>
              <a:ext cx="5008" cy="3380"/>
            </a:xfrm>
            <a:prstGeom prst="rect">
              <a:avLst/>
            </a:prstGeom>
          </p:spPr>
        </p:pic>
        <p:pic>
          <p:nvPicPr>
            <p:cNvPr id="13" name="图片 12" descr="13"/>
            <p:cNvPicPr>
              <a:picLocks noChangeAspect="1"/>
            </p:cNvPicPr>
            <p:nvPr/>
          </p:nvPicPr>
          <p:blipFill>
            <a:blip r:embed="rId7"/>
            <a:stretch>
              <a:fillRect/>
            </a:stretch>
          </p:blipFill>
          <p:spPr>
            <a:xfrm>
              <a:off x="11448" y="6262"/>
              <a:ext cx="5008" cy="3380"/>
            </a:xfrm>
            <a:prstGeom prst="rect">
              <a:avLst/>
            </a:prstGeom>
          </p:spPr>
        </p:pic>
      </p:grpSp>
      <p:sp>
        <p:nvSpPr>
          <p:cNvPr id="17" name="矩形 6">
            <a:extLst>
              <a:ext uri="{FF2B5EF4-FFF2-40B4-BE49-F238E27FC236}">
                <a16:creationId xmlns:a16="http://schemas.microsoft.com/office/drawing/2014/main" id="{AF038A5A-7482-490A-872F-8D39DA9242CB}"/>
              </a:ext>
            </a:extLst>
          </p:cNvPr>
          <p:cNvSpPr/>
          <p:nvPr/>
        </p:nvSpPr>
        <p:spPr>
          <a:xfrm>
            <a:off x="-1492628" y="1967218"/>
            <a:ext cx="14660139" cy="221599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3800" b="1" i="0" u="none" strike="noStrike" kern="1200" cap="none" spc="0" normalizeH="0" baseline="0" noProof="0" dirty="0" err="1">
                <a:ln w="38100">
                  <a:solidFill>
                    <a:srgbClr val="450016"/>
                  </a:solidFill>
                </a:ln>
                <a:solidFill>
                  <a:srgbClr val="00B0F0"/>
                </a:solidFill>
                <a:effectLst>
                  <a:outerShdw blurRad="38100" dist="38100" dir="2700000" algn="tl">
                    <a:srgbClr val="000000">
                      <a:alpha val="43137"/>
                    </a:srgbClr>
                  </a:outerShdw>
                </a:effectLst>
                <a:uLnTx/>
                <a:uFillTx/>
                <a:latin typeface="#9Slide07 IcielSoup of Justice" pitchFamily="2" charset="0"/>
                <a:ea typeface="字魂151号-联盟综艺体" panose="00000500000000000000" pitchFamily="2" charset="-122"/>
                <a:cs typeface="等线" panose="020B0604020202020204" charset="-122"/>
                <a:sym typeface="字魂58号-创中黑" panose="00000500000000000000" pitchFamily="2" charset="-122"/>
              </a:rPr>
              <a:t>Tạm</a:t>
            </a:r>
            <a:r>
              <a:rPr kumimoji="0" lang="en-US" altLang="zh-CN" sz="13800" b="1" i="0" u="none" strike="noStrike" kern="1200" cap="none" spc="0" normalizeH="0" baseline="0" noProof="0" dirty="0">
                <a:ln w="38100">
                  <a:solidFill>
                    <a:srgbClr val="450016"/>
                  </a:solidFill>
                </a:ln>
                <a:solidFill>
                  <a:srgbClr val="00B0F0"/>
                </a:solidFill>
                <a:effectLst>
                  <a:outerShdw blurRad="38100" dist="38100" dir="2700000" algn="tl">
                    <a:srgbClr val="000000">
                      <a:alpha val="43137"/>
                    </a:srgbClr>
                  </a:outerShdw>
                </a:effectLst>
                <a:uLnTx/>
                <a:uFillTx/>
                <a:latin typeface="#9Slide07 IcielSoup of Justice" pitchFamily="2" charset="0"/>
                <a:ea typeface="字魂151号-联盟综艺体" panose="00000500000000000000" pitchFamily="2" charset="-122"/>
                <a:cs typeface="等线" panose="020B0604020202020204" charset="-122"/>
                <a:sym typeface="字魂58号-创中黑" panose="00000500000000000000" pitchFamily="2" charset="-122"/>
              </a:rPr>
              <a:t> </a:t>
            </a:r>
            <a:r>
              <a:rPr kumimoji="0" lang="en-US" altLang="zh-CN" sz="13800" b="1" i="0" u="none" strike="noStrike" kern="1200" cap="none" spc="0" normalizeH="0" baseline="0" noProof="0" dirty="0" err="1">
                <a:ln w="38100">
                  <a:solidFill>
                    <a:srgbClr val="450016"/>
                  </a:solidFill>
                </a:ln>
                <a:solidFill>
                  <a:srgbClr val="00B0F0"/>
                </a:solidFill>
                <a:effectLst>
                  <a:outerShdw blurRad="38100" dist="38100" dir="2700000" algn="tl">
                    <a:srgbClr val="000000">
                      <a:alpha val="43137"/>
                    </a:srgbClr>
                  </a:outerShdw>
                </a:effectLst>
                <a:uLnTx/>
                <a:uFillTx/>
                <a:latin typeface="#9Slide07 IcielSoup of Justice" pitchFamily="2" charset="0"/>
                <a:ea typeface="字魂151号-联盟综艺体" panose="00000500000000000000" pitchFamily="2" charset="-122"/>
                <a:cs typeface="等线" panose="020B0604020202020204" charset="-122"/>
                <a:sym typeface="字魂58号-创中黑" panose="00000500000000000000" pitchFamily="2" charset="-122"/>
              </a:rPr>
              <a:t>biệt</a:t>
            </a:r>
            <a:r>
              <a:rPr kumimoji="0" lang="en-US" altLang="zh-CN" sz="13800" b="1" i="0" u="none" strike="noStrike" kern="1200" cap="none" spc="0" normalizeH="0" baseline="0" noProof="0" dirty="0">
                <a:ln w="38100">
                  <a:solidFill>
                    <a:srgbClr val="450016"/>
                  </a:solidFill>
                </a:ln>
                <a:solidFill>
                  <a:srgbClr val="00B0F0"/>
                </a:solidFill>
                <a:effectLst>
                  <a:outerShdw blurRad="38100" dist="38100" dir="2700000" algn="tl">
                    <a:srgbClr val="000000">
                      <a:alpha val="43137"/>
                    </a:srgbClr>
                  </a:outerShdw>
                </a:effectLst>
                <a:uLnTx/>
                <a:uFillTx/>
                <a:latin typeface="#9Slide07 IcielSoup of Justice" pitchFamily="2" charset="0"/>
                <a:ea typeface="字魂151号-联盟综艺体" panose="00000500000000000000" pitchFamily="2" charset="-122"/>
                <a:cs typeface="等线" panose="020B0604020202020204" charset="-122"/>
                <a:sym typeface="字魂58号-创中黑" panose="00000500000000000000" pitchFamily="2" charset="-122"/>
              </a:rPr>
              <a:t> </a:t>
            </a:r>
            <a:r>
              <a:rPr kumimoji="0" lang="en-US" altLang="zh-CN" sz="13800" b="1" i="0" u="none" strike="noStrike" kern="1200" cap="none" spc="0" normalizeH="0" baseline="0" noProof="0" dirty="0" err="1">
                <a:ln w="38100">
                  <a:solidFill>
                    <a:srgbClr val="450016"/>
                  </a:solidFill>
                </a:ln>
                <a:solidFill>
                  <a:srgbClr val="00B0F0"/>
                </a:solidFill>
                <a:effectLst>
                  <a:outerShdw blurRad="38100" dist="38100" dir="2700000" algn="tl">
                    <a:srgbClr val="000000">
                      <a:alpha val="43137"/>
                    </a:srgbClr>
                  </a:outerShdw>
                </a:effectLst>
                <a:uLnTx/>
                <a:uFillTx/>
                <a:latin typeface="#9Slide07 IcielSoup of Justice" pitchFamily="2" charset="0"/>
                <a:ea typeface="字魂151号-联盟综艺体" panose="00000500000000000000" pitchFamily="2" charset="-122"/>
                <a:cs typeface="等线" panose="020B0604020202020204" charset="-122"/>
                <a:sym typeface="字魂58号-创中黑" panose="00000500000000000000" pitchFamily="2" charset="-122"/>
              </a:rPr>
              <a:t>nhé</a:t>
            </a:r>
            <a:r>
              <a:rPr kumimoji="0" lang="en-US" altLang="zh-CN" sz="13800" b="1" i="0" u="none" strike="noStrike" kern="1200" cap="none" spc="0" normalizeH="0" baseline="0" noProof="0" dirty="0">
                <a:ln w="38100">
                  <a:solidFill>
                    <a:srgbClr val="450016"/>
                  </a:solidFill>
                </a:ln>
                <a:solidFill>
                  <a:srgbClr val="00B0F0"/>
                </a:solidFill>
                <a:effectLst>
                  <a:outerShdw blurRad="38100" dist="38100" dir="2700000" algn="tl">
                    <a:srgbClr val="000000">
                      <a:alpha val="43137"/>
                    </a:srgbClr>
                  </a:outerShdw>
                </a:effectLst>
                <a:uLnTx/>
                <a:uFillTx/>
                <a:latin typeface="#9Slide07 IcielSoup of Justice" pitchFamily="2" charset="0"/>
                <a:ea typeface="字魂151号-联盟综艺体" panose="00000500000000000000" pitchFamily="2" charset="-122"/>
                <a:cs typeface="等线" panose="020B0604020202020204" charset="-122"/>
                <a:sym typeface="字魂58号-创中黑" panose="00000500000000000000" pitchFamily="2" charset="-122"/>
              </a:rPr>
              <a:t>!</a:t>
            </a:r>
            <a:endParaRPr kumimoji="0" lang="zh-CN" altLang="en-US" sz="13800" b="1" i="0" u="none" strike="noStrike" kern="1200" cap="none" spc="0" normalizeH="0" baseline="0" noProof="0" dirty="0">
              <a:ln w="38100">
                <a:solidFill>
                  <a:srgbClr val="450016"/>
                </a:solidFill>
              </a:ln>
              <a:solidFill>
                <a:srgbClr val="00B0F0"/>
              </a:solidFill>
              <a:effectLst>
                <a:outerShdw blurRad="38100" dist="38100" dir="2700000" algn="tl">
                  <a:srgbClr val="000000">
                    <a:alpha val="43137"/>
                  </a:srgbClr>
                </a:outerShdw>
              </a:effectLst>
              <a:uLnTx/>
              <a:uFillTx/>
              <a:latin typeface="#9Slide07 IcielSoup of Justice" pitchFamily="2" charset="0"/>
              <a:ea typeface="字魂151号-联盟综艺体" panose="00000500000000000000" pitchFamily="2" charset="-122"/>
              <a:cs typeface="等线" panose="020B0604020202020204" charset="-122"/>
              <a:sym typeface="字魂58号-创中黑" panose="00000500000000000000" pitchFamily="2" charset="-122"/>
            </a:endParaRPr>
          </a:p>
        </p:txBody>
      </p:sp>
    </p:spTree>
    <p:custDataLst>
      <p:tags r:id="rId1"/>
    </p:custDataLst>
    <p:extLst>
      <p:ext uri="{BB962C8B-B14F-4D97-AF65-F5344CB8AC3E}">
        <p14:creationId xmlns:p14="http://schemas.microsoft.com/office/powerpoint/2010/main" val="4009327503"/>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linds(horizontal)">
                                      <p:cBhvr>
                                        <p:cTn id="33" dur="500"/>
                                        <p:tgtEl>
                                          <p:spTgt spid="14"/>
                                        </p:tgtEl>
                                      </p:cBhvr>
                                    </p:animEffect>
                                  </p:childTnLst>
                                </p:cTn>
                              </p:par>
                              <p:par>
                                <p:cTn id="34" presetID="2" presetClass="entr" presetSubtype="4"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D069010C-F2A6-4482-B507-8D143D53B146}"/>
              </a:ext>
            </a:extLst>
          </p:cNvPr>
          <p:cNvSpPr txBox="1">
            <a:spLocks noGrp="1"/>
          </p:cNvSpPr>
          <p:nvPr>
            <p:ph idx="1"/>
          </p:nvPr>
        </p:nvSpPr>
        <p:spPr>
          <a:xfrm>
            <a:off x="1046018" y="523297"/>
            <a:ext cx="10515600" cy="4093428"/>
          </a:xfrm>
          <a:prstGeom prst="rect">
            <a:avLst/>
          </a:prstGeom>
        </p:spPr>
        <p:txBody>
          <a:bodyPr wrap="square">
            <a:spAutoFit/>
          </a:bodyPr>
          <a:lstStyle>
            <a:defPPr>
              <a:defRPr lang="zh-CN"/>
            </a:defPPr>
          </a:lstStyle>
          <a:p>
            <a:pPr>
              <a:lnSpc>
                <a:spcPct val="150000"/>
              </a:lnSpc>
              <a:spcAft>
                <a:spcPts val="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I. YÊU CẦU CẦN ĐẠT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Nhận biết được sự khác biệt giữa danh từ, động từ, tình từ.</a:t>
            </a:r>
          </a:p>
          <a:p>
            <a:pPr>
              <a:lnSpc>
                <a:spcPct val="150000"/>
              </a:lnSpc>
              <a:spcAft>
                <a:spcPts val="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Biết sử dụng danh từ,động từ, tính từ đúng ngữ cảnh.</a:t>
            </a:r>
          </a:p>
          <a:p>
            <a:pPr>
              <a:lnSpc>
                <a:spcPct val="150000"/>
              </a:lnSpc>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HSKT học hòa nhập: Nhận biết được sự khác biệt giữa danh từ, động từ, tình từ.</a:t>
            </a:r>
          </a:p>
          <a:p>
            <a:pPr algn="just">
              <a:lnSpc>
                <a:spcPct val="150000"/>
              </a:lnSpc>
              <a:spcAft>
                <a:spcPts val="0"/>
              </a:spcAft>
            </a:pPr>
            <a:r>
              <a:rPr lang="en-US" sz="2000" b="1" dirty="0">
                <a:latin typeface="Times New Roman" panose="02020603050405020304" pitchFamily="18" charset="0"/>
                <a:cs typeface="Times New Roman" panose="02020603050405020304" pitchFamily="18" charset="0"/>
              </a:rPr>
              <a:t>*Từ đó HS hình thành và Phát triển năng lực, phẩm chất:</a:t>
            </a:r>
            <a:endParaRPr lang="en-US" sz="2000" dirty="0">
              <a:latin typeface="Times New Roman" panose="02020603050405020304" pitchFamily="18" charset="0"/>
              <a:cs typeface="Times New Roman" panose="02020603050405020304" pitchFamily="18" charset="0"/>
            </a:endParaRPr>
          </a:p>
          <a:p>
            <a:pPr algn="just">
              <a:lnSpc>
                <a:spcPct val="150000"/>
              </a:lnSpc>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Năng lực ngôn ngữ, giao tiếp và hợp tác, giải quyết vấn đề sáng tạo.</a:t>
            </a:r>
          </a:p>
          <a:p>
            <a:pPr>
              <a:lnSpc>
                <a:spcPct val="150000"/>
              </a:lnSpc>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Phẩm chất: chăm chỉ, trách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000" dirty="0" smtClean="0">
                <a:latin typeface="Times New Roman" panose="02020603050405020304" pitchFamily="18" charset="0"/>
                <a:ea typeface="Calibri" panose="020F0502020204030204" pitchFamily="34" charset="0"/>
              </a:rPr>
              <a:t>.</a:t>
            </a:r>
            <a:endParaRPr lang="en-US" sz="2000" dirty="0">
              <a:latin typeface="Times New Roman" panose="02020603050405020304" pitchFamily="18" charset="0"/>
              <a:ea typeface="Calibri" panose="020F0502020204030204" pitchFamily="34" charset="0"/>
            </a:endParaRPr>
          </a:p>
        </p:txBody>
      </p:sp>
      <p:grpSp>
        <p:nvGrpSpPr>
          <p:cNvPr id="5" name="组合 13"/>
          <p:cNvGrpSpPr/>
          <p:nvPr/>
        </p:nvGrpSpPr>
        <p:grpSpPr>
          <a:xfrm>
            <a:off x="1393912" y="4616725"/>
            <a:ext cx="8968740" cy="2146300"/>
            <a:chOff x="2332" y="6262"/>
            <a:chExt cx="14124" cy="3380"/>
          </a:xfrm>
        </p:grpSpPr>
        <p:pic>
          <p:nvPicPr>
            <p:cNvPr id="6" name="图片 6" descr="13"/>
            <p:cNvPicPr>
              <a:picLocks noChangeAspect="1"/>
            </p:cNvPicPr>
            <p:nvPr/>
          </p:nvPicPr>
          <p:blipFill>
            <a:blip r:embed="rId4"/>
            <a:stretch>
              <a:fillRect/>
            </a:stretch>
          </p:blipFill>
          <p:spPr>
            <a:xfrm>
              <a:off x="2332" y="6262"/>
              <a:ext cx="5008" cy="3380"/>
            </a:xfrm>
            <a:prstGeom prst="rect">
              <a:avLst/>
            </a:prstGeom>
          </p:spPr>
        </p:pic>
        <p:pic>
          <p:nvPicPr>
            <p:cNvPr id="7" name="图片 8" descr="13"/>
            <p:cNvPicPr>
              <a:picLocks noChangeAspect="1"/>
            </p:cNvPicPr>
            <p:nvPr/>
          </p:nvPicPr>
          <p:blipFill>
            <a:blip r:embed="rId4"/>
            <a:stretch>
              <a:fillRect/>
            </a:stretch>
          </p:blipFill>
          <p:spPr>
            <a:xfrm>
              <a:off x="7096" y="6262"/>
              <a:ext cx="5008" cy="3380"/>
            </a:xfrm>
            <a:prstGeom prst="rect">
              <a:avLst/>
            </a:prstGeom>
          </p:spPr>
        </p:pic>
        <p:pic>
          <p:nvPicPr>
            <p:cNvPr id="8" name="图片 12" descr="13"/>
            <p:cNvPicPr>
              <a:picLocks noChangeAspect="1"/>
            </p:cNvPicPr>
            <p:nvPr/>
          </p:nvPicPr>
          <p:blipFill>
            <a:blip r:embed="rId4"/>
            <a:stretch>
              <a:fillRect/>
            </a:stretch>
          </p:blipFill>
          <p:spPr>
            <a:xfrm>
              <a:off x="11448" y="6262"/>
              <a:ext cx="5008" cy="3380"/>
            </a:xfrm>
            <a:prstGeom prst="rect">
              <a:avLst/>
            </a:prstGeom>
          </p:spPr>
        </p:pic>
      </p:grpSp>
    </p:spTree>
    <p:custDataLst>
      <p:tags r:id="rId1"/>
    </p:custDataLst>
    <p:extLst>
      <p:ext uri="{BB962C8B-B14F-4D97-AF65-F5344CB8AC3E}">
        <p14:creationId xmlns:p14="http://schemas.microsoft.com/office/powerpoint/2010/main" val="68512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777613" y="0"/>
            <a:ext cx="6636775" cy="6858000"/>
          </a:xfrm>
          <a:prstGeom prst="rect">
            <a:avLst/>
          </a:prstGeom>
          <a:solidFill>
            <a:srgbClr val="51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8" name="矩形 7"/>
          <p:cNvSpPr/>
          <p:nvPr/>
        </p:nvSpPr>
        <p:spPr>
          <a:xfrm rot="10800000" flipV="1">
            <a:off x="1095307" y="1236926"/>
            <a:ext cx="7668985" cy="3398292"/>
          </a:xfrm>
          <a:prstGeom prst="rect">
            <a:avLst/>
          </a:prstGeom>
          <a:solidFill>
            <a:srgbClr val="0A848B"/>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21" name="矩形 20"/>
          <p:cNvSpPr/>
          <p:nvPr/>
        </p:nvSpPr>
        <p:spPr>
          <a:xfrm>
            <a:off x="3014525" y="2099940"/>
            <a:ext cx="7712598" cy="3251653"/>
          </a:xfrm>
          <a:prstGeom prst="rect">
            <a:avLst/>
          </a:prstGeom>
          <a:solidFill>
            <a:schemeClr val="bg1"/>
          </a:solidFill>
          <a:ln>
            <a:noFill/>
          </a:ln>
          <a:effectLst>
            <a:outerShdw blurRad="304800" dist="2413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pic>
        <p:nvPicPr>
          <p:cNvPr id="9" name="图片 8" descr="C:\Users\Am'be'r\Desktop\13.png13"/>
          <p:cNvPicPr>
            <a:picLocks noChangeAspect="1"/>
          </p:cNvPicPr>
          <p:nvPr/>
        </p:nvPicPr>
        <p:blipFill>
          <a:blip r:embed="rId4"/>
          <a:srcRect/>
          <a:stretch>
            <a:fillRect/>
          </a:stretch>
        </p:blipFill>
        <p:spPr>
          <a:xfrm>
            <a:off x="1898459" y="2291737"/>
            <a:ext cx="3986530" cy="2689607"/>
          </a:xfrm>
          <a:prstGeom prst="rect">
            <a:avLst/>
          </a:prstGeom>
        </p:spPr>
      </p:pic>
      <p:pic>
        <p:nvPicPr>
          <p:cNvPr id="2" name="Picture 1"/>
          <p:cNvPicPr>
            <a:picLocks noChangeAspect="1"/>
          </p:cNvPicPr>
          <p:nvPr/>
        </p:nvPicPr>
        <p:blipFill>
          <a:blip r:embed="rId5"/>
          <a:stretch>
            <a:fillRect/>
          </a:stretch>
        </p:blipFill>
        <p:spPr>
          <a:xfrm>
            <a:off x="5398672" y="2291737"/>
            <a:ext cx="5047926" cy="3359187"/>
          </a:xfrm>
          <a:prstGeom prst="rect">
            <a:avLst/>
          </a:prstGeom>
        </p:spPr>
      </p:pic>
    </p:spTree>
    <p:custDataLst>
      <p:tags r:id="rId1"/>
    </p:custDataLst>
    <p:extLst>
      <p:ext uri="{BB962C8B-B14F-4D97-AF65-F5344CB8AC3E}">
        <p14:creationId xmlns:p14="http://schemas.microsoft.com/office/powerpoint/2010/main" val="4199359020"/>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21"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DC5FC8-ADA8-28C9-9D48-B69A59AF1AE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0" y="-16834"/>
            <a:ext cx="12192000" cy="6858000"/>
          </a:xfrm>
          <a:prstGeom prst="rect">
            <a:avLst/>
          </a:prstGeom>
        </p:spPr>
      </p:pic>
      <p:grpSp>
        <p:nvGrpSpPr>
          <p:cNvPr id="11" name="组合 41">
            <a:extLst>
              <a:ext uri="{FF2B5EF4-FFF2-40B4-BE49-F238E27FC236}">
                <a16:creationId xmlns:a16="http://schemas.microsoft.com/office/drawing/2014/main" id="{698B7258-D17A-6ABB-94FB-D1A9D56C3DCC}"/>
              </a:ext>
            </a:extLst>
          </p:cNvPr>
          <p:cNvGrpSpPr/>
          <p:nvPr/>
        </p:nvGrpSpPr>
        <p:grpSpPr>
          <a:xfrm>
            <a:off x="855586" y="213097"/>
            <a:ext cx="10045754" cy="2060661"/>
            <a:chOff x="1513192" y="1554345"/>
            <a:chExt cx="9542584" cy="2489152"/>
          </a:xfrm>
        </p:grpSpPr>
        <p:sp>
          <p:nvSpPr>
            <p:cNvPr id="12" name="Rectangle 4">
              <a:extLst>
                <a:ext uri="{FF2B5EF4-FFF2-40B4-BE49-F238E27FC236}">
                  <a16:creationId xmlns:a16="http://schemas.microsoft.com/office/drawing/2014/main" id="{F04496C3-720D-7618-FEAE-A03CF6F327A4}"/>
                </a:ext>
              </a:extLst>
            </p:cNvPr>
            <p:cNvSpPr/>
            <p:nvPr/>
          </p:nvSpPr>
          <p:spPr>
            <a:xfrm>
              <a:off x="1513192" y="1554345"/>
              <a:ext cx="9542584" cy="2489152"/>
            </a:xfrm>
            <a:prstGeom prst="roundRect">
              <a:avLst>
                <a:gd name="adj" fmla="val 50000"/>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4">
              <a:extLst>
                <a:ext uri="{FF2B5EF4-FFF2-40B4-BE49-F238E27FC236}">
                  <a16:creationId xmlns:a16="http://schemas.microsoft.com/office/drawing/2014/main" id="{57E96D8E-9312-1DB6-C22F-1DF9B4DA2699}"/>
                </a:ext>
              </a:extLst>
            </p:cNvPr>
            <p:cNvSpPr/>
            <p:nvPr/>
          </p:nvSpPr>
          <p:spPr>
            <a:xfrm>
              <a:off x="1706880" y="1727314"/>
              <a:ext cx="9178079" cy="2112677"/>
            </a:xfrm>
            <a:prstGeom prst="roundRect">
              <a:avLst>
                <a:gd name="adj" fmla="val 50000"/>
              </a:avLst>
            </a:prstGeom>
            <a:noFill/>
            <a:ln w="38100" cap="rnd">
              <a:solidFill>
                <a:srgbClr val="1FC2A4"/>
              </a:solidFill>
              <a:prstDash val="dash"/>
              <a:round/>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4" name="TextBox 33">
            <a:extLst>
              <a:ext uri="{FF2B5EF4-FFF2-40B4-BE49-F238E27FC236}">
                <a16:creationId xmlns:a16="http://schemas.microsoft.com/office/drawing/2014/main" id="{33BE813E-A264-2B51-F324-8306DC91DE23}"/>
              </a:ext>
            </a:extLst>
          </p:cNvPr>
          <p:cNvSpPr txBox="1"/>
          <p:nvPr/>
        </p:nvSpPr>
        <p:spPr>
          <a:xfrm>
            <a:off x="1487866" y="384830"/>
            <a:ext cx="9002586"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Mùa</a:t>
            </a:r>
            <a:r>
              <a:rPr kumimoji="0" 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đông</a:t>
            </a:r>
            <a:r>
              <a:rPr kumimoji="0" 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những</a:t>
            </a:r>
            <a:r>
              <a:rPr kumimoji="0" 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chú</a:t>
            </a:r>
            <a:r>
              <a:rPr kumimoji="0" 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chim</a:t>
            </a:r>
            <a:r>
              <a:rPr kumimoji="0" 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bay </a:t>
            </a:r>
            <a:r>
              <a:rPr kumimoji="0" 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về</a:t>
            </a:r>
            <a:r>
              <a:rPr kumimoji="0" 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phương</a:t>
            </a:r>
            <a:r>
              <a:rPr kumimoji="0" 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nam</a:t>
            </a:r>
            <a:endParaRPr kumimoji="0" 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Tìm</a:t>
            </a:r>
            <a:r>
              <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động</a:t>
            </a:r>
            <a:r>
              <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từ</a:t>
            </a:r>
            <a:r>
              <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trong</a:t>
            </a:r>
            <a:r>
              <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câu</a:t>
            </a:r>
            <a:r>
              <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sau</a:t>
            </a:r>
            <a:r>
              <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endParaRPr kumimoji="0" lang="vi-VN"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grpSp>
        <p:nvGrpSpPr>
          <p:cNvPr id="47" name="Group 46">
            <a:extLst>
              <a:ext uri="{FF2B5EF4-FFF2-40B4-BE49-F238E27FC236}">
                <a16:creationId xmlns:a16="http://schemas.microsoft.com/office/drawing/2014/main" id="{C41A2DAD-F389-5975-CA17-D673DACDAB56}"/>
              </a:ext>
            </a:extLst>
          </p:cNvPr>
          <p:cNvGrpSpPr/>
          <p:nvPr/>
        </p:nvGrpSpPr>
        <p:grpSpPr>
          <a:xfrm>
            <a:off x="-91610" y="2379526"/>
            <a:ext cx="8303472" cy="2627604"/>
            <a:chOff x="24085" y="2432689"/>
            <a:chExt cx="8303472" cy="2627604"/>
          </a:xfrm>
        </p:grpSpPr>
        <p:pic>
          <p:nvPicPr>
            <p:cNvPr id="30" name="Picture 29">
              <a:extLst>
                <a:ext uri="{FF2B5EF4-FFF2-40B4-BE49-F238E27FC236}">
                  <a16:creationId xmlns:a16="http://schemas.microsoft.com/office/drawing/2014/main" id="{57E777E1-EEBA-CE62-2337-0E428F292A93}"/>
                </a:ext>
              </a:extLst>
            </p:cNvPr>
            <p:cNvPicPr>
              <a:picLocks noChangeAspect="1"/>
            </p:cNvPicPr>
            <p:nvPr/>
          </p:nvPicPr>
          <p:blipFill>
            <a:blip r:embed="rId7"/>
            <a:stretch>
              <a:fillRect/>
            </a:stretch>
          </p:blipFill>
          <p:spPr>
            <a:xfrm>
              <a:off x="24085" y="2432689"/>
              <a:ext cx="8303472" cy="2627604"/>
            </a:xfrm>
            <a:prstGeom prst="rect">
              <a:avLst/>
            </a:prstGeom>
          </p:spPr>
        </p:pic>
        <p:pic>
          <p:nvPicPr>
            <p:cNvPr id="43" name="图片 14">
              <a:extLst>
                <a:ext uri="{FF2B5EF4-FFF2-40B4-BE49-F238E27FC236}">
                  <a16:creationId xmlns:a16="http://schemas.microsoft.com/office/drawing/2014/main" id="{64BC045D-62E3-13A1-C67F-4409A858A3D5}"/>
                </a:ext>
              </a:extLst>
            </p:cNvPr>
            <p:cNvPicPr>
              <a:picLocks/>
            </p:cNvPicPr>
            <p:nvPr/>
          </p:nvPicPr>
          <p:blipFill rotWithShape="1">
            <a:blip r:embed="rId8">
              <a:extLst>
                <a:ext uri="{28A0092B-C50C-407E-A947-70E740481C1C}">
                  <a14:useLocalDpi xmlns:a14="http://schemas.microsoft.com/office/drawing/2010/main" val="0"/>
                </a:ext>
              </a:extLst>
            </a:blip>
            <a:srcRect r="78832" b="79921"/>
            <a:stretch/>
          </p:blipFill>
          <p:spPr>
            <a:xfrm>
              <a:off x="275108" y="3027934"/>
              <a:ext cx="1187127" cy="1330788"/>
            </a:xfrm>
            <a:prstGeom prst="rect">
              <a:avLst/>
            </a:prstGeom>
          </p:spPr>
        </p:pic>
      </p:grpSp>
      <p:grpSp>
        <p:nvGrpSpPr>
          <p:cNvPr id="48" name="Group 47">
            <a:extLst>
              <a:ext uri="{FF2B5EF4-FFF2-40B4-BE49-F238E27FC236}">
                <a16:creationId xmlns:a16="http://schemas.microsoft.com/office/drawing/2014/main" id="{A4D4C3F9-E1A7-4A5A-5C77-4458EEE79BAF}"/>
              </a:ext>
            </a:extLst>
          </p:cNvPr>
          <p:cNvGrpSpPr/>
          <p:nvPr/>
        </p:nvGrpSpPr>
        <p:grpSpPr>
          <a:xfrm>
            <a:off x="73832" y="4280878"/>
            <a:ext cx="8291279" cy="2566638"/>
            <a:chOff x="60363" y="4288749"/>
            <a:chExt cx="8291279" cy="2566638"/>
          </a:xfrm>
        </p:grpSpPr>
        <p:pic>
          <p:nvPicPr>
            <p:cNvPr id="31" name="Picture 30">
              <a:extLst>
                <a:ext uri="{FF2B5EF4-FFF2-40B4-BE49-F238E27FC236}">
                  <a16:creationId xmlns:a16="http://schemas.microsoft.com/office/drawing/2014/main" id="{4D16D269-C83D-7AB6-9241-D4BB1438FCEE}"/>
                </a:ext>
              </a:extLst>
            </p:cNvPr>
            <p:cNvPicPr>
              <a:picLocks noChangeAspect="1"/>
            </p:cNvPicPr>
            <p:nvPr/>
          </p:nvPicPr>
          <p:blipFill>
            <a:blip r:embed="rId9"/>
            <a:stretch>
              <a:fillRect/>
            </a:stretch>
          </p:blipFill>
          <p:spPr>
            <a:xfrm>
              <a:off x="60363" y="4288749"/>
              <a:ext cx="8291279" cy="2566638"/>
            </a:xfrm>
            <a:prstGeom prst="rect">
              <a:avLst/>
            </a:prstGeom>
          </p:spPr>
        </p:pic>
        <p:pic>
          <p:nvPicPr>
            <p:cNvPr id="44" name="图片 15">
              <a:extLst>
                <a:ext uri="{FF2B5EF4-FFF2-40B4-BE49-F238E27FC236}">
                  <a16:creationId xmlns:a16="http://schemas.microsoft.com/office/drawing/2014/main" id="{8DABDC9B-2270-390B-8A10-469DB6FF8117}"/>
                </a:ext>
              </a:extLst>
            </p:cNvPr>
            <p:cNvPicPr>
              <a:picLocks/>
            </p:cNvPicPr>
            <p:nvPr/>
          </p:nvPicPr>
          <p:blipFill rotWithShape="1">
            <a:blip r:embed="rId8">
              <a:extLst>
                <a:ext uri="{28A0092B-C50C-407E-A947-70E740481C1C}">
                  <a14:useLocalDpi xmlns:a14="http://schemas.microsoft.com/office/drawing/2010/main" val="0"/>
                </a:ext>
              </a:extLst>
            </a:blip>
            <a:srcRect l="19481" t="-1124" r="59351" b="81045"/>
            <a:stretch/>
          </p:blipFill>
          <p:spPr>
            <a:xfrm>
              <a:off x="108534" y="4856995"/>
              <a:ext cx="1187127" cy="1430145"/>
            </a:xfrm>
            <a:prstGeom prst="rect">
              <a:avLst/>
            </a:prstGeom>
          </p:spPr>
        </p:pic>
      </p:grpSp>
      <p:grpSp>
        <p:nvGrpSpPr>
          <p:cNvPr id="49" name="Group 48">
            <a:extLst>
              <a:ext uri="{FF2B5EF4-FFF2-40B4-BE49-F238E27FC236}">
                <a16:creationId xmlns:a16="http://schemas.microsoft.com/office/drawing/2014/main" id="{27613AFB-BB4A-0C2D-6AB7-79FCAB12F0EC}"/>
              </a:ext>
            </a:extLst>
          </p:cNvPr>
          <p:cNvGrpSpPr/>
          <p:nvPr/>
        </p:nvGrpSpPr>
        <p:grpSpPr>
          <a:xfrm>
            <a:off x="5528527" y="2385193"/>
            <a:ext cx="8297375" cy="2572735"/>
            <a:chOff x="5878463" y="2406961"/>
            <a:chExt cx="8297375" cy="2572735"/>
          </a:xfrm>
        </p:grpSpPr>
        <p:pic>
          <p:nvPicPr>
            <p:cNvPr id="32" name="Picture 31">
              <a:extLst>
                <a:ext uri="{FF2B5EF4-FFF2-40B4-BE49-F238E27FC236}">
                  <a16:creationId xmlns:a16="http://schemas.microsoft.com/office/drawing/2014/main" id="{C4B795C8-AB07-AB09-8EE4-A4FE05DF93B0}"/>
                </a:ext>
              </a:extLst>
            </p:cNvPr>
            <p:cNvPicPr>
              <a:picLocks noChangeAspect="1"/>
            </p:cNvPicPr>
            <p:nvPr/>
          </p:nvPicPr>
          <p:blipFill>
            <a:blip r:embed="rId10"/>
            <a:stretch>
              <a:fillRect/>
            </a:stretch>
          </p:blipFill>
          <p:spPr>
            <a:xfrm>
              <a:off x="5878463" y="2406961"/>
              <a:ext cx="8297375" cy="2572735"/>
            </a:xfrm>
            <a:prstGeom prst="rect">
              <a:avLst/>
            </a:prstGeom>
          </p:spPr>
        </p:pic>
        <p:pic>
          <p:nvPicPr>
            <p:cNvPr id="45" name="图片 16">
              <a:extLst>
                <a:ext uri="{FF2B5EF4-FFF2-40B4-BE49-F238E27FC236}">
                  <a16:creationId xmlns:a16="http://schemas.microsoft.com/office/drawing/2014/main" id="{A8413F0C-0BD2-51BD-9A45-C477D026E084}"/>
                </a:ext>
              </a:extLst>
            </p:cNvPr>
            <p:cNvPicPr>
              <a:picLocks/>
            </p:cNvPicPr>
            <p:nvPr/>
          </p:nvPicPr>
          <p:blipFill rotWithShape="1">
            <a:blip r:embed="rId8">
              <a:extLst>
                <a:ext uri="{28A0092B-C50C-407E-A947-70E740481C1C}">
                  <a14:useLocalDpi xmlns:a14="http://schemas.microsoft.com/office/drawing/2010/main" val="0"/>
                </a:ext>
              </a:extLst>
            </a:blip>
            <a:srcRect l="39221" t="-1542" r="39611" b="81463"/>
            <a:stretch/>
          </p:blipFill>
          <p:spPr>
            <a:xfrm>
              <a:off x="6114177" y="2807293"/>
              <a:ext cx="1202436" cy="1272737"/>
            </a:xfrm>
            <a:prstGeom prst="rect">
              <a:avLst/>
            </a:prstGeom>
          </p:spPr>
        </p:pic>
      </p:grpSp>
      <p:grpSp>
        <p:nvGrpSpPr>
          <p:cNvPr id="50" name="Group 49">
            <a:extLst>
              <a:ext uri="{FF2B5EF4-FFF2-40B4-BE49-F238E27FC236}">
                <a16:creationId xmlns:a16="http://schemas.microsoft.com/office/drawing/2014/main" id="{4A94A842-107C-13A6-444E-52E14C8664F1}"/>
              </a:ext>
            </a:extLst>
          </p:cNvPr>
          <p:cNvGrpSpPr/>
          <p:nvPr/>
        </p:nvGrpSpPr>
        <p:grpSpPr>
          <a:xfrm>
            <a:off x="5687872" y="4169264"/>
            <a:ext cx="8297375" cy="2566638"/>
            <a:chOff x="5932730" y="4247347"/>
            <a:chExt cx="8297375" cy="2566638"/>
          </a:xfrm>
        </p:grpSpPr>
        <p:pic>
          <p:nvPicPr>
            <p:cNvPr id="33" name="Picture 32">
              <a:extLst>
                <a:ext uri="{FF2B5EF4-FFF2-40B4-BE49-F238E27FC236}">
                  <a16:creationId xmlns:a16="http://schemas.microsoft.com/office/drawing/2014/main" id="{444FD3F6-7049-C15F-E11D-03645C0DA3F3}"/>
                </a:ext>
              </a:extLst>
            </p:cNvPr>
            <p:cNvPicPr>
              <a:picLocks noChangeAspect="1"/>
            </p:cNvPicPr>
            <p:nvPr/>
          </p:nvPicPr>
          <p:blipFill>
            <a:blip r:embed="rId11"/>
            <a:stretch>
              <a:fillRect/>
            </a:stretch>
          </p:blipFill>
          <p:spPr>
            <a:xfrm>
              <a:off x="5932730" y="4247347"/>
              <a:ext cx="8297375" cy="2566638"/>
            </a:xfrm>
            <a:prstGeom prst="rect">
              <a:avLst/>
            </a:prstGeom>
          </p:spPr>
        </p:pic>
        <p:pic>
          <p:nvPicPr>
            <p:cNvPr id="46" name="图片 17">
              <a:extLst>
                <a:ext uri="{FF2B5EF4-FFF2-40B4-BE49-F238E27FC236}">
                  <a16:creationId xmlns:a16="http://schemas.microsoft.com/office/drawing/2014/main" id="{0851C158-852E-A33B-3818-FCC3BE1AEF51}"/>
                </a:ext>
              </a:extLst>
            </p:cNvPr>
            <p:cNvPicPr>
              <a:picLocks/>
            </p:cNvPicPr>
            <p:nvPr/>
          </p:nvPicPr>
          <p:blipFill rotWithShape="1">
            <a:blip r:embed="rId8">
              <a:extLst>
                <a:ext uri="{28A0092B-C50C-407E-A947-70E740481C1C}">
                  <a14:useLocalDpi xmlns:a14="http://schemas.microsoft.com/office/drawing/2010/main" val="0"/>
                </a:ext>
              </a:extLst>
            </a:blip>
            <a:srcRect l="59091" t="-915" r="19741" b="80836"/>
            <a:stretch/>
          </p:blipFill>
          <p:spPr>
            <a:xfrm>
              <a:off x="6234017" y="4768107"/>
              <a:ext cx="1082596" cy="1246608"/>
            </a:xfrm>
            <a:prstGeom prst="rect">
              <a:avLst/>
            </a:prstGeom>
          </p:spPr>
        </p:pic>
      </p:grpSp>
      <p:sp>
        <p:nvSpPr>
          <p:cNvPr id="35" name="TextBox 34">
            <a:extLst>
              <a:ext uri="{FF2B5EF4-FFF2-40B4-BE49-F238E27FC236}">
                <a16:creationId xmlns:a16="http://schemas.microsoft.com/office/drawing/2014/main" id="{E2212D96-A716-5310-2D53-A99990A8A486}"/>
              </a:ext>
            </a:extLst>
          </p:cNvPr>
          <p:cNvSpPr txBox="1"/>
          <p:nvPr/>
        </p:nvSpPr>
        <p:spPr>
          <a:xfrm>
            <a:off x="1259126" y="3226928"/>
            <a:ext cx="292039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mùa</a:t>
            </a:r>
            <a:r>
              <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đông</a:t>
            </a:r>
            <a:endParaRPr kumimoji="0" lang="vi-V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p:sp>
        <p:nvSpPr>
          <p:cNvPr id="36" name="TextBox 35">
            <a:extLst>
              <a:ext uri="{FF2B5EF4-FFF2-40B4-BE49-F238E27FC236}">
                <a16:creationId xmlns:a16="http://schemas.microsoft.com/office/drawing/2014/main" id="{1982EA57-78B7-A5FC-696E-76843D5D6AB2}"/>
              </a:ext>
            </a:extLst>
          </p:cNvPr>
          <p:cNvSpPr txBox="1"/>
          <p:nvPr/>
        </p:nvSpPr>
        <p:spPr>
          <a:xfrm>
            <a:off x="1150253" y="5152961"/>
            <a:ext cx="351772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phương</a:t>
            </a:r>
            <a:r>
              <a:rPr kumimoji="0" lang="en-US" sz="4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nam</a:t>
            </a:r>
            <a:endParaRPr kumimoji="0" lang="vi-VN" sz="4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p:sp>
        <p:nvSpPr>
          <p:cNvPr id="37" name="TextBox 36">
            <a:extLst>
              <a:ext uri="{FF2B5EF4-FFF2-40B4-BE49-F238E27FC236}">
                <a16:creationId xmlns:a16="http://schemas.microsoft.com/office/drawing/2014/main" id="{CD9DEDF9-D60D-CA8F-8136-DD53E455128F}"/>
              </a:ext>
            </a:extLst>
          </p:cNvPr>
          <p:cNvSpPr txBox="1"/>
          <p:nvPr/>
        </p:nvSpPr>
        <p:spPr>
          <a:xfrm>
            <a:off x="7735516" y="3185621"/>
            <a:ext cx="21271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bay</a:t>
            </a:r>
            <a:endParaRPr kumimoji="0" lang="vi-VN" sz="4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p:sp>
        <p:nvSpPr>
          <p:cNvPr id="38" name="TextBox 37">
            <a:extLst>
              <a:ext uri="{FF2B5EF4-FFF2-40B4-BE49-F238E27FC236}">
                <a16:creationId xmlns:a16="http://schemas.microsoft.com/office/drawing/2014/main" id="{7A0AD589-F338-4048-6B2C-EC2C7510BEE3}"/>
              </a:ext>
            </a:extLst>
          </p:cNvPr>
          <p:cNvSpPr txBox="1"/>
          <p:nvPr/>
        </p:nvSpPr>
        <p:spPr>
          <a:xfrm>
            <a:off x="7608255" y="5007130"/>
            <a:ext cx="209263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chim</a:t>
            </a:r>
            <a:endParaRPr kumimoji="0" lang="vi-VN" sz="4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p:pic>
        <p:nvPicPr>
          <p:cNvPr id="25" name="Picture 24" descr="Icon&#10;&#10;Description automatically generated">
            <a:hlinkClick r:id="rId12" action="ppaction://hlinksldjump"/>
            <a:extLst>
              <a:ext uri="{FF2B5EF4-FFF2-40B4-BE49-F238E27FC236}">
                <a16:creationId xmlns:a16="http://schemas.microsoft.com/office/drawing/2014/main" id="{9DD473AD-8F2C-B5B8-0E2C-B876D079473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0800000">
            <a:off x="11110057" y="6212792"/>
            <a:ext cx="967327" cy="483664"/>
          </a:xfrm>
          <a:prstGeom prst="rect">
            <a:avLst/>
          </a:prstGeom>
          <a:solidFill>
            <a:schemeClr val="accent6">
              <a:lumMod val="50000"/>
            </a:schemeClr>
          </a:solidFill>
        </p:spPr>
      </p:pic>
      <p:pic>
        <p:nvPicPr>
          <p:cNvPr id="28" name="Picture 27" descr="A green tick and red x&#10;&#10;Description automatically generated with medium confidence">
            <a:extLst>
              <a:ext uri="{FF2B5EF4-FFF2-40B4-BE49-F238E27FC236}">
                <a16:creationId xmlns:a16="http://schemas.microsoft.com/office/drawing/2014/main" id="{CA182F22-F20C-3388-4408-6A1B8BA5CDA3}"/>
              </a:ext>
            </a:extLst>
          </p:cNvPr>
          <p:cNvPicPr>
            <a:picLocks noChangeAspect="1"/>
          </p:cNvPicPr>
          <p:nvPr/>
        </p:nvPicPr>
        <p:blipFill rotWithShape="1">
          <a:blip r:embed="rId14">
            <a:extLst>
              <a:ext uri="{28A0092B-C50C-407E-A947-70E740481C1C}">
                <a14:useLocalDpi xmlns:a14="http://schemas.microsoft.com/office/drawing/2010/main" val="0"/>
              </a:ext>
            </a:extLst>
          </a:blip>
          <a:srcRect l="56228"/>
          <a:stretch/>
        </p:blipFill>
        <p:spPr>
          <a:xfrm>
            <a:off x="4061872" y="2859970"/>
            <a:ext cx="1317950" cy="1503355"/>
          </a:xfrm>
          <a:prstGeom prst="rect">
            <a:avLst/>
          </a:prstGeom>
        </p:spPr>
      </p:pic>
      <p:pic>
        <p:nvPicPr>
          <p:cNvPr id="29" name="Picture 28" descr="A green tick and red x&#10;&#10;Description automatically generated with medium confidence">
            <a:extLst>
              <a:ext uri="{FF2B5EF4-FFF2-40B4-BE49-F238E27FC236}">
                <a16:creationId xmlns:a16="http://schemas.microsoft.com/office/drawing/2014/main" id="{7BC738F0-0A77-E0A8-3105-234E4E571C9C}"/>
              </a:ext>
            </a:extLst>
          </p:cNvPr>
          <p:cNvPicPr>
            <a:picLocks noChangeAspect="1"/>
          </p:cNvPicPr>
          <p:nvPr/>
        </p:nvPicPr>
        <p:blipFill rotWithShape="1">
          <a:blip r:embed="rId14">
            <a:extLst>
              <a:ext uri="{28A0092B-C50C-407E-A947-70E740481C1C}">
                <a14:useLocalDpi xmlns:a14="http://schemas.microsoft.com/office/drawing/2010/main" val="0"/>
              </a:ext>
            </a:extLst>
          </a:blip>
          <a:srcRect r="52143"/>
          <a:stretch/>
        </p:blipFill>
        <p:spPr>
          <a:xfrm>
            <a:off x="9312510" y="2916879"/>
            <a:ext cx="1446729" cy="1509361"/>
          </a:xfrm>
          <a:prstGeom prst="rect">
            <a:avLst/>
          </a:prstGeom>
        </p:spPr>
      </p:pic>
      <p:pic>
        <p:nvPicPr>
          <p:cNvPr id="39" name="Picture 38" descr="A green tick and red x&#10;&#10;Description automatically generated with medium confidence">
            <a:extLst>
              <a:ext uri="{FF2B5EF4-FFF2-40B4-BE49-F238E27FC236}">
                <a16:creationId xmlns:a16="http://schemas.microsoft.com/office/drawing/2014/main" id="{CA182F22-F20C-3388-4408-6A1B8BA5CDA3}"/>
              </a:ext>
            </a:extLst>
          </p:cNvPr>
          <p:cNvPicPr>
            <a:picLocks noChangeAspect="1"/>
          </p:cNvPicPr>
          <p:nvPr/>
        </p:nvPicPr>
        <p:blipFill rotWithShape="1">
          <a:blip r:embed="rId14">
            <a:extLst>
              <a:ext uri="{28A0092B-C50C-407E-A947-70E740481C1C}">
                <a14:useLocalDpi xmlns:a14="http://schemas.microsoft.com/office/drawing/2010/main" val="0"/>
              </a:ext>
            </a:extLst>
          </a:blip>
          <a:srcRect l="56228"/>
          <a:stretch/>
        </p:blipFill>
        <p:spPr>
          <a:xfrm>
            <a:off x="4402959" y="4933426"/>
            <a:ext cx="1317950" cy="1503355"/>
          </a:xfrm>
          <a:prstGeom prst="rect">
            <a:avLst/>
          </a:prstGeom>
        </p:spPr>
      </p:pic>
      <p:pic>
        <p:nvPicPr>
          <p:cNvPr id="40" name="Picture 39" descr="A green tick and red x&#10;&#10;Description automatically generated with medium confidence">
            <a:extLst>
              <a:ext uri="{FF2B5EF4-FFF2-40B4-BE49-F238E27FC236}">
                <a16:creationId xmlns:a16="http://schemas.microsoft.com/office/drawing/2014/main" id="{CA182F22-F20C-3388-4408-6A1B8BA5CDA3}"/>
              </a:ext>
            </a:extLst>
          </p:cNvPr>
          <p:cNvPicPr>
            <a:picLocks noChangeAspect="1"/>
          </p:cNvPicPr>
          <p:nvPr/>
        </p:nvPicPr>
        <p:blipFill rotWithShape="1">
          <a:blip r:embed="rId14">
            <a:extLst>
              <a:ext uri="{28A0092B-C50C-407E-A947-70E740481C1C}">
                <a14:useLocalDpi xmlns:a14="http://schemas.microsoft.com/office/drawing/2010/main" val="0"/>
              </a:ext>
            </a:extLst>
          </a:blip>
          <a:srcRect l="56228"/>
          <a:stretch/>
        </p:blipFill>
        <p:spPr>
          <a:xfrm>
            <a:off x="9619580" y="4675785"/>
            <a:ext cx="1317950" cy="1503355"/>
          </a:xfrm>
          <a:prstGeom prst="rect">
            <a:avLst/>
          </a:prstGeom>
        </p:spPr>
      </p:pic>
    </p:spTree>
    <p:custDataLst>
      <p:tags r:id="rId1"/>
    </p:custDataLst>
    <p:extLst>
      <p:ext uri="{BB962C8B-B14F-4D97-AF65-F5344CB8AC3E}">
        <p14:creationId xmlns:p14="http://schemas.microsoft.com/office/powerpoint/2010/main" val="298127568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par>
                                <p:cTn id="12" presetID="16" presetClass="entr" presetSubtype="21" fill="hold" nodeType="with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barn(inVertical)">
                                      <p:cBhvr>
                                        <p:cTn id="14" dur="500"/>
                                        <p:tgtEl>
                                          <p:spTgt spid="47"/>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500"/>
                                        <p:tgtEl>
                                          <p:spTgt spid="35"/>
                                        </p:tgtEl>
                                      </p:cBhvr>
                                    </p:animEffect>
                                  </p:childTnLst>
                                </p:cTn>
                              </p:par>
                              <p:par>
                                <p:cTn id="18" presetID="42" presetClass="entr" presetSubtype="0"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1000"/>
                                        <p:tgtEl>
                                          <p:spTgt spid="48"/>
                                        </p:tgtEl>
                                      </p:cBhvr>
                                    </p:animEffect>
                                    <p:anim calcmode="lin" valueType="num">
                                      <p:cBhvr>
                                        <p:cTn id="21" dur="1000" fill="hold"/>
                                        <p:tgtEl>
                                          <p:spTgt spid="48"/>
                                        </p:tgtEl>
                                        <p:attrNameLst>
                                          <p:attrName>ppt_x</p:attrName>
                                        </p:attrNameLst>
                                      </p:cBhvr>
                                      <p:tavLst>
                                        <p:tav tm="0">
                                          <p:val>
                                            <p:strVal val="#ppt_x"/>
                                          </p:val>
                                        </p:tav>
                                        <p:tav tm="100000">
                                          <p:val>
                                            <p:strVal val="#ppt_x"/>
                                          </p:val>
                                        </p:tav>
                                      </p:tavLst>
                                    </p:anim>
                                    <p:anim calcmode="lin" valueType="num">
                                      <p:cBhvr>
                                        <p:cTn id="22" dur="1000" fill="hold"/>
                                        <p:tgtEl>
                                          <p:spTgt spid="48"/>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par>
                                <p:cTn id="28" presetID="16" presetClass="entr" presetSubtype="21"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barn(inVertical)">
                                      <p:cBhvr>
                                        <p:cTn id="30" dur="500"/>
                                        <p:tgtEl>
                                          <p:spTgt spid="4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barn(inVertical)">
                                      <p:cBhvr>
                                        <p:cTn id="33" dur="500"/>
                                        <p:tgtEl>
                                          <p:spTgt spid="37"/>
                                        </p:tgtEl>
                                      </p:cBhvr>
                                    </p:animEffect>
                                  </p:childTnLst>
                                </p:cTn>
                              </p:par>
                              <p:par>
                                <p:cTn id="34" presetID="16" presetClass="entr" presetSubtype="21"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barn(inVertical)">
                                      <p:cBhvr>
                                        <p:cTn id="36" dur="500"/>
                                        <p:tgtEl>
                                          <p:spTgt spid="50"/>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barn(inVertical)">
                                      <p:cBhvr>
                                        <p:cTn id="39" dur="500"/>
                                        <p:tgtEl>
                                          <p:spTgt spid="3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barn(inVertical)">
                                      <p:cBhvr>
                                        <p:cTn id="44" dur="500"/>
                                        <p:tgtEl>
                                          <p:spTgt spid="28"/>
                                        </p:tgtEl>
                                      </p:cBhvr>
                                    </p:animEffect>
                                  </p:childTnLst>
                                  <p:subTnLst>
                                    <p:audio>
                                      <p:cMediaNode>
                                        <p:cTn display="0" masterRel="sameClick">
                                          <p:stCondLst>
                                            <p:cond evt="begin" delay="0">
                                              <p:tn val="42"/>
                                            </p:cond>
                                          </p:stCondLst>
                                          <p:endCondLst>
                                            <p:cond evt="onStopAudio" delay="0">
                                              <p:tgtEl>
                                                <p:sldTgt/>
                                              </p:tgtEl>
                                            </p:cond>
                                          </p:endCondLst>
                                        </p:cTn>
                                        <p:tgtEl>
                                          <p:sndTgt r:embed="rId4" name="coin.wav"/>
                                        </p:tgtEl>
                                      </p:cMediaNode>
                                    </p:audio>
                                  </p:sub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barn(inVertical)">
                                      <p:cBhvr>
                                        <p:cTn id="49" dur="500"/>
                                        <p:tgtEl>
                                          <p:spTgt spid="29"/>
                                        </p:tgtEl>
                                      </p:cBhvr>
                                    </p:animEffect>
                                  </p:childTnLst>
                                  <p:subTnLst>
                                    <p:audio>
                                      <p:cMediaNode>
                                        <p:cTn display="0" masterRel="sameClick">
                                          <p:stCondLst>
                                            <p:cond evt="begin" delay="0">
                                              <p:tn val="47"/>
                                            </p:cond>
                                          </p:stCondLst>
                                          <p:endCondLst>
                                            <p:cond evt="onStopAudio" delay="0">
                                              <p:tgtEl>
                                                <p:sldTgt/>
                                              </p:tgtEl>
                                            </p:cond>
                                          </p:endCondLst>
                                        </p:cTn>
                                        <p:tgtEl>
                                          <p:sndTgt r:embed="rId5" name="applause.wav"/>
                                        </p:tgtEl>
                                      </p:cMediaNode>
                                    </p:audio>
                                  </p:sub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barn(inVertical)">
                                      <p:cBhvr>
                                        <p:cTn id="54" dur="500"/>
                                        <p:tgtEl>
                                          <p:spTgt spid="39"/>
                                        </p:tgtEl>
                                      </p:cBhvr>
                                    </p:animEffect>
                                  </p:childTnLst>
                                  <p:subTnLst>
                                    <p:audio>
                                      <p:cMediaNode>
                                        <p:cTn display="0" masterRel="sameClick">
                                          <p:stCondLst>
                                            <p:cond evt="begin" delay="0">
                                              <p:tn val="52"/>
                                            </p:cond>
                                          </p:stCondLst>
                                          <p:endCondLst>
                                            <p:cond evt="onStopAudio" delay="0">
                                              <p:tgtEl>
                                                <p:sldTgt/>
                                              </p:tgtEl>
                                            </p:cond>
                                          </p:endCondLst>
                                        </p:cTn>
                                        <p:tgtEl>
                                          <p:sndTgt r:embed="rId4" name="coin.wav"/>
                                        </p:tgtEl>
                                      </p:cMediaNode>
                                    </p:audio>
                                  </p:sub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barn(inVertical)">
                                      <p:cBhvr>
                                        <p:cTn id="59" dur="500"/>
                                        <p:tgtEl>
                                          <p:spTgt spid="40"/>
                                        </p:tgtEl>
                                      </p:cBhvr>
                                    </p:animEffect>
                                  </p:childTnLst>
                                  <p:subTnLst>
                                    <p:audio>
                                      <p:cMediaNode>
                                        <p:cTn display="0" masterRel="sameClick">
                                          <p:stCondLst>
                                            <p:cond evt="begin" delay="0">
                                              <p:tn val="57"/>
                                            </p:cond>
                                          </p:stCondLst>
                                          <p:endCondLst>
                                            <p:cond evt="onStopAudio" delay="0">
                                              <p:tgtEl>
                                                <p:sldTgt/>
                                              </p:tgtEl>
                                            </p:cond>
                                          </p:endCondLst>
                                        </p:cTn>
                                        <p:tgtEl>
                                          <p:sndTgt r:embed="rId4"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0900B0-FF71-7232-A356-623AAC48392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0" y="-38100"/>
            <a:ext cx="12192000" cy="6858000"/>
          </a:xfrm>
          <a:prstGeom prst="rect">
            <a:avLst/>
          </a:prstGeom>
        </p:spPr>
      </p:pic>
      <p:grpSp>
        <p:nvGrpSpPr>
          <p:cNvPr id="5" name="组合 41">
            <a:extLst>
              <a:ext uri="{FF2B5EF4-FFF2-40B4-BE49-F238E27FC236}">
                <a16:creationId xmlns:a16="http://schemas.microsoft.com/office/drawing/2014/main" id="{7EE45FCF-4FE2-1896-F486-955FB2BA713C}"/>
              </a:ext>
            </a:extLst>
          </p:cNvPr>
          <p:cNvGrpSpPr/>
          <p:nvPr/>
        </p:nvGrpSpPr>
        <p:grpSpPr>
          <a:xfrm>
            <a:off x="855586" y="213097"/>
            <a:ext cx="10045754" cy="2060661"/>
            <a:chOff x="1513192" y="1554345"/>
            <a:chExt cx="9542584" cy="2489152"/>
          </a:xfrm>
        </p:grpSpPr>
        <p:sp>
          <p:nvSpPr>
            <p:cNvPr id="6" name="Rectangle 4">
              <a:extLst>
                <a:ext uri="{FF2B5EF4-FFF2-40B4-BE49-F238E27FC236}">
                  <a16:creationId xmlns:a16="http://schemas.microsoft.com/office/drawing/2014/main" id="{1D05EF0E-3312-DDC4-1DD5-1017784227CA}"/>
                </a:ext>
              </a:extLst>
            </p:cNvPr>
            <p:cNvSpPr/>
            <p:nvPr/>
          </p:nvSpPr>
          <p:spPr>
            <a:xfrm>
              <a:off x="1513192" y="1554345"/>
              <a:ext cx="9542584" cy="2489152"/>
            </a:xfrm>
            <a:prstGeom prst="roundRect">
              <a:avLst>
                <a:gd name="adj" fmla="val 50000"/>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4">
              <a:extLst>
                <a:ext uri="{FF2B5EF4-FFF2-40B4-BE49-F238E27FC236}">
                  <a16:creationId xmlns:a16="http://schemas.microsoft.com/office/drawing/2014/main" id="{C303A2DD-13D9-2B77-5273-DC7F9BA76DC5}"/>
                </a:ext>
              </a:extLst>
            </p:cNvPr>
            <p:cNvSpPr/>
            <p:nvPr/>
          </p:nvSpPr>
          <p:spPr>
            <a:xfrm>
              <a:off x="1706880" y="1727314"/>
              <a:ext cx="9178079" cy="2112677"/>
            </a:xfrm>
            <a:prstGeom prst="roundRect">
              <a:avLst>
                <a:gd name="adj" fmla="val 50000"/>
              </a:avLst>
            </a:prstGeom>
            <a:noFill/>
            <a:ln w="38100" cap="rnd">
              <a:solidFill>
                <a:srgbClr val="1FC2A4"/>
              </a:solidFill>
              <a:prstDash val="dash"/>
              <a:round/>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93285A16-12BA-9202-D406-478FB5D2C14C}"/>
              </a:ext>
            </a:extLst>
          </p:cNvPr>
          <p:cNvSpPr txBox="1"/>
          <p:nvPr/>
        </p:nvSpPr>
        <p:spPr>
          <a:xfrm>
            <a:off x="1470484" y="388730"/>
            <a:ext cx="8560620" cy="1200329"/>
          </a:xfrm>
          <a:prstGeom prst="rect">
            <a:avLst/>
          </a:prstGeom>
          <a:noFill/>
        </p:spPr>
        <p:txBody>
          <a:bodyPr wrap="square" rtlCol="0">
            <a:spAutoFit/>
          </a:bodyPr>
          <a:lstStyle/>
          <a:p>
            <a:pPr lvl="0" algn="ctr">
              <a:defRPr/>
            </a:pPr>
            <a:r>
              <a:rPr lang="en-US" sz="3600" b="1" dirty="0" err="1">
                <a:solidFill>
                  <a:srgbClr val="70AD47">
                    <a:lumMod val="50000"/>
                  </a:srgbClr>
                </a:solidFill>
                <a:latin typeface="Cambria" panose="02040503050406030204" pitchFamily="18" charset="0"/>
                <a:ea typeface="Cambria" panose="02040503050406030204" pitchFamily="18" charset="0"/>
              </a:rPr>
              <a:t>Nắng</a:t>
            </a:r>
            <a:r>
              <a:rPr lang="en-US" sz="3600" b="1" dirty="0">
                <a:solidFill>
                  <a:srgbClr val="70AD47">
                    <a:lumMod val="50000"/>
                  </a:srgbClr>
                </a:solidFill>
                <a:latin typeface="Cambria" panose="02040503050406030204" pitchFamily="18" charset="0"/>
                <a:ea typeface="Cambria" panose="02040503050406030204" pitchFamily="18" charset="0"/>
              </a:rPr>
              <a:t> </a:t>
            </a:r>
            <a:r>
              <a:rPr lang="en-US" sz="3600" b="1" dirty="0" err="1">
                <a:solidFill>
                  <a:srgbClr val="70AD47">
                    <a:lumMod val="50000"/>
                  </a:srgbClr>
                </a:solidFill>
                <a:latin typeface="Cambria" panose="02040503050406030204" pitchFamily="18" charset="0"/>
                <a:ea typeface="Cambria" panose="02040503050406030204" pitchFamily="18" charset="0"/>
              </a:rPr>
              <a:t>nhạt</a:t>
            </a:r>
            <a:r>
              <a:rPr lang="en-US" sz="3600" b="1" dirty="0">
                <a:solidFill>
                  <a:srgbClr val="70AD47">
                    <a:lumMod val="50000"/>
                  </a:srgbClr>
                </a:solidFill>
                <a:latin typeface="Cambria" panose="02040503050406030204" pitchFamily="18" charset="0"/>
                <a:ea typeface="Cambria" panose="02040503050406030204" pitchFamily="18" charset="0"/>
              </a:rPr>
              <a:t> </a:t>
            </a:r>
            <a:r>
              <a:rPr lang="en-US" sz="3600" b="1" dirty="0" err="1">
                <a:solidFill>
                  <a:srgbClr val="70AD47">
                    <a:lumMod val="50000"/>
                  </a:srgbClr>
                </a:solidFill>
                <a:latin typeface="Cambria" panose="02040503050406030204" pitchFamily="18" charset="0"/>
                <a:ea typeface="Cambria" panose="02040503050406030204" pitchFamily="18" charset="0"/>
              </a:rPr>
              <a:t>ngả</a:t>
            </a:r>
            <a:r>
              <a:rPr lang="en-US" sz="3600" b="1" dirty="0">
                <a:solidFill>
                  <a:srgbClr val="70AD47">
                    <a:lumMod val="50000"/>
                  </a:srgbClr>
                </a:solidFill>
                <a:latin typeface="Cambria" panose="02040503050406030204" pitchFamily="18" charset="0"/>
                <a:ea typeface="Cambria" panose="02040503050406030204" pitchFamily="18" charset="0"/>
              </a:rPr>
              <a:t> </a:t>
            </a:r>
            <a:r>
              <a:rPr lang="en-US" sz="3600" b="1" dirty="0" err="1">
                <a:solidFill>
                  <a:srgbClr val="70AD47">
                    <a:lumMod val="50000"/>
                  </a:srgbClr>
                </a:solidFill>
                <a:latin typeface="Cambria" panose="02040503050406030204" pitchFamily="18" charset="0"/>
                <a:ea typeface="Cambria" panose="02040503050406030204" pitchFamily="18" charset="0"/>
              </a:rPr>
              <a:t>màu</a:t>
            </a:r>
            <a:r>
              <a:rPr lang="en-US" sz="3600" b="1" dirty="0">
                <a:solidFill>
                  <a:srgbClr val="70AD47">
                    <a:lumMod val="50000"/>
                  </a:srgbClr>
                </a:solidFill>
                <a:latin typeface="Cambria" panose="02040503050406030204" pitchFamily="18" charset="0"/>
                <a:ea typeface="Cambria" panose="02040503050406030204" pitchFamily="18" charset="0"/>
              </a:rPr>
              <a:t> </a:t>
            </a:r>
            <a:r>
              <a:rPr lang="en-US" sz="3600" b="1" dirty="0" err="1">
                <a:solidFill>
                  <a:srgbClr val="70AD47">
                    <a:lumMod val="50000"/>
                  </a:srgbClr>
                </a:solidFill>
                <a:latin typeface="Cambria" panose="02040503050406030204" pitchFamily="18" charset="0"/>
                <a:ea typeface="Cambria" panose="02040503050406030204" pitchFamily="18" charset="0"/>
              </a:rPr>
              <a:t>vàng</a:t>
            </a:r>
            <a:r>
              <a:rPr lang="en-US" sz="3600" b="1" dirty="0">
                <a:solidFill>
                  <a:srgbClr val="70AD47">
                    <a:lumMod val="50000"/>
                  </a:srgbClr>
                </a:solidFill>
                <a:latin typeface="Cambria" panose="02040503050406030204" pitchFamily="18" charset="0"/>
                <a:ea typeface="Cambria" panose="02040503050406030204" pitchFamily="18" charset="0"/>
              </a:rPr>
              <a:t> hoe. </a:t>
            </a:r>
          </a:p>
          <a:p>
            <a:pPr lvl="0" algn="ctr">
              <a:defRPr/>
            </a:pPr>
            <a:r>
              <a:rPr lang="en-US" sz="3600" b="1" dirty="0" err="1">
                <a:solidFill>
                  <a:srgbClr val="C00000"/>
                </a:solidFill>
                <a:latin typeface="Cambria" panose="02040503050406030204" pitchFamily="18" charset="0"/>
                <a:ea typeface="Cambria" panose="02040503050406030204" pitchFamily="18" charset="0"/>
              </a:rPr>
              <a:t>Tìm</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tính</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từ</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trong</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câu</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sau</a:t>
            </a:r>
            <a:r>
              <a:rPr lang="en-US" sz="3600" b="1" dirty="0">
                <a:solidFill>
                  <a:srgbClr val="C00000"/>
                </a:solidFill>
                <a:latin typeface="Cambria" panose="02040503050406030204" pitchFamily="18" charset="0"/>
                <a:ea typeface="Cambria" panose="02040503050406030204" pitchFamily="18" charset="0"/>
              </a:rPr>
              <a:t>? </a:t>
            </a:r>
            <a:endParaRPr lang="vi-VN" sz="3600" b="1" dirty="0">
              <a:solidFill>
                <a:srgbClr val="C00000"/>
              </a:solidFill>
              <a:latin typeface="Cambria" panose="02040503050406030204" pitchFamily="18" charset="0"/>
              <a:ea typeface="Cambria" panose="02040503050406030204" pitchFamily="18" charset="0"/>
            </a:endParaRPr>
          </a:p>
        </p:txBody>
      </p:sp>
      <p:grpSp>
        <p:nvGrpSpPr>
          <p:cNvPr id="10" name="Group 9">
            <a:extLst>
              <a:ext uri="{FF2B5EF4-FFF2-40B4-BE49-F238E27FC236}">
                <a16:creationId xmlns:a16="http://schemas.microsoft.com/office/drawing/2014/main" id="{6C6B7890-3EF8-F28A-1828-6CE7E3FC0B59}"/>
              </a:ext>
            </a:extLst>
          </p:cNvPr>
          <p:cNvGrpSpPr/>
          <p:nvPr/>
        </p:nvGrpSpPr>
        <p:grpSpPr>
          <a:xfrm>
            <a:off x="-91610" y="2379526"/>
            <a:ext cx="8303472" cy="2627604"/>
            <a:chOff x="24085" y="2432689"/>
            <a:chExt cx="8303472" cy="2627604"/>
          </a:xfrm>
        </p:grpSpPr>
        <p:pic>
          <p:nvPicPr>
            <p:cNvPr id="14" name="Picture 13">
              <a:extLst>
                <a:ext uri="{FF2B5EF4-FFF2-40B4-BE49-F238E27FC236}">
                  <a16:creationId xmlns:a16="http://schemas.microsoft.com/office/drawing/2014/main" id="{1AA9792A-AF19-BF3B-6BDE-D8F77714D47E}"/>
                </a:ext>
              </a:extLst>
            </p:cNvPr>
            <p:cNvPicPr>
              <a:picLocks noChangeAspect="1"/>
            </p:cNvPicPr>
            <p:nvPr/>
          </p:nvPicPr>
          <p:blipFill>
            <a:blip r:embed="rId7"/>
            <a:stretch>
              <a:fillRect/>
            </a:stretch>
          </p:blipFill>
          <p:spPr>
            <a:xfrm>
              <a:off x="24085" y="2432689"/>
              <a:ext cx="8303472" cy="2627604"/>
            </a:xfrm>
            <a:prstGeom prst="rect">
              <a:avLst/>
            </a:prstGeom>
          </p:spPr>
        </p:pic>
        <p:pic>
          <p:nvPicPr>
            <p:cNvPr id="15" name="图片 14">
              <a:extLst>
                <a:ext uri="{FF2B5EF4-FFF2-40B4-BE49-F238E27FC236}">
                  <a16:creationId xmlns:a16="http://schemas.microsoft.com/office/drawing/2014/main" id="{268C9726-3570-5FAA-9D82-800CBB84B1B0}"/>
                </a:ext>
              </a:extLst>
            </p:cNvPr>
            <p:cNvPicPr>
              <a:picLocks/>
            </p:cNvPicPr>
            <p:nvPr/>
          </p:nvPicPr>
          <p:blipFill rotWithShape="1">
            <a:blip r:embed="rId8">
              <a:extLst>
                <a:ext uri="{28A0092B-C50C-407E-A947-70E740481C1C}">
                  <a14:useLocalDpi xmlns:a14="http://schemas.microsoft.com/office/drawing/2010/main" val="0"/>
                </a:ext>
              </a:extLst>
            </a:blip>
            <a:srcRect r="78832" b="79921"/>
            <a:stretch/>
          </p:blipFill>
          <p:spPr>
            <a:xfrm>
              <a:off x="275108" y="3027934"/>
              <a:ext cx="1187127" cy="1330788"/>
            </a:xfrm>
            <a:prstGeom prst="rect">
              <a:avLst/>
            </a:prstGeom>
          </p:spPr>
        </p:pic>
      </p:grpSp>
      <p:grpSp>
        <p:nvGrpSpPr>
          <p:cNvPr id="16" name="Group 15">
            <a:extLst>
              <a:ext uri="{FF2B5EF4-FFF2-40B4-BE49-F238E27FC236}">
                <a16:creationId xmlns:a16="http://schemas.microsoft.com/office/drawing/2014/main" id="{6D8BC07E-35FE-8941-0903-74BFDD0FC5DF}"/>
              </a:ext>
            </a:extLst>
          </p:cNvPr>
          <p:cNvGrpSpPr/>
          <p:nvPr/>
        </p:nvGrpSpPr>
        <p:grpSpPr>
          <a:xfrm>
            <a:off x="73832" y="4280878"/>
            <a:ext cx="8291279" cy="2566638"/>
            <a:chOff x="60363" y="4288749"/>
            <a:chExt cx="8291279" cy="2566638"/>
          </a:xfrm>
        </p:grpSpPr>
        <p:pic>
          <p:nvPicPr>
            <p:cNvPr id="17" name="Picture 16">
              <a:extLst>
                <a:ext uri="{FF2B5EF4-FFF2-40B4-BE49-F238E27FC236}">
                  <a16:creationId xmlns:a16="http://schemas.microsoft.com/office/drawing/2014/main" id="{80630B76-AAA4-2695-EA3F-7D23839088D9}"/>
                </a:ext>
              </a:extLst>
            </p:cNvPr>
            <p:cNvPicPr>
              <a:picLocks noChangeAspect="1"/>
            </p:cNvPicPr>
            <p:nvPr/>
          </p:nvPicPr>
          <p:blipFill>
            <a:blip r:embed="rId9"/>
            <a:stretch>
              <a:fillRect/>
            </a:stretch>
          </p:blipFill>
          <p:spPr>
            <a:xfrm>
              <a:off x="60363" y="4288749"/>
              <a:ext cx="8291279" cy="2566638"/>
            </a:xfrm>
            <a:prstGeom prst="rect">
              <a:avLst/>
            </a:prstGeom>
          </p:spPr>
        </p:pic>
        <p:pic>
          <p:nvPicPr>
            <p:cNvPr id="18" name="图片 15">
              <a:extLst>
                <a:ext uri="{FF2B5EF4-FFF2-40B4-BE49-F238E27FC236}">
                  <a16:creationId xmlns:a16="http://schemas.microsoft.com/office/drawing/2014/main" id="{EEF5D8AE-2049-43B5-8063-E7166F0E742B}"/>
                </a:ext>
              </a:extLst>
            </p:cNvPr>
            <p:cNvPicPr>
              <a:picLocks/>
            </p:cNvPicPr>
            <p:nvPr/>
          </p:nvPicPr>
          <p:blipFill rotWithShape="1">
            <a:blip r:embed="rId8">
              <a:extLst>
                <a:ext uri="{28A0092B-C50C-407E-A947-70E740481C1C}">
                  <a14:useLocalDpi xmlns:a14="http://schemas.microsoft.com/office/drawing/2010/main" val="0"/>
                </a:ext>
              </a:extLst>
            </a:blip>
            <a:srcRect l="19481" t="-1124" r="59351" b="81045"/>
            <a:stretch/>
          </p:blipFill>
          <p:spPr>
            <a:xfrm>
              <a:off x="108534" y="4856995"/>
              <a:ext cx="1187127" cy="1430145"/>
            </a:xfrm>
            <a:prstGeom prst="rect">
              <a:avLst/>
            </a:prstGeom>
          </p:spPr>
        </p:pic>
      </p:grpSp>
      <p:grpSp>
        <p:nvGrpSpPr>
          <p:cNvPr id="19" name="Group 18">
            <a:extLst>
              <a:ext uri="{FF2B5EF4-FFF2-40B4-BE49-F238E27FC236}">
                <a16:creationId xmlns:a16="http://schemas.microsoft.com/office/drawing/2014/main" id="{AA3E7923-4851-3EAC-1FB9-4D5A0AF57CA4}"/>
              </a:ext>
            </a:extLst>
          </p:cNvPr>
          <p:cNvGrpSpPr/>
          <p:nvPr/>
        </p:nvGrpSpPr>
        <p:grpSpPr>
          <a:xfrm>
            <a:off x="5773385" y="2406960"/>
            <a:ext cx="8297375" cy="2572735"/>
            <a:chOff x="5878463" y="2406961"/>
            <a:chExt cx="8297375" cy="2572735"/>
          </a:xfrm>
        </p:grpSpPr>
        <p:pic>
          <p:nvPicPr>
            <p:cNvPr id="20" name="Picture 19">
              <a:extLst>
                <a:ext uri="{FF2B5EF4-FFF2-40B4-BE49-F238E27FC236}">
                  <a16:creationId xmlns:a16="http://schemas.microsoft.com/office/drawing/2014/main" id="{52CD6A57-F700-2D5F-A76A-31CD76A2006A}"/>
                </a:ext>
              </a:extLst>
            </p:cNvPr>
            <p:cNvPicPr>
              <a:picLocks noChangeAspect="1"/>
            </p:cNvPicPr>
            <p:nvPr/>
          </p:nvPicPr>
          <p:blipFill>
            <a:blip r:embed="rId10"/>
            <a:stretch>
              <a:fillRect/>
            </a:stretch>
          </p:blipFill>
          <p:spPr>
            <a:xfrm>
              <a:off x="5878463" y="2406961"/>
              <a:ext cx="8297375" cy="2572735"/>
            </a:xfrm>
            <a:prstGeom prst="rect">
              <a:avLst/>
            </a:prstGeom>
          </p:spPr>
        </p:pic>
        <p:pic>
          <p:nvPicPr>
            <p:cNvPr id="21" name="图片 16">
              <a:extLst>
                <a:ext uri="{FF2B5EF4-FFF2-40B4-BE49-F238E27FC236}">
                  <a16:creationId xmlns:a16="http://schemas.microsoft.com/office/drawing/2014/main" id="{045DD9C4-6CD3-894C-5ABE-2420392ED1AD}"/>
                </a:ext>
              </a:extLst>
            </p:cNvPr>
            <p:cNvPicPr>
              <a:picLocks/>
            </p:cNvPicPr>
            <p:nvPr/>
          </p:nvPicPr>
          <p:blipFill rotWithShape="1">
            <a:blip r:embed="rId8">
              <a:extLst>
                <a:ext uri="{28A0092B-C50C-407E-A947-70E740481C1C}">
                  <a14:useLocalDpi xmlns:a14="http://schemas.microsoft.com/office/drawing/2010/main" val="0"/>
                </a:ext>
              </a:extLst>
            </a:blip>
            <a:srcRect l="39221" t="-1542" r="39611" b="81463"/>
            <a:stretch/>
          </p:blipFill>
          <p:spPr>
            <a:xfrm>
              <a:off x="6114177" y="2807293"/>
              <a:ext cx="1202436" cy="1272737"/>
            </a:xfrm>
            <a:prstGeom prst="rect">
              <a:avLst/>
            </a:prstGeom>
          </p:spPr>
        </p:pic>
      </p:grpSp>
      <p:grpSp>
        <p:nvGrpSpPr>
          <p:cNvPr id="22" name="Group 21">
            <a:extLst>
              <a:ext uri="{FF2B5EF4-FFF2-40B4-BE49-F238E27FC236}">
                <a16:creationId xmlns:a16="http://schemas.microsoft.com/office/drawing/2014/main" id="{E90F51F5-B660-8601-9A2D-A558ABBE5647}"/>
              </a:ext>
            </a:extLst>
          </p:cNvPr>
          <p:cNvGrpSpPr/>
          <p:nvPr/>
        </p:nvGrpSpPr>
        <p:grpSpPr>
          <a:xfrm>
            <a:off x="5687872" y="4191828"/>
            <a:ext cx="8297375" cy="2566638"/>
            <a:chOff x="5932730" y="4247347"/>
            <a:chExt cx="8297375" cy="2566638"/>
          </a:xfrm>
        </p:grpSpPr>
        <p:pic>
          <p:nvPicPr>
            <p:cNvPr id="23" name="Picture 22">
              <a:extLst>
                <a:ext uri="{FF2B5EF4-FFF2-40B4-BE49-F238E27FC236}">
                  <a16:creationId xmlns:a16="http://schemas.microsoft.com/office/drawing/2014/main" id="{DAF43421-C3D7-ADB5-91F9-0E8FAD6B6681}"/>
                </a:ext>
              </a:extLst>
            </p:cNvPr>
            <p:cNvPicPr>
              <a:picLocks noChangeAspect="1"/>
            </p:cNvPicPr>
            <p:nvPr/>
          </p:nvPicPr>
          <p:blipFill>
            <a:blip r:embed="rId11"/>
            <a:stretch>
              <a:fillRect/>
            </a:stretch>
          </p:blipFill>
          <p:spPr>
            <a:xfrm>
              <a:off x="5932730" y="4247347"/>
              <a:ext cx="8297375" cy="2566638"/>
            </a:xfrm>
            <a:prstGeom prst="rect">
              <a:avLst/>
            </a:prstGeom>
          </p:spPr>
        </p:pic>
        <p:pic>
          <p:nvPicPr>
            <p:cNvPr id="24" name="图片 17">
              <a:extLst>
                <a:ext uri="{FF2B5EF4-FFF2-40B4-BE49-F238E27FC236}">
                  <a16:creationId xmlns:a16="http://schemas.microsoft.com/office/drawing/2014/main" id="{2AE82230-61C7-EB1F-67EC-6A81AEE3E5FE}"/>
                </a:ext>
              </a:extLst>
            </p:cNvPr>
            <p:cNvPicPr>
              <a:picLocks/>
            </p:cNvPicPr>
            <p:nvPr/>
          </p:nvPicPr>
          <p:blipFill rotWithShape="1">
            <a:blip r:embed="rId8">
              <a:extLst>
                <a:ext uri="{28A0092B-C50C-407E-A947-70E740481C1C}">
                  <a14:useLocalDpi xmlns:a14="http://schemas.microsoft.com/office/drawing/2010/main" val="0"/>
                </a:ext>
              </a:extLst>
            </a:blip>
            <a:srcRect l="59091" t="-915" r="19741" b="80836"/>
            <a:stretch/>
          </p:blipFill>
          <p:spPr>
            <a:xfrm>
              <a:off x="6234017" y="4768107"/>
              <a:ext cx="1082596" cy="1246608"/>
            </a:xfrm>
            <a:prstGeom prst="rect">
              <a:avLst/>
            </a:prstGeom>
          </p:spPr>
        </p:pic>
      </p:grpSp>
      <p:sp>
        <p:nvSpPr>
          <p:cNvPr id="26" name="TextBox 25">
            <a:extLst>
              <a:ext uri="{FF2B5EF4-FFF2-40B4-BE49-F238E27FC236}">
                <a16:creationId xmlns:a16="http://schemas.microsoft.com/office/drawing/2014/main" id="{943E5F3F-D3C3-6A6E-58FC-41F922FCBE03}"/>
              </a:ext>
            </a:extLst>
          </p:cNvPr>
          <p:cNvSpPr txBox="1"/>
          <p:nvPr/>
        </p:nvSpPr>
        <p:spPr>
          <a:xfrm>
            <a:off x="1235192" y="3132333"/>
            <a:ext cx="2984280" cy="830997"/>
          </a:xfrm>
          <a:prstGeom prst="rect">
            <a:avLst/>
          </a:prstGeom>
          <a:noFill/>
        </p:spPr>
        <p:txBody>
          <a:bodyPr wrap="square" rtlCol="0">
            <a:spAutoFit/>
          </a:bodyPr>
          <a:lstStyle/>
          <a:p>
            <a:pPr lvl="0"/>
            <a:r>
              <a:rPr lang="en-US" sz="4800" b="1" dirty="0" err="1">
                <a:solidFill>
                  <a:srgbClr val="002060"/>
                </a:solidFill>
                <a:latin typeface="Cambria" panose="02040503050406030204" pitchFamily="18" charset="0"/>
                <a:ea typeface="Cambria" panose="02040503050406030204" pitchFamily="18" charset="0"/>
              </a:rPr>
              <a:t>ngả</a:t>
            </a:r>
            <a:endParaRPr lang="en-US" sz="4800" b="1" dirty="0">
              <a:solidFill>
                <a:srgbClr val="002060"/>
              </a:solidFill>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BD8D521B-9998-4A7E-16FD-E235E7A0A7AC}"/>
              </a:ext>
            </a:extLst>
          </p:cNvPr>
          <p:cNvSpPr txBox="1"/>
          <p:nvPr/>
        </p:nvSpPr>
        <p:spPr>
          <a:xfrm>
            <a:off x="1452311" y="4966287"/>
            <a:ext cx="298428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màu</a:t>
            </a:r>
            <a:endParaRPr kumimoji="0" lang="vi-VN"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id="{B098E4CF-45D5-8AA7-12BE-C889F6E79EEB}"/>
              </a:ext>
            </a:extLst>
          </p:cNvPr>
          <p:cNvSpPr txBox="1"/>
          <p:nvPr/>
        </p:nvSpPr>
        <p:spPr>
          <a:xfrm>
            <a:off x="7297048" y="3105230"/>
            <a:ext cx="271795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Nắng</a:t>
            </a:r>
            <a:endPar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300D8F24-A634-134E-DCFD-DF5F21331449}"/>
              </a:ext>
            </a:extLst>
          </p:cNvPr>
          <p:cNvSpPr txBox="1"/>
          <p:nvPr/>
        </p:nvSpPr>
        <p:spPr>
          <a:xfrm>
            <a:off x="7239000" y="4925444"/>
            <a:ext cx="2678679" cy="707886"/>
          </a:xfrm>
          <a:prstGeom prst="rect">
            <a:avLst/>
          </a:prstGeom>
          <a:noFill/>
        </p:spPr>
        <p:txBody>
          <a:bodyPr wrap="square" rtlCol="0">
            <a:spAutoFit/>
          </a:bodyPr>
          <a:lstStyle/>
          <a:p>
            <a:pPr lvl="0"/>
            <a:r>
              <a:rPr lang="en-US" sz="4000" b="1" dirty="0" err="1">
                <a:solidFill>
                  <a:srgbClr val="002060"/>
                </a:solidFill>
                <a:latin typeface="Cambria" panose="02040503050406030204" pitchFamily="18" charset="0"/>
                <a:ea typeface="Cambria" panose="02040503050406030204" pitchFamily="18" charset="0"/>
              </a:rPr>
              <a:t>vàng</a:t>
            </a:r>
            <a:r>
              <a:rPr lang="en-US" sz="4000" b="1" dirty="0">
                <a:solidFill>
                  <a:srgbClr val="002060"/>
                </a:solidFill>
                <a:latin typeface="Cambria" panose="02040503050406030204" pitchFamily="18" charset="0"/>
                <a:ea typeface="Cambria" panose="02040503050406030204" pitchFamily="18" charset="0"/>
              </a:rPr>
              <a:t> hoe</a:t>
            </a:r>
          </a:p>
        </p:txBody>
      </p:sp>
      <p:pic>
        <p:nvPicPr>
          <p:cNvPr id="31" name="Picture 30" descr="A green tick and red x&#10;&#10;Description automatically generated with medium confidence">
            <a:extLst>
              <a:ext uri="{FF2B5EF4-FFF2-40B4-BE49-F238E27FC236}">
                <a16:creationId xmlns:a16="http://schemas.microsoft.com/office/drawing/2014/main" id="{7BC738F0-0A77-E0A8-3105-234E4E571C9C}"/>
              </a:ext>
            </a:extLst>
          </p:cNvPr>
          <p:cNvPicPr>
            <a:picLocks noChangeAspect="1"/>
          </p:cNvPicPr>
          <p:nvPr/>
        </p:nvPicPr>
        <p:blipFill rotWithShape="1">
          <a:blip r:embed="rId12">
            <a:extLst>
              <a:ext uri="{28A0092B-C50C-407E-A947-70E740481C1C}">
                <a14:useLocalDpi xmlns:a14="http://schemas.microsoft.com/office/drawing/2010/main" val="0"/>
              </a:ext>
            </a:extLst>
          </a:blip>
          <a:srcRect r="52143"/>
          <a:stretch/>
        </p:blipFill>
        <p:spPr>
          <a:xfrm>
            <a:off x="9510079" y="4741260"/>
            <a:ext cx="1446729" cy="1509361"/>
          </a:xfrm>
          <a:prstGeom prst="rect">
            <a:avLst/>
          </a:prstGeom>
        </p:spPr>
      </p:pic>
      <p:pic>
        <p:nvPicPr>
          <p:cNvPr id="33" name="Picture 32" descr="A green tick and red x&#10;&#10;Description automatically generated with medium confidence">
            <a:extLst>
              <a:ext uri="{FF2B5EF4-FFF2-40B4-BE49-F238E27FC236}">
                <a16:creationId xmlns:a16="http://schemas.microsoft.com/office/drawing/2014/main" id="{47B5818E-CDFF-068C-2593-5AB9800A5B3C}"/>
              </a:ext>
            </a:extLst>
          </p:cNvPr>
          <p:cNvPicPr>
            <a:picLocks noChangeAspect="1"/>
          </p:cNvPicPr>
          <p:nvPr/>
        </p:nvPicPr>
        <p:blipFill rotWithShape="1">
          <a:blip r:embed="rId12">
            <a:extLst>
              <a:ext uri="{28A0092B-C50C-407E-A947-70E740481C1C}">
                <a14:useLocalDpi xmlns:a14="http://schemas.microsoft.com/office/drawing/2010/main" val="0"/>
              </a:ext>
            </a:extLst>
          </a:blip>
          <a:srcRect l="56228"/>
          <a:stretch/>
        </p:blipFill>
        <p:spPr>
          <a:xfrm>
            <a:off x="9785549" y="2878790"/>
            <a:ext cx="1317950" cy="1503355"/>
          </a:xfrm>
          <a:prstGeom prst="rect">
            <a:avLst/>
          </a:prstGeom>
        </p:spPr>
      </p:pic>
      <p:pic>
        <p:nvPicPr>
          <p:cNvPr id="36" name="Picture 35" descr="A green tick and red x&#10;&#10;Description automatically generated with medium confidence">
            <a:extLst>
              <a:ext uri="{FF2B5EF4-FFF2-40B4-BE49-F238E27FC236}">
                <a16:creationId xmlns:a16="http://schemas.microsoft.com/office/drawing/2014/main" id="{FDAB0006-8229-DC5A-F689-B3F99CE31B77}"/>
              </a:ext>
            </a:extLst>
          </p:cNvPr>
          <p:cNvPicPr>
            <a:picLocks noChangeAspect="1"/>
          </p:cNvPicPr>
          <p:nvPr/>
        </p:nvPicPr>
        <p:blipFill rotWithShape="1">
          <a:blip r:embed="rId12">
            <a:extLst>
              <a:ext uri="{28A0092B-C50C-407E-A947-70E740481C1C}">
                <a14:useLocalDpi xmlns:a14="http://schemas.microsoft.com/office/drawing/2010/main" val="0"/>
              </a:ext>
            </a:extLst>
          </a:blip>
          <a:srcRect l="56228"/>
          <a:stretch/>
        </p:blipFill>
        <p:spPr>
          <a:xfrm>
            <a:off x="3752787" y="4827214"/>
            <a:ext cx="1317950" cy="1503355"/>
          </a:xfrm>
          <a:prstGeom prst="rect">
            <a:avLst/>
          </a:prstGeom>
        </p:spPr>
      </p:pic>
      <p:pic>
        <p:nvPicPr>
          <p:cNvPr id="38" name="Picture 37" descr="A green tick and red x&#10;&#10;Description automatically generated with medium confidence">
            <a:extLst>
              <a:ext uri="{FF2B5EF4-FFF2-40B4-BE49-F238E27FC236}">
                <a16:creationId xmlns:a16="http://schemas.microsoft.com/office/drawing/2014/main" id="{F851812E-91C5-98B1-35B0-2292EF2BEB7E}"/>
              </a:ext>
            </a:extLst>
          </p:cNvPr>
          <p:cNvPicPr>
            <a:picLocks noChangeAspect="1"/>
          </p:cNvPicPr>
          <p:nvPr/>
        </p:nvPicPr>
        <p:blipFill rotWithShape="1">
          <a:blip r:embed="rId12">
            <a:extLst>
              <a:ext uri="{28A0092B-C50C-407E-A947-70E740481C1C}">
                <a14:useLocalDpi xmlns:a14="http://schemas.microsoft.com/office/drawing/2010/main" val="0"/>
              </a:ext>
            </a:extLst>
          </a:blip>
          <a:srcRect l="56228"/>
          <a:stretch/>
        </p:blipFill>
        <p:spPr>
          <a:xfrm>
            <a:off x="3625467" y="2776160"/>
            <a:ext cx="1317950" cy="1503355"/>
          </a:xfrm>
          <a:prstGeom prst="rect">
            <a:avLst/>
          </a:prstGeom>
        </p:spPr>
      </p:pic>
      <p:pic>
        <p:nvPicPr>
          <p:cNvPr id="39" name="Picture 38" descr="Icon&#10;&#10;Description automatically generated">
            <a:hlinkClick r:id="rId13" action="ppaction://hlinksldjump"/>
            <a:extLst>
              <a:ext uri="{FF2B5EF4-FFF2-40B4-BE49-F238E27FC236}">
                <a16:creationId xmlns:a16="http://schemas.microsoft.com/office/drawing/2014/main" id="{870FBA23-7EDA-46C9-4C9C-938FE8C979C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0800000">
            <a:off x="11110057" y="6212792"/>
            <a:ext cx="967327" cy="483664"/>
          </a:xfrm>
          <a:prstGeom prst="rect">
            <a:avLst/>
          </a:prstGeom>
          <a:solidFill>
            <a:schemeClr val="accent6">
              <a:lumMod val="50000"/>
            </a:schemeClr>
          </a:solidFill>
        </p:spPr>
      </p:pic>
    </p:spTree>
    <p:custDataLst>
      <p:tags r:id="rId1"/>
    </p:custDataLst>
    <p:extLst>
      <p:ext uri="{BB962C8B-B14F-4D97-AF65-F5344CB8AC3E}">
        <p14:creationId xmlns:p14="http://schemas.microsoft.com/office/powerpoint/2010/main" val="379807580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par>
                                <p:cTn id="12" presetID="16" presetClass="entr" presetSubtype="21"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par>
                                <p:cTn id="18" presetID="16" presetClass="entr" presetSubtype="21"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arn(inVertical)">
                                      <p:cBhvr>
                                        <p:cTn id="23" dur="500"/>
                                        <p:tgtEl>
                                          <p:spTgt spid="27"/>
                                        </p:tgtEl>
                                      </p:cBhvr>
                                    </p:animEffect>
                                  </p:childTnLst>
                                </p:cTn>
                              </p:par>
                              <p:par>
                                <p:cTn id="24" presetID="16" presetClass="entr" presetSubtype="21"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barn(inVertical)">
                                      <p:cBhvr>
                                        <p:cTn id="29" dur="500"/>
                                        <p:tgtEl>
                                          <p:spTgt spid="28"/>
                                        </p:tgtEl>
                                      </p:cBhvr>
                                    </p:animEffect>
                                  </p:childTnLst>
                                </p:cTn>
                              </p:par>
                              <p:par>
                                <p:cTn id="30" presetID="16" presetClass="entr" presetSubtype="21"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barn(inVertical)">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0"/>
                    </p:tgtEl>
                  </p:cond>
                </p:stCondLst>
                <p:endSync evt="end" delay="0">
                  <p:rtn val="all"/>
                </p:endSync>
                <p:childTnLst>
                  <p:par>
                    <p:cTn id="37" fill="hold">
                      <p:stCondLst>
                        <p:cond delay="0"/>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barn(inVertical)">
                                      <p:cBhvr>
                                        <p:cTn id="41" dur="500"/>
                                        <p:tgtEl>
                                          <p:spTgt spid="38"/>
                                        </p:tgtEl>
                                      </p:cBhvr>
                                    </p:animEffect>
                                  </p:childTnLst>
                                  <p:subTnLst>
                                    <p:audio>
                                      <p:cMediaNode>
                                        <p:cTn display="0" masterRel="sameClick">
                                          <p:stCondLst>
                                            <p:cond evt="begin" delay="0">
                                              <p:tn val="3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0"/>
                  </p:tgtEl>
                </p:cond>
              </p:nextCondLst>
            </p:seq>
            <p:seq concurrent="1" nextAc="seek">
              <p:cTn id="42" restart="whenNotActive" fill="hold" evtFilter="cancelBubble" nodeType="interactiveSeq">
                <p:stCondLst>
                  <p:cond evt="onClick" delay="0">
                    <p:tgtEl>
                      <p:spTgt spid="16"/>
                    </p:tgtEl>
                  </p:cond>
                </p:stCondLst>
                <p:endSync evt="end" delay="0">
                  <p:rtn val="all"/>
                </p:endSync>
                <p:childTnLst>
                  <p:par>
                    <p:cTn id="43" fill="hold">
                      <p:stCondLst>
                        <p:cond delay="0"/>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arn(inVertical)">
                                      <p:cBhvr>
                                        <p:cTn id="47" dur="500"/>
                                        <p:tgtEl>
                                          <p:spTgt spid="36"/>
                                        </p:tgtEl>
                                      </p:cBhvr>
                                    </p:animEffect>
                                  </p:childTnLst>
                                  <p:subTnLst>
                                    <p:audio>
                                      <p:cMediaNode>
                                        <p:cTn display="0" masterRel="sameClick">
                                          <p:stCondLst>
                                            <p:cond evt="begin" delay="0">
                                              <p:tn val="4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6"/>
                  </p:tgtEl>
                </p:cond>
              </p:nextCondLst>
            </p:seq>
            <p:seq concurrent="1" nextAc="seek">
              <p:cTn id="48" restart="whenNotActive" fill="hold" evtFilter="cancelBubble" nodeType="interactiveSeq">
                <p:stCondLst>
                  <p:cond evt="onClick" delay="0">
                    <p:tgtEl>
                      <p:spTgt spid="19"/>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barn(inVertical)">
                                      <p:cBhvr>
                                        <p:cTn id="53" dur="500"/>
                                        <p:tgtEl>
                                          <p:spTgt spid="33"/>
                                        </p:tgtEl>
                                      </p:cBhvr>
                                    </p:animEffect>
                                  </p:childTnLst>
                                  <p:subTnLst>
                                    <p:audio>
                                      <p:cMediaNode>
                                        <p:cTn display="0" masterRel="sameClick">
                                          <p:stCondLst>
                                            <p:cond evt="begin" delay="0">
                                              <p:tn val="51"/>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9"/>
                  </p:tgtEl>
                </p:cond>
              </p:nextCondLst>
            </p:seq>
            <p:seq concurrent="1" nextAc="seek">
              <p:cTn id="54" restart="whenNotActive" fill="hold" evtFilter="cancelBubble" nodeType="interactiveSeq">
                <p:stCondLst>
                  <p:cond evt="onClick" delay="0">
                    <p:tgtEl>
                      <p:spTgt spid="22"/>
                    </p:tgtEl>
                  </p:cond>
                </p:stCondLst>
                <p:endSync evt="end" delay="0">
                  <p:rtn val="all"/>
                </p:endSync>
                <p:childTnLst>
                  <p:par>
                    <p:cTn id="55" fill="hold">
                      <p:stCondLst>
                        <p:cond delay="0"/>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barn(inVertical)">
                                      <p:cBhvr>
                                        <p:cTn id="59" dur="500"/>
                                        <p:tgtEl>
                                          <p:spTgt spid="31"/>
                                        </p:tgtEl>
                                      </p:cBhvr>
                                    </p:animEffect>
                                  </p:childTnLst>
                                  <p:subTnLst>
                                    <p:audio>
                                      <p:cMediaNode>
                                        <p:cTn display="0" masterRel="sameClick">
                                          <p:stCondLst>
                                            <p:cond evt="begin" delay="0">
                                              <p:tn val="57"/>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2"/>
                  </p:tgtEl>
                </p:cond>
              </p:nextCondLst>
            </p:seq>
          </p:childTnLst>
        </p:cTn>
      </p:par>
    </p:tnLst>
    <p:bldLst>
      <p:bldP spid="8" grpId="0"/>
      <p:bldP spid="26" grpId="0"/>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DC5FC8-ADA8-28C9-9D48-B69A59AF1AE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0" y="-38100"/>
            <a:ext cx="12192000" cy="6858000"/>
          </a:xfrm>
          <a:prstGeom prst="rect">
            <a:avLst/>
          </a:prstGeom>
        </p:spPr>
      </p:pic>
      <p:grpSp>
        <p:nvGrpSpPr>
          <p:cNvPr id="11" name="组合 41">
            <a:extLst>
              <a:ext uri="{FF2B5EF4-FFF2-40B4-BE49-F238E27FC236}">
                <a16:creationId xmlns:a16="http://schemas.microsoft.com/office/drawing/2014/main" id="{698B7258-D17A-6ABB-94FB-D1A9D56C3DCC}"/>
              </a:ext>
            </a:extLst>
          </p:cNvPr>
          <p:cNvGrpSpPr/>
          <p:nvPr/>
        </p:nvGrpSpPr>
        <p:grpSpPr>
          <a:xfrm>
            <a:off x="855586" y="213097"/>
            <a:ext cx="10045754" cy="2060661"/>
            <a:chOff x="1513192" y="1554345"/>
            <a:chExt cx="9542584" cy="2489152"/>
          </a:xfrm>
        </p:grpSpPr>
        <p:sp>
          <p:nvSpPr>
            <p:cNvPr id="12" name="Rectangle 4">
              <a:extLst>
                <a:ext uri="{FF2B5EF4-FFF2-40B4-BE49-F238E27FC236}">
                  <a16:creationId xmlns:a16="http://schemas.microsoft.com/office/drawing/2014/main" id="{F04496C3-720D-7618-FEAE-A03CF6F327A4}"/>
                </a:ext>
              </a:extLst>
            </p:cNvPr>
            <p:cNvSpPr/>
            <p:nvPr/>
          </p:nvSpPr>
          <p:spPr>
            <a:xfrm>
              <a:off x="1513192" y="1554345"/>
              <a:ext cx="9542584" cy="2489152"/>
            </a:xfrm>
            <a:prstGeom prst="roundRect">
              <a:avLst>
                <a:gd name="adj" fmla="val 50000"/>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4">
              <a:extLst>
                <a:ext uri="{FF2B5EF4-FFF2-40B4-BE49-F238E27FC236}">
                  <a16:creationId xmlns:a16="http://schemas.microsoft.com/office/drawing/2014/main" id="{57E96D8E-9312-1DB6-C22F-1DF9B4DA2699}"/>
                </a:ext>
              </a:extLst>
            </p:cNvPr>
            <p:cNvSpPr/>
            <p:nvPr/>
          </p:nvSpPr>
          <p:spPr>
            <a:xfrm>
              <a:off x="1706880" y="1727314"/>
              <a:ext cx="9178079" cy="2112677"/>
            </a:xfrm>
            <a:prstGeom prst="roundRect">
              <a:avLst>
                <a:gd name="adj" fmla="val 50000"/>
              </a:avLst>
            </a:prstGeom>
            <a:noFill/>
            <a:ln w="38100" cap="rnd">
              <a:solidFill>
                <a:srgbClr val="1FC2A4"/>
              </a:solidFill>
              <a:prstDash val="dash"/>
              <a:round/>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4" name="TextBox 33">
            <a:extLst>
              <a:ext uri="{FF2B5EF4-FFF2-40B4-BE49-F238E27FC236}">
                <a16:creationId xmlns:a16="http://schemas.microsoft.com/office/drawing/2014/main" id="{33BE813E-A264-2B51-F324-8306DC91DE23}"/>
              </a:ext>
            </a:extLst>
          </p:cNvPr>
          <p:cNvSpPr txBox="1"/>
          <p:nvPr/>
        </p:nvSpPr>
        <p:spPr>
          <a:xfrm>
            <a:off x="1470484" y="426830"/>
            <a:ext cx="856062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Dòng</a:t>
            </a:r>
            <a:r>
              <a:rPr kumimoji="0" lang="en-US" sz="4800" b="1" i="0" u="none" strike="noStrike" kern="1200" cap="none" spc="0" normalizeH="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nào</a:t>
            </a:r>
            <a:r>
              <a:rPr kumimoji="0" lang="en-US" sz="4800" b="1" i="0" u="none" strike="noStrike" kern="1200" cap="none" spc="0" normalizeH="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chứa</a:t>
            </a:r>
            <a:r>
              <a:rPr kumimoji="0" lang="en-US" sz="4800" b="1" i="0" u="none" strike="noStrike" kern="1200" cap="none" spc="0" normalizeH="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danh</a:t>
            </a:r>
            <a:r>
              <a:rPr kumimoji="0" lang="en-US" sz="4800" b="1" i="0" u="none" strike="noStrike" kern="1200" cap="none" spc="0" normalizeH="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từ</a:t>
            </a:r>
            <a:r>
              <a:rPr kumimoji="0" lang="en-US" sz="4800" b="1" i="0" u="none" strike="noStrike" kern="1200" cap="none" spc="0" normalizeH="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a:t>
            </a:r>
            <a:endParaRPr kumimoji="0" lang="vi-VN" sz="4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p:grpSp>
        <p:nvGrpSpPr>
          <p:cNvPr id="47" name="Group 46">
            <a:extLst>
              <a:ext uri="{FF2B5EF4-FFF2-40B4-BE49-F238E27FC236}">
                <a16:creationId xmlns:a16="http://schemas.microsoft.com/office/drawing/2014/main" id="{C41A2DAD-F389-5975-CA17-D673DACDAB56}"/>
              </a:ext>
            </a:extLst>
          </p:cNvPr>
          <p:cNvGrpSpPr/>
          <p:nvPr/>
        </p:nvGrpSpPr>
        <p:grpSpPr>
          <a:xfrm>
            <a:off x="-91610" y="2379526"/>
            <a:ext cx="8303472" cy="2627604"/>
            <a:chOff x="24085" y="2432689"/>
            <a:chExt cx="8303472" cy="2627604"/>
          </a:xfrm>
        </p:grpSpPr>
        <p:pic>
          <p:nvPicPr>
            <p:cNvPr id="30" name="Picture 29">
              <a:extLst>
                <a:ext uri="{FF2B5EF4-FFF2-40B4-BE49-F238E27FC236}">
                  <a16:creationId xmlns:a16="http://schemas.microsoft.com/office/drawing/2014/main" id="{57E777E1-EEBA-CE62-2337-0E428F292A93}"/>
                </a:ext>
              </a:extLst>
            </p:cNvPr>
            <p:cNvPicPr>
              <a:picLocks noChangeAspect="1"/>
            </p:cNvPicPr>
            <p:nvPr/>
          </p:nvPicPr>
          <p:blipFill>
            <a:blip r:embed="rId7"/>
            <a:stretch>
              <a:fillRect/>
            </a:stretch>
          </p:blipFill>
          <p:spPr>
            <a:xfrm>
              <a:off x="24085" y="2432689"/>
              <a:ext cx="8303472" cy="2627604"/>
            </a:xfrm>
            <a:prstGeom prst="rect">
              <a:avLst/>
            </a:prstGeom>
          </p:spPr>
        </p:pic>
        <p:pic>
          <p:nvPicPr>
            <p:cNvPr id="43" name="图片 14">
              <a:extLst>
                <a:ext uri="{FF2B5EF4-FFF2-40B4-BE49-F238E27FC236}">
                  <a16:creationId xmlns:a16="http://schemas.microsoft.com/office/drawing/2014/main" id="{64BC045D-62E3-13A1-C67F-4409A858A3D5}"/>
                </a:ext>
              </a:extLst>
            </p:cNvPr>
            <p:cNvPicPr>
              <a:picLocks/>
            </p:cNvPicPr>
            <p:nvPr/>
          </p:nvPicPr>
          <p:blipFill rotWithShape="1">
            <a:blip r:embed="rId8">
              <a:extLst>
                <a:ext uri="{28A0092B-C50C-407E-A947-70E740481C1C}">
                  <a14:useLocalDpi xmlns:a14="http://schemas.microsoft.com/office/drawing/2010/main" val="0"/>
                </a:ext>
              </a:extLst>
            </a:blip>
            <a:srcRect r="78832" b="79921"/>
            <a:stretch/>
          </p:blipFill>
          <p:spPr>
            <a:xfrm>
              <a:off x="275108" y="3027934"/>
              <a:ext cx="1187127" cy="1330788"/>
            </a:xfrm>
            <a:prstGeom prst="rect">
              <a:avLst/>
            </a:prstGeom>
          </p:spPr>
        </p:pic>
      </p:grpSp>
      <p:grpSp>
        <p:nvGrpSpPr>
          <p:cNvPr id="48" name="Group 47">
            <a:extLst>
              <a:ext uri="{FF2B5EF4-FFF2-40B4-BE49-F238E27FC236}">
                <a16:creationId xmlns:a16="http://schemas.microsoft.com/office/drawing/2014/main" id="{A4D4C3F9-E1A7-4A5A-5C77-4458EEE79BAF}"/>
              </a:ext>
            </a:extLst>
          </p:cNvPr>
          <p:cNvGrpSpPr/>
          <p:nvPr/>
        </p:nvGrpSpPr>
        <p:grpSpPr>
          <a:xfrm>
            <a:off x="73832" y="4280878"/>
            <a:ext cx="8291279" cy="2566638"/>
            <a:chOff x="60363" y="4288749"/>
            <a:chExt cx="8291279" cy="2566638"/>
          </a:xfrm>
        </p:grpSpPr>
        <p:pic>
          <p:nvPicPr>
            <p:cNvPr id="31" name="Picture 30">
              <a:extLst>
                <a:ext uri="{FF2B5EF4-FFF2-40B4-BE49-F238E27FC236}">
                  <a16:creationId xmlns:a16="http://schemas.microsoft.com/office/drawing/2014/main" id="{4D16D269-C83D-7AB6-9241-D4BB1438FCEE}"/>
                </a:ext>
              </a:extLst>
            </p:cNvPr>
            <p:cNvPicPr>
              <a:picLocks noChangeAspect="1"/>
            </p:cNvPicPr>
            <p:nvPr/>
          </p:nvPicPr>
          <p:blipFill>
            <a:blip r:embed="rId9"/>
            <a:stretch>
              <a:fillRect/>
            </a:stretch>
          </p:blipFill>
          <p:spPr>
            <a:xfrm>
              <a:off x="60363" y="4288749"/>
              <a:ext cx="8291279" cy="2566638"/>
            </a:xfrm>
            <a:prstGeom prst="rect">
              <a:avLst/>
            </a:prstGeom>
          </p:spPr>
        </p:pic>
        <p:pic>
          <p:nvPicPr>
            <p:cNvPr id="44" name="图片 15">
              <a:extLst>
                <a:ext uri="{FF2B5EF4-FFF2-40B4-BE49-F238E27FC236}">
                  <a16:creationId xmlns:a16="http://schemas.microsoft.com/office/drawing/2014/main" id="{8DABDC9B-2270-390B-8A10-469DB6FF8117}"/>
                </a:ext>
              </a:extLst>
            </p:cNvPr>
            <p:cNvPicPr>
              <a:picLocks/>
            </p:cNvPicPr>
            <p:nvPr/>
          </p:nvPicPr>
          <p:blipFill rotWithShape="1">
            <a:blip r:embed="rId8">
              <a:extLst>
                <a:ext uri="{28A0092B-C50C-407E-A947-70E740481C1C}">
                  <a14:useLocalDpi xmlns:a14="http://schemas.microsoft.com/office/drawing/2010/main" val="0"/>
                </a:ext>
              </a:extLst>
            </a:blip>
            <a:srcRect l="19481" t="-1124" r="59351" b="81045"/>
            <a:stretch/>
          </p:blipFill>
          <p:spPr>
            <a:xfrm>
              <a:off x="108534" y="4856995"/>
              <a:ext cx="1187127" cy="1430145"/>
            </a:xfrm>
            <a:prstGeom prst="rect">
              <a:avLst/>
            </a:prstGeom>
          </p:spPr>
        </p:pic>
      </p:grpSp>
      <p:grpSp>
        <p:nvGrpSpPr>
          <p:cNvPr id="49" name="Group 48">
            <a:extLst>
              <a:ext uri="{FF2B5EF4-FFF2-40B4-BE49-F238E27FC236}">
                <a16:creationId xmlns:a16="http://schemas.microsoft.com/office/drawing/2014/main" id="{27613AFB-BB4A-0C2D-6AB7-79FCAB12F0EC}"/>
              </a:ext>
            </a:extLst>
          </p:cNvPr>
          <p:cNvGrpSpPr/>
          <p:nvPr/>
        </p:nvGrpSpPr>
        <p:grpSpPr>
          <a:xfrm>
            <a:off x="5773385" y="2406960"/>
            <a:ext cx="8297375" cy="2572735"/>
            <a:chOff x="5878463" y="2406961"/>
            <a:chExt cx="8297375" cy="2572735"/>
          </a:xfrm>
        </p:grpSpPr>
        <p:pic>
          <p:nvPicPr>
            <p:cNvPr id="32" name="Picture 31">
              <a:extLst>
                <a:ext uri="{FF2B5EF4-FFF2-40B4-BE49-F238E27FC236}">
                  <a16:creationId xmlns:a16="http://schemas.microsoft.com/office/drawing/2014/main" id="{C4B795C8-AB07-AB09-8EE4-A4FE05DF93B0}"/>
                </a:ext>
              </a:extLst>
            </p:cNvPr>
            <p:cNvPicPr>
              <a:picLocks noChangeAspect="1"/>
            </p:cNvPicPr>
            <p:nvPr/>
          </p:nvPicPr>
          <p:blipFill>
            <a:blip r:embed="rId10"/>
            <a:stretch>
              <a:fillRect/>
            </a:stretch>
          </p:blipFill>
          <p:spPr>
            <a:xfrm>
              <a:off x="5878463" y="2406961"/>
              <a:ext cx="8297375" cy="2572735"/>
            </a:xfrm>
            <a:prstGeom prst="rect">
              <a:avLst/>
            </a:prstGeom>
          </p:spPr>
        </p:pic>
        <p:pic>
          <p:nvPicPr>
            <p:cNvPr id="45" name="图片 16">
              <a:extLst>
                <a:ext uri="{FF2B5EF4-FFF2-40B4-BE49-F238E27FC236}">
                  <a16:creationId xmlns:a16="http://schemas.microsoft.com/office/drawing/2014/main" id="{A8413F0C-0BD2-51BD-9A45-C477D026E084}"/>
                </a:ext>
              </a:extLst>
            </p:cNvPr>
            <p:cNvPicPr>
              <a:picLocks/>
            </p:cNvPicPr>
            <p:nvPr/>
          </p:nvPicPr>
          <p:blipFill rotWithShape="1">
            <a:blip r:embed="rId8">
              <a:extLst>
                <a:ext uri="{28A0092B-C50C-407E-A947-70E740481C1C}">
                  <a14:useLocalDpi xmlns:a14="http://schemas.microsoft.com/office/drawing/2010/main" val="0"/>
                </a:ext>
              </a:extLst>
            </a:blip>
            <a:srcRect l="39221" t="-1542" r="39611" b="81463"/>
            <a:stretch/>
          </p:blipFill>
          <p:spPr>
            <a:xfrm>
              <a:off x="6114177" y="2807293"/>
              <a:ext cx="1202436" cy="1272737"/>
            </a:xfrm>
            <a:prstGeom prst="rect">
              <a:avLst/>
            </a:prstGeom>
          </p:spPr>
        </p:pic>
      </p:grpSp>
      <p:grpSp>
        <p:nvGrpSpPr>
          <p:cNvPr id="50" name="Group 49">
            <a:extLst>
              <a:ext uri="{FF2B5EF4-FFF2-40B4-BE49-F238E27FC236}">
                <a16:creationId xmlns:a16="http://schemas.microsoft.com/office/drawing/2014/main" id="{4A94A842-107C-13A6-444E-52E14C8664F1}"/>
              </a:ext>
            </a:extLst>
          </p:cNvPr>
          <p:cNvGrpSpPr/>
          <p:nvPr/>
        </p:nvGrpSpPr>
        <p:grpSpPr>
          <a:xfrm>
            <a:off x="5687872" y="4191828"/>
            <a:ext cx="8297375" cy="2566638"/>
            <a:chOff x="5932730" y="4247347"/>
            <a:chExt cx="8297375" cy="2566638"/>
          </a:xfrm>
        </p:grpSpPr>
        <p:pic>
          <p:nvPicPr>
            <p:cNvPr id="33" name="Picture 32">
              <a:extLst>
                <a:ext uri="{FF2B5EF4-FFF2-40B4-BE49-F238E27FC236}">
                  <a16:creationId xmlns:a16="http://schemas.microsoft.com/office/drawing/2014/main" id="{444FD3F6-7049-C15F-E11D-03645C0DA3F3}"/>
                </a:ext>
              </a:extLst>
            </p:cNvPr>
            <p:cNvPicPr>
              <a:picLocks noChangeAspect="1"/>
            </p:cNvPicPr>
            <p:nvPr/>
          </p:nvPicPr>
          <p:blipFill>
            <a:blip r:embed="rId11"/>
            <a:stretch>
              <a:fillRect/>
            </a:stretch>
          </p:blipFill>
          <p:spPr>
            <a:xfrm>
              <a:off x="5932730" y="4247347"/>
              <a:ext cx="8297375" cy="2566638"/>
            </a:xfrm>
            <a:prstGeom prst="rect">
              <a:avLst/>
            </a:prstGeom>
          </p:spPr>
        </p:pic>
        <p:pic>
          <p:nvPicPr>
            <p:cNvPr id="46" name="图片 17">
              <a:extLst>
                <a:ext uri="{FF2B5EF4-FFF2-40B4-BE49-F238E27FC236}">
                  <a16:creationId xmlns:a16="http://schemas.microsoft.com/office/drawing/2014/main" id="{0851C158-852E-A33B-3818-FCC3BE1AEF51}"/>
                </a:ext>
              </a:extLst>
            </p:cNvPr>
            <p:cNvPicPr>
              <a:picLocks/>
            </p:cNvPicPr>
            <p:nvPr/>
          </p:nvPicPr>
          <p:blipFill rotWithShape="1">
            <a:blip r:embed="rId8">
              <a:extLst>
                <a:ext uri="{28A0092B-C50C-407E-A947-70E740481C1C}">
                  <a14:useLocalDpi xmlns:a14="http://schemas.microsoft.com/office/drawing/2010/main" val="0"/>
                </a:ext>
              </a:extLst>
            </a:blip>
            <a:srcRect l="59091" t="-915" r="19741" b="80836"/>
            <a:stretch/>
          </p:blipFill>
          <p:spPr>
            <a:xfrm>
              <a:off x="6234017" y="4768107"/>
              <a:ext cx="1082596" cy="1246608"/>
            </a:xfrm>
            <a:prstGeom prst="rect">
              <a:avLst/>
            </a:prstGeom>
          </p:spPr>
        </p:pic>
      </p:grpSp>
      <p:sp>
        <p:nvSpPr>
          <p:cNvPr id="35" name="TextBox 34">
            <a:extLst>
              <a:ext uri="{FF2B5EF4-FFF2-40B4-BE49-F238E27FC236}">
                <a16:creationId xmlns:a16="http://schemas.microsoft.com/office/drawing/2014/main" id="{E2212D96-A716-5310-2D53-A99990A8A486}"/>
              </a:ext>
            </a:extLst>
          </p:cNvPr>
          <p:cNvSpPr txBox="1"/>
          <p:nvPr/>
        </p:nvSpPr>
        <p:spPr>
          <a:xfrm>
            <a:off x="1235192" y="3132333"/>
            <a:ext cx="2984280" cy="954107"/>
          </a:xfrm>
          <a:prstGeom prst="rect">
            <a:avLst/>
          </a:prstGeom>
          <a:noFill/>
        </p:spPr>
        <p:txBody>
          <a:bodyPr wrap="square" rtlCol="0">
            <a:spAutoFit/>
          </a:bodyPr>
          <a:lstStyle/>
          <a:p>
            <a:pPr lvl="0"/>
            <a:r>
              <a:rPr lang="en-US" sz="2800" b="1" dirty="0" err="1">
                <a:solidFill>
                  <a:srgbClr val="002060"/>
                </a:solidFill>
                <a:latin typeface="Cambria" panose="02040503050406030204" pitchFamily="18" charset="0"/>
                <a:ea typeface="Cambria" panose="02040503050406030204" pitchFamily="18" charset="0"/>
              </a:rPr>
              <a:t>Bơi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lặn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chạy</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ném</a:t>
            </a:r>
            <a:endParaRPr lang="en-US" sz="2800" b="1" dirty="0">
              <a:solidFill>
                <a:srgbClr val="002060"/>
              </a:solidFill>
              <a:latin typeface="Cambria" panose="02040503050406030204" pitchFamily="18" charset="0"/>
              <a:ea typeface="Cambria" panose="02040503050406030204" pitchFamily="18" charset="0"/>
            </a:endParaRPr>
          </a:p>
        </p:txBody>
      </p:sp>
      <p:sp>
        <p:nvSpPr>
          <p:cNvPr id="36" name="TextBox 35">
            <a:extLst>
              <a:ext uri="{FF2B5EF4-FFF2-40B4-BE49-F238E27FC236}">
                <a16:creationId xmlns:a16="http://schemas.microsoft.com/office/drawing/2014/main" id="{1982EA57-78B7-A5FC-696E-76843D5D6AB2}"/>
              </a:ext>
            </a:extLst>
          </p:cNvPr>
          <p:cNvSpPr txBox="1"/>
          <p:nvPr/>
        </p:nvSpPr>
        <p:spPr>
          <a:xfrm>
            <a:off x="1452311" y="4966287"/>
            <a:ext cx="298428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Ngủ</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ăn</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yêu</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mây</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endPar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37" name="TextBox 36">
            <a:extLst>
              <a:ext uri="{FF2B5EF4-FFF2-40B4-BE49-F238E27FC236}">
                <a16:creationId xmlns:a16="http://schemas.microsoft.com/office/drawing/2014/main" id="{CD9DEDF9-D60D-CA8F-8136-DD53E455128F}"/>
              </a:ext>
            </a:extLst>
          </p:cNvPr>
          <p:cNvSpPr txBox="1"/>
          <p:nvPr/>
        </p:nvSpPr>
        <p:spPr>
          <a:xfrm>
            <a:off x="7297048" y="3105230"/>
            <a:ext cx="271795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Ngủ</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nói</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uống</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hoa</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endPar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38" name="TextBox 37">
            <a:extLst>
              <a:ext uri="{FF2B5EF4-FFF2-40B4-BE49-F238E27FC236}">
                <a16:creationId xmlns:a16="http://schemas.microsoft.com/office/drawing/2014/main" id="{7A0AD589-F338-4048-6B2C-EC2C7510BEE3}"/>
              </a:ext>
            </a:extLst>
          </p:cNvPr>
          <p:cNvSpPr txBox="1"/>
          <p:nvPr/>
        </p:nvSpPr>
        <p:spPr>
          <a:xfrm>
            <a:off x="7239000" y="4925444"/>
            <a:ext cx="3086100" cy="954107"/>
          </a:xfrm>
          <a:prstGeom prst="rect">
            <a:avLst/>
          </a:prstGeom>
          <a:noFill/>
        </p:spPr>
        <p:txBody>
          <a:bodyPr wrap="square" rtlCol="0">
            <a:spAutoFit/>
          </a:bodyPr>
          <a:lstStyle/>
          <a:p>
            <a:pPr lvl="0"/>
            <a:r>
              <a:rPr lang="en-US" sz="2800" b="1" dirty="0" err="1">
                <a:solidFill>
                  <a:srgbClr val="002060"/>
                </a:solidFill>
                <a:latin typeface="Cambria" panose="02040503050406030204" pitchFamily="18" charset="0"/>
                <a:ea typeface="Cambria" panose="02040503050406030204" pitchFamily="18" charset="0"/>
              </a:rPr>
              <a:t>Mùa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xuân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mưa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bão</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sấm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chớp</a:t>
            </a:r>
            <a:endParaRPr lang="en-US" sz="2800" b="1" dirty="0">
              <a:solidFill>
                <a:srgbClr val="002060"/>
              </a:solidFill>
              <a:latin typeface="Cambria" panose="02040503050406030204" pitchFamily="18" charset="0"/>
              <a:ea typeface="Cambria" panose="02040503050406030204" pitchFamily="18" charset="0"/>
            </a:endParaRPr>
          </a:p>
        </p:txBody>
      </p:sp>
      <p:pic>
        <p:nvPicPr>
          <p:cNvPr id="2" name="Picture 1" descr="A green tick and red x&#10;&#10;Description automatically generated with medium confidence">
            <a:extLst>
              <a:ext uri="{FF2B5EF4-FFF2-40B4-BE49-F238E27FC236}">
                <a16:creationId xmlns:a16="http://schemas.microsoft.com/office/drawing/2014/main" id="{7387C054-46D5-F43C-7CD7-B6B4EB518043}"/>
              </a:ext>
            </a:extLst>
          </p:cNvPr>
          <p:cNvPicPr>
            <a:picLocks noChangeAspect="1"/>
          </p:cNvPicPr>
          <p:nvPr/>
        </p:nvPicPr>
        <p:blipFill rotWithShape="1">
          <a:blip r:embed="rId12">
            <a:extLst>
              <a:ext uri="{28A0092B-C50C-407E-A947-70E740481C1C}">
                <a14:useLocalDpi xmlns:a14="http://schemas.microsoft.com/office/drawing/2010/main" val="0"/>
              </a:ext>
            </a:extLst>
          </a:blip>
          <a:srcRect r="52143"/>
          <a:stretch/>
        </p:blipFill>
        <p:spPr>
          <a:xfrm>
            <a:off x="9510079" y="4741260"/>
            <a:ext cx="1446729" cy="1509361"/>
          </a:xfrm>
          <a:prstGeom prst="rect">
            <a:avLst/>
          </a:prstGeom>
        </p:spPr>
      </p:pic>
      <p:pic>
        <p:nvPicPr>
          <p:cNvPr id="3" name="Picture 2" descr="A green tick and red x&#10;&#10;Description automatically generated with medium confidence">
            <a:extLst>
              <a:ext uri="{FF2B5EF4-FFF2-40B4-BE49-F238E27FC236}">
                <a16:creationId xmlns:a16="http://schemas.microsoft.com/office/drawing/2014/main" id="{34C63AA7-FFA6-758B-2D01-F1F0F42E6CB5}"/>
              </a:ext>
            </a:extLst>
          </p:cNvPr>
          <p:cNvPicPr>
            <a:picLocks noChangeAspect="1"/>
          </p:cNvPicPr>
          <p:nvPr/>
        </p:nvPicPr>
        <p:blipFill rotWithShape="1">
          <a:blip r:embed="rId12">
            <a:extLst>
              <a:ext uri="{28A0092B-C50C-407E-A947-70E740481C1C}">
                <a14:useLocalDpi xmlns:a14="http://schemas.microsoft.com/office/drawing/2010/main" val="0"/>
              </a:ext>
            </a:extLst>
          </a:blip>
          <a:srcRect l="56228"/>
          <a:stretch/>
        </p:blipFill>
        <p:spPr>
          <a:xfrm>
            <a:off x="9785549" y="2878790"/>
            <a:ext cx="1317950" cy="1503355"/>
          </a:xfrm>
          <a:prstGeom prst="rect">
            <a:avLst/>
          </a:prstGeom>
        </p:spPr>
      </p:pic>
      <p:pic>
        <p:nvPicPr>
          <p:cNvPr id="4" name="Picture 3" descr="A green tick and red x&#10;&#10;Description automatically generated with medium confidence">
            <a:extLst>
              <a:ext uri="{FF2B5EF4-FFF2-40B4-BE49-F238E27FC236}">
                <a16:creationId xmlns:a16="http://schemas.microsoft.com/office/drawing/2014/main" id="{6F7BB585-74B5-658E-0D63-A86408AA2B21}"/>
              </a:ext>
            </a:extLst>
          </p:cNvPr>
          <p:cNvPicPr>
            <a:picLocks noChangeAspect="1"/>
          </p:cNvPicPr>
          <p:nvPr/>
        </p:nvPicPr>
        <p:blipFill rotWithShape="1">
          <a:blip r:embed="rId12">
            <a:extLst>
              <a:ext uri="{28A0092B-C50C-407E-A947-70E740481C1C}">
                <a14:useLocalDpi xmlns:a14="http://schemas.microsoft.com/office/drawing/2010/main" val="0"/>
              </a:ext>
            </a:extLst>
          </a:blip>
          <a:srcRect l="56228"/>
          <a:stretch/>
        </p:blipFill>
        <p:spPr>
          <a:xfrm>
            <a:off x="3752787" y="4827214"/>
            <a:ext cx="1317950" cy="1503355"/>
          </a:xfrm>
          <a:prstGeom prst="rect">
            <a:avLst/>
          </a:prstGeom>
        </p:spPr>
      </p:pic>
      <p:pic>
        <p:nvPicPr>
          <p:cNvPr id="5" name="Picture 4" descr="A green tick and red x&#10;&#10;Description automatically generated with medium confidence">
            <a:extLst>
              <a:ext uri="{FF2B5EF4-FFF2-40B4-BE49-F238E27FC236}">
                <a16:creationId xmlns:a16="http://schemas.microsoft.com/office/drawing/2014/main" id="{5BDC0841-0909-11A7-414E-11770373B8E3}"/>
              </a:ext>
            </a:extLst>
          </p:cNvPr>
          <p:cNvPicPr>
            <a:picLocks noChangeAspect="1"/>
          </p:cNvPicPr>
          <p:nvPr/>
        </p:nvPicPr>
        <p:blipFill rotWithShape="1">
          <a:blip r:embed="rId12">
            <a:extLst>
              <a:ext uri="{28A0092B-C50C-407E-A947-70E740481C1C}">
                <a14:useLocalDpi xmlns:a14="http://schemas.microsoft.com/office/drawing/2010/main" val="0"/>
              </a:ext>
            </a:extLst>
          </a:blip>
          <a:srcRect l="56228"/>
          <a:stretch/>
        </p:blipFill>
        <p:spPr>
          <a:xfrm>
            <a:off x="3625467" y="2776160"/>
            <a:ext cx="1317950" cy="1503355"/>
          </a:xfrm>
          <a:prstGeom prst="rect">
            <a:avLst/>
          </a:prstGeom>
        </p:spPr>
      </p:pic>
      <p:pic>
        <p:nvPicPr>
          <p:cNvPr id="25" name="Picture 24" descr="Icon&#10;&#10;Description automatically generated">
            <a:hlinkClick r:id="rId13" action="ppaction://hlinksldjump"/>
            <a:extLst>
              <a:ext uri="{FF2B5EF4-FFF2-40B4-BE49-F238E27FC236}">
                <a16:creationId xmlns:a16="http://schemas.microsoft.com/office/drawing/2014/main" id="{9DD473AD-8F2C-B5B8-0E2C-B876D079473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0800000">
            <a:off x="11110057" y="6212792"/>
            <a:ext cx="967327" cy="483664"/>
          </a:xfrm>
          <a:prstGeom prst="rect">
            <a:avLst/>
          </a:prstGeom>
          <a:solidFill>
            <a:schemeClr val="accent6">
              <a:lumMod val="50000"/>
            </a:schemeClr>
          </a:solidFill>
        </p:spPr>
      </p:pic>
    </p:spTree>
    <p:custDataLst>
      <p:tags r:id="rId1"/>
    </p:custDataLst>
    <p:extLst>
      <p:ext uri="{BB962C8B-B14F-4D97-AF65-F5344CB8AC3E}">
        <p14:creationId xmlns:p14="http://schemas.microsoft.com/office/powerpoint/2010/main" val="284407937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par>
                                <p:cTn id="12" presetID="16" presetClass="entr" presetSubtype="21" fill="hold" nodeType="with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barn(inVertical)">
                                      <p:cBhvr>
                                        <p:cTn id="14" dur="500"/>
                                        <p:tgtEl>
                                          <p:spTgt spid="47"/>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500"/>
                                        <p:tgtEl>
                                          <p:spTgt spid="35"/>
                                        </p:tgtEl>
                                      </p:cBhvr>
                                    </p:animEffect>
                                  </p:childTnLst>
                                </p:cTn>
                              </p:par>
                              <p:par>
                                <p:cTn id="18" presetID="16" presetClass="entr" presetSubtype="21"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arn(inVertical)">
                                      <p:cBhvr>
                                        <p:cTn id="20" dur="500"/>
                                        <p:tgtEl>
                                          <p:spTgt spid="4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barn(inVertical)">
                                      <p:cBhvr>
                                        <p:cTn id="23" dur="500"/>
                                        <p:tgtEl>
                                          <p:spTgt spid="36"/>
                                        </p:tgtEl>
                                      </p:cBhvr>
                                    </p:animEffect>
                                  </p:childTnLst>
                                </p:cTn>
                              </p:par>
                              <p:par>
                                <p:cTn id="24" presetID="16" presetClass="entr" presetSubtype="21" fill="hold"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barn(inVertical)">
                                      <p:cBhvr>
                                        <p:cTn id="26" dur="500"/>
                                        <p:tgtEl>
                                          <p:spTgt spid="4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barn(inVertical)">
                                      <p:cBhvr>
                                        <p:cTn id="29" dur="500"/>
                                        <p:tgtEl>
                                          <p:spTgt spid="37"/>
                                        </p:tgtEl>
                                      </p:cBhvr>
                                    </p:animEffect>
                                  </p:childTnLst>
                                </p:cTn>
                              </p:par>
                              <p:par>
                                <p:cTn id="30" presetID="16" presetClass="entr" presetSubtype="21"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barn(inVertical)">
                                      <p:cBhvr>
                                        <p:cTn id="32" dur="500"/>
                                        <p:tgtEl>
                                          <p:spTgt spid="50"/>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barn(inVertical)">
                                      <p:cBhvr>
                                        <p:cTn id="3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47"/>
                    </p:tgtEl>
                  </p:cond>
                </p:stCondLst>
                <p:endSync evt="end" delay="0">
                  <p:rtn val="all"/>
                </p:endSync>
                <p:childTnLst>
                  <p:par>
                    <p:cTn id="37" fill="hold">
                      <p:stCondLst>
                        <p:cond delay="0"/>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barn(inVertical)">
                                      <p:cBhvr>
                                        <p:cTn id="41" dur="500"/>
                                        <p:tgtEl>
                                          <p:spTgt spid="5"/>
                                        </p:tgtEl>
                                      </p:cBhvr>
                                    </p:animEffect>
                                  </p:childTnLst>
                                  <p:subTnLst>
                                    <p:audio>
                                      <p:cMediaNode>
                                        <p:cTn display="0" masterRel="sameClick">
                                          <p:stCondLst>
                                            <p:cond evt="begin" delay="0">
                                              <p:tn val="3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47"/>
                  </p:tgtEl>
                </p:cond>
              </p:nextCondLst>
            </p:seq>
            <p:seq concurrent="1" nextAc="seek">
              <p:cTn id="42" restart="whenNotActive" fill="hold" evtFilter="cancelBubble" nodeType="interactiveSeq">
                <p:stCondLst>
                  <p:cond evt="onClick" delay="0">
                    <p:tgtEl>
                      <p:spTgt spid="48"/>
                    </p:tgtEl>
                  </p:cond>
                </p:stCondLst>
                <p:endSync evt="end" delay="0">
                  <p:rtn val="all"/>
                </p:endSync>
                <p:childTnLst>
                  <p:par>
                    <p:cTn id="43" fill="hold">
                      <p:stCondLst>
                        <p:cond delay="0"/>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barn(inVertical)">
                                      <p:cBhvr>
                                        <p:cTn id="47" dur="500"/>
                                        <p:tgtEl>
                                          <p:spTgt spid="4"/>
                                        </p:tgtEl>
                                      </p:cBhvr>
                                    </p:animEffect>
                                  </p:childTnLst>
                                  <p:subTnLst>
                                    <p:audio>
                                      <p:cMediaNode>
                                        <p:cTn display="0" masterRel="sameClick">
                                          <p:stCondLst>
                                            <p:cond evt="begin" delay="0">
                                              <p:tn val="4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48"/>
                  </p:tgtEl>
                </p:cond>
              </p:nextCondLst>
            </p:seq>
            <p:seq concurrent="1" nextAc="seek">
              <p:cTn id="48" restart="whenNotActive" fill="hold" evtFilter="cancelBubble" nodeType="interactiveSeq">
                <p:stCondLst>
                  <p:cond evt="onClick" delay="0">
                    <p:tgtEl>
                      <p:spTgt spid="49"/>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barn(inVertical)">
                                      <p:cBhvr>
                                        <p:cTn id="53" dur="500"/>
                                        <p:tgtEl>
                                          <p:spTgt spid="3"/>
                                        </p:tgtEl>
                                      </p:cBhvr>
                                    </p:animEffect>
                                  </p:childTnLst>
                                  <p:subTnLst>
                                    <p:audio>
                                      <p:cMediaNode>
                                        <p:cTn display="0" masterRel="sameClick">
                                          <p:stCondLst>
                                            <p:cond evt="begin" delay="0">
                                              <p:tn val="51"/>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49"/>
                  </p:tgtEl>
                </p:cond>
              </p:nextCondLst>
            </p:seq>
            <p:seq concurrent="1" nextAc="seek">
              <p:cTn id="54" restart="whenNotActive" fill="hold" evtFilter="cancelBubble" nodeType="interactiveSeq">
                <p:stCondLst>
                  <p:cond evt="onClick" delay="0">
                    <p:tgtEl>
                      <p:spTgt spid="50"/>
                    </p:tgtEl>
                  </p:cond>
                </p:stCondLst>
                <p:endSync evt="end" delay="0">
                  <p:rtn val="all"/>
                </p:endSync>
                <p:childTnLst>
                  <p:par>
                    <p:cTn id="55" fill="hold">
                      <p:stCondLst>
                        <p:cond delay="0"/>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barn(inVertical)">
                                      <p:cBhvr>
                                        <p:cTn id="59" dur="500"/>
                                        <p:tgtEl>
                                          <p:spTgt spid="2"/>
                                        </p:tgtEl>
                                      </p:cBhvr>
                                    </p:animEffect>
                                  </p:childTnLst>
                                  <p:subTnLst>
                                    <p:audio>
                                      <p:cMediaNode>
                                        <p:cTn display="0" masterRel="sameClick">
                                          <p:stCondLst>
                                            <p:cond evt="begin" delay="0">
                                              <p:tn val="57"/>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50"/>
                  </p:tgtEl>
                </p:cond>
              </p:nextCondLst>
            </p:seq>
          </p:childTnLst>
        </p:cTn>
      </p:par>
    </p:tnLst>
    <p:bldLst>
      <p:bldP spid="34" grpId="0"/>
      <p:bldP spid="35"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777613" y="0"/>
            <a:ext cx="6636775" cy="6858000"/>
          </a:xfrm>
          <a:prstGeom prst="rect">
            <a:avLst/>
          </a:prstGeom>
          <a:solidFill>
            <a:srgbClr val="51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8" name="矩形 7"/>
          <p:cNvSpPr/>
          <p:nvPr/>
        </p:nvSpPr>
        <p:spPr>
          <a:xfrm rot="10800000" flipV="1">
            <a:off x="1095307" y="1236926"/>
            <a:ext cx="7668985" cy="3398292"/>
          </a:xfrm>
          <a:prstGeom prst="rect">
            <a:avLst/>
          </a:prstGeom>
          <a:solidFill>
            <a:srgbClr val="0A848B"/>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21" name="矩形 20"/>
          <p:cNvSpPr/>
          <p:nvPr/>
        </p:nvSpPr>
        <p:spPr>
          <a:xfrm>
            <a:off x="3014525" y="2099940"/>
            <a:ext cx="7712598" cy="3251653"/>
          </a:xfrm>
          <a:prstGeom prst="rect">
            <a:avLst/>
          </a:prstGeom>
          <a:solidFill>
            <a:schemeClr val="bg1"/>
          </a:solidFill>
          <a:ln>
            <a:noFill/>
          </a:ln>
          <a:effectLst>
            <a:outerShdw blurRad="304800" dist="2413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pic>
        <p:nvPicPr>
          <p:cNvPr id="9" name="图片 8" descr="C:\Users\Am'be'r\Desktop\13.png13"/>
          <p:cNvPicPr>
            <a:picLocks noChangeAspect="1"/>
          </p:cNvPicPr>
          <p:nvPr/>
        </p:nvPicPr>
        <p:blipFill>
          <a:blip r:embed="rId4"/>
          <a:srcRect/>
          <a:stretch>
            <a:fillRect/>
          </a:stretch>
        </p:blipFill>
        <p:spPr>
          <a:xfrm>
            <a:off x="1898459" y="2291737"/>
            <a:ext cx="3986530" cy="2689607"/>
          </a:xfrm>
          <a:prstGeom prst="rect">
            <a:avLst/>
          </a:prstGeom>
        </p:spPr>
      </p:pic>
      <p:pic>
        <p:nvPicPr>
          <p:cNvPr id="2" name="Picture 1"/>
          <p:cNvPicPr>
            <a:picLocks noChangeAspect="1"/>
          </p:cNvPicPr>
          <p:nvPr/>
        </p:nvPicPr>
        <p:blipFill>
          <a:blip r:embed="rId5"/>
          <a:stretch>
            <a:fillRect/>
          </a:stretch>
        </p:blipFill>
        <p:spPr>
          <a:xfrm>
            <a:off x="5435336" y="2291737"/>
            <a:ext cx="5291787" cy="3359187"/>
          </a:xfrm>
          <a:prstGeom prst="rect">
            <a:avLst/>
          </a:prstGeom>
        </p:spPr>
      </p:pic>
    </p:spTree>
    <p:custDataLst>
      <p:tags r:id="rId1"/>
    </p:custDataLst>
    <p:extLst>
      <p:ext uri="{BB962C8B-B14F-4D97-AF65-F5344CB8AC3E}">
        <p14:creationId xmlns:p14="http://schemas.microsoft.com/office/powerpoint/2010/main" val="3965335406"/>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randombar(horizont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21"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75615" y="0"/>
            <a:ext cx="11365865" cy="6858000"/>
            <a:chOff x="749" y="0"/>
            <a:chExt cx="17899" cy="10800"/>
          </a:xfrm>
        </p:grpSpPr>
        <p:sp>
          <p:nvSpPr>
            <p:cNvPr id="4" name="矩形 3"/>
            <p:cNvSpPr/>
            <p:nvPr/>
          </p:nvSpPr>
          <p:spPr>
            <a:xfrm>
              <a:off x="4374" y="0"/>
              <a:ext cx="10452" cy="10800"/>
            </a:xfrm>
            <a:prstGeom prst="rect">
              <a:avLst/>
            </a:prstGeom>
            <a:solidFill>
              <a:srgbClr val="51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5" name="矩形 4"/>
            <p:cNvSpPr/>
            <p:nvPr/>
          </p:nvSpPr>
          <p:spPr>
            <a:xfrm>
              <a:off x="749" y="694"/>
              <a:ext cx="17899" cy="9645"/>
            </a:xfrm>
            <a:prstGeom prst="rect">
              <a:avLst/>
            </a:prstGeom>
            <a:solidFill>
              <a:schemeClr val="bg1"/>
            </a:solidFill>
            <a:ln>
              <a:noFill/>
            </a:ln>
            <a:effectLst>
              <a:outerShdw blurRad="304800" dist="2413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grpSp>
      <p:sp>
        <p:nvSpPr>
          <p:cNvPr id="9" name="文本框 8"/>
          <p:cNvSpPr txBox="1"/>
          <p:nvPr/>
        </p:nvSpPr>
        <p:spPr>
          <a:xfrm>
            <a:off x="919607" y="542948"/>
            <a:ext cx="10528681" cy="1200329"/>
          </a:xfrm>
          <a:prstGeom prst="rect">
            <a:avLst/>
          </a:prstGeom>
          <a:solidFill>
            <a:schemeClr val="bg1"/>
          </a:solidFill>
          <a:ln w="12700" cmpd="sng">
            <a:noFill/>
            <a:prstDash val="solid"/>
          </a:ln>
        </p:spPr>
        <p:txBody>
          <a:bodyPr wrap="square" rtlCol="0">
            <a:spAutoFit/>
          </a:bodyPr>
          <a:lstStyle/>
          <a:p>
            <a:pPr lvl="0">
              <a:defRPr/>
            </a:pP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1. </a:t>
            </a:r>
            <a:r>
              <a:rPr lang="vi-VN"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Mỗi nhóm từ dưới đây chứa 1 từ không cùng loại. Tìm các từ đó.</a:t>
            </a:r>
            <a:endParaRPr kumimoji="0" lang="en-US" altLang="zh-CN"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字魂100号-方方先锋体" panose="00000500000000000000" charset="-122"/>
            </a:endParaRPr>
          </a:p>
        </p:txBody>
      </p:sp>
      <p:sp>
        <p:nvSpPr>
          <p:cNvPr id="3" name="Rectangle: Rounded Corners 8">
            <a:extLst>
              <a:ext uri="{FF2B5EF4-FFF2-40B4-BE49-F238E27FC236}">
                <a16:creationId xmlns:a16="http://schemas.microsoft.com/office/drawing/2014/main" id="{F34BBA06-E043-D514-E97C-4E31FE6E6042}"/>
              </a:ext>
            </a:extLst>
          </p:cNvPr>
          <p:cNvSpPr/>
          <p:nvPr/>
        </p:nvSpPr>
        <p:spPr>
          <a:xfrm>
            <a:off x="511715" y="2179902"/>
            <a:ext cx="3822160" cy="1572947"/>
          </a:xfrm>
          <a:prstGeom prst="roundRect">
            <a:avLst/>
          </a:prstGeom>
          <a:solidFill>
            <a:schemeClr val="bg1"/>
          </a:solidFill>
          <a:ln w="571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Danh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từ</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hạt</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mùa</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đông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biến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máy</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bay,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biển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mầm</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6" name="Rectangle: Rounded Corners 8">
            <a:extLst>
              <a:ext uri="{FF2B5EF4-FFF2-40B4-BE49-F238E27FC236}">
                <a16:creationId xmlns:a16="http://schemas.microsoft.com/office/drawing/2014/main" id="{61B81DA6-EF5C-8710-E54E-154FD5EA8DCC}"/>
              </a:ext>
            </a:extLst>
          </p:cNvPr>
          <p:cNvSpPr/>
          <p:nvPr/>
        </p:nvSpPr>
        <p:spPr>
          <a:xfrm>
            <a:off x="4750340" y="2170378"/>
            <a:ext cx="3469735" cy="1563422"/>
          </a:xfrm>
          <a:prstGeom prst="roundRect">
            <a:avLst/>
          </a:prstGeom>
          <a:solidFill>
            <a:schemeClr val="bg1"/>
          </a:solidFill>
          <a:ln w="571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Động</a:t>
            </a:r>
            <a:r>
              <a:rPr lang="en-US" sz="32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32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từ</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chớp</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mắt</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hái</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đúc</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lái</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quả</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8" name="Rectangle: Rounded Corners 8">
            <a:extLst>
              <a:ext uri="{FF2B5EF4-FFF2-40B4-BE49-F238E27FC236}">
                <a16:creationId xmlns:a16="http://schemas.microsoft.com/office/drawing/2014/main" id="{3F382B13-5C71-CF6B-F833-59E31671580F}"/>
              </a:ext>
            </a:extLst>
          </p:cNvPr>
          <p:cNvSpPr/>
          <p:nvPr/>
        </p:nvSpPr>
        <p:spPr>
          <a:xfrm>
            <a:off x="8569865" y="2141803"/>
            <a:ext cx="3441160" cy="1563422"/>
          </a:xfrm>
          <a:prstGeom prst="roundRect">
            <a:avLst/>
          </a:prstGeom>
          <a:solidFill>
            <a:schemeClr val="bg1"/>
          </a:solidFill>
          <a:ln w="571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Tính</a:t>
            </a:r>
            <a:r>
              <a:rPr lang="en-US" sz="32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32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từ</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nhanh</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mới</a:t>
            </a:r>
            <a:r>
              <a:rPr lang="en-US" sz="32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prstClr val="black"/>
                </a:solidFill>
                <a:latin typeface="Cambria" panose="02040503050406030204" pitchFamily="18" charset="0"/>
                <a:ea typeface="Cambria" panose="02040503050406030204" pitchFamily="18" charset="0"/>
                <a:cs typeface="Arial-Rounded" panose="020B0500000000000000" pitchFamily="34" charset="0"/>
              </a:rPr>
              <a:t>lớn</a:t>
            </a:r>
            <a:r>
              <a:rPr lang="en-US" sz="32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prstClr val="black"/>
                </a:solidFill>
                <a:latin typeface="Cambria" panose="02040503050406030204" pitchFamily="18" charset="0"/>
                <a:ea typeface="Cambria" panose="02040503050406030204" pitchFamily="18" charset="0"/>
                <a:cs typeface="Arial-Rounded" panose="020B0500000000000000" pitchFamily="34" charset="0"/>
              </a:rPr>
              <a:t>ngon</a:t>
            </a:r>
            <a:r>
              <a:rPr lang="en-US" sz="32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prstClr val="black"/>
                </a:solidFill>
                <a:latin typeface="Cambria" panose="02040503050406030204" pitchFamily="18" charset="0"/>
                <a:ea typeface="Cambria" panose="02040503050406030204" pitchFamily="18" charset="0"/>
                <a:cs typeface="Arial-Rounded" panose="020B0500000000000000" pitchFamily="34" charset="0"/>
              </a:rPr>
              <a:t>bom</a:t>
            </a:r>
            <a:r>
              <a:rPr lang="en-US" sz="32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prstClr val="black"/>
                </a:solidFill>
                <a:latin typeface="Cambria" panose="02040503050406030204" pitchFamily="18" charset="0"/>
                <a:ea typeface="Cambria" panose="02040503050406030204" pitchFamily="18" charset="0"/>
                <a:cs typeface="Arial-Rounded" panose="020B0500000000000000" pitchFamily="34" charset="0"/>
              </a:rPr>
              <a:t>lạ</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10" name="Oval 9">
            <a:extLst>
              <a:ext uri="{FF2B5EF4-FFF2-40B4-BE49-F238E27FC236}">
                <a16:creationId xmlns:a16="http://schemas.microsoft.com/office/drawing/2014/main" id="{564D182B-18F5-9ACB-3D0F-66F8E985A1E1}"/>
              </a:ext>
            </a:extLst>
          </p:cNvPr>
          <p:cNvSpPr/>
          <p:nvPr/>
        </p:nvSpPr>
        <p:spPr>
          <a:xfrm>
            <a:off x="3219450" y="2657475"/>
            <a:ext cx="962025" cy="6000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8993C4D-8C90-7667-DE40-BBF76F6FA1E0}"/>
              </a:ext>
            </a:extLst>
          </p:cNvPr>
          <p:cNvSpPr/>
          <p:nvPr/>
        </p:nvSpPr>
        <p:spPr>
          <a:xfrm>
            <a:off x="6781801" y="3162300"/>
            <a:ext cx="800100" cy="6000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594410A-EF01-2368-4561-D4131B28C5D8}"/>
              </a:ext>
            </a:extLst>
          </p:cNvPr>
          <p:cNvSpPr/>
          <p:nvPr/>
        </p:nvSpPr>
        <p:spPr>
          <a:xfrm>
            <a:off x="10106025" y="3124200"/>
            <a:ext cx="876299" cy="6000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77007744"/>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subTnLst>
                                    <p:audio>
                                      <p:cMediaNode>
                                        <p:cTn display="0" masterRel="sameClick">
                                          <p:stCondLst>
                                            <p:cond evt="begin" delay="0">
                                              <p:tn val="27"/>
                                            </p:cond>
                                          </p:stCondLst>
                                          <p:endCondLst>
                                            <p:cond evt="onStopAudio" delay="0">
                                              <p:tgtEl>
                                                <p:sldTgt/>
                                              </p:tgtEl>
                                            </p:cond>
                                          </p:endCondLst>
                                        </p:cTn>
                                        <p:tgtEl>
                                          <p:sndTgt r:embed="rId4" name="cashreg.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subTnLst>
                                    <p:audio>
                                      <p:cMediaNode>
                                        <p:cTn display="0" masterRel="sameClick">
                                          <p:stCondLst>
                                            <p:cond evt="begin" delay="0">
                                              <p:tn val="32"/>
                                            </p:cond>
                                          </p:stCondLst>
                                          <p:endCondLst>
                                            <p:cond evt="onStopAudio" delay="0">
                                              <p:tgtEl>
                                                <p:sldTgt/>
                                              </p:tgtEl>
                                            </p:cond>
                                          </p:endCondLst>
                                        </p:cTn>
                                        <p:tgtEl>
                                          <p:sndTgt r:embed="rId4" name="cashreg.wav"/>
                                        </p:tgtEl>
                                      </p:cMediaNode>
                                    </p:audio>
                                  </p:sub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subTnLst>
                                    <p:audio>
                                      <p:cMediaNode>
                                        <p:cTn display="0" masterRel="sameClick">
                                          <p:stCondLst>
                                            <p:cond evt="begin" delay="0">
                                              <p:tn val="37"/>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6" grpId="0" animBg="1"/>
      <p:bldP spid="8"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75615" y="0"/>
            <a:ext cx="11365865" cy="6858000"/>
            <a:chOff x="749" y="0"/>
            <a:chExt cx="17899" cy="10800"/>
          </a:xfrm>
        </p:grpSpPr>
        <p:sp>
          <p:nvSpPr>
            <p:cNvPr id="4" name="矩形 3"/>
            <p:cNvSpPr/>
            <p:nvPr/>
          </p:nvSpPr>
          <p:spPr>
            <a:xfrm>
              <a:off x="4374" y="0"/>
              <a:ext cx="10452" cy="10800"/>
            </a:xfrm>
            <a:prstGeom prst="rect">
              <a:avLst/>
            </a:prstGeom>
            <a:solidFill>
              <a:srgbClr val="51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5" name="矩形 4"/>
            <p:cNvSpPr/>
            <p:nvPr/>
          </p:nvSpPr>
          <p:spPr>
            <a:xfrm>
              <a:off x="749" y="694"/>
              <a:ext cx="17899" cy="9645"/>
            </a:xfrm>
            <a:prstGeom prst="rect">
              <a:avLst/>
            </a:prstGeom>
            <a:solidFill>
              <a:schemeClr val="bg1"/>
            </a:solidFill>
            <a:ln>
              <a:noFill/>
            </a:ln>
            <a:effectLst>
              <a:outerShdw blurRad="304800" dist="2413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grpSp>
      <p:sp>
        <p:nvSpPr>
          <p:cNvPr id="9" name="文本框 8"/>
          <p:cNvSpPr txBox="1"/>
          <p:nvPr/>
        </p:nvSpPr>
        <p:spPr>
          <a:xfrm>
            <a:off x="919607" y="542948"/>
            <a:ext cx="10528681" cy="1200329"/>
          </a:xfrm>
          <a:prstGeom prst="rect">
            <a:avLst/>
          </a:prstGeom>
          <a:solidFill>
            <a:schemeClr val="bg1"/>
          </a:solidFill>
          <a:ln w="12700" cmpd="sng">
            <a:noFill/>
            <a:prstDash val="solid"/>
          </a:ln>
        </p:spPr>
        <p:txBody>
          <a:bodyPr wrap="square" rtlCol="0">
            <a:spAutoFit/>
          </a:bodyPr>
          <a:lstStyle/>
          <a:p>
            <a:pPr lvl="0" algn="just">
              <a:defRPr/>
            </a:pP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2. </a:t>
            </a:r>
            <a:r>
              <a:rPr lang="vi-VN"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Từ nào dưới đây có thể thay cho bông hoa trong mỗi đoạn văn?</a:t>
            </a:r>
            <a:endParaRPr kumimoji="0" lang="en-US" altLang="zh-CN"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字魂100号-方方先锋体" panose="00000500000000000000" charset="-122"/>
            </a:endParaRPr>
          </a:p>
        </p:txBody>
      </p:sp>
      <p:sp>
        <p:nvSpPr>
          <p:cNvPr id="2" name="TextBox 1">
            <a:extLst>
              <a:ext uri="{FF2B5EF4-FFF2-40B4-BE49-F238E27FC236}">
                <a16:creationId xmlns:a16="http://schemas.microsoft.com/office/drawing/2014/main" id="{3D343BC1-8541-7179-8AF8-A33B0532A809}"/>
              </a:ext>
            </a:extLst>
          </p:cNvPr>
          <p:cNvSpPr txBox="1"/>
          <p:nvPr/>
        </p:nvSpPr>
        <p:spPr>
          <a:xfrm>
            <a:off x="888928" y="1809180"/>
            <a:ext cx="10483922" cy="2862322"/>
          </a:xfrm>
          <a:prstGeom prst="rect">
            <a:avLst/>
          </a:prstGeom>
          <a:noFill/>
        </p:spPr>
        <p:txBody>
          <a:bodyPr wrap="square">
            <a:spAutoFit/>
          </a:bodyPr>
          <a:lstStyle/>
          <a:p>
            <a:pPr algn="just"/>
            <a:r>
              <a:rPr lang="vi-VN" sz="3600" dirty="0">
                <a:latin typeface="Cambria" panose="02040503050406030204" pitchFamily="18" charset="0"/>
              </a:rPr>
              <a:t>Tôi sinh ra và lớn lên trong một gia đ</a:t>
            </a:r>
            <a:r>
              <a:rPr lang="en-US" sz="3600" dirty="0">
                <a:latin typeface="Cambria" panose="02040503050406030204" pitchFamily="18" charset="0"/>
              </a:rPr>
              <a:t>ì</a:t>
            </a:r>
            <a:r>
              <a:rPr lang="vi-VN" sz="3600" dirty="0">
                <a:latin typeface="Cambria" panose="02040503050406030204" pitchFamily="18" charset="0"/>
              </a:rPr>
              <a:t>nh kiến đỏ </a:t>
            </a:r>
            <a:r>
              <a:rPr lang="vi-VN" sz="3600" b="1" dirty="0">
                <a:solidFill>
                  <a:srgbClr val="FF0000"/>
                </a:solidFill>
                <a:latin typeface="Cambria" panose="02040503050406030204" pitchFamily="18" charset="0"/>
              </a:rPr>
              <a:t>đông đúc</a:t>
            </a:r>
            <a:r>
              <a:rPr lang="vi-VN" sz="3600" dirty="0">
                <a:latin typeface="Cambria" panose="02040503050406030204" pitchFamily="18" charset="0"/>
              </a:rPr>
              <a:t>. Gia đình tôi có hàng nghìn miệng ăn, tuy không thật </a:t>
            </a:r>
            <a:r>
              <a:rPr lang="vi-VN" sz="3600" b="1" dirty="0">
                <a:solidFill>
                  <a:srgbClr val="FF0000"/>
                </a:solidFill>
                <a:latin typeface="Cambria" panose="02040503050406030204" pitchFamily="18" charset="0"/>
              </a:rPr>
              <a:t>sung túc </a:t>
            </a:r>
            <a:r>
              <a:rPr lang="vi-VN" sz="3600" dirty="0">
                <a:latin typeface="Cambria" panose="02040503050406030204" pitchFamily="18" charset="0"/>
              </a:rPr>
              <a:t>nh</a:t>
            </a:r>
            <a:r>
              <a:rPr lang="en-US" sz="3600" dirty="0">
                <a:latin typeface="Cambria" panose="02040503050406030204" pitchFamily="18" charset="0"/>
              </a:rPr>
              <a:t>ư</a:t>
            </a:r>
            <a:r>
              <a:rPr lang="vi-VN" sz="3600" dirty="0">
                <a:latin typeface="Cambria" panose="02040503050406030204" pitchFamily="18" charset="0"/>
              </a:rPr>
              <a:t>ng ai cũng được no đủ quanh năm. Tất cả ch</a:t>
            </a:r>
            <a:r>
              <a:rPr lang="en-US" sz="3600" dirty="0">
                <a:latin typeface="Cambria" panose="02040503050406030204" pitchFamily="18" charset="0"/>
              </a:rPr>
              <a:t>ị</a:t>
            </a:r>
            <a:r>
              <a:rPr lang="vi-VN" sz="3600" dirty="0">
                <a:latin typeface="Cambria" panose="02040503050406030204" pitchFamily="18" charset="0"/>
              </a:rPr>
              <a:t> em chúng tôi sống </a:t>
            </a:r>
            <a:r>
              <a:rPr lang="vi-VN" sz="3600" b="1" dirty="0">
                <a:solidFill>
                  <a:srgbClr val="FF0000"/>
                </a:solidFill>
                <a:latin typeface="Cambria" panose="02040503050406030204" pitchFamily="18" charset="0"/>
              </a:rPr>
              <a:t>quây quần </a:t>
            </a:r>
            <a:r>
              <a:rPr lang="vi-VN" sz="3600" dirty="0">
                <a:latin typeface="Cambria" panose="02040503050406030204" pitchFamily="18" charset="0"/>
              </a:rPr>
              <a:t>bên nhau, dưới một mái nhà ấm cúng, </a:t>
            </a:r>
            <a:r>
              <a:rPr lang="vi-VN" sz="3600" b="1" dirty="0">
                <a:solidFill>
                  <a:srgbClr val="FF0000"/>
                </a:solidFill>
                <a:latin typeface="Cambria" panose="02040503050406030204" pitchFamily="18" charset="0"/>
              </a:rPr>
              <a:t>yên vui</a:t>
            </a:r>
            <a:r>
              <a:rPr lang="en-US" sz="3600" dirty="0">
                <a:latin typeface="Cambria" panose="02040503050406030204" pitchFamily="18" charset="0"/>
              </a:rPr>
              <a:t>.</a:t>
            </a:r>
          </a:p>
        </p:txBody>
      </p:sp>
      <p:sp>
        <p:nvSpPr>
          <p:cNvPr id="29" name="矩形: 圆角 7">
            <a:extLst>
              <a:ext uri="{FF2B5EF4-FFF2-40B4-BE49-F238E27FC236}">
                <a16:creationId xmlns:a16="http://schemas.microsoft.com/office/drawing/2014/main" id="{A6E6C1CF-4327-8F99-7E74-BE3D0890C9C5}"/>
              </a:ext>
            </a:extLst>
          </p:cNvPr>
          <p:cNvSpPr/>
          <p:nvPr/>
        </p:nvSpPr>
        <p:spPr>
          <a:xfrm>
            <a:off x="524630" y="5322992"/>
            <a:ext cx="2294770"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D840B"/>
                </a:solidFill>
                <a:effectLst/>
                <a:uLnTx/>
                <a:uFillTx/>
                <a:latin typeface="Cambria" panose="02040503050406030204" pitchFamily="18" charset="0"/>
                <a:ea typeface="Cambria" panose="02040503050406030204" pitchFamily="18" charset="0"/>
              </a:rPr>
              <a:t>yên</a:t>
            </a:r>
            <a:r>
              <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rPr>
              <a:t> </a:t>
            </a:r>
            <a:r>
              <a:rPr kumimoji="0" lang="en-US" altLang="zh-CN" sz="3600" b="1" i="0" u="none" strike="noStrike" kern="1200" cap="none" spc="0" normalizeH="0" baseline="0" noProof="0" dirty="0" err="1">
                <a:ln>
                  <a:noFill/>
                </a:ln>
                <a:solidFill>
                  <a:srgbClr val="FD840B"/>
                </a:solidFill>
                <a:effectLst/>
                <a:uLnTx/>
                <a:uFillTx/>
                <a:latin typeface="Cambria" panose="02040503050406030204" pitchFamily="18" charset="0"/>
                <a:ea typeface="Cambria" panose="02040503050406030204" pitchFamily="18" charset="0"/>
              </a:rPr>
              <a:t>vui</a:t>
            </a:r>
            <a:endPar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endParaRPr>
          </a:p>
        </p:txBody>
      </p:sp>
      <p:sp>
        <p:nvSpPr>
          <p:cNvPr id="37" name="矩形: 圆角 7">
            <a:extLst>
              <a:ext uri="{FF2B5EF4-FFF2-40B4-BE49-F238E27FC236}">
                <a16:creationId xmlns:a16="http://schemas.microsoft.com/office/drawing/2014/main" id="{57157825-40EF-ADF9-1C28-3E27C5B9BC72}"/>
              </a:ext>
            </a:extLst>
          </p:cNvPr>
          <p:cNvSpPr/>
          <p:nvPr/>
        </p:nvSpPr>
        <p:spPr>
          <a:xfrm>
            <a:off x="3286879" y="5313467"/>
            <a:ext cx="2494795"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D840B"/>
                </a:solidFill>
                <a:effectLst/>
                <a:uLnTx/>
                <a:uFillTx/>
                <a:latin typeface="Cambria" panose="02040503050406030204" pitchFamily="18" charset="0"/>
                <a:ea typeface="Cambria" panose="02040503050406030204" pitchFamily="18" charset="0"/>
              </a:rPr>
              <a:t>quây</a:t>
            </a:r>
            <a:r>
              <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rPr>
              <a:t> </a:t>
            </a:r>
            <a:r>
              <a:rPr kumimoji="0" lang="en-US" altLang="zh-CN" sz="3600" b="1" i="0" u="none" strike="noStrike" kern="1200" cap="none" spc="0" normalizeH="0" baseline="0" noProof="0" dirty="0" err="1">
                <a:ln>
                  <a:noFill/>
                </a:ln>
                <a:solidFill>
                  <a:srgbClr val="FD840B"/>
                </a:solidFill>
                <a:effectLst/>
                <a:uLnTx/>
                <a:uFillTx/>
                <a:latin typeface="Cambria" panose="02040503050406030204" pitchFamily="18" charset="0"/>
                <a:ea typeface="Cambria" panose="02040503050406030204" pitchFamily="18" charset="0"/>
              </a:rPr>
              <a:t>quần</a:t>
            </a:r>
            <a:endPar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endParaRPr>
          </a:p>
        </p:txBody>
      </p:sp>
      <p:sp>
        <p:nvSpPr>
          <p:cNvPr id="38" name="矩形: 圆角 7">
            <a:extLst>
              <a:ext uri="{FF2B5EF4-FFF2-40B4-BE49-F238E27FC236}">
                <a16:creationId xmlns:a16="http://schemas.microsoft.com/office/drawing/2014/main" id="{D1C9E7D2-A5B1-93AE-42DB-9C965A6B8FB1}"/>
              </a:ext>
            </a:extLst>
          </p:cNvPr>
          <p:cNvSpPr/>
          <p:nvPr/>
        </p:nvSpPr>
        <p:spPr>
          <a:xfrm>
            <a:off x="6192004" y="5322992"/>
            <a:ext cx="2494795"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dirty="0">
                <a:solidFill>
                  <a:srgbClr val="FD840B"/>
                </a:solidFill>
                <a:latin typeface="Cambria" panose="02040503050406030204" pitchFamily="18" charset="0"/>
                <a:ea typeface="Cambria" panose="02040503050406030204" pitchFamily="18" charset="0"/>
              </a:rPr>
              <a:t>sung </a:t>
            </a:r>
            <a:r>
              <a:rPr lang="en-US" altLang="zh-CN" sz="3600" b="1" dirty="0" err="1">
                <a:solidFill>
                  <a:srgbClr val="FD840B"/>
                </a:solidFill>
                <a:latin typeface="Cambria" panose="02040503050406030204" pitchFamily="18" charset="0"/>
                <a:ea typeface="Cambria" panose="02040503050406030204" pitchFamily="18" charset="0"/>
              </a:rPr>
              <a:t>túc</a:t>
            </a:r>
            <a:endPar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endParaRPr>
          </a:p>
        </p:txBody>
      </p:sp>
      <p:sp>
        <p:nvSpPr>
          <p:cNvPr id="39" name="矩形: 圆角 7">
            <a:extLst>
              <a:ext uri="{FF2B5EF4-FFF2-40B4-BE49-F238E27FC236}">
                <a16:creationId xmlns:a16="http://schemas.microsoft.com/office/drawing/2014/main" id="{2201570D-A960-E246-BA95-B3DEA35609BA}"/>
              </a:ext>
            </a:extLst>
          </p:cNvPr>
          <p:cNvSpPr/>
          <p:nvPr/>
        </p:nvSpPr>
        <p:spPr>
          <a:xfrm>
            <a:off x="8982829" y="5313467"/>
            <a:ext cx="2494795"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dirty="0" err="1">
                <a:solidFill>
                  <a:srgbClr val="FD840B"/>
                </a:solidFill>
                <a:latin typeface="Cambria" panose="02040503050406030204" pitchFamily="18" charset="0"/>
                <a:ea typeface="Cambria" panose="02040503050406030204" pitchFamily="18" charset="0"/>
              </a:rPr>
              <a:t>đông</a:t>
            </a:r>
            <a:r>
              <a:rPr lang="en-US" altLang="zh-CN" sz="3600" b="1" dirty="0">
                <a:solidFill>
                  <a:srgbClr val="FD840B"/>
                </a:solidFill>
                <a:latin typeface="Cambria" panose="02040503050406030204" pitchFamily="18" charset="0"/>
                <a:ea typeface="Cambria" panose="02040503050406030204" pitchFamily="18" charset="0"/>
              </a:rPr>
              <a:t> </a:t>
            </a:r>
            <a:r>
              <a:rPr lang="en-US" altLang="zh-CN" sz="3600" b="1" dirty="0" err="1">
                <a:solidFill>
                  <a:srgbClr val="FD840B"/>
                </a:solidFill>
                <a:latin typeface="Cambria" panose="02040503050406030204" pitchFamily="18" charset="0"/>
                <a:ea typeface="Cambria" panose="02040503050406030204" pitchFamily="18" charset="0"/>
              </a:rPr>
              <a:t>đúc</a:t>
            </a:r>
            <a:endPar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endParaRPr>
          </a:p>
        </p:txBody>
      </p:sp>
      <p:pic>
        <p:nvPicPr>
          <p:cNvPr id="41" name="Picture 40">
            <a:extLst>
              <a:ext uri="{FF2B5EF4-FFF2-40B4-BE49-F238E27FC236}">
                <a16:creationId xmlns:a16="http://schemas.microsoft.com/office/drawing/2014/main" id="{690C3AFE-6AD6-F474-5139-5EDE05F3A38D}"/>
              </a:ext>
            </a:extLst>
          </p:cNvPr>
          <p:cNvPicPr>
            <a:picLocks noChangeAspect="1"/>
          </p:cNvPicPr>
          <p:nvPr/>
        </p:nvPicPr>
        <p:blipFill>
          <a:blip r:embed="rId4"/>
          <a:stretch>
            <a:fillRect/>
          </a:stretch>
        </p:blipFill>
        <p:spPr>
          <a:xfrm>
            <a:off x="871537" y="2390775"/>
            <a:ext cx="2071688" cy="609600"/>
          </a:xfrm>
          <a:prstGeom prst="rect">
            <a:avLst/>
          </a:prstGeom>
        </p:spPr>
      </p:pic>
      <p:pic>
        <p:nvPicPr>
          <p:cNvPr id="42" name="Picture 41">
            <a:extLst>
              <a:ext uri="{FF2B5EF4-FFF2-40B4-BE49-F238E27FC236}">
                <a16:creationId xmlns:a16="http://schemas.microsoft.com/office/drawing/2014/main" id="{FB23A432-4AC9-5A04-4706-BF0BC1DA459E}"/>
              </a:ext>
            </a:extLst>
          </p:cNvPr>
          <p:cNvPicPr>
            <a:picLocks noChangeAspect="1"/>
          </p:cNvPicPr>
          <p:nvPr/>
        </p:nvPicPr>
        <p:blipFill>
          <a:blip r:embed="rId4"/>
          <a:stretch>
            <a:fillRect/>
          </a:stretch>
        </p:blipFill>
        <p:spPr>
          <a:xfrm>
            <a:off x="3452812" y="2924175"/>
            <a:ext cx="2071688" cy="609600"/>
          </a:xfrm>
          <a:prstGeom prst="rect">
            <a:avLst/>
          </a:prstGeom>
        </p:spPr>
      </p:pic>
      <p:pic>
        <p:nvPicPr>
          <p:cNvPr id="43" name="Picture 42">
            <a:extLst>
              <a:ext uri="{FF2B5EF4-FFF2-40B4-BE49-F238E27FC236}">
                <a16:creationId xmlns:a16="http://schemas.microsoft.com/office/drawing/2014/main" id="{E815A884-E3BB-9717-1B68-89A90CCF7B1D}"/>
              </a:ext>
            </a:extLst>
          </p:cNvPr>
          <p:cNvPicPr>
            <a:picLocks noChangeAspect="1"/>
          </p:cNvPicPr>
          <p:nvPr/>
        </p:nvPicPr>
        <p:blipFill>
          <a:blip r:embed="rId4"/>
          <a:stretch>
            <a:fillRect/>
          </a:stretch>
        </p:blipFill>
        <p:spPr>
          <a:xfrm>
            <a:off x="9091612" y="3486150"/>
            <a:ext cx="2166938" cy="609600"/>
          </a:xfrm>
          <a:prstGeom prst="rect">
            <a:avLst/>
          </a:prstGeom>
        </p:spPr>
      </p:pic>
      <p:pic>
        <p:nvPicPr>
          <p:cNvPr id="44" name="Picture 43">
            <a:extLst>
              <a:ext uri="{FF2B5EF4-FFF2-40B4-BE49-F238E27FC236}">
                <a16:creationId xmlns:a16="http://schemas.microsoft.com/office/drawing/2014/main" id="{346F9962-1E2B-4363-0AC6-865F8E9C2C3B}"/>
              </a:ext>
            </a:extLst>
          </p:cNvPr>
          <p:cNvPicPr>
            <a:picLocks noChangeAspect="1"/>
          </p:cNvPicPr>
          <p:nvPr/>
        </p:nvPicPr>
        <p:blipFill>
          <a:blip r:embed="rId4"/>
          <a:stretch>
            <a:fillRect/>
          </a:stretch>
        </p:blipFill>
        <p:spPr>
          <a:xfrm>
            <a:off x="8410575" y="4038600"/>
            <a:ext cx="1552575" cy="609600"/>
          </a:xfrm>
          <a:prstGeom prst="rect">
            <a:avLst/>
          </a:prstGeom>
        </p:spPr>
      </p:pic>
    </p:spTree>
    <p:custDataLst>
      <p:tags r:id="rId1"/>
    </p:custDataLst>
    <p:extLst>
      <p:ext uri="{BB962C8B-B14F-4D97-AF65-F5344CB8AC3E}">
        <p14:creationId xmlns:p14="http://schemas.microsoft.com/office/powerpoint/2010/main" val="149199717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41"/>
                                        </p:tgtEl>
                                      </p:cBhvr>
                                    </p:animEffect>
                                    <p:set>
                                      <p:cBhvr>
                                        <p:cTn id="7" dur="1" fill="hold">
                                          <p:stCondLst>
                                            <p:cond delay="499"/>
                                          </p:stCondLst>
                                        </p:cTn>
                                        <p:tgtEl>
                                          <p:spTgt spid="4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42"/>
                                        </p:tgtEl>
                                      </p:cBhvr>
                                    </p:animEffect>
                                    <p:set>
                                      <p:cBhvr>
                                        <p:cTn id="12" dur="1" fill="hold">
                                          <p:stCondLst>
                                            <p:cond delay="499"/>
                                          </p:stCondLst>
                                        </p:cTn>
                                        <p:tgtEl>
                                          <p:spTgt spid="4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nodeType="clickEffect">
                                  <p:stCondLst>
                                    <p:cond delay="0"/>
                                  </p:stCondLst>
                                  <p:childTnLst>
                                    <p:animEffect transition="out" filter="randombar(horizontal)">
                                      <p:cBhvr>
                                        <p:cTn id="16" dur="500"/>
                                        <p:tgtEl>
                                          <p:spTgt spid="43"/>
                                        </p:tgtEl>
                                      </p:cBhvr>
                                    </p:animEffect>
                                    <p:set>
                                      <p:cBhvr>
                                        <p:cTn id="17" dur="1" fill="hold">
                                          <p:stCondLst>
                                            <p:cond delay="499"/>
                                          </p:stCondLst>
                                        </p:cTn>
                                        <p:tgtEl>
                                          <p:spTgt spid="4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44"/>
                                        </p:tgtEl>
                                      </p:cBhvr>
                                    </p:animEffect>
                                    <p:set>
                                      <p:cBhvr>
                                        <p:cTn id="22"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A40B8713-FA20-4658-86A5-69AE21979637"/>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ߚ=\f{B3218601-6892-490A-A2D6-E3749CDE7876}&quot;,&quot;C:\\Users\\Admin\\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UẦN 17-TV4-BAI31-LTVC-ONTAPDTĐTTT-VĨNH"/>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BB41260A-6960-40C5-8A2F-6E7B6EE88D7C}:264"/>
</p:tagLst>
</file>

<file path=ppt/tags/tag11.xml><?xml version="1.0" encoding="utf-8"?>
<p:tagLst xmlns:a="http://schemas.openxmlformats.org/drawingml/2006/main" xmlns:r="http://schemas.openxmlformats.org/officeDocument/2006/relationships" xmlns:p="http://schemas.openxmlformats.org/presentationml/2006/main">
  <p:tag name="GENSWF_SLIDE_UID" val="{43D1E775-3E6C-4418-B1C3-F744A41B9418}:265"/>
</p:tagLst>
</file>

<file path=ppt/tags/tag12.xml><?xml version="1.0" encoding="utf-8"?>
<p:tagLst xmlns:a="http://schemas.openxmlformats.org/drawingml/2006/main" xmlns:r="http://schemas.openxmlformats.org/officeDocument/2006/relationships" xmlns:p="http://schemas.openxmlformats.org/presentationml/2006/main">
  <p:tag name="GENSWF_SLIDE_UID" val="{CB1FB961-6D52-4AA1-8E2E-56DE4608ED23}:266"/>
</p:tagLst>
</file>

<file path=ppt/tags/tag13.xml><?xml version="1.0" encoding="utf-8"?>
<p:tagLst xmlns:a="http://schemas.openxmlformats.org/drawingml/2006/main" xmlns:r="http://schemas.openxmlformats.org/officeDocument/2006/relationships" xmlns:p="http://schemas.openxmlformats.org/presentationml/2006/main">
  <p:tag name="GENSWF_SLIDE_UID" val="{19C57D0C-AD51-48CD-8DCF-F2CAFA6FC7D9}:267"/>
</p:tagLst>
</file>

<file path=ppt/tags/tag14.xml><?xml version="1.0" encoding="utf-8"?>
<p:tagLst xmlns:a="http://schemas.openxmlformats.org/drawingml/2006/main" xmlns:r="http://schemas.openxmlformats.org/officeDocument/2006/relationships" xmlns:p="http://schemas.openxmlformats.org/presentationml/2006/main">
  <p:tag name="GENSWF_SLIDE_UID" val="{14C836FE-E0D8-4CEF-8152-266A19B5DD60}:268"/>
</p:tagLst>
</file>

<file path=ppt/tags/tag15.xml><?xml version="1.0" encoding="utf-8"?>
<p:tagLst xmlns:a="http://schemas.openxmlformats.org/drawingml/2006/main" xmlns:r="http://schemas.openxmlformats.org/officeDocument/2006/relationships" xmlns:p="http://schemas.openxmlformats.org/presentationml/2006/main">
  <p:tag name="GENSWF_SLIDE_UID" val="{EB2C305D-0991-447E-BDCC-095403480A22}:269"/>
</p:tagLst>
</file>

<file path=ppt/tags/tag16.xml><?xml version="1.0" encoding="utf-8"?>
<p:tagLst xmlns:a="http://schemas.openxmlformats.org/drawingml/2006/main" xmlns:r="http://schemas.openxmlformats.org/officeDocument/2006/relationships" xmlns:p="http://schemas.openxmlformats.org/presentationml/2006/main">
  <p:tag name="GENSWF_SLIDE_UID" val="{43C51731-CEC6-4B06-AFD0-9FA580363943}:270"/>
</p:tagLst>
</file>

<file path=ppt/tags/tag17.xml><?xml version="1.0" encoding="utf-8"?>
<p:tagLst xmlns:a="http://schemas.openxmlformats.org/drawingml/2006/main" xmlns:r="http://schemas.openxmlformats.org/officeDocument/2006/relationships" xmlns:p="http://schemas.openxmlformats.org/presentationml/2006/main">
  <p:tag name="GENSWF_SLIDE_UID" val="{14E2C951-6955-4073-A5D6-D3F3857343C0}:271"/>
</p:tagLst>
</file>

<file path=ppt/tags/tag18.xml><?xml version="1.0" encoding="utf-8"?>
<p:tagLst xmlns:a="http://schemas.openxmlformats.org/drawingml/2006/main" xmlns:r="http://schemas.openxmlformats.org/officeDocument/2006/relationships" xmlns:p="http://schemas.openxmlformats.org/presentationml/2006/main">
  <p:tag name="GENSWF_SLIDE_UID" val="{2DEB3589-5310-4ACF-8537-393D56D21B41}:272"/>
</p:tagLst>
</file>

<file path=ppt/tags/tag2.xml><?xml version="1.0" encoding="utf-8"?>
<p:tagLst xmlns:a="http://schemas.openxmlformats.org/drawingml/2006/main" xmlns:r="http://schemas.openxmlformats.org/officeDocument/2006/relationships" xmlns:p="http://schemas.openxmlformats.org/presentationml/2006/main">
  <p:tag name="GENSWF_SLIDE_UID" val="{6011B206-38EE-406B-916E-9C2A56C0501B}:256"/>
</p:tagLst>
</file>

<file path=ppt/tags/tag3.xml><?xml version="1.0" encoding="utf-8"?>
<p:tagLst xmlns:a="http://schemas.openxmlformats.org/drawingml/2006/main" xmlns:r="http://schemas.openxmlformats.org/officeDocument/2006/relationships" xmlns:p="http://schemas.openxmlformats.org/presentationml/2006/main">
  <p:tag name="GENSWF_SLIDE_UID" val="{9C13827F-ECAD-47CC-85DD-601A68A942CF}:273"/>
</p:tagLst>
</file>

<file path=ppt/tags/tag4.xml><?xml version="1.0" encoding="utf-8"?>
<p:tagLst xmlns:a="http://schemas.openxmlformats.org/drawingml/2006/main" xmlns:r="http://schemas.openxmlformats.org/officeDocument/2006/relationships" xmlns:p="http://schemas.openxmlformats.org/presentationml/2006/main">
  <p:tag name="GENSWF_SLIDE_UID" val="{4AC50C9A-34AB-46FC-90A5-BA18D45E984A}:258"/>
</p:tagLst>
</file>

<file path=ppt/tags/tag5.xml><?xml version="1.0" encoding="utf-8"?>
<p:tagLst xmlns:a="http://schemas.openxmlformats.org/drawingml/2006/main" xmlns:r="http://schemas.openxmlformats.org/officeDocument/2006/relationships" xmlns:p="http://schemas.openxmlformats.org/presentationml/2006/main">
  <p:tag name="GENSWF_SLIDE_UID" val="{828561F6-F2B7-47C1-BD9B-34C5DE9A815F}:259"/>
</p:tagLst>
</file>

<file path=ppt/tags/tag6.xml><?xml version="1.0" encoding="utf-8"?>
<p:tagLst xmlns:a="http://schemas.openxmlformats.org/drawingml/2006/main" xmlns:r="http://schemas.openxmlformats.org/officeDocument/2006/relationships" xmlns:p="http://schemas.openxmlformats.org/presentationml/2006/main">
  <p:tag name="GENSWF_SLIDE_UID" val="{D4FDCF3A-60FE-46C3-AAF8-7640A391AF05}:260"/>
</p:tagLst>
</file>

<file path=ppt/tags/tag7.xml><?xml version="1.0" encoding="utf-8"?>
<p:tagLst xmlns:a="http://schemas.openxmlformats.org/drawingml/2006/main" xmlns:r="http://schemas.openxmlformats.org/officeDocument/2006/relationships" xmlns:p="http://schemas.openxmlformats.org/presentationml/2006/main">
  <p:tag name="GENSWF_SLIDE_UID" val="{C6859711-F399-440F-9F40-2A60BC0C3E9D}:261"/>
</p:tagLst>
</file>

<file path=ppt/tags/tag8.xml><?xml version="1.0" encoding="utf-8"?>
<p:tagLst xmlns:a="http://schemas.openxmlformats.org/drawingml/2006/main" xmlns:r="http://schemas.openxmlformats.org/officeDocument/2006/relationships" xmlns:p="http://schemas.openxmlformats.org/presentationml/2006/main">
  <p:tag name="GENSWF_SLIDE_UID" val="{94244146-1A6F-4B82-B376-95156FDD9D44}:262"/>
</p:tagLst>
</file>

<file path=ppt/tags/tag9.xml><?xml version="1.0" encoding="utf-8"?>
<p:tagLst xmlns:a="http://schemas.openxmlformats.org/drawingml/2006/main" xmlns:r="http://schemas.openxmlformats.org/officeDocument/2006/relationships" xmlns:p="http://schemas.openxmlformats.org/presentationml/2006/main">
  <p:tag name="GENSWF_SLIDE_UID" val="{EE03174F-53E7-4162-AFBB-E061AC5BB520}:26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740</Words>
  <Application>Microsoft Office PowerPoint</Application>
  <PresentationFormat>Widescreen</PresentationFormat>
  <Paragraphs>79</Paragraphs>
  <Slides>17</Slides>
  <Notes>17</Notes>
  <HiddenSlides>0</HiddenSlides>
  <MMClips>1</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17</vt:i4>
      </vt:variant>
    </vt:vector>
  </HeadingPairs>
  <TitlesOfParts>
    <vt:vector size="34" baseType="lpstr">
      <vt:lpstr>宋体</vt:lpstr>
      <vt:lpstr>#9Slide07 Cadena</vt:lpstr>
      <vt:lpstr>#9Slide07 IcielSoup of Justice</vt:lpstr>
      <vt:lpstr>Arial</vt:lpstr>
      <vt:lpstr>Arial-Rounded</vt:lpstr>
      <vt:lpstr>Calibri</vt:lpstr>
      <vt:lpstr>Calibri Light</vt:lpstr>
      <vt:lpstr>Cambria</vt:lpstr>
      <vt:lpstr>等线</vt:lpstr>
      <vt:lpstr>Tahoma</vt:lpstr>
      <vt:lpstr>Times New Roman</vt:lpstr>
      <vt:lpstr>字魂100号-方方先锋体</vt:lpstr>
      <vt:lpstr>字魂151号-联盟综艺体</vt:lpstr>
      <vt:lpstr>字魂17号-萌趣果冻体</vt:lpstr>
      <vt:lpstr>字魂58号-创中黑</vt:lpstr>
      <vt:lpstr>阿里妈妈刀隶体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TUẦN 17-TV4-BAI31-LTVC-ONTAPDTĐTTT-VĨNH</dc:title>
  <dc:creator>Admin</dc:creator>
  <cp:lastModifiedBy>Admin</cp:lastModifiedBy>
  <cp:revision>3</cp:revision>
  <dcterms:created xsi:type="dcterms:W3CDTF">2024-12-27T15:13:20Z</dcterms:created>
  <dcterms:modified xsi:type="dcterms:W3CDTF">2024-12-27T15:19:44Z</dcterms:modified>
</cp:coreProperties>
</file>