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D9305-4F5D-4F03-9F69-A763950D92E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840C4-5CE0-47A9-A053-390BE815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6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98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6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60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7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97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6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9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48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3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20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1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4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0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0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74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2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1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40C4-5CE0-47A9-A053-390BE81514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3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1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3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8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5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7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2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7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7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9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9778B-F979-4E20-8C59-701BD0D629E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ECDE4-2D22-46A8-A473-FD6AED26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4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HUYỆN AN LÃO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BÁT TRANG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TUẦN 14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VĨNH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415246" y="2338251"/>
            <a:ext cx="3017520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333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2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>
            <a:fillRect/>
          </a:stretch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>
              <a:fillRect/>
            </a:stretch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/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Microsoft YaHei" panose="020B0503020204020204" charset="-122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Microsoft YaHei" panose="020B0503020204020204" charset="-122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Microsoft YaHei" panose="020B0503020204020204" charset="-122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Microsoft YaHei" panose="020B0503020204020204" charset="-122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>
            <a:fillRect/>
          </a:stretch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/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98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085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979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631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>
            <a:fillRect/>
          </a:stretch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559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/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328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98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026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>
            <a:fillRect/>
          </a:stretch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>
            <a:fillRect/>
          </a:stretch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  <a:hlinkClick r:id="rId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Microsoft YaHei" panose="020B0503020204020204" charset="-122"/>
                <a:cs typeface="+mn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Microsoft YaHei" panose="020B0503020204020204" charset="-122"/>
              <a:cs typeface="+mn-cs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/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/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21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539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>
            <a:fillRect/>
          </a:stretch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>
            <a:fillRect/>
          </a:stretch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91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/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710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614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511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767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462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/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>
            <a:fillRect/>
          </a:stretch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>
            <a:fillRect/>
          </a:stretch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>
            <a:fillRect/>
          </a:stretch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893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778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/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681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>
            <a:fillRect/>
          </a:stretch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209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3C7699-A8A2-4A23-A7B5-3BDAD258E981"/>
  <p:tag name="ISPRING_CMI5_LAUNCH_METHOD" val="any window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uần 14-TV4-BÀI 26-LT VỀ TINH TU-VĨNH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F1F2D3-4DAD-427F-AB87-DCB06BF02F26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792CBB-B2BF-48D1-B76F-1AE409DFACD4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F8FC7A-53A5-4849-8DC5-A1D205ACCA7A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B63209-D86C-4637-9C45-02C3155665D8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4FB350-E3C9-4DEE-8090-1DE7DD5E17D8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C3D839-58B0-4CA7-A66E-B5FFA1E2D123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586326-6A7B-4E96-8257-6B27F868611C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E4DCE-A1A4-4463-BDE3-212FC3EC7AB8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B266A8-2D8F-4B7A-AB3F-0F19C4B7AFA5}:2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8DA03274-6337-4DC8-85E2-C2D65FFD5345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C8EEC0-4227-41D7-AD6B-F3D5B5735A14}:2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8FCD35-40B1-44A6-A8C4-145D1D6E7C44}:2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72207-2071-438A-9C62-337A392A4886}:2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62671A41-C3C8-4E79-9E4E-B309DA168A45}:2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B354C673-CA2A-41C4-9A66-EB65257F2EFB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555E6614-2752-44C4-9C82-B76DD627A35F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D2795082-10FD-41D9-8850-1C1041F03E1B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BD7B4E6D-E018-4C22-9713-FE3EB495AEAE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1F7457-B4D7-4404-B541-EF94E4640143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8C6F4F-FA56-48DC-B12F-F157ED9FA7D7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3236CAF5-4168-4CED-A175-FCAC7FCFF322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D7101-166B-473C-B53A-ACFDA940CD24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539</Words>
  <Application>Microsoft Office PowerPoint</Application>
  <PresentationFormat>Widescreen</PresentationFormat>
  <Paragraphs>82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Microsoft YaHei</vt:lpstr>
      <vt:lpstr>#9Slide07 HoneyCream</vt:lpstr>
      <vt:lpstr>Arial</vt:lpstr>
      <vt:lpstr>Calibri</vt:lpstr>
      <vt:lpstr>Calibri Light</vt:lpstr>
      <vt:lpstr>Cambria</vt:lpstr>
      <vt:lpstr>等线</vt:lpstr>
      <vt:lpstr>SVN-Kitten</vt:lpstr>
      <vt:lpstr>SVN-Newton</vt:lpstr>
      <vt:lpstr>Times New Roman</vt:lpstr>
      <vt:lpstr>UTM Candombe</vt:lpstr>
      <vt:lpstr>UTM Duepuntozero</vt:lpstr>
      <vt:lpstr>Vogue-ExtraBold</vt:lpstr>
      <vt:lpstr>字魂131号-酷乐潮玩体</vt:lpstr>
      <vt:lpstr>阿里妈妈刀隶体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14-TV4-BÀI 26-LT VỀ TINH TU-VĨNH</dc:title>
  <dc:creator>Admin</dc:creator>
  <cp:lastModifiedBy>Admin</cp:lastModifiedBy>
  <cp:revision>8</cp:revision>
  <dcterms:created xsi:type="dcterms:W3CDTF">2024-12-03T14:44:24Z</dcterms:created>
  <dcterms:modified xsi:type="dcterms:W3CDTF">2024-12-06T14:28:50Z</dcterms:modified>
</cp:coreProperties>
</file>