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938F3-BDA1-476C-8957-31627440FC6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D21D-ECF7-4E87-A69E-14F54864A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3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396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464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655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9595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3461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9103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9404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7750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8D21D-ECF7-4E87-A69E-14F54864AC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1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8D21D-ECF7-4E87-A69E-14F54864AC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6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8D21D-ECF7-4E87-A69E-14F54864AC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2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4730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7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90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8D21D-ECF7-4E87-A69E-14F54864AC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20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937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55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80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418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7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9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81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 panose="020B0503020204020204" charset="-122"/>
                <a:cs typeface="+mn-cs"/>
              </a:r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 panose="020B0503020204020204" charset="-122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8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3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2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8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9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43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2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8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7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16D50-8430-40A7-8AD1-133E0A4D534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351C4-E710-45B0-9087-10B49C3CE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36.emf"/><Relationship Id="rId18" Type="http://schemas.openxmlformats.org/officeDocument/2006/relationships/image" Target="../media/image41.png"/><Relationship Id="rId3" Type="http://schemas.openxmlformats.org/officeDocument/2006/relationships/tags" Target="../tags/tag20.xml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5.emf"/><Relationship Id="rId17" Type="http://schemas.openxmlformats.org/officeDocument/2006/relationships/image" Target="../media/image40.png"/><Relationship Id="rId2" Type="http://schemas.openxmlformats.org/officeDocument/2006/relationships/tags" Target="../tags/tag19.xml"/><Relationship Id="rId16" Type="http://schemas.openxmlformats.org/officeDocument/2006/relationships/image" Target="../media/image39.png"/><Relationship Id="rId20" Type="http://schemas.openxmlformats.org/officeDocument/2006/relationships/image" Target="../media/image43.emf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34.emf"/><Relationship Id="rId5" Type="http://schemas.openxmlformats.org/officeDocument/2006/relationships/tags" Target="../tags/tag22.xml"/><Relationship Id="rId15" Type="http://schemas.openxmlformats.org/officeDocument/2006/relationships/image" Target="../media/image38.png"/><Relationship Id="rId10" Type="http://schemas.openxmlformats.org/officeDocument/2006/relationships/image" Target="../media/image33.emf"/><Relationship Id="rId19" Type="http://schemas.openxmlformats.org/officeDocument/2006/relationships/image" Target="../media/image42.png"/><Relationship Id="rId4" Type="http://schemas.openxmlformats.org/officeDocument/2006/relationships/tags" Target="../tags/tag21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50.GIF"/><Relationship Id="rId2" Type="http://schemas.microsoft.com/office/2007/relationships/media" Target="../media/media2.mp3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9.jpeg"/><Relationship Id="rId5" Type="http://schemas.microsoft.com/office/2007/relationships/media" Target="../media/media3.mp3"/><Relationship Id="rId10" Type="http://schemas.openxmlformats.org/officeDocument/2006/relationships/image" Target="../media/image48.png"/><Relationship Id="rId4" Type="http://schemas.openxmlformats.org/officeDocument/2006/relationships/audio" Target="NULL" TargetMode="Externa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1387"/>
            <a:ext cx="12192000" cy="685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8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1" y="1"/>
            <a:ext cx="1853031" cy="90213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902134"/>
            <a:ext cx="11379200" cy="506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HUYỆN AN LÃO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BÁT TRANG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TUẦN 14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VĨNH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8" descr="1559c224c4d5100e6cd23e0b878086d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09595"/>
            <a:ext cx="3741420" cy="3741420"/>
          </a:xfrm>
          <a:prstGeom prst="rect">
            <a:avLst/>
          </a:prstGeom>
        </p:spPr>
      </p:pic>
      <p:pic>
        <p:nvPicPr>
          <p:cNvPr id="19" name="图片 12" descr="2e2443d50be4edde0f92218bf07fa4e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633" y="-90650"/>
            <a:ext cx="1263015" cy="1191260"/>
          </a:xfrm>
          <a:prstGeom prst="rect">
            <a:avLst/>
          </a:prstGeom>
        </p:spPr>
      </p:pic>
      <p:pic>
        <p:nvPicPr>
          <p:cNvPr id="20" name="图片 7" descr="cf6a03843171e56c4b8f06e4c8cde87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7" y="231775"/>
            <a:ext cx="1769745" cy="1663700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644" y="3848100"/>
            <a:ext cx="3062357" cy="266076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0" y="-58994"/>
            <a:ext cx="5380724" cy="740900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6" y="-58994"/>
            <a:ext cx="5380724" cy="7409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415246" y="2338251"/>
            <a:ext cx="3017520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22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Rounded Rectangle 3"/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/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972;p1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2665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5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/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972;p1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2665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5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/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9" name="Google Shape;972;p1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2665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5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2060" name="Straight Arrow Connector 2059"/>
          <p:cNvCxnSpPr/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/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4" name="Google Shape;972;p1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2665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5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2065" name="Straight Arrow Connector 2064"/>
          <p:cNvCxnSpPr/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940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0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5050" y="4133850"/>
          <a:ext cx="8001000" cy="239856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242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0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1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71625" y="1790700"/>
          <a:ext cx="8696324" cy="241368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oogle Shape;899;p11"/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" name="Google Shape;901;p11"/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899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39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/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/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0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7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>
            <a:fillRect/>
          </a:stretch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/>
          <p:cNvSpPr/>
          <p:nvPr>
            <p:custDataLst>
              <p:tags r:id="rId3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6" name="PA_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 panose="020B0503020204020204" charset="-122"/>
              <a:cs typeface="+mn-ea"/>
              <a:sym typeface="+mn-lt"/>
            </a:endParaRPr>
          </a:p>
        </p:txBody>
      </p:sp>
      <p:grpSp>
        <p:nvGrpSpPr>
          <p:cNvPr id="17" name="组合 5"/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>
              <a:fillRect/>
            </a:stretch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/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/>
          <p:cNvSpPr/>
          <p:nvPr/>
        </p:nvSpPr>
        <p:spPr>
          <a:xfrm>
            <a:off x="1816937" y="1704204"/>
            <a:ext cx="79363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0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Nghe</a:t>
            </a:r>
            <a:r>
              <a:rPr lang="en-US" altLang="zh-CN" sz="8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80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tiếng</a:t>
            </a:r>
            <a:r>
              <a:rPr lang="en-US" altLang="zh-CN" sz="8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80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kêu</a:t>
            </a:r>
            <a:r>
              <a:rPr lang="en-US" altLang="zh-CN" sz="8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,</a:t>
            </a:r>
            <a:r>
              <a:rPr kumimoji="0" lang="en-US" altLang="zh-CN" sz="8000" b="1" i="0" u="none" strike="noStrike" kern="1200" cap="none" spc="0" normalizeH="0" baseline="0" noProof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gọi</a:t>
            </a:r>
            <a:r>
              <a:rPr kumimoji="0" lang="en-US" altLang="zh-CN" sz="8000" b="1" i="0" u="none" strike="noStrike" kern="1200" cap="none" spc="0" normalizeH="0" noProof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4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464111" y="180737"/>
            <a:ext cx="10573027" cy="395927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>
            <a:fillRect/>
          </a:stretch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3025" y="781050"/>
            <a:ext cx="967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88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8"/>
          <a:srcRect t="13594" b="13594"/>
          <a:stretch>
            <a:fillRect/>
          </a:stretch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24248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2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libri" panose="020F0502020204030204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74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lnSpc>
                <a:spcPct val="404000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200" y="2705401"/>
            <a:ext cx="6059949" cy="1847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3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2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18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122784" y="159551"/>
            <a:ext cx="707124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lnSpc>
                <a:spcPct val="140000"/>
              </a:lnSpc>
              <a:buClr>
                <a:srgbClr val="000000"/>
              </a:buClr>
            </a:pP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5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156454" y="2564820"/>
            <a:ext cx="7071249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/>
          <p:cNvSpPr txBox="1"/>
          <p:nvPr/>
        </p:nvSpPr>
        <p:spPr>
          <a:xfrm>
            <a:off x="4054169" y="2770828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lnSpc>
                <a:spcPct val="140000"/>
              </a:lnSpc>
              <a:buClr>
                <a:srgbClr val="000000"/>
              </a:buClr>
            </a:pP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đặc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điểm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5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5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5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79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lnSpc>
                <a:spcPct val="175000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4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0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0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/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/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/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7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Rounded Rectangle 3"/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/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0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" name="Google Shape;970;p16"/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972;p1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" name="Google Shape;967;p16"/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0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3" name="Google Shape;970;p16"/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972;p1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2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Rounded Rectangle 3"/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/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" name="Google Shape;970;p16"/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972;p16"/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" name="Google Shape;967;p16"/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3" name="Google Shape;970;p16"/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972;p16"/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050" name="Picture 2" descr="Bé cùng tìm hiểu dự án: &quot;Con thỏ&quot; của lớp mẫu giáo Bé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9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6DD2CA9-4636-4079-A4AA-EBC5FFDF12E4"/>
  <p:tag name="ISPRING_CMI5_LAUNCH_METHOD" val="any window"/>
  <p:tag name="ISPRING_SCORM_RATE_SLIDES" val="1"/>
  <p:tag name="ISPRINGCLOUDFOLDERID" val="1"/>
  <p:tag name="ISPRINGONLINEFOLDERID" val="1"/>
  <p:tag name="ISPRING_OUTPUT_FOLDER" val="[[&quot;ߚ=\f{B3218601-6892-490A-A2D6-E3749CDE7876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TUẦN 14-TV4-BÀI 26-VIẾT - QUANSATCONVAT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8E8BD8-A84C-4C73-A706-55E549F4851A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64DFAA-F650-4DB6-9035-22A9B0874BAB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C17D62-C5AB-4B97-9EB7-8B798A5FA12C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C334BF-793D-4719-9CA0-C17FB6C839D1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77CB5C-E1E3-4A2E-A96D-DA3B22D114CA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BDD514-C992-4E80-A3D9-13FB65507E8A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B4F1C8-9DF9-4C24-B199-924AC4C49A9E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8EBB49-7A49-40D3-AAEE-ED6FC7EE39C8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BBA38B-E554-43B1-ABCA-B7139F4FC609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C429DB-7F54-4201-8C57-9B5818B7036F}:2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71AAB-05A5-4AFB-AEB9-078C7AF98692}:27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802603-6598-4A33-B154-A6B365B68318}:27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53CB21-F4F9-4E97-9DD6-A3BE9368B433}: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8D14EF-EDBE-4DD5-8112-C7FF881F68E5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2E79C7-1EEE-404B-9328-20D0B14744C6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162FE2-294C-46E3-BA05-4622135F2CAF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8F97B5-5D18-4110-AA8D-BA0BF9BDA086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EA3017-CD4C-4FE9-9CE0-08CED390CAC0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B2F431-A7D2-4855-9742-288A6B917DA4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A5A17-1252-42D8-8188-8F858EFF8390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418</Words>
  <Application>Microsoft Office PowerPoint</Application>
  <PresentationFormat>Widescreen</PresentationFormat>
  <Paragraphs>69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Microsoft YaHei</vt:lpstr>
      <vt:lpstr>A3.BoosterNextFYBlackRegular-San</vt:lpstr>
      <vt:lpstr>Arial</vt:lpstr>
      <vt:lpstr>Calibri</vt:lpstr>
      <vt:lpstr>Calibri Light</vt:lpstr>
      <vt:lpstr>Cambria</vt:lpstr>
      <vt:lpstr>等线</vt:lpstr>
      <vt:lpstr>Lobster</vt:lpstr>
      <vt:lpstr>Sigmar One</vt:lpstr>
      <vt:lpstr>Times New Roman</vt:lpstr>
      <vt:lpstr>UVN Bai Sau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14-TV4-BÀI 26-VIẾT - QUANSATCONVAT</dc:title>
  <dc:creator>Admin</dc:creator>
  <cp:lastModifiedBy>Admin</cp:lastModifiedBy>
  <cp:revision>10</cp:revision>
  <dcterms:created xsi:type="dcterms:W3CDTF">2024-11-30T15:58:19Z</dcterms:created>
  <dcterms:modified xsi:type="dcterms:W3CDTF">2024-12-06T14:31:54Z</dcterms:modified>
</cp:coreProperties>
</file>