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6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CDFD6-549E-4542-8013-7FB30F1DEB6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D5849-2AFD-4CBA-A572-F419343BE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70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Design: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824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907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049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975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56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53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854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220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40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00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23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248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53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5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8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70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41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3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1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5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2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67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56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2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52A8E-D424-4A00-9C9A-6A65A49832F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1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24.png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5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5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5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24.png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6">
            <a:extLst>
              <a:ext uri="{FF2B5EF4-FFF2-40B4-BE49-F238E27FC236}">
                <a16:creationId xmlns:a16="http://schemas.microsoft.com/office/drawing/2014/main" id="{BF398CE1-3427-E5B1-D846-1D84D24CB9BE}"/>
              </a:ext>
            </a:extLst>
          </p:cNvPr>
          <p:cNvSpPr txBox="1"/>
          <p:nvPr/>
        </p:nvSpPr>
        <p:spPr>
          <a:xfrm>
            <a:off x="2605767" y="140692"/>
            <a:ext cx="8003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D573F3-E19F-3CDA-ABE9-26CC19B9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1185242"/>
            <a:ext cx="4383404" cy="1115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A4F0F-D29B-0577-AE76-755E6CCDF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57" y="2037031"/>
            <a:ext cx="6261135" cy="40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6700F-06AF-CDBE-BA90-B4DFE6B80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6" y="689169"/>
            <a:ext cx="2499577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E85C0-C0C9-F69C-97C7-867DCB926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874" y="857597"/>
            <a:ext cx="3420152" cy="780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3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57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:a16="http://schemas.microsoft.com/office/drawing/2014/main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:a16="http://schemas.microsoft.com/office/drawing/2014/main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:a16="http://schemas.microsoft.com/office/drawing/2014/main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:a16="http://schemas.microsoft.com/office/drawing/2014/main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:a16="http://schemas.microsoft.com/office/drawing/2014/main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:a16="http://schemas.microsoft.com/office/drawing/2014/main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:a16="http://schemas.microsoft.com/office/drawing/2014/main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:a16="http://schemas.microsoft.com/office/drawing/2014/main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:a16="http://schemas.microsoft.com/office/drawing/2014/main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:a16="http://schemas.microsoft.com/office/drawing/2014/main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:a16="http://schemas.microsoft.com/office/drawing/2014/main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:a16="http://schemas.microsoft.com/office/drawing/2014/main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5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203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ìm các danh từ chỉ người, đồ vật trong lớp học của em.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39047"/>
              </p:ext>
            </p:extLst>
          </p:nvPr>
        </p:nvGraphicFramePr>
        <p:xfrm>
          <a:off x="2484578" y="761029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945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sz="3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2084530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sz="3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0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F972426-9645-4A41-90D6-94CDCF03E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46" y="3986631"/>
            <a:ext cx="2477454" cy="2477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1B210F-B509-CFDD-7EFC-A03A9A37F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47" y="2249896"/>
            <a:ext cx="467048" cy="467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9FF53B-3C38-406E-C733-F5A419F8095B}"/>
              </a:ext>
            </a:extLst>
          </p:cNvPr>
          <p:cNvSpPr txBox="1"/>
          <p:nvPr/>
        </p:nvSpPr>
        <p:spPr>
          <a:xfrm>
            <a:off x="1220343" y="2230121"/>
            <a:ext cx="103049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</a:p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0" descr="Shape, rectangle&#10;&#10;Description automatically generated">
            <a:extLst>
              <a:ext uri="{FF2B5EF4-FFF2-40B4-BE49-F238E27FC236}">
                <a16:creationId xmlns:a16="http://schemas.microsoft.com/office/drawing/2014/main" id="{F5E5E9C1-A545-FE27-952A-DE0633FC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18" y="770822"/>
            <a:ext cx="5969482" cy="1052587"/>
          </a:xfrm>
          <a:prstGeom prst="rect">
            <a:avLst/>
          </a:prstGeom>
        </p:spPr>
      </p:pic>
      <p:pic>
        <p:nvPicPr>
          <p:cNvPr id="22" name="Picture 2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7782C3D-0C22-0753-CB19-C71B07F36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1" y="675243"/>
            <a:ext cx="1093341" cy="1279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9EF13B-1EA1-541D-B0B0-39557CC85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814" y="765924"/>
            <a:ext cx="1205005" cy="12050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F39039-A069-7FA4-FC98-7FF7A46E0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888" y="922751"/>
            <a:ext cx="4877223" cy="707197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FC8E3700-984F-4170-9F9C-BC5EC215F7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304186"/>
            <a:ext cx="1496039" cy="14960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EA3597-7CE9-6637-4ACA-C32D30424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147" y="3678646"/>
            <a:ext cx="467048" cy="467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8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1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:a16="http://schemas.microsoft.com/office/drawing/2014/main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:a16="http://schemas.microsoft.com/office/drawing/2014/main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:a16="http://schemas.microsoft.com/office/drawing/2014/main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4">
            <a:extLst>
              <a:ext uri="{FF2B5EF4-FFF2-40B4-BE49-F238E27FC236}">
                <a16:creationId xmlns:a16="http://schemas.microsoft.com/office/drawing/2014/main" id="{88D0510C-AE83-4EFB-91DE-9F2BF9E41F39}"/>
              </a:ext>
            </a:extLst>
          </p:cNvPr>
          <p:cNvSpPr/>
          <p:nvPr/>
        </p:nvSpPr>
        <p:spPr>
          <a:xfrm>
            <a:off x="7162800" y="761997"/>
            <a:ext cx="3816626" cy="553278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B2438-8DE6-A368-906D-806EE7E7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02" y="1057430"/>
            <a:ext cx="3645724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7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1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70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GV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09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7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699274" y="-60595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smtClean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   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Thế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mới.  </a:t>
            </a:r>
            <a:endParaRPr lang="en-US" sz="28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3" action="ppaction://hlinksldjump"/>
            <a:extLst>
              <a:ext uri="{FF2B5EF4-FFF2-40B4-BE49-F238E27FC236}">
                <a16:creationId xmlns:a16="http://schemas.microsoft.com/office/drawing/2014/main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7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14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544</Words>
  <Application>Microsoft Office PowerPoint</Application>
  <PresentationFormat>Widescreen</PresentationFormat>
  <Paragraphs>119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等线</vt:lpstr>
      <vt:lpstr>OpenSans</vt:lpstr>
      <vt:lpstr>Times New Roman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2024-05-08T14:04:11Z</dcterms:created>
  <dcterms:modified xsi:type="dcterms:W3CDTF">2024-08-22T14:59:08Z</dcterms:modified>
</cp:coreProperties>
</file>