
<file path=[Content_Types].xml><?xml version="1.0" encoding="utf-8"?>
<Types xmlns="http://schemas.openxmlformats.org/package/2006/content-types">
  <Default Extension="png" ContentType="image/png"/>
  <Default Extension="mp3" ContentType="audio/mpeg"/>
  <Default Extension="svg" ContentType="image/svg+xml"/>
  <Default Extension="wmf" ContentType="image/x-wmf"/>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8.xml" ContentType="application/vnd.openxmlformats-officedocument.presentationml.tags+xml"/>
  <Override PartName="/ppt/notesSlides/notesSlide1.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2.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3.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4.xml" ContentType="application/vnd.openxmlformats-officedocument.presentationml.notesSlide+xml"/>
  <Override PartName="/ppt/tags/tag19.xml" ContentType="application/vnd.openxmlformats-officedocument.presentationml.tags+xml"/>
  <Override PartName="/ppt/notesSlides/notesSlide5.xml" ContentType="application/vnd.openxmlformats-officedocument.presentationml.notesSlide+xml"/>
  <Override PartName="/ppt/tags/tag20.xml" ContentType="application/vnd.openxmlformats-officedocument.presentationml.tags+xml"/>
  <Override PartName="/ppt/notesSlides/notesSlide6.xml" ContentType="application/vnd.openxmlformats-officedocument.presentationml.notesSlide+xml"/>
  <Override PartName="/ppt/tags/tag21.xml" ContentType="application/vnd.openxmlformats-officedocument.presentationml.tags+xml"/>
  <Override PartName="/ppt/notesSlides/notesSlide7.xml" ContentType="application/vnd.openxmlformats-officedocument.presentationml.notesSlide+xml"/>
  <Override PartName="/ppt/tags/tag22.xml" ContentType="application/vnd.openxmlformats-officedocument.presentationml.tags+xml"/>
  <Override PartName="/ppt/notesSlides/notesSlide8.xml" ContentType="application/vnd.openxmlformats-officedocument.presentationml.notesSlide+xml"/>
  <Override PartName="/ppt/tags/tag23.xml" ContentType="application/vnd.openxmlformats-officedocument.presentationml.tags+xml"/>
  <Override PartName="/ppt/notesSlides/notesSlide9.xml" ContentType="application/vnd.openxmlformats-officedocument.presentationml.notesSlide+xml"/>
  <Override PartName="/ppt/tags/tag24.xml" ContentType="application/vnd.openxmlformats-officedocument.presentationml.tags+xml"/>
  <Override PartName="/ppt/notesSlides/notesSlide10.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1.xml" ContentType="application/vnd.openxmlformats-officedocument.presentationml.notesSlide+xml"/>
  <Override PartName="/ppt/tags/tag27.xml" ContentType="application/vnd.openxmlformats-officedocument.presentationml.tags+xml"/>
  <Override PartName="/ppt/notesSlides/notesSlide12.xml" ContentType="application/vnd.openxmlformats-officedocument.presentationml.notesSlide+xml"/>
  <Override PartName="/ppt/tags/tag28.xml" ContentType="application/vnd.openxmlformats-officedocument.presentationml.tags+xml"/>
  <Override PartName="/ppt/notesSlides/notesSlide13.xml" ContentType="application/vnd.openxmlformats-officedocument.presentationml.notesSlide+xml"/>
  <Override PartName="/ppt/tags/tag29.xml" ContentType="application/vnd.openxmlformats-officedocument.presentationml.tags+xml"/>
  <Override PartName="/ppt/notesSlides/notesSlide14.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15.xml" ContentType="application/vnd.openxmlformats-officedocument.presentationml.notesSlide+xml"/>
  <Override PartName="/ppt/tags/tag32.xml" ContentType="application/vnd.openxmlformats-officedocument.presentationml.tags+xml"/>
  <Override PartName="/ppt/notesSlides/notesSlide16.xml" ContentType="application/vnd.openxmlformats-officedocument.presentationml.notesSlide+xml"/>
  <Override PartName="/ppt/tags/tag33.xml" ContentType="application/vnd.openxmlformats-officedocument.presentationml.tags+xml"/>
  <Override PartName="/ppt/notesSlides/notesSlide17.xml" ContentType="application/vnd.openxmlformats-officedocument.presentationml.notesSlide+xml"/>
  <Override PartName="/ppt/tags/tag34.xml" ContentType="application/vnd.openxmlformats-officedocument.presentationml.tags+xml"/>
  <Override PartName="/ppt/notesSlides/notesSlide18.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19.xml" ContentType="application/vnd.openxmlformats-officedocument.presentationml.notesSlide+xml"/>
  <Override PartName="/ppt/tags/tag3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 id="2147483696" r:id="rId2"/>
    <p:sldMasterId id="2147483710" r:id="rId3"/>
    <p:sldMasterId id="2147483722" r:id="rId4"/>
    <p:sldMasterId id="2147483728" r:id="rId5"/>
    <p:sldMasterId id="2147483741" r:id="rId6"/>
  </p:sldMasterIdLst>
  <p:notesMasterIdLst>
    <p:notesMasterId r:id="rId37"/>
  </p:notesMasterIdLst>
  <p:sldIdLst>
    <p:sldId id="305" r:id="rId7"/>
    <p:sldId id="306" r:id="rId8"/>
    <p:sldId id="2007577403" r:id="rId9"/>
    <p:sldId id="2007577402" r:id="rId10"/>
    <p:sldId id="483" r:id="rId11"/>
    <p:sldId id="2007577405" r:id="rId12"/>
    <p:sldId id="7618" r:id="rId13"/>
    <p:sldId id="7631" r:id="rId14"/>
    <p:sldId id="2007577407" r:id="rId15"/>
    <p:sldId id="276" r:id="rId16"/>
    <p:sldId id="7633" r:id="rId17"/>
    <p:sldId id="7634" r:id="rId18"/>
    <p:sldId id="7635" r:id="rId19"/>
    <p:sldId id="7636" r:id="rId20"/>
    <p:sldId id="7637" r:id="rId21"/>
    <p:sldId id="7638" r:id="rId22"/>
    <p:sldId id="7639" r:id="rId23"/>
    <p:sldId id="7632" r:id="rId24"/>
    <p:sldId id="7642" r:id="rId25"/>
    <p:sldId id="7641" r:id="rId26"/>
    <p:sldId id="7643" r:id="rId27"/>
    <p:sldId id="7644" r:id="rId28"/>
    <p:sldId id="7640" r:id="rId29"/>
    <p:sldId id="7645" r:id="rId30"/>
    <p:sldId id="7646" r:id="rId31"/>
    <p:sldId id="7647" r:id="rId32"/>
    <p:sldId id="7648" r:id="rId33"/>
    <p:sldId id="256" r:id="rId34"/>
    <p:sldId id="2007577399" r:id="rId35"/>
    <p:sldId id="2007577400" r:id="rId36"/>
  </p:sldIdLst>
  <p:sldSz cx="12192000" cy="6858000"/>
  <p:notesSz cx="6858000" cy="91440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EFFB"/>
    <a:srgbClr val="49DF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9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198A62-9132-43F9-B5A8-F1651ACDE51E}" type="datetimeFigureOut">
              <a:rPr lang="en-US" smtClean="0"/>
              <a:t>24/8/2024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7CEA5A-9037-4673-A746-19608E9D9802}" type="slidenum">
              <a:rPr lang="en-US" smtClean="0"/>
              <a:t>‹#›</a:t>
            </a:fld>
            <a:endParaRPr lang="en-US"/>
          </a:p>
        </p:txBody>
      </p:sp>
    </p:spTree>
    <p:extLst>
      <p:ext uri="{BB962C8B-B14F-4D97-AF65-F5344CB8AC3E}">
        <p14:creationId xmlns:p14="http://schemas.microsoft.com/office/powerpoint/2010/main" val="20640482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7CEA5A-9037-4673-A746-19608E9D9802}" type="slidenum">
              <a:rPr lang="en-US" smtClean="0"/>
              <a:t>1</a:t>
            </a:fld>
            <a:endParaRPr lang="en-US"/>
          </a:p>
        </p:txBody>
      </p:sp>
    </p:spTree>
    <p:extLst>
      <p:ext uri="{BB962C8B-B14F-4D97-AF65-F5344CB8AC3E}">
        <p14:creationId xmlns:p14="http://schemas.microsoft.com/office/powerpoint/2010/main" val="3474101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50117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58621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641949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02975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43688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89536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63710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22446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8193582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7CEA5A-9037-4673-A746-19608E9D9802}" type="slidenum">
              <a:rPr lang="en-US" smtClean="0"/>
              <a:t>29</a:t>
            </a:fld>
            <a:endParaRPr lang="en-US"/>
          </a:p>
        </p:txBody>
      </p:sp>
    </p:spTree>
    <p:extLst>
      <p:ext uri="{BB962C8B-B14F-4D97-AF65-F5344CB8AC3E}">
        <p14:creationId xmlns:p14="http://schemas.microsoft.com/office/powerpoint/2010/main" val="1292418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77067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4233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27733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588179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32775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029885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58891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80099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24/8/2024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7005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24/8/2024</a:t>
            </a:fld>
            <a:endParaRPr lang="en-US">
              <a:solidFill>
                <a:prstClr val="black">
                  <a:tint val="75000"/>
                </a:prstClr>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7385705"/>
      </p:ext>
    </p:extLst>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24/8/2024</a:t>
            </a:fld>
            <a:endParaRPr lang="en-US">
              <a:solidFill>
                <a:prstClr val="black">
                  <a:tint val="75000"/>
                </a:prstClr>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0786260"/>
      </p:ext>
    </p:extLst>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24/8/2024</a:t>
            </a:fld>
            <a:endParaRPr lang="en-US">
              <a:solidFill>
                <a:prstClr val="black">
                  <a:tint val="75000"/>
                </a:prstClr>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1788706"/>
      </p:ext>
    </p:extLst>
  </p:cSld>
  <p:clrMapOvr>
    <a:masterClrMapping/>
  </p:clrMapOvr>
  <p:transition spd="slow">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24/8/2024</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8529903"/>
      </p:ext>
    </p:extLst>
  </p:cSld>
  <p:clrMapOvr>
    <a:masterClrMapping/>
  </p:clrMapOvr>
  <p:transition spd="slow">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24/8/2024</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9911572"/>
      </p:ext>
    </p:extLst>
  </p:cSld>
  <p:clrMapOvr>
    <a:masterClrMapping/>
  </p:clrMapOvr>
  <p:transition spd="slow">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24/8/2024</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289237"/>
      </p:ext>
    </p:extLst>
  </p:cSld>
  <p:clrMapOvr>
    <a:masterClrMapping/>
  </p:clrMapOvr>
  <p:transition spd="slow">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24/8/2024</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6390160"/>
      </p:ext>
    </p:extLst>
  </p:cSld>
  <p:clrMapOvr>
    <a:masterClrMapping/>
  </p:clrMapOvr>
  <p:transition spd="slow">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869827"/>
      </p:ext>
    </p:extLst>
  </p:cSld>
  <p:clrMapOvr>
    <a:masterClrMapping/>
  </p:clrMapOvr>
  <p:transition spd="slow">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0610044"/>
      </p:ext>
    </p:extLst>
  </p:cSld>
  <p:clrMapOvr>
    <a:masterClrMapping/>
  </p:clrMapOvr>
  <p:transition spd="slow">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C8653D-1AAC-2A58-3ED8-18031A87F3C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6BD241-6A3A-4798-111F-BD0C76BD17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C44FDC1-6AD3-B9C3-6DB1-1E5FEB5503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2024/8/24</a:t>
            </a:fld>
            <a:endParaRPr lang="zh-CN" altLang="en-US"/>
          </a:p>
        </p:txBody>
      </p:sp>
      <p:sp>
        <p:nvSpPr>
          <p:cNvPr id="5" name="页脚占位符 4">
            <a:extLst>
              <a:ext uri="{FF2B5EF4-FFF2-40B4-BE49-F238E27FC236}">
                <a16:creationId xmlns:a16="http://schemas.microsoft.com/office/drawing/2014/main" id="{A4461ED2-F9BA-2E5C-B97E-D81C5EA902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00F9390-D8D5-69BE-78AD-4A13A2D0813C}"/>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868419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24/8/2024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69312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D43E7A-2ECD-0311-FA89-43B676DB76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907CEAC-DD1A-2FAC-B529-DA682FAC4EE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C271071-C2B3-847B-4D82-B9109C1A9F6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2024/8/24</a:t>
            </a:fld>
            <a:endParaRPr lang="zh-CN" altLang="en-US"/>
          </a:p>
        </p:txBody>
      </p:sp>
      <p:sp>
        <p:nvSpPr>
          <p:cNvPr id="5" name="页脚占位符 4">
            <a:extLst>
              <a:ext uri="{FF2B5EF4-FFF2-40B4-BE49-F238E27FC236}">
                <a16:creationId xmlns:a16="http://schemas.microsoft.com/office/drawing/2014/main" id="{C8D655E2-6FE4-366D-B391-675C9DC0F48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78A218D-9DF4-2948-83E4-8FC7CBD6C1DF}"/>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768950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89154-3CEE-BCB0-278E-8BBFDE6D181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87BB737-98C0-1325-6699-66221D5C7BD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DF4A89A-FF0B-1EB3-B5D2-4E3B73A29ED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2024/8/24</a:t>
            </a:fld>
            <a:endParaRPr lang="zh-CN" altLang="en-US"/>
          </a:p>
        </p:txBody>
      </p:sp>
      <p:sp>
        <p:nvSpPr>
          <p:cNvPr id="5" name="页脚占位符 4">
            <a:extLst>
              <a:ext uri="{FF2B5EF4-FFF2-40B4-BE49-F238E27FC236}">
                <a16:creationId xmlns:a16="http://schemas.microsoft.com/office/drawing/2014/main" id="{8DE735F0-81C8-CBD2-4EBC-FF3BE8A8A7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A9017BC-0C3F-ABCD-4FE7-97F5465CF769}"/>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323668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82C9C-6A91-82C2-5875-3EDD03A5011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8D0BE9-BD01-0389-6B9F-1A36B8BD574B}"/>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1A4798F-3D42-45CE-93EA-1807567BC9F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8602E7C-EF32-E013-D266-615F3CE2546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2024/8/24</a:t>
            </a:fld>
            <a:endParaRPr lang="zh-CN" altLang="en-US"/>
          </a:p>
        </p:txBody>
      </p:sp>
      <p:sp>
        <p:nvSpPr>
          <p:cNvPr id="6" name="页脚占位符 5">
            <a:extLst>
              <a:ext uri="{FF2B5EF4-FFF2-40B4-BE49-F238E27FC236}">
                <a16:creationId xmlns:a16="http://schemas.microsoft.com/office/drawing/2014/main" id="{4519819A-E46B-A265-39F9-AE62D8A56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B59B5CB-07CD-B25A-713D-A330999374C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4820073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E91590-807E-9FB2-93BC-DB5CC94FC58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5C6A7BF-3BFE-CCE7-C295-754777F794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0061596-6169-23AC-B9EA-AFD704A783D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010E1EA-D636-C3CE-5F70-04E0923E59C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2C54F5D-6AD9-6693-9015-5E02376802C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709FF9-DBC2-3B14-9CD9-2FF0448E2E2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2024/8/24</a:t>
            </a:fld>
            <a:endParaRPr lang="zh-CN" altLang="en-US"/>
          </a:p>
        </p:txBody>
      </p:sp>
      <p:sp>
        <p:nvSpPr>
          <p:cNvPr id="8" name="页脚占位符 7">
            <a:extLst>
              <a:ext uri="{FF2B5EF4-FFF2-40B4-BE49-F238E27FC236}">
                <a16:creationId xmlns:a16="http://schemas.microsoft.com/office/drawing/2014/main" id="{BB472B02-D717-F49F-B8E2-281EE4AF809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EE019EC-E0E3-48E5-B089-695AF1113C74}"/>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46471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8C049B-4035-8CF4-AE0A-D01DF1229CC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7542121-0C07-CFC2-1FA2-98737B88E576}"/>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2024/8/24</a:t>
            </a:fld>
            <a:endParaRPr lang="zh-CN" altLang="en-US"/>
          </a:p>
        </p:txBody>
      </p:sp>
      <p:sp>
        <p:nvSpPr>
          <p:cNvPr id="4" name="页脚占位符 3">
            <a:extLst>
              <a:ext uri="{FF2B5EF4-FFF2-40B4-BE49-F238E27FC236}">
                <a16:creationId xmlns:a16="http://schemas.microsoft.com/office/drawing/2014/main" id="{2DDC370A-8772-270E-AD98-4C1EBE69B0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C3E068B-845C-5635-7997-8EE4E5E4D88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417679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B9DCB2F-0E63-43C6-1C15-5B69F167C5AD}"/>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2024/8/24</a:t>
            </a:fld>
            <a:endParaRPr lang="zh-CN" altLang="en-US"/>
          </a:p>
        </p:txBody>
      </p:sp>
      <p:sp>
        <p:nvSpPr>
          <p:cNvPr id="3" name="页脚占位符 2">
            <a:extLst>
              <a:ext uri="{FF2B5EF4-FFF2-40B4-BE49-F238E27FC236}">
                <a16:creationId xmlns:a16="http://schemas.microsoft.com/office/drawing/2014/main" id="{36F49A97-4B52-6698-29C9-2D5C833C9F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F99A02B-28DD-B88C-50F5-A74623BEF1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3127079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A6B9CD-039A-CC8D-E0CB-FD28E7A45C6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90893F2-6370-4A6A-690D-E337DE3DF1E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CEF17896-3A86-5246-57EB-7459876B53F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9137CE-BA9F-AC6A-CEE9-C82603AD06B0}"/>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2024/8/24</a:t>
            </a:fld>
            <a:endParaRPr lang="zh-CN" altLang="en-US"/>
          </a:p>
        </p:txBody>
      </p:sp>
      <p:sp>
        <p:nvSpPr>
          <p:cNvPr id="6" name="页脚占位符 5">
            <a:extLst>
              <a:ext uri="{FF2B5EF4-FFF2-40B4-BE49-F238E27FC236}">
                <a16:creationId xmlns:a16="http://schemas.microsoft.com/office/drawing/2014/main" id="{5A8BCE36-605C-35F7-58EF-5E5E86D7D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897D35D-0690-A4F5-8EEC-BE1E893BEDE8}"/>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2659226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7A04F-C78E-2830-AE51-F9F6D568E9E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3ED9D-4D2F-B804-7EFC-226496BE8AF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F41D5FE-6BC3-82E1-F126-DDA98E3F253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91E9A09-40DB-3C90-AE60-B6800C483A85}"/>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2024/8/24</a:t>
            </a:fld>
            <a:endParaRPr lang="zh-CN" altLang="en-US"/>
          </a:p>
        </p:txBody>
      </p:sp>
      <p:sp>
        <p:nvSpPr>
          <p:cNvPr id="6" name="页脚占位符 5">
            <a:extLst>
              <a:ext uri="{FF2B5EF4-FFF2-40B4-BE49-F238E27FC236}">
                <a16:creationId xmlns:a16="http://schemas.microsoft.com/office/drawing/2014/main" id="{99853511-BB64-0F50-6D73-ED9024EDCE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2C8C800-86D9-5425-7922-045146373956}"/>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567879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81E655-0645-20F5-A282-5804D3EFF75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A7A49EC-CC95-3534-2021-5D5AB581E31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0EA78DC-6AB6-C391-6F14-39D6BCA7BCD9}"/>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2024/8/24</a:t>
            </a:fld>
            <a:endParaRPr lang="zh-CN" altLang="en-US"/>
          </a:p>
        </p:txBody>
      </p:sp>
      <p:sp>
        <p:nvSpPr>
          <p:cNvPr id="5" name="页脚占位符 4">
            <a:extLst>
              <a:ext uri="{FF2B5EF4-FFF2-40B4-BE49-F238E27FC236}">
                <a16:creationId xmlns:a16="http://schemas.microsoft.com/office/drawing/2014/main" id="{B11A2051-C9C3-1389-F8E6-643B44475FB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D682550-6AE2-72EF-646F-BC29645B9B1A}"/>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852471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F0B682B-2CED-8309-F8D3-9AD5F67E5AD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331169-908A-8037-29FB-579E3DE9446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00AB5B4-E318-C83D-7BDB-2F6AC03EF818}"/>
              </a:ext>
            </a:extLst>
          </p:cNvPr>
          <p:cNvSpPr>
            <a:spLocks noGrp="1"/>
          </p:cNvSpPr>
          <p:nvPr>
            <p:ph type="dt" sz="half" idx="10"/>
          </p:nvPr>
        </p:nvSpPr>
        <p:spPr>
          <a:xfrm>
            <a:off x="838200" y="6356350"/>
            <a:ext cx="2743200" cy="365125"/>
          </a:xfrm>
          <a:prstGeom prst="rect">
            <a:avLst/>
          </a:prstGeom>
        </p:spPr>
        <p:txBody>
          <a:bodyPr/>
          <a:lstStyle/>
          <a:p>
            <a:fld id="{3DFE48A3-FBB0-4D53-AD96-BBA31C39C62D}" type="datetimeFigureOut">
              <a:rPr lang="zh-CN" altLang="en-US" smtClean="0"/>
              <a:t>2024/8/24</a:t>
            </a:fld>
            <a:endParaRPr lang="zh-CN" altLang="en-US"/>
          </a:p>
        </p:txBody>
      </p:sp>
      <p:sp>
        <p:nvSpPr>
          <p:cNvPr id="5" name="页脚占位符 4">
            <a:extLst>
              <a:ext uri="{FF2B5EF4-FFF2-40B4-BE49-F238E27FC236}">
                <a16:creationId xmlns:a16="http://schemas.microsoft.com/office/drawing/2014/main" id="{79FF14A4-9183-3C5B-0030-4723822EF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7772AA5-3A5A-298E-6374-FAC381AFC353}"/>
              </a:ext>
            </a:extLst>
          </p:cNvPr>
          <p:cNvSpPr>
            <a:spLocks noGrp="1"/>
          </p:cNvSpPr>
          <p:nvPr>
            <p:ph type="sldNum" sz="quarter" idx="12"/>
          </p:nvPr>
        </p:nvSpPr>
        <p:spPr>
          <a:xfrm>
            <a:off x="8610600" y="6356350"/>
            <a:ext cx="2743200" cy="365125"/>
          </a:xfrm>
          <a:prstGeom prst="rect">
            <a:avLst/>
          </a:prstGeom>
        </p:spPr>
        <p:txBody>
          <a:bodyPr/>
          <a:lstStyle/>
          <a:p>
            <a:fld id="{1DB713A8-A7D8-4655-9856-7687D49ACF6C}" type="slidenum">
              <a:rPr lang="zh-CN" altLang="en-US" smtClean="0"/>
              <a:t>‹#›</a:t>
            </a:fld>
            <a:endParaRPr lang="zh-CN" altLang="en-US"/>
          </a:p>
        </p:txBody>
      </p:sp>
    </p:spTree>
    <p:extLst>
      <p:ext uri="{BB962C8B-B14F-4D97-AF65-F5344CB8AC3E}">
        <p14:creationId xmlns:p14="http://schemas.microsoft.com/office/powerpoint/2010/main" val="1377697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24/8/2024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1940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24/8/2024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11390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24/8/2024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978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24/8/2024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8427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24/8/2024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8446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24/8/2024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82474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2B46CAE-CBF6-FE5F-A463-9253BF866916}"/>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9CBA502-8BA9-38B8-2211-161CBED7626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1FD694B-714F-E34A-8FBF-F701E992890D}"/>
              </a:ext>
            </a:extLst>
          </p:cNvPr>
          <p:cNvSpPr>
            <a:spLocks noGrp="1"/>
          </p:cNvSpPr>
          <p:nvPr>
            <p:ph type="sldNum" sz="quarter" idx="12"/>
          </p:nvPr>
        </p:nvSpPr>
        <p:spPr/>
        <p:txBody>
          <a:bodyPr/>
          <a:lstStyle>
            <a:lvl1pPr>
              <a:defRPr/>
            </a:lvl1pPr>
          </a:lstStyle>
          <a:p>
            <a:pPr>
              <a:defRPr/>
            </a:pPr>
            <a:fld id="{A3CD95A7-EC58-4A11-AE6F-C6920581550E}" type="slidenum">
              <a:rPr lang="en-US" altLang="en-US"/>
              <a:pPr>
                <a:defRPr/>
              </a:pPr>
              <a:t>‹#›</a:t>
            </a:fld>
            <a:endParaRPr lang="en-US" altLang="en-US"/>
          </a:p>
        </p:txBody>
      </p:sp>
    </p:spTree>
    <p:extLst>
      <p:ext uri="{BB962C8B-B14F-4D97-AF65-F5344CB8AC3E}">
        <p14:creationId xmlns:p14="http://schemas.microsoft.com/office/powerpoint/2010/main" val="3567517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E2E1B4-B0DD-4900-E831-FF9607CEF52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E97F9F3-BE17-D5EB-F793-DA819D849CB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5A266ED-723D-A884-9EE7-5931274B3DB9}"/>
              </a:ext>
            </a:extLst>
          </p:cNvPr>
          <p:cNvSpPr>
            <a:spLocks noGrp="1"/>
          </p:cNvSpPr>
          <p:nvPr>
            <p:ph type="sldNum" sz="quarter" idx="12"/>
          </p:nvPr>
        </p:nvSpPr>
        <p:spPr/>
        <p:txBody>
          <a:bodyPr/>
          <a:lstStyle>
            <a:lvl1pPr>
              <a:defRPr/>
            </a:lvl1pPr>
          </a:lstStyle>
          <a:p>
            <a:pPr>
              <a:defRPr/>
            </a:pPr>
            <a:fld id="{46A46804-FF63-44B6-8530-EFFBB2C627BE}" type="slidenum">
              <a:rPr lang="en-US" altLang="en-US"/>
              <a:pPr>
                <a:defRPr/>
              </a:pPr>
              <a:t>‹#›</a:t>
            </a:fld>
            <a:endParaRPr lang="en-US" altLang="en-US"/>
          </a:p>
        </p:txBody>
      </p:sp>
    </p:spTree>
    <p:extLst>
      <p:ext uri="{BB962C8B-B14F-4D97-AF65-F5344CB8AC3E}">
        <p14:creationId xmlns:p14="http://schemas.microsoft.com/office/powerpoint/2010/main" val="7660395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D251FE4-9796-573A-CD10-BA4BF39768D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6A6118BB-9685-443B-B840-9D8A0CD3413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02A7D30-262D-4A2A-4478-9914E4EDA8E8}"/>
              </a:ext>
            </a:extLst>
          </p:cNvPr>
          <p:cNvSpPr>
            <a:spLocks noGrp="1"/>
          </p:cNvSpPr>
          <p:nvPr>
            <p:ph type="sldNum" sz="quarter" idx="12"/>
          </p:nvPr>
        </p:nvSpPr>
        <p:spPr/>
        <p:txBody>
          <a:bodyPr/>
          <a:lstStyle>
            <a:lvl1pPr>
              <a:defRPr/>
            </a:lvl1pPr>
          </a:lstStyle>
          <a:p>
            <a:pPr>
              <a:defRPr/>
            </a:pPr>
            <a:fld id="{8CC8C511-9C85-401E-835C-4E693E1EC1A4}" type="slidenum">
              <a:rPr lang="en-US" altLang="en-US"/>
              <a:pPr>
                <a:defRPr/>
              </a:pPr>
              <a:t>‹#›</a:t>
            </a:fld>
            <a:endParaRPr lang="en-US" altLang="en-US"/>
          </a:p>
        </p:txBody>
      </p:sp>
    </p:spTree>
    <p:extLst>
      <p:ext uri="{BB962C8B-B14F-4D97-AF65-F5344CB8AC3E}">
        <p14:creationId xmlns:p14="http://schemas.microsoft.com/office/powerpoint/2010/main" val="33280920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3FCE087-B77C-C3F6-A6D0-7C4CDB861ACF}"/>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05B69846-2717-33DC-A41B-AFE6F386ABE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E5C7BFC-AFDD-6CDF-AD1A-1F28848D0323}"/>
              </a:ext>
            </a:extLst>
          </p:cNvPr>
          <p:cNvSpPr>
            <a:spLocks noGrp="1"/>
          </p:cNvSpPr>
          <p:nvPr>
            <p:ph type="sldNum" sz="quarter" idx="12"/>
          </p:nvPr>
        </p:nvSpPr>
        <p:spPr/>
        <p:txBody>
          <a:bodyPr/>
          <a:lstStyle>
            <a:lvl1pPr>
              <a:defRPr/>
            </a:lvl1pPr>
          </a:lstStyle>
          <a:p>
            <a:pPr>
              <a:defRPr/>
            </a:pPr>
            <a:fld id="{C082CFCF-72E8-4C8B-8B52-A699B492A3A3}" type="slidenum">
              <a:rPr lang="en-US" altLang="en-US"/>
              <a:pPr>
                <a:defRPr/>
              </a:pPr>
              <a:t>‹#›</a:t>
            </a:fld>
            <a:endParaRPr lang="en-US" altLang="en-US"/>
          </a:p>
        </p:txBody>
      </p:sp>
    </p:spTree>
    <p:extLst>
      <p:ext uri="{BB962C8B-B14F-4D97-AF65-F5344CB8AC3E}">
        <p14:creationId xmlns:p14="http://schemas.microsoft.com/office/powerpoint/2010/main" val="25944134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7845859D-3779-3520-3524-CB411948D8DF}"/>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E84562B3-84FD-77DD-84C7-53039B44386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5D31B58-06BA-5144-6540-CCB96B9144E3}"/>
              </a:ext>
            </a:extLst>
          </p:cNvPr>
          <p:cNvSpPr>
            <a:spLocks noGrp="1"/>
          </p:cNvSpPr>
          <p:nvPr>
            <p:ph type="sldNum" sz="quarter" idx="12"/>
          </p:nvPr>
        </p:nvSpPr>
        <p:spPr/>
        <p:txBody>
          <a:bodyPr/>
          <a:lstStyle>
            <a:lvl1pPr>
              <a:defRPr/>
            </a:lvl1pPr>
          </a:lstStyle>
          <a:p>
            <a:pPr>
              <a:defRPr/>
            </a:pPr>
            <a:fld id="{CA27E19C-BD1B-4012-836F-7B576ABDD1DF}" type="slidenum">
              <a:rPr lang="en-US" altLang="en-US"/>
              <a:pPr>
                <a:defRPr/>
              </a:pPr>
              <a:t>‹#›</a:t>
            </a:fld>
            <a:endParaRPr lang="en-US" altLang="en-US"/>
          </a:p>
        </p:txBody>
      </p:sp>
    </p:spTree>
    <p:extLst>
      <p:ext uri="{BB962C8B-B14F-4D97-AF65-F5344CB8AC3E}">
        <p14:creationId xmlns:p14="http://schemas.microsoft.com/office/powerpoint/2010/main" val="784331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24/8/2024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22294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71FA830-0E16-7DEC-EED4-C7CF2A54CF0E}"/>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543A2A4B-8DFA-E9AC-44B0-1D59794E732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00A3A54-0A7E-3096-1304-2479FD0E2B64}"/>
              </a:ext>
            </a:extLst>
          </p:cNvPr>
          <p:cNvSpPr>
            <a:spLocks noGrp="1"/>
          </p:cNvSpPr>
          <p:nvPr>
            <p:ph type="sldNum" sz="quarter" idx="12"/>
          </p:nvPr>
        </p:nvSpPr>
        <p:spPr/>
        <p:txBody>
          <a:bodyPr/>
          <a:lstStyle>
            <a:lvl1pPr>
              <a:defRPr/>
            </a:lvl1pPr>
          </a:lstStyle>
          <a:p>
            <a:pPr>
              <a:defRPr/>
            </a:pPr>
            <a:fld id="{6EFBC5CE-10BB-4B51-BCC5-5DF948D76EB6}" type="slidenum">
              <a:rPr lang="en-US" altLang="en-US"/>
              <a:pPr>
                <a:defRPr/>
              </a:pPr>
              <a:t>‹#›</a:t>
            </a:fld>
            <a:endParaRPr lang="en-US" altLang="en-US"/>
          </a:p>
        </p:txBody>
      </p:sp>
    </p:spTree>
    <p:extLst>
      <p:ext uri="{BB962C8B-B14F-4D97-AF65-F5344CB8AC3E}">
        <p14:creationId xmlns:p14="http://schemas.microsoft.com/office/powerpoint/2010/main" val="5457300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12A0CA4-DA79-A8BB-7890-BC032783F869}"/>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A8E2410E-87A5-EDE3-0281-EE3B55098A2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9BC57D90-2ECB-F7E4-51D7-46CDB2508092}"/>
              </a:ext>
            </a:extLst>
          </p:cNvPr>
          <p:cNvSpPr>
            <a:spLocks noGrp="1"/>
          </p:cNvSpPr>
          <p:nvPr>
            <p:ph type="sldNum" sz="quarter" idx="12"/>
          </p:nvPr>
        </p:nvSpPr>
        <p:spPr/>
        <p:txBody>
          <a:bodyPr/>
          <a:lstStyle>
            <a:lvl1pPr>
              <a:defRPr/>
            </a:lvl1pPr>
          </a:lstStyle>
          <a:p>
            <a:pPr>
              <a:defRPr/>
            </a:pPr>
            <a:fld id="{9AC47D0B-A3C3-48DF-8688-A427C65ED671}" type="slidenum">
              <a:rPr lang="en-US" altLang="en-US"/>
              <a:pPr>
                <a:defRPr/>
              </a:pPr>
              <a:t>‹#›</a:t>
            </a:fld>
            <a:endParaRPr lang="en-US" altLang="en-US"/>
          </a:p>
        </p:txBody>
      </p:sp>
    </p:spTree>
    <p:extLst>
      <p:ext uri="{BB962C8B-B14F-4D97-AF65-F5344CB8AC3E}">
        <p14:creationId xmlns:p14="http://schemas.microsoft.com/office/powerpoint/2010/main" val="40919075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FB499528-2F38-4EE6-D408-A5179AC148AC}"/>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6D4325EB-207B-0881-570B-630529371E9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8AC194D-A46A-3AED-826E-C9EF1AEB1ADF}"/>
              </a:ext>
            </a:extLst>
          </p:cNvPr>
          <p:cNvSpPr>
            <a:spLocks noGrp="1"/>
          </p:cNvSpPr>
          <p:nvPr>
            <p:ph type="sldNum" sz="quarter" idx="12"/>
          </p:nvPr>
        </p:nvSpPr>
        <p:spPr/>
        <p:txBody>
          <a:bodyPr/>
          <a:lstStyle>
            <a:lvl1pPr>
              <a:defRPr/>
            </a:lvl1pPr>
          </a:lstStyle>
          <a:p>
            <a:pPr>
              <a:defRPr/>
            </a:pPr>
            <a:fld id="{65A5B331-E65B-44B6-8E4A-AA432069B289}" type="slidenum">
              <a:rPr lang="en-US" altLang="en-US"/>
              <a:pPr>
                <a:defRPr/>
              </a:pPr>
              <a:t>‹#›</a:t>
            </a:fld>
            <a:endParaRPr lang="en-US" altLang="en-US"/>
          </a:p>
        </p:txBody>
      </p:sp>
    </p:spTree>
    <p:extLst>
      <p:ext uri="{BB962C8B-B14F-4D97-AF65-F5344CB8AC3E}">
        <p14:creationId xmlns:p14="http://schemas.microsoft.com/office/powerpoint/2010/main" val="23600363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EDB1D41F-E3BB-E38A-90C2-B6A0AB7051A8}"/>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BF3240F9-4DA7-F195-BA1C-93808E559F1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10DB27A-682A-11F6-01AF-7979962508CB}"/>
              </a:ext>
            </a:extLst>
          </p:cNvPr>
          <p:cNvSpPr>
            <a:spLocks noGrp="1"/>
          </p:cNvSpPr>
          <p:nvPr>
            <p:ph type="sldNum" sz="quarter" idx="12"/>
          </p:nvPr>
        </p:nvSpPr>
        <p:spPr/>
        <p:txBody>
          <a:bodyPr/>
          <a:lstStyle>
            <a:lvl1pPr>
              <a:defRPr/>
            </a:lvl1pPr>
          </a:lstStyle>
          <a:p>
            <a:pPr>
              <a:defRPr/>
            </a:pPr>
            <a:fld id="{2E346B55-6ECC-402C-AE1C-A61837011815}" type="slidenum">
              <a:rPr lang="en-US" altLang="en-US"/>
              <a:pPr>
                <a:defRPr/>
              </a:pPr>
              <a:t>‹#›</a:t>
            </a:fld>
            <a:endParaRPr lang="en-US" altLang="en-US"/>
          </a:p>
        </p:txBody>
      </p:sp>
    </p:spTree>
    <p:extLst>
      <p:ext uri="{BB962C8B-B14F-4D97-AF65-F5344CB8AC3E}">
        <p14:creationId xmlns:p14="http://schemas.microsoft.com/office/powerpoint/2010/main" val="1063409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412028-FCA7-3C49-A32F-B9993201631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2F0D22CA-1601-5842-A64C-327C0977BC3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A0362D8-04ED-6786-7A70-04BBA212D126}"/>
              </a:ext>
            </a:extLst>
          </p:cNvPr>
          <p:cNvSpPr>
            <a:spLocks noGrp="1"/>
          </p:cNvSpPr>
          <p:nvPr>
            <p:ph type="sldNum" sz="quarter" idx="12"/>
          </p:nvPr>
        </p:nvSpPr>
        <p:spPr/>
        <p:txBody>
          <a:bodyPr/>
          <a:lstStyle>
            <a:lvl1pPr>
              <a:defRPr/>
            </a:lvl1pPr>
          </a:lstStyle>
          <a:p>
            <a:pPr>
              <a:defRPr/>
            </a:pPr>
            <a:fld id="{BE287D59-B0F4-4355-AA19-BB3454E3A28B}" type="slidenum">
              <a:rPr lang="en-US" altLang="en-US"/>
              <a:pPr>
                <a:defRPr/>
              </a:pPr>
              <a:t>‹#›</a:t>
            </a:fld>
            <a:endParaRPr lang="en-US" altLang="en-US"/>
          </a:p>
        </p:txBody>
      </p:sp>
    </p:spTree>
    <p:extLst>
      <p:ext uri="{BB962C8B-B14F-4D97-AF65-F5344CB8AC3E}">
        <p14:creationId xmlns:p14="http://schemas.microsoft.com/office/powerpoint/2010/main" val="4988832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86B3AC-4498-7ECC-AABF-F5AFB112AEE1}"/>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FCB791D9-9476-25C4-09F6-6B607643F6F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BC29B8E-0AD7-735D-EDD1-B92BAF6060FD}"/>
              </a:ext>
            </a:extLst>
          </p:cNvPr>
          <p:cNvSpPr>
            <a:spLocks noGrp="1"/>
          </p:cNvSpPr>
          <p:nvPr>
            <p:ph type="sldNum" sz="quarter" idx="12"/>
          </p:nvPr>
        </p:nvSpPr>
        <p:spPr/>
        <p:txBody>
          <a:bodyPr/>
          <a:lstStyle>
            <a:lvl1pPr>
              <a:defRPr/>
            </a:lvl1pPr>
          </a:lstStyle>
          <a:p>
            <a:pPr>
              <a:defRPr/>
            </a:pPr>
            <a:fld id="{D22B4009-262D-4C36-A4EB-D15E81616234}" type="slidenum">
              <a:rPr lang="en-US" altLang="en-US"/>
              <a:pPr>
                <a:defRPr/>
              </a:pPr>
              <a:t>‹#›</a:t>
            </a:fld>
            <a:endParaRPr lang="en-US" altLang="en-US"/>
          </a:p>
        </p:txBody>
      </p:sp>
    </p:spTree>
    <p:extLst>
      <p:ext uri="{BB962C8B-B14F-4D97-AF65-F5344CB8AC3E}">
        <p14:creationId xmlns:p14="http://schemas.microsoft.com/office/powerpoint/2010/main" val="38466106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a:extLst>
              <a:ext uri="{FF2B5EF4-FFF2-40B4-BE49-F238E27FC236}">
                <a16:creationId xmlns:a16="http://schemas.microsoft.com/office/drawing/2014/main" id="{86C3E371-77D8-8D49-6BB3-6525BBDD3364}"/>
              </a:ext>
            </a:extLst>
          </p:cNvPr>
          <p:cNvSpPr>
            <a:spLocks noGrp="1"/>
          </p:cNvSpPr>
          <p:nvPr>
            <p:ph type="dt" sz="half" idx="10"/>
          </p:nvPr>
        </p:nvSpPr>
        <p:spPr/>
        <p:txBody>
          <a:bodyPr/>
          <a:lstStyle>
            <a:lvl1pPr>
              <a:defRPr/>
            </a:lvl1pPr>
          </a:lstStyle>
          <a:p>
            <a:pPr>
              <a:defRPr/>
            </a:pPr>
            <a:endParaRPr lang="en-US"/>
          </a:p>
        </p:txBody>
      </p:sp>
      <p:sp>
        <p:nvSpPr>
          <p:cNvPr id="7" name="Footer Placeholder 4">
            <a:extLst>
              <a:ext uri="{FF2B5EF4-FFF2-40B4-BE49-F238E27FC236}">
                <a16:creationId xmlns:a16="http://schemas.microsoft.com/office/drawing/2014/main" id="{E1696061-9D1F-63D7-68E3-F5AFDD66B6DF}"/>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5">
            <a:extLst>
              <a:ext uri="{FF2B5EF4-FFF2-40B4-BE49-F238E27FC236}">
                <a16:creationId xmlns:a16="http://schemas.microsoft.com/office/drawing/2014/main" id="{CD857ED2-7F38-4044-1CD9-573F983A25FF}"/>
              </a:ext>
            </a:extLst>
          </p:cNvPr>
          <p:cNvSpPr>
            <a:spLocks noGrp="1"/>
          </p:cNvSpPr>
          <p:nvPr>
            <p:ph type="sldNum" sz="quarter" idx="12"/>
          </p:nvPr>
        </p:nvSpPr>
        <p:spPr/>
        <p:txBody>
          <a:bodyPr/>
          <a:lstStyle>
            <a:lvl1pPr>
              <a:defRPr/>
            </a:lvl1pPr>
          </a:lstStyle>
          <a:p>
            <a:pPr>
              <a:defRPr/>
            </a:pPr>
            <a:fld id="{7B2E3058-9522-429C-9470-A506780BF9C3}" type="slidenum">
              <a:rPr lang="en-US" altLang="en-US"/>
              <a:pPr>
                <a:defRPr/>
              </a:pPr>
              <a:t>‹#›</a:t>
            </a:fld>
            <a:endParaRPr lang="en-US" altLang="en-US"/>
          </a:p>
        </p:txBody>
      </p:sp>
    </p:spTree>
    <p:extLst>
      <p:ext uri="{BB962C8B-B14F-4D97-AF65-F5344CB8AC3E}">
        <p14:creationId xmlns:p14="http://schemas.microsoft.com/office/powerpoint/2010/main" val="28525680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C0B35-D66E-9C57-5614-1EEDB64936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4B2D32-95D2-83B5-7836-E5CF7E566B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D6E78B-000E-D71D-EBEF-6973D4274113}"/>
              </a:ext>
            </a:extLst>
          </p:cNvPr>
          <p:cNvSpPr>
            <a:spLocks noGrp="1"/>
          </p:cNvSpPr>
          <p:nvPr>
            <p:ph type="dt" sz="half" idx="10"/>
          </p:nvPr>
        </p:nvSpPr>
        <p:spPr/>
        <p:txBody>
          <a:bodyPr/>
          <a:lstStyle/>
          <a:p>
            <a:fld id="{E713E53A-C01A-42CC-A3B5-341FFB95E8A3}" type="datetimeFigureOut">
              <a:rPr lang="en-US" smtClean="0"/>
              <a:t>24/8/2024</a:t>
            </a:fld>
            <a:endParaRPr lang="en-US"/>
          </a:p>
        </p:txBody>
      </p:sp>
      <p:sp>
        <p:nvSpPr>
          <p:cNvPr id="5" name="Footer Placeholder 4">
            <a:extLst>
              <a:ext uri="{FF2B5EF4-FFF2-40B4-BE49-F238E27FC236}">
                <a16:creationId xmlns:a16="http://schemas.microsoft.com/office/drawing/2014/main" id="{A90C7DE4-B35B-83C8-4879-61835A7B0C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19305B-1891-59EB-4968-BDB43DDB0DA7}"/>
              </a:ext>
            </a:extLst>
          </p:cNvPr>
          <p:cNvSpPr>
            <a:spLocks noGrp="1"/>
          </p:cNvSpPr>
          <p:nvPr>
            <p:ph type="sldNum" sz="quarter" idx="12"/>
          </p:nvPr>
        </p:nvSpPr>
        <p:spPr/>
        <p:txBody>
          <a:bodyPr/>
          <a:lstStyle/>
          <a:p>
            <a:fld id="{F65450B3-FD5D-4F6D-B351-0CA5856E3B25}" type="slidenum">
              <a:rPr lang="en-US" smtClean="0"/>
              <a:t>‹#›</a:t>
            </a:fld>
            <a:endParaRPr lang="en-US"/>
          </a:p>
        </p:txBody>
      </p:sp>
    </p:spTree>
    <p:extLst>
      <p:ext uri="{BB962C8B-B14F-4D97-AF65-F5344CB8AC3E}">
        <p14:creationId xmlns:p14="http://schemas.microsoft.com/office/powerpoint/2010/main" val="32002654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45926-DEAF-63F9-6AA4-2B0C9C86DA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450494-7014-2E97-FB45-324153CCFD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30D3DC-9A18-A940-8B5A-ED47E18DBD6E}"/>
              </a:ext>
            </a:extLst>
          </p:cNvPr>
          <p:cNvSpPr>
            <a:spLocks noGrp="1"/>
          </p:cNvSpPr>
          <p:nvPr>
            <p:ph type="dt" sz="half" idx="10"/>
          </p:nvPr>
        </p:nvSpPr>
        <p:spPr/>
        <p:txBody>
          <a:bodyPr/>
          <a:lstStyle/>
          <a:p>
            <a:fld id="{E713E53A-C01A-42CC-A3B5-341FFB95E8A3}" type="datetimeFigureOut">
              <a:rPr lang="en-US" smtClean="0"/>
              <a:t>24/8/2024</a:t>
            </a:fld>
            <a:endParaRPr lang="en-US"/>
          </a:p>
        </p:txBody>
      </p:sp>
      <p:sp>
        <p:nvSpPr>
          <p:cNvPr id="5" name="Footer Placeholder 4">
            <a:extLst>
              <a:ext uri="{FF2B5EF4-FFF2-40B4-BE49-F238E27FC236}">
                <a16:creationId xmlns:a16="http://schemas.microsoft.com/office/drawing/2014/main" id="{7A9DB5A0-0432-01A4-EB6A-B8656E5A5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09ADCA-6472-BD4F-0F21-7ECBB33955C4}"/>
              </a:ext>
            </a:extLst>
          </p:cNvPr>
          <p:cNvSpPr>
            <a:spLocks noGrp="1"/>
          </p:cNvSpPr>
          <p:nvPr>
            <p:ph type="sldNum" sz="quarter" idx="12"/>
          </p:nvPr>
        </p:nvSpPr>
        <p:spPr/>
        <p:txBody>
          <a:bodyPr/>
          <a:lstStyle/>
          <a:p>
            <a:fld id="{F65450B3-FD5D-4F6D-B351-0CA5856E3B25}" type="slidenum">
              <a:rPr lang="en-US" smtClean="0"/>
              <a:t>‹#›</a:t>
            </a:fld>
            <a:endParaRPr lang="en-US"/>
          </a:p>
        </p:txBody>
      </p:sp>
    </p:spTree>
    <p:extLst>
      <p:ext uri="{BB962C8B-B14F-4D97-AF65-F5344CB8AC3E}">
        <p14:creationId xmlns:p14="http://schemas.microsoft.com/office/powerpoint/2010/main" val="20857043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9668A-41AA-7C81-D351-8DF6570022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D92677-F306-953F-61DD-6991D5121F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30384C-ADAE-FAFA-5EB6-880EFE07F62A}"/>
              </a:ext>
            </a:extLst>
          </p:cNvPr>
          <p:cNvSpPr>
            <a:spLocks noGrp="1"/>
          </p:cNvSpPr>
          <p:nvPr>
            <p:ph type="dt" sz="half" idx="10"/>
          </p:nvPr>
        </p:nvSpPr>
        <p:spPr/>
        <p:txBody>
          <a:bodyPr/>
          <a:lstStyle/>
          <a:p>
            <a:fld id="{E713E53A-C01A-42CC-A3B5-341FFB95E8A3}" type="datetimeFigureOut">
              <a:rPr lang="en-US" smtClean="0"/>
              <a:t>24/8/2024</a:t>
            </a:fld>
            <a:endParaRPr lang="en-US"/>
          </a:p>
        </p:txBody>
      </p:sp>
      <p:sp>
        <p:nvSpPr>
          <p:cNvPr id="5" name="Footer Placeholder 4">
            <a:extLst>
              <a:ext uri="{FF2B5EF4-FFF2-40B4-BE49-F238E27FC236}">
                <a16:creationId xmlns:a16="http://schemas.microsoft.com/office/drawing/2014/main" id="{A97235D9-D716-E43A-5BB7-3CB340FAC0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1B308C-6CDD-C685-D404-DF318AE99A72}"/>
              </a:ext>
            </a:extLst>
          </p:cNvPr>
          <p:cNvSpPr>
            <a:spLocks noGrp="1"/>
          </p:cNvSpPr>
          <p:nvPr>
            <p:ph type="sldNum" sz="quarter" idx="12"/>
          </p:nvPr>
        </p:nvSpPr>
        <p:spPr/>
        <p:txBody>
          <a:bodyPr/>
          <a:lstStyle/>
          <a:p>
            <a:fld id="{F65450B3-FD5D-4F6D-B351-0CA5856E3B25}" type="slidenum">
              <a:rPr lang="en-US" smtClean="0"/>
              <a:t>‹#›</a:t>
            </a:fld>
            <a:endParaRPr lang="en-US"/>
          </a:p>
        </p:txBody>
      </p:sp>
    </p:spTree>
    <p:extLst>
      <p:ext uri="{BB962C8B-B14F-4D97-AF65-F5344CB8AC3E}">
        <p14:creationId xmlns:p14="http://schemas.microsoft.com/office/powerpoint/2010/main" val="3022935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24/8/2024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734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AF89A-6346-2954-8BE7-A1B05C6F91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65A08B-73C8-B437-D4F3-746F9AEDAE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5006197-7339-00E8-4ECE-D6CA0330AA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3DC8FE-BABD-EEDD-8F6B-998615D8587A}"/>
              </a:ext>
            </a:extLst>
          </p:cNvPr>
          <p:cNvSpPr>
            <a:spLocks noGrp="1"/>
          </p:cNvSpPr>
          <p:nvPr>
            <p:ph type="dt" sz="half" idx="10"/>
          </p:nvPr>
        </p:nvSpPr>
        <p:spPr/>
        <p:txBody>
          <a:bodyPr/>
          <a:lstStyle/>
          <a:p>
            <a:fld id="{E713E53A-C01A-42CC-A3B5-341FFB95E8A3}" type="datetimeFigureOut">
              <a:rPr lang="en-US" smtClean="0"/>
              <a:t>24/8/2024</a:t>
            </a:fld>
            <a:endParaRPr lang="en-US"/>
          </a:p>
        </p:txBody>
      </p:sp>
      <p:sp>
        <p:nvSpPr>
          <p:cNvPr id="6" name="Footer Placeholder 5">
            <a:extLst>
              <a:ext uri="{FF2B5EF4-FFF2-40B4-BE49-F238E27FC236}">
                <a16:creationId xmlns:a16="http://schemas.microsoft.com/office/drawing/2014/main" id="{E6F17B79-9CB5-856E-6B8E-D4A8CC1E43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05A2AA-5925-F87D-6D8E-4DD794FB6197}"/>
              </a:ext>
            </a:extLst>
          </p:cNvPr>
          <p:cNvSpPr>
            <a:spLocks noGrp="1"/>
          </p:cNvSpPr>
          <p:nvPr>
            <p:ph type="sldNum" sz="quarter" idx="12"/>
          </p:nvPr>
        </p:nvSpPr>
        <p:spPr/>
        <p:txBody>
          <a:bodyPr/>
          <a:lstStyle/>
          <a:p>
            <a:fld id="{F65450B3-FD5D-4F6D-B351-0CA5856E3B25}" type="slidenum">
              <a:rPr lang="en-US" smtClean="0"/>
              <a:t>‹#›</a:t>
            </a:fld>
            <a:endParaRPr lang="en-US"/>
          </a:p>
        </p:txBody>
      </p:sp>
    </p:spTree>
    <p:extLst>
      <p:ext uri="{BB962C8B-B14F-4D97-AF65-F5344CB8AC3E}">
        <p14:creationId xmlns:p14="http://schemas.microsoft.com/office/powerpoint/2010/main" val="6999618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86BBE-369E-6302-1395-F0FA7A06A2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C41E52-07A7-DD66-0246-1E0666E9B1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E0051E-A64B-8613-B340-32DBC783F9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CF37A3-3F3E-1569-031A-A480DD118E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016700-2597-9138-3754-BCC2EA8674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BEB882-F017-07B8-CDB0-26349EBBAFB1}"/>
              </a:ext>
            </a:extLst>
          </p:cNvPr>
          <p:cNvSpPr>
            <a:spLocks noGrp="1"/>
          </p:cNvSpPr>
          <p:nvPr>
            <p:ph type="dt" sz="half" idx="10"/>
          </p:nvPr>
        </p:nvSpPr>
        <p:spPr/>
        <p:txBody>
          <a:bodyPr/>
          <a:lstStyle/>
          <a:p>
            <a:fld id="{E713E53A-C01A-42CC-A3B5-341FFB95E8A3}" type="datetimeFigureOut">
              <a:rPr lang="en-US" smtClean="0"/>
              <a:t>24/8/2024</a:t>
            </a:fld>
            <a:endParaRPr lang="en-US"/>
          </a:p>
        </p:txBody>
      </p:sp>
      <p:sp>
        <p:nvSpPr>
          <p:cNvPr id="8" name="Footer Placeholder 7">
            <a:extLst>
              <a:ext uri="{FF2B5EF4-FFF2-40B4-BE49-F238E27FC236}">
                <a16:creationId xmlns:a16="http://schemas.microsoft.com/office/drawing/2014/main" id="{A46A8EF2-9640-B5BA-1149-6BD50253F8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97CCDBD-3195-8F2D-A0DA-7474F8AB65C1}"/>
              </a:ext>
            </a:extLst>
          </p:cNvPr>
          <p:cNvSpPr>
            <a:spLocks noGrp="1"/>
          </p:cNvSpPr>
          <p:nvPr>
            <p:ph type="sldNum" sz="quarter" idx="12"/>
          </p:nvPr>
        </p:nvSpPr>
        <p:spPr/>
        <p:txBody>
          <a:bodyPr/>
          <a:lstStyle/>
          <a:p>
            <a:fld id="{F65450B3-FD5D-4F6D-B351-0CA5856E3B25}" type="slidenum">
              <a:rPr lang="en-US" smtClean="0"/>
              <a:t>‹#›</a:t>
            </a:fld>
            <a:endParaRPr lang="en-US"/>
          </a:p>
        </p:txBody>
      </p:sp>
    </p:spTree>
    <p:extLst>
      <p:ext uri="{BB962C8B-B14F-4D97-AF65-F5344CB8AC3E}">
        <p14:creationId xmlns:p14="http://schemas.microsoft.com/office/powerpoint/2010/main" val="37269463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39E67-5163-63F7-DA97-E8391A3FE6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405D3A-3DB2-D9E9-0337-1DF0083088D7}"/>
              </a:ext>
            </a:extLst>
          </p:cNvPr>
          <p:cNvSpPr>
            <a:spLocks noGrp="1"/>
          </p:cNvSpPr>
          <p:nvPr>
            <p:ph type="dt" sz="half" idx="10"/>
          </p:nvPr>
        </p:nvSpPr>
        <p:spPr/>
        <p:txBody>
          <a:bodyPr/>
          <a:lstStyle/>
          <a:p>
            <a:fld id="{E713E53A-C01A-42CC-A3B5-341FFB95E8A3}" type="datetimeFigureOut">
              <a:rPr lang="en-US" smtClean="0"/>
              <a:t>24/8/2024</a:t>
            </a:fld>
            <a:endParaRPr lang="en-US"/>
          </a:p>
        </p:txBody>
      </p:sp>
      <p:sp>
        <p:nvSpPr>
          <p:cNvPr id="4" name="Footer Placeholder 3">
            <a:extLst>
              <a:ext uri="{FF2B5EF4-FFF2-40B4-BE49-F238E27FC236}">
                <a16:creationId xmlns:a16="http://schemas.microsoft.com/office/drawing/2014/main" id="{7F23DC4E-A988-1F2F-9861-B14495B765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F7D88E-0D2F-6921-C275-8759ECC4AF0D}"/>
              </a:ext>
            </a:extLst>
          </p:cNvPr>
          <p:cNvSpPr>
            <a:spLocks noGrp="1"/>
          </p:cNvSpPr>
          <p:nvPr>
            <p:ph type="sldNum" sz="quarter" idx="12"/>
          </p:nvPr>
        </p:nvSpPr>
        <p:spPr/>
        <p:txBody>
          <a:bodyPr/>
          <a:lstStyle/>
          <a:p>
            <a:fld id="{F65450B3-FD5D-4F6D-B351-0CA5856E3B25}" type="slidenum">
              <a:rPr lang="en-US" smtClean="0"/>
              <a:t>‹#›</a:t>
            </a:fld>
            <a:endParaRPr lang="en-US"/>
          </a:p>
        </p:txBody>
      </p:sp>
    </p:spTree>
    <p:extLst>
      <p:ext uri="{BB962C8B-B14F-4D97-AF65-F5344CB8AC3E}">
        <p14:creationId xmlns:p14="http://schemas.microsoft.com/office/powerpoint/2010/main" val="11562754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36A396-B37E-6CFE-A8F3-3CB00DB0A81F}"/>
              </a:ext>
            </a:extLst>
          </p:cNvPr>
          <p:cNvSpPr>
            <a:spLocks noGrp="1"/>
          </p:cNvSpPr>
          <p:nvPr>
            <p:ph type="dt" sz="half" idx="10"/>
          </p:nvPr>
        </p:nvSpPr>
        <p:spPr/>
        <p:txBody>
          <a:bodyPr/>
          <a:lstStyle/>
          <a:p>
            <a:fld id="{E713E53A-C01A-42CC-A3B5-341FFB95E8A3}" type="datetimeFigureOut">
              <a:rPr lang="en-US" smtClean="0"/>
              <a:t>24/8/2024</a:t>
            </a:fld>
            <a:endParaRPr lang="en-US"/>
          </a:p>
        </p:txBody>
      </p:sp>
      <p:sp>
        <p:nvSpPr>
          <p:cNvPr id="3" name="Footer Placeholder 2">
            <a:extLst>
              <a:ext uri="{FF2B5EF4-FFF2-40B4-BE49-F238E27FC236}">
                <a16:creationId xmlns:a16="http://schemas.microsoft.com/office/drawing/2014/main" id="{3B5EB059-675F-B750-D567-62B3B13FF0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9CF93B-0547-BFC0-4A5A-2E0CA9461879}"/>
              </a:ext>
            </a:extLst>
          </p:cNvPr>
          <p:cNvSpPr>
            <a:spLocks noGrp="1"/>
          </p:cNvSpPr>
          <p:nvPr>
            <p:ph type="sldNum" sz="quarter" idx="12"/>
          </p:nvPr>
        </p:nvSpPr>
        <p:spPr/>
        <p:txBody>
          <a:bodyPr/>
          <a:lstStyle/>
          <a:p>
            <a:fld id="{F65450B3-FD5D-4F6D-B351-0CA5856E3B25}" type="slidenum">
              <a:rPr lang="en-US" smtClean="0"/>
              <a:t>‹#›</a:t>
            </a:fld>
            <a:endParaRPr lang="en-US"/>
          </a:p>
        </p:txBody>
      </p:sp>
    </p:spTree>
    <p:extLst>
      <p:ext uri="{BB962C8B-B14F-4D97-AF65-F5344CB8AC3E}">
        <p14:creationId xmlns:p14="http://schemas.microsoft.com/office/powerpoint/2010/main" val="32915413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02066-7E50-6502-C2F8-B507443CAE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DAA500-D48F-7FAD-2E26-5EE41A2856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8AE07A-D092-10BB-D053-C64E33B430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82DF98-C678-E082-1E95-3BAD81B10D1C}"/>
              </a:ext>
            </a:extLst>
          </p:cNvPr>
          <p:cNvSpPr>
            <a:spLocks noGrp="1"/>
          </p:cNvSpPr>
          <p:nvPr>
            <p:ph type="dt" sz="half" idx="10"/>
          </p:nvPr>
        </p:nvSpPr>
        <p:spPr/>
        <p:txBody>
          <a:bodyPr/>
          <a:lstStyle/>
          <a:p>
            <a:fld id="{E713E53A-C01A-42CC-A3B5-341FFB95E8A3}" type="datetimeFigureOut">
              <a:rPr lang="en-US" smtClean="0"/>
              <a:t>24/8/2024</a:t>
            </a:fld>
            <a:endParaRPr lang="en-US"/>
          </a:p>
        </p:txBody>
      </p:sp>
      <p:sp>
        <p:nvSpPr>
          <p:cNvPr id="6" name="Footer Placeholder 5">
            <a:extLst>
              <a:ext uri="{FF2B5EF4-FFF2-40B4-BE49-F238E27FC236}">
                <a16:creationId xmlns:a16="http://schemas.microsoft.com/office/drawing/2014/main" id="{137646FF-BBF5-B569-1A6B-F181921EB1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954B0A-0A85-05F0-F55C-DAC8DDC5C4D2}"/>
              </a:ext>
            </a:extLst>
          </p:cNvPr>
          <p:cNvSpPr>
            <a:spLocks noGrp="1"/>
          </p:cNvSpPr>
          <p:nvPr>
            <p:ph type="sldNum" sz="quarter" idx="12"/>
          </p:nvPr>
        </p:nvSpPr>
        <p:spPr/>
        <p:txBody>
          <a:bodyPr/>
          <a:lstStyle/>
          <a:p>
            <a:fld id="{F65450B3-FD5D-4F6D-B351-0CA5856E3B25}" type="slidenum">
              <a:rPr lang="en-US" smtClean="0"/>
              <a:t>‹#›</a:t>
            </a:fld>
            <a:endParaRPr lang="en-US"/>
          </a:p>
        </p:txBody>
      </p:sp>
    </p:spTree>
    <p:extLst>
      <p:ext uri="{BB962C8B-B14F-4D97-AF65-F5344CB8AC3E}">
        <p14:creationId xmlns:p14="http://schemas.microsoft.com/office/powerpoint/2010/main" val="35611193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73053-7685-76B1-2C96-52E4B3335D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1209D1-E0E5-654A-3DF0-4546E389E5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1816CB8-5ED4-BCB6-F0E8-E88FE5B3BF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E4D1FD-AC06-18BC-D70C-0AD632473CA5}"/>
              </a:ext>
            </a:extLst>
          </p:cNvPr>
          <p:cNvSpPr>
            <a:spLocks noGrp="1"/>
          </p:cNvSpPr>
          <p:nvPr>
            <p:ph type="dt" sz="half" idx="10"/>
          </p:nvPr>
        </p:nvSpPr>
        <p:spPr/>
        <p:txBody>
          <a:bodyPr/>
          <a:lstStyle/>
          <a:p>
            <a:fld id="{E713E53A-C01A-42CC-A3B5-341FFB95E8A3}" type="datetimeFigureOut">
              <a:rPr lang="en-US" smtClean="0"/>
              <a:t>24/8/2024</a:t>
            </a:fld>
            <a:endParaRPr lang="en-US"/>
          </a:p>
        </p:txBody>
      </p:sp>
      <p:sp>
        <p:nvSpPr>
          <p:cNvPr id="6" name="Footer Placeholder 5">
            <a:extLst>
              <a:ext uri="{FF2B5EF4-FFF2-40B4-BE49-F238E27FC236}">
                <a16:creationId xmlns:a16="http://schemas.microsoft.com/office/drawing/2014/main" id="{4E94EBE0-3CCD-510A-EE69-B2DECD2AD7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5070EB-9538-BDB8-5302-CC41F1990266}"/>
              </a:ext>
            </a:extLst>
          </p:cNvPr>
          <p:cNvSpPr>
            <a:spLocks noGrp="1"/>
          </p:cNvSpPr>
          <p:nvPr>
            <p:ph type="sldNum" sz="quarter" idx="12"/>
          </p:nvPr>
        </p:nvSpPr>
        <p:spPr/>
        <p:txBody>
          <a:bodyPr/>
          <a:lstStyle/>
          <a:p>
            <a:fld id="{F65450B3-FD5D-4F6D-B351-0CA5856E3B25}" type="slidenum">
              <a:rPr lang="en-US" smtClean="0"/>
              <a:t>‹#›</a:t>
            </a:fld>
            <a:endParaRPr lang="en-US"/>
          </a:p>
        </p:txBody>
      </p:sp>
    </p:spTree>
    <p:extLst>
      <p:ext uri="{BB962C8B-B14F-4D97-AF65-F5344CB8AC3E}">
        <p14:creationId xmlns:p14="http://schemas.microsoft.com/office/powerpoint/2010/main" val="40639012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D11FA-FF6A-696E-6E3B-3A1B7CED5F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86D5B9-E1A7-A0E9-84EF-158A732A9C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BDC3C1-6BF5-2207-7DB6-1D32B034734B}"/>
              </a:ext>
            </a:extLst>
          </p:cNvPr>
          <p:cNvSpPr>
            <a:spLocks noGrp="1"/>
          </p:cNvSpPr>
          <p:nvPr>
            <p:ph type="dt" sz="half" idx="10"/>
          </p:nvPr>
        </p:nvSpPr>
        <p:spPr/>
        <p:txBody>
          <a:bodyPr/>
          <a:lstStyle/>
          <a:p>
            <a:fld id="{E713E53A-C01A-42CC-A3B5-341FFB95E8A3}" type="datetimeFigureOut">
              <a:rPr lang="en-US" smtClean="0"/>
              <a:t>24/8/2024</a:t>
            </a:fld>
            <a:endParaRPr lang="en-US"/>
          </a:p>
        </p:txBody>
      </p:sp>
      <p:sp>
        <p:nvSpPr>
          <p:cNvPr id="5" name="Footer Placeholder 4">
            <a:extLst>
              <a:ext uri="{FF2B5EF4-FFF2-40B4-BE49-F238E27FC236}">
                <a16:creationId xmlns:a16="http://schemas.microsoft.com/office/drawing/2014/main" id="{1D951078-9244-7FA0-9B5D-831F5B0BE8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5E010B-B54B-A72B-266F-E63A7D2FDDD3}"/>
              </a:ext>
            </a:extLst>
          </p:cNvPr>
          <p:cNvSpPr>
            <a:spLocks noGrp="1"/>
          </p:cNvSpPr>
          <p:nvPr>
            <p:ph type="sldNum" sz="quarter" idx="12"/>
          </p:nvPr>
        </p:nvSpPr>
        <p:spPr/>
        <p:txBody>
          <a:bodyPr/>
          <a:lstStyle/>
          <a:p>
            <a:fld id="{F65450B3-FD5D-4F6D-B351-0CA5856E3B25}" type="slidenum">
              <a:rPr lang="en-US" smtClean="0"/>
              <a:t>‹#›</a:t>
            </a:fld>
            <a:endParaRPr lang="en-US"/>
          </a:p>
        </p:txBody>
      </p:sp>
    </p:spTree>
    <p:extLst>
      <p:ext uri="{BB962C8B-B14F-4D97-AF65-F5344CB8AC3E}">
        <p14:creationId xmlns:p14="http://schemas.microsoft.com/office/powerpoint/2010/main" val="30419772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447699-1408-EBF3-21D6-223BA81EE1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2E6D8A-4408-EB82-2E90-19436B1223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B5608C-3522-638F-1D7A-1868EDD1B32F}"/>
              </a:ext>
            </a:extLst>
          </p:cNvPr>
          <p:cNvSpPr>
            <a:spLocks noGrp="1"/>
          </p:cNvSpPr>
          <p:nvPr>
            <p:ph type="dt" sz="half" idx="10"/>
          </p:nvPr>
        </p:nvSpPr>
        <p:spPr/>
        <p:txBody>
          <a:bodyPr/>
          <a:lstStyle/>
          <a:p>
            <a:fld id="{E713E53A-C01A-42CC-A3B5-341FFB95E8A3}" type="datetimeFigureOut">
              <a:rPr lang="en-US" smtClean="0"/>
              <a:t>24/8/2024</a:t>
            </a:fld>
            <a:endParaRPr lang="en-US"/>
          </a:p>
        </p:txBody>
      </p:sp>
      <p:sp>
        <p:nvSpPr>
          <p:cNvPr id="5" name="Footer Placeholder 4">
            <a:extLst>
              <a:ext uri="{FF2B5EF4-FFF2-40B4-BE49-F238E27FC236}">
                <a16:creationId xmlns:a16="http://schemas.microsoft.com/office/drawing/2014/main" id="{54748527-5D4E-7285-9F09-DED086F775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ED8B6E-21B3-013A-8C5A-5F9A615D021F}"/>
              </a:ext>
            </a:extLst>
          </p:cNvPr>
          <p:cNvSpPr>
            <a:spLocks noGrp="1"/>
          </p:cNvSpPr>
          <p:nvPr>
            <p:ph type="sldNum" sz="quarter" idx="12"/>
          </p:nvPr>
        </p:nvSpPr>
        <p:spPr/>
        <p:txBody>
          <a:bodyPr/>
          <a:lstStyle/>
          <a:p>
            <a:fld id="{F65450B3-FD5D-4F6D-B351-0CA5856E3B25}" type="slidenum">
              <a:rPr lang="en-US" smtClean="0"/>
              <a:t>‹#›</a:t>
            </a:fld>
            <a:endParaRPr lang="en-US"/>
          </a:p>
        </p:txBody>
      </p:sp>
    </p:spTree>
    <p:extLst>
      <p:ext uri="{BB962C8B-B14F-4D97-AF65-F5344CB8AC3E}">
        <p14:creationId xmlns:p14="http://schemas.microsoft.com/office/powerpoint/2010/main" val="1562484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24/8/2024</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0759829"/>
      </p:ext>
    </p:extLst>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24/8/2024</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294942"/>
      </p:ext>
    </p:extLst>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24/8/2024</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1857515"/>
      </p:ext>
    </p:extLst>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BA150170-5DFD-450A-BE45-E205F09B2ABE}" type="datetimeFigureOut">
              <a:rPr lang="en-US" smtClean="0">
                <a:solidFill>
                  <a:prstClr val="black">
                    <a:tint val="75000"/>
                  </a:prstClr>
                </a:solidFill>
              </a:rPr>
              <a:pPr/>
              <a:t>24/8/2024</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1045340"/>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image" Target="../media/image1.jpg"/><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6.xml"/><Relationship Id="rId3" Type="http://schemas.openxmlformats.org/officeDocument/2006/relationships/slideLayout" Target="../slideLayouts/slideLayout32.xml"/><Relationship Id="rId7" Type="http://schemas.openxmlformats.org/officeDocument/2006/relationships/tags" Target="../tags/tag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4.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tags" Target="../tags/tag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5.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97DAB921-933B-4B44-8290-9FC060F47A01}"/>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24/8/2024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91838158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shape&#10;&#10;Description automatically generated">
            <a:extLst>
              <a:ext uri="{FF2B5EF4-FFF2-40B4-BE49-F238E27FC236}">
                <a16:creationId xmlns:a16="http://schemas.microsoft.com/office/drawing/2014/main" id="{B52151E3-F6AA-402A-8906-5FBAD4FD668C}"/>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19276" y="295274"/>
            <a:ext cx="1533526" cy="1533526"/>
          </a:xfrm>
          <a:prstGeom prst="rect">
            <a:avLst/>
          </a:prstGeom>
        </p:spPr>
      </p:pic>
    </p:spTree>
    <p:extLst>
      <p:ext uri="{BB962C8B-B14F-4D97-AF65-F5344CB8AC3E}">
        <p14:creationId xmlns:p14="http://schemas.microsoft.com/office/powerpoint/2010/main" val="334705800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ransition spd="slow">
    <p:random/>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716272"/>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03543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7C5146E-1384-2A8E-118B-9CC9B8099D21}"/>
              </a:ext>
            </a:extLst>
          </p:cNvPr>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CAA1716-64E3-EE26-98DA-D7EF46A51E03}"/>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25DE4EF-CBFC-41E5-BE8E-4C968C7B794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76B83CBE-AB9A-9D77-F3C8-500FFF66315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293206BA-8D46-E834-E737-E5F8A5EE3FCB}"/>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a:defRPr/>
            </a:pPr>
            <a:fld id="{914FE000-1175-44A0-805E-ABCA27F136EE}" type="slidenum">
              <a:rPr lang="en-US" altLang="en-US"/>
              <a:pPr>
                <a:defRPr/>
              </a:pPr>
              <a:t>‹#›</a:t>
            </a:fld>
            <a:endParaRPr lang="en-US" altLang="en-US"/>
          </a:p>
        </p:txBody>
      </p:sp>
    </p:spTree>
    <p:extLst>
      <p:ext uri="{BB962C8B-B14F-4D97-AF65-F5344CB8AC3E}">
        <p14:creationId xmlns:p14="http://schemas.microsoft.com/office/powerpoint/2010/main" val="123496793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ECF0D1-DF29-4CE7-5312-B1841E1434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4578C3-3871-1C89-D955-2623236236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9F8E8F-5500-3FE6-F673-4336AE477B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13E53A-C01A-42CC-A3B5-341FFB95E8A3}" type="datetimeFigureOut">
              <a:rPr lang="en-US" smtClean="0"/>
              <a:t>24/8/2024</a:t>
            </a:fld>
            <a:endParaRPr lang="en-US"/>
          </a:p>
        </p:txBody>
      </p:sp>
      <p:sp>
        <p:nvSpPr>
          <p:cNvPr id="5" name="Footer Placeholder 4">
            <a:extLst>
              <a:ext uri="{FF2B5EF4-FFF2-40B4-BE49-F238E27FC236}">
                <a16:creationId xmlns:a16="http://schemas.microsoft.com/office/drawing/2014/main" id="{425B6BDD-DF88-820D-7AA6-1EA8DF2330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E465DAD-728B-B46B-843D-44ACF4B26A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5450B3-FD5D-4F6D-B351-0CA5856E3B25}" type="slidenum">
              <a:rPr lang="en-US" smtClean="0"/>
              <a:t>‹#›</a:t>
            </a:fld>
            <a:endParaRPr lang="en-US"/>
          </a:p>
        </p:txBody>
      </p:sp>
    </p:spTree>
    <p:extLst>
      <p:ext uri="{BB962C8B-B14F-4D97-AF65-F5344CB8AC3E}">
        <p14:creationId xmlns:p14="http://schemas.microsoft.com/office/powerpoint/2010/main" val="98176141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1.xml"/><Relationship Id="rId1" Type="http://schemas.openxmlformats.org/officeDocument/2006/relationships/tags" Target="../tags/tag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32.png"/><Relationship Id="rId7" Type="http://schemas.openxmlformats.org/officeDocument/2006/relationships/image" Target="../media/image7.png"/><Relationship Id="rId2" Type="http://schemas.openxmlformats.org/officeDocument/2006/relationships/slideLayout" Target="../slideLayouts/slideLayout53.xml"/><Relationship Id="rId1" Type="http://schemas.openxmlformats.org/officeDocument/2006/relationships/tags" Target="../tags/tag17.xml"/><Relationship Id="rId6" Type="http://schemas.openxmlformats.org/officeDocument/2006/relationships/image" Target="../media/image40.svg"/><Relationship Id="rId5" Type="http://schemas.openxmlformats.org/officeDocument/2006/relationships/image" Target="../media/image33.png"/><Relationship Id="rId4" Type="http://schemas.openxmlformats.org/officeDocument/2006/relationships/image" Target="../media/image38.sv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35.png"/><Relationship Id="rId5" Type="http://schemas.openxmlformats.org/officeDocument/2006/relationships/image" Target="../media/image24.png"/><Relationship Id="rId4" Type="http://schemas.openxmlformats.org/officeDocument/2006/relationships/audio" Target="../media/audio1.wav"/></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21.xml"/><Relationship Id="rId5" Type="http://schemas.openxmlformats.org/officeDocument/2006/relationships/image" Target="../media/image3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8.xml"/><Relationship Id="rId7" Type="http://schemas.microsoft.com/office/2007/relationships/hdphoto" Target="../media/hdphoto7.wdp"/><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jpg"/><Relationship Id="rId7" Type="http://schemas.microsoft.com/office/2007/relationships/hdphoto" Target="../media/hdphoto3.wdp"/><Relationship Id="rId12" Type="http://schemas.openxmlformats.org/officeDocument/2006/relationships/image" Target="../media/image23.png"/><Relationship Id="rId2" Type="http://schemas.openxmlformats.org/officeDocument/2006/relationships/slideLayout" Target="../slideLayouts/slideLayout18.xml"/><Relationship Id="rId1" Type="http://schemas.openxmlformats.org/officeDocument/2006/relationships/tags" Target="../tags/tag25.xml"/><Relationship Id="rId6" Type="http://schemas.openxmlformats.org/officeDocument/2006/relationships/image" Target="../media/image20.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22.png"/><Relationship Id="rId4" Type="http://schemas.openxmlformats.org/officeDocument/2006/relationships/image" Target="../media/image19.png"/><Relationship Id="rId9"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slideLayout" Target="../slideLayouts/slideLayout53.xml"/><Relationship Id="rId1" Type="http://schemas.openxmlformats.org/officeDocument/2006/relationships/tags" Target="../tags/tag9.xml"/><Relationship Id="rId6" Type="http://schemas.openxmlformats.org/officeDocument/2006/relationships/image" Target="../media/image8.svg"/><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40.png"/><Relationship Id="rId5" Type="http://schemas.openxmlformats.org/officeDocument/2006/relationships/image" Target="../media/image3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40.png"/><Relationship Id="rId5" Type="http://schemas.openxmlformats.org/officeDocument/2006/relationships/image" Target="../media/image3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14.xml"/><Relationship Id="rId7"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35.png"/><Relationship Id="rId5" Type="http://schemas.openxmlformats.org/officeDocument/2006/relationships/image" Target="../media/image24.png"/><Relationship Id="rId4" Type="http://schemas.openxmlformats.org/officeDocument/2006/relationships/audio" Target="../media/audio1.wav"/><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jpg"/><Relationship Id="rId7" Type="http://schemas.microsoft.com/office/2007/relationships/hdphoto" Target="../media/hdphoto3.wdp"/><Relationship Id="rId12" Type="http://schemas.openxmlformats.org/officeDocument/2006/relationships/image" Target="../media/image23.png"/><Relationship Id="rId2" Type="http://schemas.openxmlformats.org/officeDocument/2006/relationships/slideLayout" Target="../slideLayouts/slideLayout18.xml"/><Relationship Id="rId1" Type="http://schemas.openxmlformats.org/officeDocument/2006/relationships/tags" Target="../tags/tag30.xml"/><Relationship Id="rId6" Type="http://schemas.openxmlformats.org/officeDocument/2006/relationships/image" Target="../media/image20.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22.png"/><Relationship Id="rId4" Type="http://schemas.openxmlformats.org/officeDocument/2006/relationships/image" Target="../media/image19.png"/><Relationship Id="rId9"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16.xml"/><Relationship Id="rId7" Type="http://schemas.openxmlformats.org/officeDocument/2006/relationships/image" Target="../media/image46.png"/><Relationship Id="rId2" Type="http://schemas.openxmlformats.org/officeDocument/2006/relationships/slideLayout" Target="../slideLayouts/slideLayout7.xml"/><Relationship Id="rId1" Type="http://schemas.openxmlformats.org/officeDocument/2006/relationships/tags" Target="../tags/tag32.xml"/><Relationship Id="rId6" Type="http://schemas.openxmlformats.org/officeDocument/2006/relationships/image" Target="../media/image45.png"/><Relationship Id="rId5" Type="http://schemas.openxmlformats.org/officeDocument/2006/relationships/image" Target="../media/image24.png"/><Relationship Id="rId4" Type="http://schemas.openxmlformats.org/officeDocument/2006/relationships/audio" Target="../media/audio2.wav"/><Relationship Id="rId9" Type="http://schemas.openxmlformats.org/officeDocument/2006/relationships/audio" Target="../media/audio2.wav"/></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33.xml"/><Relationship Id="rId5" Type="http://schemas.openxmlformats.org/officeDocument/2006/relationships/image" Target="../media/image24.png"/><Relationship Id="rId4" Type="http://schemas.openxmlformats.org/officeDocument/2006/relationships/audio" Target="../media/audio1.wav"/></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49.png"/><Relationship Id="rId2" Type="http://schemas.openxmlformats.org/officeDocument/2006/relationships/slideLayout" Target="../slideLayouts/slideLayout7.xml"/><Relationship Id="rId1" Type="http://schemas.openxmlformats.org/officeDocument/2006/relationships/tags" Target="../tags/tag34.xml"/><Relationship Id="rId6" Type="http://schemas.microsoft.com/office/2007/relationships/hdphoto" Target="../media/hdphoto8.wdp"/><Relationship Id="rId5" Type="http://schemas.openxmlformats.org/officeDocument/2006/relationships/image" Target="../media/image48.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media2.mp3"/><Relationship Id="rId7" Type="http://schemas.openxmlformats.org/officeDocument/2006/relationships/image" Target="../media/image50.png"/><Relationship Id="rId2" Type="http://schemas.microsoft.com/office/2007/relationships/media" Target="../media/media2.mp3"/><Relationship Id="rId1" Type="http://schemas.openxmlformats.org/officeDocument/2006/relationships/tags" Target="../tags/tag35.xml"/><Relationship Id="rId6" Type="http://schemas.openxmlformats.org/officeDocument/2006/relationships/image" Target="../media/image11.png"/><Relationship Id="rId11" Type="http://schemas.openxmlformats.org/officeDocument/2006/relationships/image" Target="../media/image53.png"/><Relationship Id="rId5" Type="http://schemas.openxmlformats.org/officeDocument/2006/relationships/audio" Target="../media/audio1.wav"/><Relationship Id="rId10" Type="http://schemas.openxmlformats.org/officeDocument/2006/relationships/image" Target="../media/image52.gif"/><Relationship Id="rId4" Type="http://schemas.openxmlformats.org/officeDocument/2006/relationships/slideLayout" Target="../slideLayouts/slideLayout30.xml"/><Relationship Id="rId9" Type="http://schemas.openxmlformats.org/officeDocument/2006/relationships/image" Target="../media/image51.gi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0.xml"/><Relationship Id="rId1" Type="http://schemas.openxmlformats.org/officeDocument/2006/relationships/tags" Target="../tags/tag3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9.png"/><Relationship Id="rId3" Type="http://schemas.openxmlformats.org/officeDocument/2006/relationships/video" Target="../media/media1.mp4"/><Relationship Id="rId7" Type="http://schemas.openxmlformats.org/officeDocument/2006/relationships/image" Target="../media/image6.png"/><Relationship Id="rId12" Type="http://schemas.openxmlformats.org/officeDocument/2006/relationships/image" Target="../media/image12.svg"/><Relationship Id="rId2" Type="http://schemas.microsoft.com/office/2007/relationships/media" Target="../media/media1.mp4"/><Relationship Id="rId1" Type="http://schemas.openxmlformats.org/officeDocument/2006/relationships/tags" Target="../tags/tag10.xml"/><Relationship Id="rId6" Type="http://schemas.openxmlformats.org/officeDocument/2006/relationships/image" Target="../media/image6.sv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slideLayout" Target="../slideLayouts/slideLayout53.xml"/><Relationship Id="rId9" Type="http://schemas.openxmlformats.org/officeDocument/2006/relationships/image" Target="../media/image7.png"/><Relationship Id="rId1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slideLayout" Target="../slideLayouts/slideLayout20.xml"/><Relationship Id="rId1" Type="http://schemas.openxmlformats.org/officeDocument/2006/relationships/tags" Target="../tags/tag37.xml"/><Relationship Id="rId6" Type="http://schemas.openxmlformats.org/officeDocument/2006/relationships/image" Target="../media/image59.png"/><Relationship Id="rId5" Type="http://schemas.openxmlformats.org/officeDocument/2006/relationships/image" Target="../media/image58.emf"/><Relationship Id="rId4" Type="http://schemas.openxmlformats.org/officeDocument/2006/relationships/image" Target="../media/image57.emf"/></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53.xml"/><Relationship Id="rId1" Type="http://schemas.openxmlformats.org/officeDocument/2006/relationships/tags" Target="../tags/tag11.xml"/><Relationship Id="rId5" Type="http://schemas.microsoft.com/office/2007/relationships/hdphoto" Target="../media/hdphoto1.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gif"/><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16.gif"/><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jpg"/><Relationship Id="rId7" Type="http://schemas.microsoft.com/office/2007/relationships/hdphoto" Target="../media/hdphoto3.wdp"/><Relationship Id="rId12" Type="http://schemas.openxmlformats.org/officeDocument/2006/relationships/image" Target="../media/image23.png"/><Relationship Id="rId2" Type="http://schemas.openxmlformats.org/officeDocument/2006/relationships/slideLayout" Target="../slideLayouts/slideLayout18.xml"/><Relationship Id="rId1" Type="http://schemas.openxmlformats.org/officeDocument/2006/relationships/tags" Target="../tags/tag13.xml"/><Relationship Id="rId6" Type="http://schemas.openxmlformats.org/officeDocument/2006/relationships/image" Target="../media/image20.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22.png"/><Relationship Id="rId4" Type="http://schemas.openxmlformats.org/officeDocument/2006/relationships/image" Target="../media/image19.png"/><Relationship Id="rId9" Type="http://schemas.microsoft.com/office/2007/relationships/hdphoto" Target="../media/hdphoto4.wdp"/></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2.xml"/><Relationship Id="rId7"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14.xml"/><Relationship Id="rId6" Type="http://schemas.microsoft.com/office/2007/relationships/hdphoto" Target="../media/hdphoto6.wdp"/><Relationship Id="rId11" Type="http://schemas.openxmlformats.org/officeDocument/2006/relationships/image" Target="../media/image34.sv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jpg"/><Relationship Id="rId7" Type="http://schemas.microsoft.com/office/2007/relationships/hdphoto" Target="../media/hdphoto3.wdp"/><Relationship Id="rId12" Type="http://schemas.openxmlformats.org/officeDocument/2006/relationships/image" Target="../media/image23.png"/><Relationship Id="rId2" Type="http://schemas.openxmlformats.org/officeDocument/2006/relationships/slideLayout" Target="../slideLayouts/slideLayout18.xml"/><Relationship Id="rId1" Type="http://schemas.openxmlformats.org/officeDocument/2006/relationships/tags" Target="../tags/tag15.xml"/><Relationship Id="rId6" Type="http://schemas.openxmlformats.org/officeDocument/2006/relationships/image" Target="../media/image20.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22.png"/><Relationship Id="rId4" Type="http://schemas.openxmlformats.org/officeDocument/2006/relationships/image" Target="../media/image19.png"/><Relationship Id="rId9"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7" name="WordArt 19">
            <a:extLst>
              <a:ext uri="{FF2B5EF4-FFF2-40B4-BE49-F238E27FC236}">
                <a16:creationId xmlns:a16="http://schemas.microsoft.com/office/drawing/2014/main" id="{BC1AB129-2D44-8D18-D7D1-D23F1DEBA8FC}"/>
              </a:ext>
            </a:extLst>
          </p:cNvPr>
          <p:cNvSpPr>
            <a:spLocks noChangeArrowheads="1" noChangeShapeType="1" noTextEdit="1"/>
          </p:cNvSpPr>
          <p:nvPr/>
        </p:nvSpPr>
        <p:spPr bwMode="auto">
          <a:xfrm>
            <a:off x="3057421" y="487364"/>
            <a:ext cx="6543778" cy="663010"/>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vi-VN" sz="1800" b="0" i="0" u="none" strike="noStrike" kern="10" cap="none" spc="0" normalizeH="0" baseline="0" noProof="0" dirty="0">
                <a:ln w="9525">
                  <a:solidFill>
                    <a:srgbClr val="FF00FF"/>
                  </a:solidFill>
                  <a:round/>
                  <a:headEnd/>
                  <a:tailEnd/>
                </a:ln>
                <a:solidFill>
                  <a:srgbClr val="000000">
                    <a:alpha val="98822"/>
                  </a:srgbClr>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TRƯỜNG TIỂU HỌC BÁT TRANG</a:t>
            </a:r>
            <a:endParaRPr kumimoji="0" lang="en-US" sz="1800" b="0" i="0" u="none" strike="noStrike" kern="10" cap="none" spc="0" normalizeH="0" baseline="0" noProof="0" dirty="0">
              <a:ln w="9525">
                <a:solidFill>
                  <a:srgbClr val="FF00FF"/>
                </a:solidFill>
                <a:round/>
                <a:headEnd/>
                <a:tailEnd/>
              </a:ln>
              <a:solidFill>
                <a:srgbClr val="000000">
                  <a:alpha val="98822"/>
                </a:srgbClr>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endParaRPr>
          </a:p>
        </p:txBody>
      </p:sp>
      <p:sp>
        <p:nvSpPr>
          <p:cNvPr id="3075" name="WordArt 20">
            <a:extLst>
              <a:ext uri="{FF2B5EF4-FFF2-40B4-BE49-F238E27FC236}">
                <a16:creationId xmlns:a16="http://schemas.microsoft.com/office/drawing/2014/main" id="{6FF0CADB-E18F-4B61-A36C-5955E59E2234}"/>
              </a:ext>
            </a:extLst>
          </p:cNvPr>
          <p:cNvSpPr>
            <a:spLocks noChangeArrowheads="1" noChangeShapeType="1" noTextEdit="1"/>
          </p:cNvSpPr>
          <p:nvPr/>
        </p:nvSpPr>
        <p:spPr bwMode="auto">
          <a:xfrm>
            <a:off x="1801588" y="1371600"/>
            <a:ext cx="8160095" cy="2057400"/>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700" b="1" i="0" u="none" strike="noStrike" kern="10" cap="none" spc="0" normalizeH="0" baseline="0" noProof="0" dirty="0" err="1">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Viết</a:t>
            </a:r>
            <a:r>
              <a:rPr kumimoji="0" lang="en-US" sz="2700" b="1" i="0" u="none" strike="noStrike" kern="10" cap="none" spc="0" normalizeH="0" baseline="0" noProof="0" dirty="0">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0" cap="none" spc="0" normalizeH="0" baseline="0" noProof="0" dirty="0" err="1">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Tìm</a:t>
            </a:r>
            <a:r>
              <a:rPr kumimoji="0" lang="en-US" sz="2700" b="1" i="0" u="none" strike="noStrike" kern="10" cap="none" spc="0" normalizeH="0" baseline="0" noProof="0" dirty="0">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0" cap="none" spc="0" normalizeH="0" baseline="0" noProof="0" dirty="0" err="1">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hiểu</a:t>
            </a:r>
            <a:r>
              <a:rPr kumimoji="0" lang="en-US" sz="2700" b="1" i="0" u="none" strike="noStrike" kern="10" cap="none" spc="0" normalizeH="0" baseline="0" noProof="0" dirty="0">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0" cap="none" spc="0" normalizeH="0" baseline="0" noProof="0" dirty="0" err="1">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cách</a:t>
            </a:r>
            <a:r>
              <a:rPr kumimoji="0" lang="en-US" sz="2700" b="1" i="0" u="none" strike="noStrike" kern="10" cap="none" spc="0" normalizeH="0" baseline="0" noProof="0" dirty="0">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0" cap="none" spc="0" normalizeH="0" baseline="0" noProof="0" dirty="0" err="1">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viết</a:t>
            </a:r>
            <a:r>
              <a:rPr kumimoji="0" lang="en-US" sz="2700" b="1" i="0" u="none" strike="noStrike" kern="10" cap="none" spc="0" normalizeH="0" baseline="0" noProof="0" dirty="0">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0" cap="none" spc="0" normalizeH="0" baseline="0" noProof="0" dirty="0" err="1">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đoạn</a:t>
            </a:r>
            <a:r>
              <a:rPr kumimoji="0" lang="en-US" sz="2700" b="1" i="0" u="none" strike="noStrike" kern="10" cap="none" spc="0" normalizeH="0" baseline="0" noProof="0" dirty="0">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0" cap="none" spc="0" normalizeH="0" baseline="0" noProof="0" dirty="0" err="1">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văn</a:t>
            </a:r>
            <a:r>
              <a:rPr kumimoji="0" lang="en-US" sz="2700" b="1" i="0" u="none" strike="noStrike" kern="10" cap="none" spc="0" normalizeH="0" baseline="0" noProof="0" dirty="0">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0" cap="none" spc="0" normalizeH="0" baseline="0" noProof="0" dirty="0" err="1">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nêu</a:t>
            </a:r>
            <a:r>
              <a:rPr kumimoji="0" lang="en-US" sz="2700" b="1" i="0" u="none" strike="noStrike" kern="10" cap="none" spc="0" normalizeH="0" baseline="0" noProof="0" dirty="0">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 ý </a:t>
            </a:r>
            <a:r>
              <a:rPr kumimoji="0" lang="en-US" sz="2700" b="1" i="0" u="none" strike="noStrike" kern="10" cap="none" spc="0" normalizeH="0" baseline="0" noProof="0" dirty="0" err="1">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kiến</a:t>
            </a:r>
            <a:r>
              <a:rPr kumimoji="0" lang="en-US" sz="2700" b="1" i="0" u="none" strike="noStrike" kern="10" cap="none" spc="0" normalizeH="0" baseline="0" noProof="0" dirty="0">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  </a:t>
            </a:r>
          </a:p>
        </p:txBody>
      </p:sp>
      <p:sp>
        <p:nvSpPr>
          <p:cNvPr id="3076" name="WordArt 21">
            <a:extLst>
              <a:ext uri="{FF2B5EF4-FFF2-40B4-BE49-F238E27FC236}">
                <a16:creationId xmlns:a16="http://schemas.microsoft.com/office/drawing/2014/main" id="{8550D1F0-8129-AB9F-7D54-7E4E52B29AC9}"/>
              </a:ext>
            </a:extLst>
          </p:cNvPr>
          <p:cNvSpPr>
            <a:spLocks noChangeArrowheads="1" noChangeShapeType="1" noTextEdit="1"/>
          </p:cNvSpPr>
          <p:nvPr/>
        </p:nvSpPr>
        <p:spPr bwMode="auto">
          <a:xfrm>
            <a:off x="3305175" y="2686050"/>
            <a:ext cx="5848350" cy="2152650"/>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700" b="1" i="0" u="none" strike="noStrike" kern="10" cap="none" spc="0" normalizeH="0" baseline="0" noProof="0" dirty="0">
                <a:ln w="9525">
                  <a:solidFill>
                    <a:srgbClr val="FF00FF"/>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700" b="1" i="0" u="none" strike="noStrike" kern="10" cap="none" spc="0" normalizeH="0" baseline="0" noProof="0" dirty="0">
                <a:ln w="9525">
                  <a:solidFill>
                    <a:srgbClr val="FF00FF"/>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700" b="1" i="0" u="none" strike="noStrike" kern="10" cap="none" spc="0" normalizeH="0" baseline="0" noProof="0" dirty="0">
              <a:ln w="9525">
                <a:solidFill>
                  <a:srgbClr val="FF00FF"/>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700" b="1" i="0" u="none" strike="noStrike" kern="10" cap="none" spc="0" normalizeH="0" baseline="0" noProof="0" dirty="0">
                <a:ln w="9525">
                  <a:solidFill>
                    <a:srgbClr val="FF00FF"/>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GV: </a:t>
            </a:r>
            <a:r>
              <a:rPr kumimoji="0" lang="en-US" sz="2700" b="1" i="0" u="none" strike="noStrike" kern="10" cap="none" spc="0" normalizeH="0" baseline="0" noProof="0" dirty="0" err="1">
                <a:ln w="9525">
                  <a:solidFill>
                    <a:srgbClr val="FF00FF"/>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Nguyễn</a:t>
            </a:r>
            <a:r>
              <a:rPr kumimoji="0" lang="en-US" sz="2700" b="1" i="0" u="none" strike="noStrike" kern="10" cap="none" spc="0" normalizeH="0" baseline="0" noProof="0" dirty="0">
                <a:ln w="9525">
                  <a:solidFill>
                    <a:srgbClr val="FF00FF"/>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0" cap="none" spc="0" normalizeH="0" baseline="0" noProof="0" dirty="0" err="1">
                <a:ln w="9525">
                  <a:solidFill>
                    <a:srgbClr val="FF00FF"/>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Thị</a:t>
            </a:r>
            <a:r>
              <a:rPr kumimoji="0" lang="en-US" sz="2700" b="1" i="0" u="none" strike="noStrike" kern="10" cap="none" spc="0" normalizeH="0" baseline="0" noProof="0" dirty="0">
                <a:ln w="9525">
                  <a:solidFill>
                    <a:srgbClr val="FF00FF"/>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 Trang</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700" b="1" i="0" u="none" strike="noStrike" kern="10" cap="none" spc="0" normalizeH="0" baseline="0" noProof="0" dirty="0">
              <a:ln w="9525">
                <a:solidFill>
                  <a:srgbClr val="FF00FF"/>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endParaRPr>
          </a:p>
        </p:txBody>
      </p:sp>
      <p:grpSp>
        <p:nvGrpSpPr>
          <p:cNvPr id="3077" name="Group 5">
            <a:extLst>
              <a:ext uri="{FF2B5EF4-FFF2-40B4-BE49-F238E27FC236}">
                <a16:creationId xmlns:a16="http://schemas.microsoft.com/office/drawing/2014/main" id="{724482F4-3BE4-76BC-4C47-01F5FC346FFA}"/>
              </a:ext>
            </a:extLst>
          </p:cNvPr>
          <p:cNvGrpSpPr>
            <a:grpSpLocks/>
          </p:cNvGrpSpPr>
          <p:nvPr/>
        </p:nvGrpSpPr>
        <p:grpSpPr bwMode="auto">
          <a:xfrm>
            <a:off x="1560514" y="0"/>
            <a:ext cx="9075737" cy="6858000"/>
            <a:chOff x="8" y="0"/>
            <a:chExt cx="5760" cy="4320"/>
          </a:xfrm>
        </p:grpSpPr>
        <p:pic>
          <p:nvPicPr>
            <p:cNvPr id="3079" name="Picture 6" descr="GRANS024">
              <a:extLst>
                <a:ext uri="{FF2B5EF4-FFF2-40B4-BE49-F238E27FC236}">
                  <a16:creationId xmlns:a16="http://schemas.microsoft.com/office/drawing/2014/main" id="{4B1FEFC5-CA52-5A5C-C5B1-293AC3FB4EF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531882" flipH="1">
              <a:off x="4848" y="3394"/>
              <a:ext cx="912" cy="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7" descr="GRANS024">
              <a:extLst>
                <a:ext uri="{FF2B5EF4-FFF2-40B4-BE49-F238E27FC236}">
                  <a16:creationId xmlns:a16="http://schemas.microsoft.com/office/drawing/2014/main" id="{A74584A2-56B2-4B82-E6A9-D69F8F09EA1C}"/>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465066">
              <a:off x="96" y="3394"/>
              <a:ext cx="961" cy="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81" name="Group 8">
              <a:extLst>
                <a:ext uri="{FF2B5EF4-FFF2-40B4-BE49-F238E27FC236}">
                  <a16:creationId xmlns:a16="http://schemas.microsoft.com/office/drawing/2014/main" id="{AE455B3C-0B30-45B3-AAA6-C0DA23CDE729}"/>
                </a:ext>
              </a:extLst>
            </p:cNvPr>
            <p:cNvGrpSpPr>
              <a:grpSpLocks/>
            </p:cNvGrpSpPr>
            <p:nvPr/>
          </p:nvGrpSpPr>
          <p:grpSpPr bwMode="auto">
            <a:xfrm>
              <a:off x="8" y="0"/>
              <a:ext cx="5760" cy="4320"/>
              <a:chOff x="672" y="0"/>
              <a:chExt cx="5760" cy="4320"/>
            </a:xfrm>
          </p:grpSpPr>
          <p:pic>
            <p:nvPicPr>
              <p:cNvPr id="3082" name="Picture 9" descr="BD21325_">
                <a:extLst>
                  <a:ext uri="{FF2B5EF4-FFF2-40B4-BE49-F238E27FC236}">
                    <a16:creationId xmlns:a16="http://schemas.microsoft.com/office/drawing/2014/main" id="{59FB0A2F-7977-F374-3C80-FEB74C7B25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 y="4176"/>
                <a:ext cx="5760" cy="144"/>
              </a:xfrm>
              <a:prstGeom prst="rect">
                <a:avLst/>
              </a:prstGeom>
              <a:gradFill rotWithShape="1">
                <a:gsLst>
                  <a:gs pos="0">
                    <a:srgbClr val="FF00FF"/>
                  </a:gs>
                  <a:gs pos="50000">
                    <a:srgbClr val="FFFFFF"/>
                  </a:gs>
                  <a:gs pos="100000">
                    <a:srgbClr val="FF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083" name="Picture 10" descr="BD21325_">
                <a:extLst>
                  <a:ext uri="{FF2B5EF4-FFF2-40B4-BE49-F238E27FC236}">
                    <a16:creationId xmlns:a16="http://schemas.microsoft.com/office/drawing/2014/main" id="{7BA5C303-42B8-9284-4758-06B068376E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 y="0"/>
                <a:ext cx="5760" cy="144"/>
              </a:xfrm>
              <a:prstGeom prst="rect">
                <a:avLst/>
              </a:prstGeom>
              <a:gradFill rotWithShape="1">
                <a:gsLst>
                  <a:gs pos="0">
                    <a:srgbClr val="FF00FF"/>
                  </a:gs>
                  <a:gs pos="50000">
                    <a:srgbClr val="FFFFFF"/>
                  </a:gs>
                  <a:gs pos="100000">
                    <a:srgbClr val="FF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084" name="Picture 11" descr="BD21325_">
                <a:extLst>
                  <a:ext uri="{FF2B5EF4-FFF2-40B4-BE49-F238E27FC236}">
                    <a16:creationId xmlns:a16="http://schemas.microsoft.com/office/drawing/2014/main" id="{E2C1C6F1-55D6-7838-07C8-8E5E6E42E6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8" y="192"/>
                <a:ext cx="144" cy="3984"/>
              </a:xfrm>
              <a:prstGeom prst="rect">
                <a:avLst/>
              </a:prstGeom>
              <a:gradFill rotWithShape="1">
                <a:gsLst>
                  <a:gs pos="0">
                    <a:srgbClr val="FF00FF"/>
                  </a:gs>
                  <a:gs pos="50000">
                    <a:srgbClr val="FFFFFF"/>
                  </a:gs>
                  <a:gs pos="100000">
                    <a:srgbClr val="FF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085" name="Picture 12" descr="BD21325_">
                <a:extLst>
                  <a:ext uri="{FF2B5EF4-FFF2-40B4-BE49-F238E27FC236}">
                    <a16:creationId xmlns:a16="http://schemas.microsoft.com/office/drawing/2014/main" id="{A8EE406B-AE95-CA3E-41F1-33FF346A1F8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 y="0"/>
                <a:ext cx="153" cy="4224"/>
              </a:xfrm>
              <a:prstGeom prst="rect">
                <a:avLst/>
              </a:prstGeom>
              <a:gradFill rotWithShape="1">
                <a:gsLst>
                  <a:gs pos="0">
                    <a:srgbClr val="FF00FF"/>
                  </a:gs>
                  <a:gs pos="50000">
                    <a:srgbClr val="FFFFFF"/>
                  </a:gs>
                  <a:gs pos="100000">
                    <a:srgbClr val="FF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pic>
        </p:grpSp>
      </p:grpSp>
      <p:sp>
        <p:nvSpPr>
          <p:cNvPr id="3078" name="WordArt 20">
            <a:extLst>
              <a:ext uri="{FF2B5EF4-FFF2-40B4-BE49-F238E27FC236}">
                <a16:creationId xmlns:a16="http://schemas.microsoft.com/office/drawing/2014/main" id="{227CFD85-0DE2-8532-2C61-C29B5AD52612}"/>
              </a:ext>
            </a:extLst>
          </p:cNvPr>
          <p:cNvSpPr>
            <a:spLocks noChangeArrowheads="1" noChangeShapeType="1" noTextEdit="1"/>
          </p:cNvSpPr>
          <p:nvPr/>
        </p:nvSpPr>
        <p:spPr bwMode="auto">
          <a:xfrm>
            <a:off x="4360863" y="4838700"/>
            <a:ext cx="4207950" cy="647700"/>
          </a:xfrm>
          <a:prstGeom prst="rect">
            <a:avLst/>
          </a:prstGeom>
        </p:spPr>
        <p:txBody>
          <a:bodyPr wrap="none" fromWordArt="1">
            <a:prstTxWarp prst="textPlain">
              <a:avLst>
                <a:gd name="adj" fmla="val 50000"/>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700" b="1" i="0" u="none" strike="noStrike" kern="10" cap="none" spc="0" normalizeH="0" baseline="0" noProof="0" dirty="0" err="1">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Lớp</a:t>
            </a:r>
            <a:r>
              <a:rPr kumimoji="0" lang="en-US" sz="2700" b="1" i="0" u="none" strike="noStrike" kern="10" cap="none" spc="0" normalizeH="0" baseline="0" noProof="0" dirty="0">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 4A – </a:t>
            </a:r>
            <a:r>
              <a:rPr kumimoji="0" lang="en-US" sz="2700" b="1" i="0" u="none" strike="noStrike" kern="10" cap="none" spc="0" normalizeH="0" baseline="0" noProof="0" dirty="0" err="1">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Năm</a:t>
            </a:r>
            <a:r>
              <a:rPr kumimoji="0" lang="en-US" sz="2700" b="1" i="0" u="none" strike="noStrike" kern="10" cap="none" spc="0" normalizeH="0" baseline="0" noProof="0" dirty="0">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0" cap="none" spc="0" normalizeH="0" baseline="0" noProof="0" dirty="0" err="1">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học</a:t>
            </a:r>
            <a:r>
              <a:rPr kumimoji="0" lang="en-US" sz="2700" b="1" i="0" u="none" strike="noStrike" kern="10" cap="none" spc="0" normalizeH="0" baseline="0" noProof="0" dirty="0">
                <a:ln w="9525">
                  <a:solidFill>
                    <a:srgbClr val="0000FF"/>
                  </a:solidFill>
                  <a:round/>
                  <a:headEnd/>
                  <a:tailEnd/>
                </a:ln>
                <a:solidFill>
                  <a:srgbClr val="00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rPr>
              <a:t>: 2024-2025</a:t>
            </a: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2067"/>
                                        </p:tgtEl>
                                        <p:attrNameLst>
                                          <p:attrName>style.visibility</p:attrName>
                                        </p:attrNameLst>
                                      </p:cBhvr>
                                      <p:to>
                                        <p:strVal val="visible"/>
                                      </p:to>
                                    </p:set>
                                    <p:anim calcmode="lin" valueType="num">
                                      <p:cBhvr additive="base">
                                        <p:cTn id="7" dur="3000" fill="hold"/>
                                        <p:tgtEl>
                                          <p:spTgt spid="2067"/>
                                        </p:tgtEl>
                                        <p:attrNameLst>
                                          <p:attrName>ppt_x</p:attrName>
                                        </p:attrNameLst>
                                      </p:cBhvr>
                                      <p:tavLst>
                                        <p:tav tm="0">
                                          <p:val>
                                            <p:strVal val="0-#ppt_w/2"/>
                                          </p:val>
                                        </p:tav>
                                        <p:tav tm="100000">
                                          <p:val>
                                            <p:strVal val="#ppt_x"/>
                                          </p:val>
                                        </p:tav>
                                      </p:tavLst>
                                    </p:anim>
                                    <p:anim calcmode="lin" valueType="num">
                                      <p:cBhvr additive="base">
                                        <p:cTn id="8" dur="3000" fill="hold"/>
                                        <p:tgtEl>
                                          <p:spTgt spid="20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15701" y="1524000"/>
            <a:ext cx="1828689" cy="2194385"/>
          </a:xfrm>
          <a:prstGeom prst="rect">
            <a:avLst/>
          </a:prstGeom>
        </p:spPr>
      </p:pic>
      <p:sp>
        <p:nvSpPr>
          <p:cNvPr id="7" name="TextBox 7"/>
          <p:cNvSpPr txBox="1"/>
          <p:nvPr/>
        </p:nvSpPr>
        <p:spPr>
          <a:xfrm>
            <a:off x="2893993" y="2574638"/>
            <a:ext cx="8993207" cy="501740"/>
          </a:xfrm>
          <a:prstGeom prst="rect">
            <a:avLst/>
          </a:prstGeom>
        </p:spPr>
        <p:txBody>
          <a:bodyPr wrap="square" lIns="0" tIns="0" rIns="0" bIns="0" rtlCol="0" anchor="t">
            <a:spAutoFit/>
          </a:bodyPr>
          <a:lstStyle/>
          <a:p>
            <a:pPr marL="0" marR="0" lvl="0" indent="0" algn="l" defTabSz="609630" rtl="0" eaLnBrk="1" fontAlgn="auto" latinLnBrk="0" hangingPunct="1">
              <a:lnSpc>
                <a:spcPct val="13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pic>
        <p:nvPicPr>
          <p:cNvPr id="13"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078228" y="-760189"/>
            <a:ext cx="4156455" cy="2629902"/>
          </a:xfrm>
          <a:prstGeom prst="rect">
            <a:avLst/>
          </a:prstGeom>
        </p:spPr>
      </p:pic>
      <p:pic>
        <p:nvPicPr>
          <p:cNvPr id="14"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552053" y="-673815"/>
            <a:ext cx="4156455" cy="2629902"/>
          </a:xfrm>
          <a:prstGeom prst="rect">
            <a:avLst/>
          </a:prstGeom>
        </p:spPr>
      </p:pic>
      <p:pic>
        <p:nvPicPr>
          <p:cNvPr id="15" name="Picture 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97097" y="5629319"/>
            <a:ext cx="3492195" cy="2755659"/>
          </a:xfrm>
          <a:prstGeom prst="rect">
            <a:avLst/>
          </a:prstGeom>
        </p:spPr>
      </p:pic>
      <p:pic>
        <p:nvPicPr>
          <p:cNvPr id="16"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258964" y="5862113"/>
            <a:ext cx="4156455" cy="2629902"/>
          </a:xfrm>
          <a:prstGeom prst="rect">
            <a:avLst/>
          </a:prstGeom>
        </p:spPr>
      </p:pic>
      <p:pic>
        <p:nvPicPr>
          <p:cNvPr id="17"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554973" y="5479248"/>
            <a:ext cx="4156455" cy="2629902"/>
          </a:xfrm>
          <a:prstGeom prst="rect">
            <a:avLst/>
          </a:prstGeom>
        </p:spPr>
      </p:pic>
      <p:pic>
        <p:nvPicPr>
          <p:cNvPr id="5" name="Picture 4">
            <a:extLst>
              <a:ext uri="{FF2B5EF4-FFF2-40B4-BE49-F238E27FC236}">
                <a16:creationId xmlns:a16="http://schemas.microsoft.com/office/drawing/2014/main" id="{9811DA13-516C-58F9-71ED-6A05795944DF}"/>
              </a:ext>
            </a:extLst>
          </p:cNvPr>
          <p:cNvPicPr>
            <a:picLocks noChangeAspect="1"/>
          </p:cNvPicPr>
          <p:nvPr/>
        </p:nvPicPr>
        <p:blipFill>
          <a:blip r:embed="rId9"/>
          <a:stretch>
            <a:fillRect/>
          </a:stretch>
        </p:blipFill>
        <p:spPr>
          <a:xfrm>
            <a:off x="1150405" y="554762"/>
            <a:ext cx="10638442" cy="1658256"/>
          </a:xfrm>
          <a:prstGeom prst="rect">
            <a:avLst/>
          </a:prstGeom>
        </p:spPr>
      </p:pic>
      <p:sp>
        <p:nvSpPr>
          <p:cNvPr id="6" name="TextBox 5">
            <a:extLst>
              <a:ext uri="{FF2B5EF4-FFF2-40B4-BE49-F238E27FC236}">
                <a16:creationId xmlns:a16="http://schemas.microsoft.com/office/drawing/2014/main" id="{85B36AD2-1197-F7AF-9CB6-3B528BCAF8E3}"/>
              </a:ext>
            </a:extLst>
          </p:cNvPr>
          <p:cNvSpPr txBox="1"/>
          <p:nvPr/>
        </p:nvSpPr>
        <p:spPr>
          <a:xfrm>
            <a:off x="2152203" y="2258418"/>
            <a:ext cx="10039797" cy="4512261"/>
          </a:xfrm>
          <a:prstGeom prst="rect">
            <a:avLst/>
          </a:prstGeom>
          <a:noFill/>
        </p:spPr>
        <p:txBody>
          <a:bodyPr wrap="square">
            <a:spAutoFit/>
          </a:bodyPr>
          <a:lstStyle/>
          <a:p>
            <a:pPr algn="just">
              <a:lnSpc>
                <a:spcPct val="115000"/>
              </a:lnSpc>
            </a:pPr>
            <a:r>
              <a:rPr lang="nl-NL" sz="2800" dirty="0">
                <a:effectLst/>
                <a:latin typeface="Times New Roman" panose="02020603050405020304" pitchFamily="18" charset="0"/>
                <a:ea typeface="Times New Roman" panose="02020603050405020304" pitchFamily="18" charset="0"/>
                <a:cs typeface="Times New Roman" panose="02020603050405020304" pitchFamily="18" charset="0"/>
              </a:rPr>
              <a:t>- H</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iểu được cách viết đoạn văn nêu ý kiến (nêu lý do vì sao mình thích câu chuyện đã đọc hoặc đã nghe)</a:t>
            </a:r>
            <a:r>
              <a:rPr lang="nl-NL"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biết sử dụng câu văn đúng, hay và phù hợp với hoàn cảnh để nêu ý kiến của mình với tập thể</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15000"/>
              </a:lnSpc>
            </a:pPr>
            <a:r>
              <a:rPr lang="en-US" sz="2800" i="1"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Trao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đổi</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thảo</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luận</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để</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thực</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hiện</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các</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nhiệm</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vụ</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học</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tập</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Sử</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dụng</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các</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kiến</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thức</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đã</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học</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ứng</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dụng</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vào</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thực</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tế</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tìm</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tòi</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phát</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hiện</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giải</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quyết</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các</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nhiệm</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vụ</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trong</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cuộc</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sống</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biết</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cảm</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nhận</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về</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câu</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văn</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hay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trong</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bài</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đọc</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a:p>
            <a:pPr algn="just">
              <a:lnSpc>
                <a:spcPct val="115000"/>
              </a:lnSpc>
            </a:pPr>
            <a:r>
              <a:rPr lang="en-US" sz="2800" b="1"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Bồi</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dưỡng</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tình</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yêu</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với</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cái</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hay,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cái</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đẹp</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của</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nghệ</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thuật</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truyền</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thống</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tài</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năng</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của</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nghệ</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sĩ</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dân</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 </a:t>
            </a:r>
            <a:r>
              <a:rPr lang="en-US" sz="2800" dirty="0" err="1">
                <a:solidFill>
                  <a:srgbClr val="000000"/>
                </a:solidFill>
                <a:effectLst/>
                <a:highlight>
                  <a:srgbClr val="FFFFFF"/>
                </a:highlight>
                <a:latin typeface="Times New Roman" panose="02020603050405020304" pitchFamily="18" charset="0"/>
                <a:ea typeface="Times New Roman" panose="02020603050405020304" pitchFamily="18" charset="0"/>
              </a:rPr>
              <a:t>gian</a:t>
            </a:r>
            <a:r>
              <a:rPr lang="en-US" sz="2800" dirty="0">
                <a:solidFill>
                  <a:srgbClr val="000000"/>
                </a:solidFill>
                <a:effectLst/>
                <a:highlight>
                  <a:srgbClr val="FFFFFF"/>
                </a:highlight>
                <a:latin typeface="Times New Roman" panose="020206030504050203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1127792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nodePh="1">
                                  <p:stCondLst>
                                    <p:cond delay="0"/>
                                  </p:stCondLst>
                                  <p:endCondLst>
                                    <p:cond evt="begin" delay="0">
                                      <p:tn val="8"/>
                                    </p:cond>
                                  </p:end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5886451"/>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7" name="Rectangle: Rounded Corners 6">
            <a:extLst>
              <a:ext uri="{FF2B5EF4-FFF2-40B4-BE49-F238E27FC236}">
                <a16:creationId xmlns:a16="http://schemas.microsoft.com/office/drawing/2014/main" id="{B50E14FC-3022-9FA8-853F-6B7F53F6BFCA}"/>
              </a:ext>
            </a:extLst>
          </p:cNvPr>
          <p:cNvSpPr/>
          <p:nvPr/>
        </p:nvSpPr>
        <p:spPr>
          <a:xfrm>
            <a:off x="496324" y="546798"/>
            <a:ext cx="11238476" cy="815277"/>
          </a:xfrm>
          <a:custGeom>
            <a:avLst/>
            <a:gdLst>
              <a:gd name="connsiteX0" fmla="*/ 0 w 11238476"/>
              <a:gd name="connsiteY0" fmla="*/ 135882 h 815277"/>
              <a:gd name="connsiteX1" fmla="*/ 135882 w 11238476"/>
              <a:gd name="connsiteY1" fmla="*/ 0 h 815277"/>
              <a:gd name="connsiteX2" fmla="*/ 11102594 w 11238476"/>
              <a:gd name="connsiteY2" fmla="*/ 0 h 815277"/>
              <a:gd name="connsiteX3" fmla="*/ 11238476 w 11238476"/>
              <a:gd name="connsiteY3" fmla="*/ 135882 h 815277"/>
              <a:gd name="connsiteX4" fmla="*/ 11238476 w 11238476"/>
              <a:gd name="connsiteY4" fmla="*/ 679395 h 815277"/>
              <a:gd name="connsiteX5" fmla="*/ 11102594 w 11238476"/>
              <a:gd name="connsiteY5" fmla="*/ 815277 h 815277"/>
              <a:gd name="connsiteX6" fmla="*/ 135882 w 11238476"/>
              <a:gd name="connsiteY6" fmla="*/ 815277 h 815277"/>
              <a:gd name="connsiteX7" fmla="*/ 0 w 11238476"/>
              <a:gd name="connsiteY7" fmla="*/ 679395 h 815277"/>
              <a:gd name="connsiteX8" fmla="*/ 0 w 11238476"/>
              <a:gd name="connsiteY8" fmla="*/ 135882 h 81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38476" h="815277" fill="none" extrusionOk="0">
                <a:moveTo>
                  <a:pt x="0" y="135882"/>
                </a:moveTo>
                <a:cubicBezTo>
                  <a:pt x="-5979" y="58335"/>
                  <a:pt x="63341" y="2851"/>
                  <a:pt x="135882" y="0"/>
                </a:cubicBezTo>
                <a:cubicBezTo>
                  <a:pt x="3941417" y="-61902"/>
                  <a:pt x="9394368" y="-101778"/>
                  <a:pt x="11102594" y="0"/>
                </a:cubicBezTo>
                <a:cubicBezTo>
                  <a:pt x="11168020" y="-3016"/>
                  <a:pt x="11242456" y="55532"/>
                  <a:pt x="11238476" y="135882"/>
                </a:cubicBezTo>
                <a:cubicBezTo>
                  <a:pt x="11285562" y="333056"/>
                  <a:pt x="11214468" y="460885"/>
                  <a:pt x="11238476" y="679395"/>
                </a:cubicBezTo>
                <a:cubicBezTo>
                  <a:pt x="11231546" y="751048"/>
                  <a:pt x="11175068" y="803390"/>
                  <a:pt x="11102594" y="815277"/>
                </a:cubicBezTo>
                <a:cubicBezTo>
                  <a:pt x="8417718" y="672885"/>
                  <a:pt x="4685756" y="926378"/>
                  <a:pt x="135882" y="815277"/>
                </a:cubicBezTo>
                <a:cubicBezTo>
                  <a:pt x="52174" y="819611"/>
                  <a:pt x="-2102" y="764026"/>
                  <a:pt x="0" y="679395"/>
                </a:cubicBezTo>
                <a:cubicBezTo>
                  <a:pt x="29015" y="558947"/>
                  <a:pt x="-17946" y="328904"/>
                  <a:pt x="0" y="135882"/>
                </a:cubicBezTo>
                <a:close/>
              </a:path>
              <a:path w="11238476" h="815277" stroke="0" extrusionOk="0">
                <a:moveTo>
                  <a:pt x="0" y="135882"/>
                </a:moveTo>
                <a:cubicBezTo>
                  <a:pt x="-6802" y="51846"/>
                  <a:pt x="55256" y="-9334"/>
                  <a:pt x="135882" y="0"/>
                </a:cubicBezTo>
                <a:cubicBezTo>
                  <a:pt x="1598948" y="-164947"/>
                  <a:pt x="8327800" y="-52288"/>
                  <a:pt x="11102594" y="0"/>
                </a:cubicBezTo>
                <a:cubicBezTo>
                  <a:pt x="11177005" y="-9952"/>
                  <a:pt x="11226808" y="62704"/>
                  <a:pt x="11238476" y="135882"/>
                </a:cubicBezTo>
                <a:cubicBezTo>
                  <a:pt x="11203707" y="344783"/>
                  <a:pt x="11246786" y="442399"/>
                  <a:pt x="11238476" y="679395"/>
                </a:cubicBezTo>
                <a:cubicBezTo>
                  <a:pt x="11246139" y="764334"/>
                  <a:pt x="11170938" y="803082"/>
                  <a:pt x="11102594" y="815277"/>
                </a:cubicBezTo>
                <a:cubicBezTo>
                  <a:pt x="5774230" y="973818"/>
                  <a:pt x="4715038" y="673441"/>
                  <a:pt x="135882" y="815277"/>
                </a:cubicBezTo>
                <a:cubicBezTo>
                  <a:pt x="60008" y="829823"/>
                  <a:pt x="3931" y="753074"/>
                  <a:pt x="0" y="679395"/>
                </a:cubicBezTo>
                <a:cubicBezTo>
                  <a:pt x="-36135" y="609871"/>
                  <a:pt x="11368" y="256453"/>
                  <a:pt x="0" y="135882"/>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2060"/>
                </a:solidFill>
              </a:rPr>
              <a:t>1.Đọc </a:t>
            </a:r>
            <a:r>
              <a:rPr lang="en-US" sz="4400" b="1" dirty="0" err="1">
                <a:solidFill>
                  <a:srgbClr val="002060"/>
                </a:solidFill>
              </a:rPr>
              <a:t>đoạn</a:t>
            </a:r>
            <a:r>
              <a:rPr lang="en-US" sz="4400" b="1" dirty="0">
                <a:solidFill>
                  <a:srgbClr val="002060"/>
                </a:solidFill>
              </a:rPr>
              <a:t> </a:t>
            </a:r>
            <a:r>
              <a:rPr lang="en-US" sz="4400" b="1" dirty="0" err="1">
                <a:solidFill>
                  <a:srgbClr val="002060"/>
                </a:solidFill>
              </a:rPr>
              <a:t>văn</a:t>
            </a:r>
            <a:r>
              <a:rPr lang="en-US" sz="4400" b="1" dirty="0">
                <a:solidFill>
                  <a:srgbClr val="002060"/>
                </a:solidFill>
              </a:rPr>
              <a:t> </a:t>
            </a:r>
            <a:r>
              <a:rPr lang="en-US" sz="4400" b="1" dirty="0" err="1">
                <a:solidFill>
                  <a:srgbClr val="002060"/>
                </a:solidFill>
              </a:rPr>
              <a:t>dưới</a:t>
            </a:r>
            <a:r>
              <a:rPr lang="en-US" sz="4400" b="1" dirty="0">
                <a:solidFill>
                  <a:srgbClr val="002060"/>
                </a:solidFill>
              </a:rPr>
              <a:t> </a:t>
            </a:r>
            <a:r>
              <a:rPr lang="en-US" sz="4400" b="1" dirty="0" err="1">
                <a:solidFill>
                  <a:srgbClr val="002060"/>
                </a:solidFill>
              </a:rPr>
              <a:t>đây</a:t>
            </a:r>
            <a:r>
              <a:rPr lang="en-US" sz="4400" b="1" dirty="0">
                <a:solidFill>
                  <a:srgbClr val="002060"/>
                </a:solidFill>
              </a:rPr>
              <a:t> </a:t>
            </a:r>
            <a:r>
              <a:rPr lang="en-US" sz="4400" b="1" dirty="0" err="1">
                <a:solidFill>
                  <a:srgbClr val="002060"/>
                </a:solidFill>
              </a:rPr>
              <a:t>và</a:t>
            </a:r>
            <a:r>
              <a:rPr lang="en-US" sz="4400" b="1" dirty="0">
                <a:solidFill>
                  <a:srgbClr val="002060"/>
                </a:solidFill>
              </a:rPr>
              <a:t> </a:t>
            </a:r>
            <a:r>
              <a:rPr lang="en-US" sz="4400" b="1" dirty="0" err="1">
                <a:solidFill>
                  <a:srgbClr val="002060"/>
                </a:solidFill>
              </a:rPr>
              <a:t>trả</a:t>
            </a:r>
            <a:r>
              <a:rPr lang="en-US" sz="4400" b="1" dirty="0">
                <a:solidFill>
                  <a:srgbClr val="002060"/>
                </a:solidFill>
              </a:rPr>
              <a:t> </a:t>
            </a:r>
            <a:r>
              <a:rPr lang="en-US" sz="4400" b="1" dirty="0" err="1">
                <a:solidFill>
                  <a:srgbClr val="002060"/>
                </a:solidFill>
              </a:rPr>
              <a:t>lời</a:t>
            </a:r>
            <a:r>
              <a:rPr lang="en-US" sz="4400" b="1" dirty="0">
                <a:solidFill>
                  <a:srgbClr val="002060"/>
                </a:solidFill>
              </a:rPr>
              <a:t> </a:t>
            </a:r>
            <a:r>
              <a:rPr lang="en-US" sz="4400" b="1" dirty="0" err="1">
                <a:solidFill>
                  <a:srgbClr val="002060"/>
                </a:solidFill>
              </a:rPr>
              <a:t>câu</a:t>
            </a:r>
            <a:r>
              <a:rPr lang="en-US" sz="4400" b="1" dirty="0">
                <a:solidFill>
                  <a:srgbClr val="002060"/>
                </a:solidFill>
              </a:rPr>
              <a:t> </a:t>
            </a:r>
            <a:r>
              <a:rPr lang="en-US" sz="4400" b="1" dirty="0" err="1">
                <a:solidFill>
                  <a:srgbClr val="002060"/>
                </a:solidFill>
              </a:rPr>
              <a:t>hỏi</a:t>
            </a:r>
            <a:r>
              <a:rPr lang="en-US" sz="4400" b="1" dirty="0">
                <a:solidFill>
                  <a:srgbClr val="002060"/>
                </a:solidFill>
              </a:rPr>
              <a:t>.</a:t>
            </a:r>
          </a:p>
        </p:txBody>
      </p:sp>
      <p:sp>
        <p:nvSpPr>
          <p:cNvPr id="9" name="TextBox 8">
            <a:extLst>
              <a:ext uri="{FF2B5EF4-FFF2-40B4-BE49-F238E27FC236}">
                <a16:creationId xmlns:a16="http://schemas.microsoft.com/office/drawing/2014/main" id="{1AA06D04-42BF-9B26-512E-70932AF8BB3C}"/>
              </a:ext>
            </a:extLst>
          </p:cNvPr>
          <p:cNvSpPr txBox="1"/>
          <p:nvPr/>
        </p:nvSpPr>
        <p:spPr>
          <a:xfrm>
            <a:off x="1009650" y="1524000"/>
            <a:ext cx="10058400" cy="4401205"/>
          </a:xfrm>
          <a:prstGeom prst="rect">
            <a:avLst/>
          </a:prstGeom>
          <a:noFill/>
        </p:spPr>
        <p:txBody>
          <a:bodyPr wrap="square" rtlCol="0">
            <a:spAutoFit/>
          </a:bodyPr>
          <a:lstStyle/>
          <a:p>
            <a:pPr algn="just"/>
            <a:r>
              <a:rPr lang="en-US" sz="2800" dirty="0">
                <a:latin typeface="Calibri" panose="020F0502020204030204" pitchFamily="34" charset="0"/>
                <a:cs typeface="Calibri" panose="020F0502020204030204" pitchFamily="34" charset="0"/>
              </a:rPr>
              <a:t>   </a:t>
            </a:r>
            <a:r>
              <a:rPr lang="vi-VN" sz="2800" dirty="0">
                <a:latin typeface="Calibri" panose="020F0502020204030204" pitchFamily="34" charset="0"/>
                <a:cs typeface="Calibri" panose="020F0502020204030204" pitchFamily="34" charset="0"/>
              </a:rPr>
              <a:t>Câu chuyện </a:t>
            </a:r>
            <a:r>
              <a:rPr lang="vi-VN" sz="2800" i="1" dirty="0">
                <a:latin typeface="Calibri" panose="020F0502020204030204" pitchFamily="34" charset="0"/>
                <a:cs typeface="Calibri" panose="020F0502020204030204" pitchFamily="34" charset="0"/>
              </a:rPr>
              <a:t>Thi nhạc </a:t>
            </a:r>
            <a:r>
              <a:rPr lang="vi-VN" sz="2800" dirty="0">
                <a:latin typeface="Calibri" panose="020F0502020204030204" pitchFamily="34" charset="0"/>
                <a:cs typeface="Calibri" panose="020F0502020204030204" pitchFamily="34" charset="0"/>
              </a:rPr>
              <a:t>của nhà văn Nguyễn Phan Hách cuốn tôi vào một thế giới đầy thú vị. Những con vật quen thuộc như ve sầu, gà trống, dế mèn, chim họa mi,… hóa thành những nghệ sĩ tài năng. Tiếng kêu, tiếng gáy, tiếng hót của chúng gợi lên trong tâm trí người nghe những cảnh vật có âm thanh, ánh sáng, sắc màu, hương vị,… Nhân vật thầy giáo vàng anh cũng để lại ấn tượng khó quên. Việc làm và lời nói của thầy thể hiện tình yêu thương, sự trân trọng đối với học trò. Câu chuyện đã kết thúc, nhưng các nhân vật đáng yêu ấy vẫn mãi hiện trong tâm trí tôi.</a:t>
            </a:r>
          </a:p>
          <a:p>
            <a:pPr algn="r"/>
            <a:r>
              <a:rPr lang="vi-VN" sz="2800" dirty="0">
                <a:latin typeface="Calibri" panose="020F0502020204030204" pitchFamily="34" charset="0"/>
                <a:cs typeface="Calibri" panose="020F0502020204030204" pitchFamily="34" charset="0"/>
              </a:rPr>
              <a:t>(Tùng Anh)</a:t>
            </a:r>
            <a:endParaRPr lang="en-US" sz="2800"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75751925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5"/>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5886451"/>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257694" y="676275"/>
            <a:ext cx="11553305" cy="4781550"/>
            <a:chOff x="5266879" y="1674341"/>
            <a:chExt cx="11553305" cy="4781550"/>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5723559" y="2221139"/>
              <a:ext cx="11096625" cy="4234752"/>
            </a:xfrm>
            <a:custGeom>
              <a:avLst/>
              <a:gdLst>
                <a:gd name="connsiteX0" fmla="*/ 0 w 11096625"/>
                <a:gd name="connsiteY0" fmla="*/ 705806 h 4234752"/>
                <a:gd name="connsiteX1" fmla="*/ 705806 w 11096625"/>
                <a:gd name="connsiteY1" fmla="*/ 0 h 4234752"/>
                <a:gd name="connsiteX2" fmla="*/ 10390819 w 11096625"/>
                <a:gd name="connsiteY2" fmla="*/ 0 h 4234752"/>
                <a:gd name="connsiteX3" fmla="*/ 11096625 w 11096625"/>
                <a:gd name="connsiteY3" fmla="*/ 705806 h 4234752"/>
                <a:gd name="connsiteX4" fmla="*/ 11096625 w 11096625"/>
                <a:gd name="connsiteY4" fmla="*/ 3528946 h 4234752"/>
                <a:gd name="connsiteX5" fmla="*/ 10390819 w 11096625"/>
                <a:gd name="connsiteY5" fmla="*/ 4234752 h 4234752"/>
                <a:gd name="connsiteX6" fmla="*/ 705806 w 11096625"/>
                <a:gd name="connsiteY6" fmla="*/ 4234752 h 4234752"/>
                <a:gd name="connsiteX7" fmla="*/ 0 w 11096625"/>
                <a:gd name="connsiteY7" fmla="*/ 3528946 h 4234752"/>
                <a:gd name="connsiteX8" fmla="*/ 0 w 11096625"/>
                <a:gd name="connsiteY8" fmla="*/ 705806 h 423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6625" h="4234752" fill="none" extrusionOk="0">
                  <a:moveTo>
                    <a:pt x="0" y="705806"/>
                  </a:moveTo>
                  <a:cubicBezTo>
                    <a:pt x="-56601" y="292328"/>
                    <a:pt x="332622" y="18921"/>
                    <a:pt x="705806" y="0"/>
                  </a:cubicBezTo>
                  <a:cubicBezTo>
                    <a:pt x="5046248" y="-61902"/>
                    <a:pt x="8652853" y="-101778"/>
                    <a:pt x="10390819" y="0"/>
                  </a:cubicBezTo>
                  <a:cubicBezTo>
                    <a:pt x="10707250" y="-23006"/>
                    <a:pt x="11128942" y="272935"/>
                    <a:pt x="11096625" y="705806"/>
                  </a:cubicBezTo>
                  <a:cubicBezTo>
                    <a:pt x="11154279" y="1034492"/>
                    <a:pt x="11112900" y="2626430"/>
                    <a:pt x="11096625" y="3528946"/>
                  </a:cubicBezTo>
                  <a:cubicBezTo>
                    <a:pt x="11060485" y="3901059"/>
                    <a:pt x="10765771" y="4166097"/>
                    <a:pt x="10390819" y="4234752"/>
                  </a:cubicBezTo>
                  <a:cubicBezTo>
                    <a:pt x="9190837" y="4092360"/>
                    <a:pt x="2139995" y="4345853"/>
                    <a:pt x="705806" y="4234752"/>
                  </a:cubicBezTo>
                  <a:cubicBezTo>
                    <a:pt x="253368" y="4266089"/>
                    <a:pt x="-11458" y="3970996"/>
                    <a:pt x="0" y="3528946"/>
                  </a:cubicBezTo>
                  <a:cubicBezTo>
                    <a:pt x="-60195" y="2589007"/>
                    <a:pt x="-117669" y="1329937"/>
                    <a:pt x="0" y="705806"/>
                  </a:cubicBezTo>
                  <a:close/>
                </a:path>
                <a:path w="11096625" h="4234752" stroke="0" extrusionOk="0">
                  <a:moveTo>
                    <a:pt x="0" y="705806"/>
                  </a:moveTo>
                  <a:cubicBezTo>
                    <a:pt x="-22158" y="286715"/>
                    <a:pt x="307026" y="-15010"/>
                    <a:pt x="705806" y="0"/>
                  </a:cubicBezTo>
                  <a:cubicBezTo>
                    <a:pt x="4870134" y="-164947"/>
                    <a:pt x="7960097" y="-52288"/>
                    <a:pt x="10390819" y="0"/>
                  </a:cubicBezTo>
                  <a:cubicBezTo>
                    <a:pt x="10780249" y="-5897"/>
                    <a:pt x="11025552" y="327378"/>
                    <a:pt x="11096625" y="705806"/>
                  </a:cubicBezTo>
                  <a:cubicBezTo>
                    <a:pt x="10953300" y="1706880"/>
                    <a:pt x="11190075" y="3100396"/>
                    <a:pt x="11096625" y="3528946"/>
                  </a:cubicBezTo>
                  <a:cubicBezTo>
                    <a:pt x="11133836" y="3966796"/>
                    <a:pt x="10776986" y="4228130"/>
                    <a:pt x="10390819" y="4234752"/>
                  </a:cubicBezTo>
                  <a:cubicBezTo>
                    <a:pt x="9041400" y="4393293"/>
                    <a:pt x="5349463" y="4092916"/>
                    <a:pt x="705806" y="4234752"/>
                  </a:cubicBezTo>
                  <a:cubicBezTo>
                    <a:pt x="312361" y="4298659"/>
                    <a:pt x="18307" y="3912386"/>
                    <a:pt x="0" y="3528946"/>
                  </a:cubicBezTo>
                  <a:cubicBezTo>
                    <a:pt x="108226" y="2236688"/>
                    <a:pt x="-136457" y="1149873"/>
                    <a:pt x="0" y="705806"/>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i="0" dirty="0">
                  <a:solidFill>
                    <a:srgbClr val="000000"/>
                  </a:solidFill>
                  <a:effectLst/>
                  <a:latin typeface="Calibri" panose="020F0502020204030204" pitchFamily="34" charset="0"/>
                  <a:cs typeface="Calibri" panose="020F0502020204030204" pitchFamily="34" charset="0"/>
                </a:rPr>
                <a:t>a. Người viết muốn nói gì qua đoạn văn trên? Tìm câu trả lời đúng.</a:t>
              </a:r>
            </a:p>
            <a:p>
              <a:pPr algn="just"/>
              <a:r>
                <a:rPr lang="vi-VN" sz="3600" b="0" i="0" dirty="0">
                  <a:solidFill>
                    <a:srgbClr val="000000"/>
                  </a:solidFill>
                  <a:effectLst/>
                  <a:latin typeface="Calibri" panose="020F0502020204030204" pitchFamily="34" charset="0"/>
                  <a:cs typeface="Calibri" panose="020F0502020204030204" pitchFamily="34" charset="0"/>
                </a:rPr>
                <a:t>A. Nêu lí do người viết yêu thích câu chuyện Thi nhạc.</a:t>
              </a:r>
            </a:p>
            <a:p>
              <a:pPr algn="just"/>
              <a:r>
                <a:rPr lang="vi-VN" sz="3600" b="0" i="0" dirty="0">
                  <a:solidFill>
                    <a:srgbClr val="000000"/>
                  </a:solidFill>
                  <a:effectLst/>
                  <a:latin typeface="Calibri" panose="020F0502020204030204" pitchFamily="34" charset="0"/>
                  <a:cs typeface="Calibri" panose="020F0502020204030204" pitchFamily="34" charset="0"/>
                </a:rPr>
                <a:t>B. Thuật lại diễn biến buổi thi nhạc trong câu chuyện.</a:t>
              </a:r>
            </a:p>
            <a:p>
              <a:pPr algn="just"/>
              <a:r>
                <a:rPr lang="vi-VN" sz="3600" b="0" i="0" dirty="0">
                  <a:solidFill>
                    <a:srgbClr val="000000"/>
                  </a:solidFill>
                  <a:effectLst/>
                  <a:latin typeface="Calibri" panose="020F0502020204030204" pitchFamily="34" charset="0"/>
                  <a:cs typeface="Calibri" panose="020F0502020204030204" pitchFamily="34" charset="0"/>
                </a:rPr>
                <a:t>C. Tả hình dáng, điệu bộ của các nhân vật trong câu chuyện.</a:t>
              </a: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6"/>
            <a:stretch>
              <a:fillRect/>
            </a:stretch>
          </p:blipFill>
          <p:spPr>
            <a:xfrm>
              <a:off x="5266879" y="1674341"/>
              <a:ext cx="1093595" cy="1093595"/>
            </a:xfrm>
            <a:prstGeom prst="rect">
              <a:avLst/>
            </a:prstGeom>
          </p:spPr>
        </p:pic>
      </p:grpSp>
      <p:sp>
        <p:nvSpPr>
          <p:cNvPr id="10" name="Oval 9">
            <a:extLst>
              <a:ext uri="{FF2B5EF4-FFF2-40B4-BE49-F238E27FC236}">
                <a16:creationId xmlns:a16="http://schemas.microsoft.com/office/drawing/2014/main" id="{6E0CB659-86AB-F5D8-D78B-D76A61F0D590}"/>
              </a:ext>
            </a:extLst>
          </p:cNvPr>
          <p:cNvSpPr/>
          <p:nvPr/>
        </p:nvSpPr>
        <p:spPr>
          <a:xfrm>
            <a:off x="838200" y="2809875"/>
            <a:ext cx="600075" cy="504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9937112"/>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7"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1010169" y="0"/>
            <a:ext cx="9829281" cy="1190625"/>
            <a:chOff x="5724079" y="1626716"/>
            <a:chExt cx="9829281" cy="1190625"/>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2221139"/>
              <a:ext cx="9182100" cy="596202"/>
            </a:xfrm>
            <a:custGeom>
              <a:avLst/>
              <a:gdLst>
                <a:gd name="connsiteX0" fmla="*/ 0 w 9182100"/>
                <a:gd name="connsiteY0" fmla="*/ 99369 h 596202"/>
                <a:gd name="connsiteX1" fmla="*/ 99369 w 9182100"/>
                <a:gd name="connsiteY1" fmla="*/ 0 h 596202"/>
                <a:gd name="connsiteX2" fmla="*/ 9082731 w 9182100"/>
                <a:gd name="connsiteY2" fmla="*/ 0 h 596202"/>
                <a:gd name="connsiteX3" fmla="*/ 9182100 w 9182100"/>
                <a:gd name="connsiteY3" fmla="*/ 99369 h 596202"/>
                <a:gd name="connsiteX4" fmla="*/ 9182100 w 9182100"/>
                <a:gd name="connsiteY4" fmla="*/ 496833 h 596202"/>
                <a:gd name="connsiteX5" fmla="*/ 9082731 w 9182100"/>
                <a:gd name="connsiteY5" fmla="*/ 596202 h 596202"/>
                <a:gd name="connsiteX6" fmla="*/ 99369 w 9182100"/>
                <a:gd name="connsiteY6" fmla="*/ 596202 h 596202"/>
                <a:gd name="connsiteX7" fmla="*/ 0 w 9182100"/>
                <a:gd name="connsiteY7" fmla="*/ 496833 h 596202"/>
                <a:gd name="connsiteX8" fmla="*/ 0 w 9182100"/>
                <a:gd name="connsiteY8" fmla="*/ 99369 h 5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596202" fill="none" extrusionOk="0">
                  <a:moveTo>
                    <a:pt x="0" y="99369"/>
                  </a:moveTo>
                  <a:cubicBezTo>
                    <a:pt x="-3009" y="43230"/>
                    <a:pt x="46821" y="2654"/>
                    <a:pt x="99369" y="0"/>
                  </a:cubicBezTo>
                  <a:cubicBezTo>
                    <a:pt x="1421319" y="-61902"/>
                    <a:pt x="6735883" y="-101778"/>
                    <a:pt x="9082731" y="0"/>
                  </a:cubicBezTo>
                  <a:cubicBezTo>
                    <a:pt x="9132114" y="-1723"/>
                    <a:pt x="9188569" y="35869"/>
                    <a:pt x="9182100" y="99369"/>
                  </a:cubicBezTo>
                  <a:cubicBezTo>
                    <a:pt x="9155655" y="260616"/>
                    <a:pt x="9179166" y="315470"/>
                    <a:pt x="9182100" y="496833"/>
                  </a:cubicBezTo>
                  <a:cubicBezTo>
                    <a:pt x="9181025" y="551187"/>
                    <a:pt x="9136274" y="590021"/>
                    <a:pt x="9082731" y="596202"/>
                  </a:cubicBezTo>
                  <a:cubicBezTo>
                    <a:pt x="5659639" y="453810"/>
                    <a:pt x="1788687" y="707303"/>
                    <a:pt x="99369" y="596202"/>
                  </a:cubicBezTo>
                  <a:cubicBezTo>
                    <a:pt x="40424" y="598236"/>
                    <a:pt x="-345" y="553284"/>
                    <a:pt x="0" y="496833"/>
                  </a:cubicBezTo>
                  <a:cubicBezTo>
                    <a:pt x="19724" y="341674"/>
                    <a:pt x="-1524" y="205755"/>
                    <a:pt x="0" y="99369"/>
                  </a:cubicBezTo>
                  <a:close/>
                </a:path>
                <a:path w="9182100" h="596202" stroke="0" extrusionOk="0">
                  <a:moveTo>
                    <a:pt x="0" y="99369"/>
                  </a:moveTo>
                  <a:cubicBezTo>
                    <a:pt x="-1926" y="41944"/>
                    <a:pt x="42270" y="-3712"/>
                    <a:pt x="99369" y="0"/>
                  </a:cubicBezTo>
                  <a:cubicBezTo>
                    <a:pt x="3605431" y="-164947"/>
                    <a:pt x="5807100" y="-52288"/>
                    <a:pt x="9082731" y="0"/>
                  </a:cubicBezTo>
                  <a:cubicBezTo>
                    <a:pt x="9137104" y="-7948"/>
                    <a:pt x="9172243" y="46067"/>
                    <a:pt x="9182100" y="99369"/>
                  </a:cubicBezTo>
                  <a:cubicBezTo>
                    <a:pt x="9200987" y="277811"/>
                    <a:pt x="9150850" y="318049"/>
                    <a:pt x="9182100" y="496833"/>
                  </a:cubicBezTo>
                  <a:cubicBezTo>
                    <a:pt x="9183339" y="553313"/>
                    <a:pt x="9132380" y="586683"/>
                    <a:pt x="9082731" y="596202"/>
                  </a:cubicBezTo>
                  <a:cubicBezTo>
                    <a:pt x="4650368" y="754743"/>
                    <a:pt x="4478683" y="454366"/>
                    <a:pt x="99369" y="596202"/>
                  </a:cubicBezTo>
                  <a:cubicBezTo>
                    <a:pt x="44339" y="598835"/>
                    <a:pt x="2783" y="550745"/>
                    <a:pt x="0" y="496833"/>
                  </a:cubicBezTo>
                  <a:cubicBezTo>
                    <a:pt x="6538" y="440402"/>
                    <a:pt x="-26221" y="174119"/>
                    <a:pt x="0" y="99369"/>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đầu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văn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cho</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biết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điều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gì</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5"/>
            <a:stretch>
              <a:fillRect/>
            </a:stretch>
          </p:blipFill>
          <p:spPr>
            <a:xfrm>
              <a:off x="5724079" y="1626716"/>
              <a:ext cx="1093595" cy="1093595"/>
            </a:xfrm>
            <a:prstGeom prst="rect">
              <a:avLst/>
            </a:prstGeom>
          </p:spPr>
        </p:pic>
      </p:grpSp>
      <p:pic>
        <p:nvPicPr>
          <p:cNvPr id="3" name="Picture 2">
            <a:extLst>
              <a:ext uri="{FF2B5EF4-FFF2-40B4-BE49-F238E27FC236}">
                <a16:creationId xmlns:a16="http://schemas.microsoft.com/office/drawing/2014/main" id="{6BE8DA2C-9C01-CAAA-8E55-E99C9AA97758}"/>
              </a:ext>
            </a:extLst>
          </p:cNvPr>
          <p:cNvPicPr>
            <a:picLocks noChangeAspect="1"/>
          </p:cNvPicPr>
          <p:nvPr/>
        </p:nvPicPr>
        <p:blipFill>
          <a:blip r:embed="rId6"/>
          <a:stretch>
            <a:fillRect/>
          </a:stretch>
        </p:blipFill>
        <p:spPr>
          <a:xfrm>
            <a:off x="1452563" y="1319212"/>
            <a:ext cx="9348788" cy="3624317"/>
          </a:xfrm>
          <a:prstGeom prst="rect">
            <a:avLst/>
          </a:prstGeom>
        </p:spPr>
      </p:pic>
      <p:sp>
        <p:nvSpPr>
          <p:cNvPr id="5" name="Rectangle 4">
            <a:extLst>
              <a:ext uri="{FF2B5EF4-FFF2-40B4-BE49-F238E27FC236}">
                <a16:creationId xmlns:a16="http://schemas.microsoft.com/office/drawing/2014/main" id="{00D687C5-7893-2CB2-B964-57E28C40126D}"/>
              </a:ext>
            </a:extLst>
          </p:cNvPr>
          <p:cNvSpPr/>
          <p:nvPr/>
        </p:nvSpPr>
        <p:spPr>
          <a:xfrm>
            <a:off x="1581150" y="1381125"/>
            <a:ext cx="9182100"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45A64D-5C33-EE14-5B91-9B52B34056F3}"/>
              </a:ext>
            </a:extLst>
          </p:cNvPr>
          <p:cNvSpPr/>
          <p:nvPr/>
        </p:nvSpPr>
        <p:spPr>
          <a:xfrm>
            <a:off x="1457325" y="1838325"/>
            <a:ext cx="3286125"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Diagonal Corners Rounded 10">
            <a:extLst>
              <a:ext uri="{FF2B5EF4-FFF2-40B4-BE49-F238E27FC236}">
                <a16:creationId xmlns:a16="http://schemas.microsoft.com/office/drawing/2014/main" id="{0E998064-3C38-643F-989D-B40D47CB1704}"/>
              </a:ext>
            </a:extLst>
          </p:cNvPr>
          <p:cNvSpPr/>
          <p:nvPr/>
        </p:nvSpPr>
        <p:spPr>
          <a:xfrm>
            <a:off x="2514601" y="5153025"/>
            <a:ext cx="7404246" cy="1213362"/>
          </a:xfrm>
          <a:prstGeom prst="round2Diag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Người</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viết</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đã</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nêu</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ý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kiến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nhận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xét</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của</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mình</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về</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câu</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chuyện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Thi</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nhạc</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404405088"/>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1010169" y="0"/>
            <a:ext cx="10610331" cy="1790699"/>
            <a:chOff x="5724079" y="1626716"/>
            <a:chExt cx="10610331" cy="1790699"/>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2221138"/>
              <a:ext cx="9963150" cy="1196277"/>
            </a:xfrm>
            <a:custGeom>
              <a:avLst/>
              <a:gdLst>
                <a:gd name="connsiteX0" fmla="*/ 0 w 9963150"/>
                <a:gd name="connsiteY0" fmla="*/ 199383 h 1196277"/>
                <a:gd name="connsiteX1" fmla="*/ 199383 w 9963150"/>
                <a:gd name="connsiteY1" fmla="*/ 0 h 1196277"/>
                <a:gd name="connsiteX2" fmla="*/ 9763767 w 9963150"/>
                <a:gd name="connsiteY2" fmla="*/ 0 h 1196277"/>
                <a:gd name="connsiteX3" fmla="*/ 9963150 w 9963150"/>
                <a:gd name="connsiteY3" fmla="*/ 199383 h 1196277"/>
                <a:gd name="connsiteX4" fmla="*/ 9963150 w 9963150"/>
                <a:gd name="connsiteY4" fmla="*/ 996894 h 1196277"/>
                <a:gd name="connsiteX5" fmla="*/ 9763767 w 9963150"/>
                <a:gd name="connsiteY5" fmla="*/ 1196277 h 1196277"/>
                <a:gd name="connsiteX6" fmla="*/ 199383 w 9963150"/>
                <a:gd name="connsiteY6" fmla="*/ 1196277 h 1196277"/>
                <a:gd name="connsiteX7" fmla="*/ 0 w 9963150"/>
                <a:gd name="connsiteY7" fmla="*/ 996894 h 1196277"/>
                <a:gd name="connsiteX8" fmla="*/ 0 w 9963150"/>
                <a:gd name="connsiteY8" fmla="*/ 199383 h 119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3150" h="1196277" fill="none" extrusionOk="0">
                  <a:moveTo>
                    <a:pt x="0" y="199383"/>
                  </a:moveTo>
                  <a:cubicBezTo>
                    <a:pt x="-18828" y="81393"/>
                    <a:pt x="94668" y="6148"/>
                    <a:pt x="199383" y="0"/>
                  </a:cubicBezTo>
                  <a:cubicBezTo>
                    <a:pt x="1452894" y="-61902"/>
                    <a:pt x="8464223" y="-101778"/>
                    <a:pt x="9763767" y="0"/>
                  </a:cubicBezTo>
                  <a:cubicBezTo>
                    <a:pt x="9859548" y="-4495"/>
                    <a:pt x="9966202" y="85199"/>
                    <a:pt x="9963150" y="199383"/>
                  </a:cubicBezTo>
                  <a:cubicBezTo>
                    <a:pt x="9975264" y="558673"/>
                    <a:pt x="10034798" y="792653"/>
                    <a:pt x="9963150" y="996894"/>
                  </a:cubicBezTo>
                  <a:cubicBezTo>
                    <a:pt x="9961600" y="1106251"/>
                    <a:pt x="9870716" y="1181638"/>
                    <a:pt x="9763767" y="1196277"/>
                  </a:cubicBezTo>
                  <a:cubicBezTo>
                    <a:pt x="5785160" y="1053885"/>
                    <a:pt x="1394774" y="1307378"/>
                    <a:pt x="199383" y="1196277"/>
                  </a:cubicBezTo>
                  <a:cubicBezTo>
                    <a:pt x="82707" y="1199559"/>
                    <a:pt x="-3660" y="1123698"/>
                    <a:pt x="0" y="996894"/>
                  </a:cubicBezTo>
                  <a:cubicBezTo>
                    <a:pt x="-31066" y="787256"/>
                    <a:pt x="-22129" y="354004"/>
                    <a:pt x="0" y="199383"/>
                  </a:cubicBezTo>
                  <a:close/>
                </a:path>
                <a:path w="9963150" h="1196277" stroke="0" extrusionOk="0">
                  <a:moveTo>
                    <a:pt x="0" y="199383"/>
                  </a:moveTo>
                  <a:cubicBezTo>
                    <a:pt x="-1538" y="87234"/>
                    <a:pt x="86583" y="-4489"/>
                    <a:pt x="199383" y="0"/>
                  </a:cubicBezTo>
                  <a:cubicBezTo>
                    <a:pt x="3654986" y="-164947"/>
                    <a:pt x="7448228" y="-52288"/>
                    <a:pt x="9763767" y="0"/>
                  </a:cubicBezTo>
                  <a:cubicBezTo>
                    <a:pt x="9873655" y="-3571"/>
                    <a:pt x="9951296" y="91165"/>
                    <a:pt x="9963150" y="199383"/>
                  </a:cubicBezTo>
                  <a:cubicBezTo>
                    <a:pt x="9912257" y="470135"/>
                    <a:pt x="9962048" y="846815"/>
                    <a:pt x="9963150" y="996894"/>
                  </a:cubicBezTo>
                  <a:cubicBezTo>
                    <a:pt x="9964934" y="1109313"/>
                    <a:pt x="9865094" y="1180284"/>
                    <a:pt x="9763767" y="1196277"/>
                  </a:cubicBezTo>
                  <a:cubicBezTo>
                    <a:pt x="6366115" y="1354818"/>
                    <a:pt x="2922052" y="1054441"/>
                    <a:pt x="199383" y="1196277"/>
                  </a:cubicBezTo>
                  <a:cubicBezTo>
                    <a:pt x="88019" y="1218192"/>
                    <a:pt x="13063" y="1102468"/>
                    <a:pt x="0" y="996894"/>
                  </a:cubicBezTo>
                  <a:cubicBezTo>
                    <a:pt x="66380" y="640351"/>
                    <a:pt x="-67862" y="541058"/>
                    <a:pt x="0" y="199383"/>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Người viết yêu thích những gì ở câu chuyện? Từ ngữ, câu văn nào cho biết điều đó?</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5"/>
            <a:stretch>
              <a:fillRect/>
            </a:stretch>
          </p:blipFill>
          <p:spPr>
            <a:xfrm>
              <a:off x="5724079" y="1626716"/>
              <a:ext cx="1093595" cy="1093595"/>
            </a:xfrm>
            <a:prstGeom prst="rect">
              <a:avLst/>
            </a:prstGeom>
          </p:spPr>
        </p:pic>
      </p:grpSp>
      <p:grpSp>
        <p:nvGrpSpPr>
          <p:cNvPr id="10" name="Group 9">
            <a:extLst>
              <a:ext uri="{FF2B5EF4-FFF2-40B4-BE49-F238E27FC236}">
                <a16:creationId xmlns:a16="http://schemas.microsoft.com/office/drawing/2014/main" id="{5440F202-4CA1-EC1E-23B2-A8760D899412}"/>
              </a:ext>
            </a:extLst>
          </p:cNvPr>
          <p:cNvGrpSpPr/>
          <p:nvPr/>
        </p:nvGrpSpPr>
        <p:grpSpPr>
          <a:xfrm>
            <a:off x="5019675" y="1933575"/>
            <a:ext cx="3495675" cy="1400175"/>
            <a:chOff x="5019675" y="1933575"/>
            <a:chExt cx="3495675" cy="1400175"/>
          </a:xfrm>
        </p:grpSpPr>
        <p:sp>
          <p:nvSpPr>
            <p:cNvPr id="2" name="Cloud 1">
              <a:extLst>
                <a:ext uri="{FF2B5EF4-FFF2-40B4-BE49-F238E27FC236}">
                  <a16:creationId xmlns:a16="http://schemas.microsoft.com/office/drawing/2014/main" id="{7B45DB7A-B2A8-03A9-B24A-F3E976F7CCE6}"/>
                </a:ext>
              </a:extLst>
            </p:cNvPr>
            <p:cNvSpPr/>
            <p:nvPr/>
          </p:nvSpPr>
          <p:spPr>
            <a:xfrm>
              <a:off x="5019675" y="1933575"/>
              <a:ext cx="3495675" cy="1400175"/>
            </a:xfrm>
            <a:prstGeom prst="cloud">
              <a:avLst/>
            </a:prstGeom>
            <a:solidFill>
              <a:srgbClr val="49DFE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9B4CEEF-7F0A-7176-C928-CCA7F3A43127}"/>
                </a:ext>
              </a:extLst>
            </p:cNvPr>
            <p:cNvSpPr txBox="1"/>
            <p:nvPr/>
          </p:nvSpPr>
          <p:spPr>
            <a:xfrm>
              <a:off x="5600700" y="2209800"/>
              <a:ext cx="2705100" cy="584775"/>
            </a:xfrm>
            <a:prstGeom prst="rect">
              <a:avLst/>
            </a:prstGeom>
            <a:noFill/>
          </p:spPr>
          <p:txBody>
            <a:bodyPr wrap="square" rtlCol="0">
              <a:spAutoFit/>
            </a:bodyPr>
            <a:lstStyle/>
            <a:p>
              <a:r>
                <a:rPr lang="en-US" sz="3200" b="1" dirty="0" err="1">
                  <a:solidFill>
                    <a:srgbClr val="FF0000"/>
                  </a:solidFill>
                </a:rPr>
                <a:t>Thế</a:t>
              </a:r>
              <a:r>
                <a:rPr lang="en-US" sz="3200" b="1" dirty="0">
                  <a:solidFill>
                    <a:srgbClr val="FF0000"/>
                  </a:solidFill>
                </a:rPr>
                <a:t> </a:t>
              </a:r>
              <a:r>
                <a:rPr lang="en-US" sz="3200" b="1" dirty="0" err="1">
                  <a:solidFill>
                    <a:srgbClr val="FF0000"/>
                  </a:solidFill>
                </a:rPr>
                <a:t>giới</a:t>
              </a:r>
              <a:r>
                <a:rPr lang="en-US" sz="3200" b="1" dirty="0">
                  <a:solidFill>
                    <a:srgbClr val="FF0000"/>
                  </a:solidFill>
                </a:rPr>
                <a:t> </a:t>
              </a:r>
              <a:r>
                <a:rPr lang="en-US" sz="3200" b="1" dirty="0" err="1">
                  <a:solidFill>
                    <a:srgbClr val="FF0000"/>
                  </a:solidFill>
                </a:rPr>
                <a:t>thú</a:t>
              </a:r>
              <a:r>
                <a:rPr lang="en-US" sz="3200" b="1" dirty="0">
                  <a:solidFill>
                    <a:srgbClr val="FF0000"/>
                  </a:solidFill>
                </a:rPr>
                <a:t> </a:t>
              </a:r>
              <a:r>
                <a:rPr lang="en-US" sz="3200" b="1" dirty="0" err="1">
                  <a:solidFill>
                    <a:srgbClr val="FF0000"/>
                  </a:solidFill>
                </a:rPr>
                <a:t>vị</a:t>
              </a:r>
              <a:endParaRPr lang="en-US" sz="3200" b="1" dirty="0">
                <a:solidFill>
                  <a:srgbClr val="FF0000"/>
                </a:solidFill>
              </a:endParaRPr>
            </a:p>
          </p:txBody>
        </p:sp>
      </p:grpSp>
      <p:cxnSp>
        <p:nvCxnSpPr>
          <p:cNvPr id="14" name="Straight Arrow Connector 13">
            <a:extLst>
              <a:ext uri="{FF2B5EF4-FFF2-40B4-BE49-F238E27FC236}">
                <a16:creationId xmlns:a16="http://schemas.microsoft.com/office/drawing/2014/main" id="{0E629423-0C5B-E4A2-1500-603CA47D0FC3}"/>
              </a:ext>
            </a:extLst>
          </p:cNvPr>
          <p:cNvCxnSpPr>
            <a:cxnSpLocks/>
          </p:cNvCxnSpPr>
          <p:nvPr/>
        </p:nvCxnSpPr>
        <p:spPr>
          <a:xfrm flipH="1">
            <a:off x="3638550" y="2762250"/>
            <a:ext cx="1457325" cy="6000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3125E5B8-D700-3E5B-D7FA-FF80CAAEA2BC}"/>
              </a:ext>
            </a:extLst>
          </p:cNvPr>
          <p:cNvGrpSpPr/>
          <p:nvPr/>
        </p:nvGrpSpPr>
        <p:grpSpPr>
          <a:xfrm>
            <a:off x="876299" y="3295650"/>
            <a:ext cx="5915025" cy="3200400"/>
            <a:chOff x="5019675" y="1933575"/>
            <a:chExt cx="3529613" cy="1400175"/>
          </a:xfrm>
        </p:grpSpPr>
        <p:sp>
          <p:nvSpPr>
            <p:cNvPr id="16" name="Cloud 15">
              <a:extLst>
                <a:ext uri="{FF2B5EF4-FFF2-40B4-BE49-F238E27FC236}">
                  <a16:creationId xmlns:a16="http://schemas.microsoft.com/office/drawing/2014/main" id="{D1095307-8CD0-ECA2-E1DC-C32B6881238B}"/>
                </a:ext>
              </a:extLst>
            </p:cNvPr>
            <p:cNvSpPr/>
            <p:nvPr/>
          </p:nvSpPr>
          <p:spPr>
            <a:xfrm>
              <a:off x="5019675" y="1933575"/>
              <a:ext cx="3495675" cy="1400175"/>
            </a:xfrm>
            <a:prstGeom prst="cloud">
              <a:avLst/>
            </a:prstGeom>
            <a:solidFill>
              <a:srgbClr val="49DFE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534D71C5-3AE3-4471-3141-86CEAF20D9A1}"/>
                </a:ext>
              </a:extLst>
            </p:cNvPr>
            <p:cNvSpPr txBox="1"/>
            <p:nvPr/>
          </p:nvSpPr>
          <p:spPr>
            <a:xfrm>
              <a:off x="5220355" y="2209800"/>
              <a:ext cx="3328933" cy="740587"/>
            </a:xfrm>
            <a:prstGeom prst="rect">
              <a:avLst/>
            </a:prstGeom>
            <a:noFill/>
          </p:spPr>
          <p:txBody>
            <a:bodyPr wrap="square" rtlCol="0">
              <a:spAutoFit/>
            </a:bodyPr>
            <a:lstStyle/>
            <a:p>
              <a:pPr marL="457200" indent="-457200">
                <a:buFontTx/>
                <a:buChar char="-"/>
              </a:pPr>
              <a:r>
                <a:rPr lang="en-US" sz="2600" b="1" dirty="0" err="1">
                  <a:solidFill>
                    <a:srgbClr val="002060"/>
                  </a:solidFill>
                </a:rPr>
                <a:t>Những</a:t>
              </a:r>
              <a:r>
                <a:rPr lang="en-US" sz="2600" b="1" dirty="0">
                  <a:solidFill>
                    <a:srgbClr val="002060"/>
                  </a:solidFill>
                </a:rPr>
                <a:t> con </a:t>
              </a:r>
              <a:r>
                <a:rPr lang="en-US" sz="2600" b="1" dirty="0" err="1">
                  <a:solidFill>
                    <a:srgbClr val="002060"/>
                  </a:solidFill>
                </a:rPr>
                <a:t>vật</a:t>
              </a:r>
              <a:r>
                <a:rPr lang="en-US" sz="2600" b="1" dirty="0">
                  <a:solidFill>
                    <a:srgbClr val="002060"/>
                  </a:solidFill>
                </a:rPr>
                <a:t> </a:t>
              </a:r>
              <a:r>
                <a:rPr lang="en-US" sz="2600" b="1" dirty="0" err="1">
                  <a:solidFill>
                    <a:srgbClr val="002060"/>
                  </a:solidFill>
                </a:rPr>
                <a:t>quen</a:t>
              </a:r>
              <a:r>
                <a:rPr lang="en-US" sz="2600" b="1" dirty="0">
                  <a:solidFill>
                    <a:srgbClr val="002060"/>
                  </a:solidFill>
                </a:rPr>
                <a:t> </a:t>
              </a:r>
              <a:r>
                <a:rPr lang="en-US" sz="2600" b="1" dirty="0" err="1">
                  <a:solidFill>
                    <a:srgbClr val="002060"/>
                  </a:solidFill>
                </a:rPr>
                <a:t>thuộc</a:t>
              </a:r>
              <a:r>
                <a:rPr lang="en-US" sz="2600" b="1" dirty="0">
                  <a:solidFill>
                    <a:srgbClr val="002060"/>
                  </a:solidFill>
                </a:rPr>
                <a:t> </a:t>
              </a:r>
              <a:r>
                <a:rPr lang="en-US" sz="2600" b="1" dirty="0" err="1">
                  <a:solidFill>
                    <a:srgbClr val="002060"/>
                  </a:solidFill>
                </a:rPr>
                <a:t>hiện</a:t>
              </a:r>
              <a:r>
                <a:rPr lang="en-US" sz="2600" b="1" dirty="0">
                  <a:solidFill>
                    <a:srgbClr val="002060"/>
                  </a:solidFill>
                </a:rPr>
                <a:t> </a:t>
              </a:r>
              <a:r>
                <a:rPr lang="en-US" sz="2600" b="1" dirty="0" err="1">
                  <a:solidFill>
                    <a:srgbClr val="002060"/>
                  </a:solidFill>
                </a:rPr>
                <a:t>ra</a:t>
              </a:r>
              <a:r>
                <a:rPr lang="en-US" sz="2600" b="1" dirty="0">
                  <a:solidFill>
                    <a:srgbClr val="002060"/>
                  </a:solidFill>
                </a:rPr>
                <a:t> </a:t>
              </a:r>
              <a:r>
                <a:rPr lang="en-US" sz="2600" b="1" dirty="0" err="1">
                  <a:solidFill>
                    <a:srgbClr val="002060"/>
                  </a:solidFill>
                </a:rPr>
                <a:t>như</a:t>
              </a:r>
              <a:r>
                <a:rPr lang="en-US" sz="2600" b="1" dirty="0">
                  <a:solidFill>
                    <a:srgbClr val="002060"/>
                  </a:solidFill>
                </a:rPr>
                <a:t> </a:t>
              </a:r>
              <a:r>
                <a:rPr lang="en-US" sz="2600" b="1" dirty="0" err="1">
                  <a:solidFill>
                    <a:srgbClr val="002060"/>
                  </a:solidFill>
                </a:rPr>
                <a:t>thế</a:t>
              </a:r>
              <a:r>
                <a:rPr lang="en-US" sz="2600" b="1" dirty="0">
                  <a:solidFill>
                    <a:srgbClr val="002060"/>
                  </a:solidFill>
                </a:rPr>
                <a:t> </a:t>
              </a:r>
              <a:r>
                <a:rPr lang="en-US" sz="2600" b="1" dirty="0" err="1">
                  <a:solidFill>
                    <a:srgbClr val="002060"/>
                  </a:solidFill>
                </a:rPr>
                <a:t>nào</a:t>
              </a:r>
              <a:r>
                <a:rPr lang="en-US" sz="2600" b="1" dirty="0">
                  <a:solidFill>
                    <a:srgbClr val="002060"/>
                  </a:solidFill>
                </a:rPr>
                <a:t>?</a:t>
              </a:r>
            </a:p>
            <a:p>
              <a:pPr marL="457200" indent="-457200">
                <a:buFontTx/>
                <a:buChar char="-"/>
              </a:pPr>
              <a:r>
                <a:rPr lang="en-US" sz="2600" b="1" dirty="0" err="1">
                  <a:solidFill>
                    <a:srgbClr val="002060"/>
                  </a:solidFill>
                </a:rPr>
                <a:t>Tiếng</a:t>
              </a:r>
              <a:r>
                <a:rPr lang="en-US" sz="2600" b="1" dirty="0">
                  <a:solidFill>
                    <a:srgbClr val="002060"/>
                  </a:solidFill>
                </a:rPr>
                <a:t> </a:t>
              </a:r>
              <a:r>
                <a:rPr lang="en-US" sz="2600" b="1" dirty="0" err="1">
                  <a:solidFill>
                    <a:srgbClr val="002060"/>
                  </a:solidFill>
                </a:rPr>
                <a:t>kêu</a:t>
              </a:r>
              <a:r>
                <a:rPr lang="en-US" sz="2600" b="1" dirty="0">
                  <a:solidFill>
                    <a:srgbClr val="002060"/>
                  </a:solidFill>
                </a:rPr>
                <a:t>, </a:t>
              </a:r>
              <a:r>
                <a:rPr lang="en-US" sz="2600" b="1" dirty="0" err="1">
                  <a:solidFill>
                    <a:srgbClr val="002060"/>
                  </a:solidFill>
                </a:rPr>
                <a:t>tiếng</a:t>
              </a:r>
              <a:r>
                <a:rPr lang="en-US" sz="2600" b="1" dirty="0">
                  <a:solidFill>
                    <a:srgbClr val="002060"/>
                  </a:solidFill>
                </a:rPr>
                <a:t> </a:t>
              </a:r>
              <a:r>
                <a:rPr lang="en-US" sz="2600" b="1" dirty="0" err="1">
                  <a:solidFill>
                    <a:srgbClr val="002060"/>
                  </a:solidFill>
                </a:rPr>
                <a:t>gáy</a:t>
              </a:r>
              <a:r>
                <a:rPr lang="en-US" sz="2600" b="1" dirty="0">
                  <a:solidFill>
                    <a:srgbClr val="002060"/>
                  </a:solidFill>
                </a:rPr>
                <a:t>, </a:t>
              </a:r>
              <a:r>
                <a:rPr lang="en-US" sz="2600" b="1" dirty="0" err="1">
                  <a:solidFill>
                    <a:srgbClr val="002060"/>
                  </a:solidFill>
                </a:rPr>
                <a:t>tiếng</a:t>
              </a:r>
              <a:r>
                <a:rPr lang="en-US" sz="2600" b="1" dirty="0">
                  <a:solidFill>
                    <a:srgbClr val="002060"/>
                  </a:solidFill>
                </a:rPr>
                <a:t> </a:t>
              </a:r>
              <a:r>
                <a:rPr lang="en-US" sz="2600" b="1" dirty="0" err="1">
                  <a:solidFill>
                    <a:srgbClr val="002060"/>
                  </a:solidFill>
                </a:rPr>
                <a:t>hót</a:t>
              </a:r>
              <a:r>
                <a:rPr lang="en-US" sz="2600" b="1" dirty="0">
                  <a:solidFill>
                    <a:srgbClr val="002060"/>
                  </a:solidFill>
                </a:rPr>
                <a:t> </a:t>
              </a:r>
              <a:r>
                <a:rPr lang="en-US" sz="2600" b="1" dirty="0" err="1">
                  <a:solidFill>
                    <a:srgbClr val="002060"/>
                  </a:solidFill>
                </a:rPr>
                <a:t>của</a:t>
              </a:r>
              <a:r>
                <a:rPr lang="en-US" sz="2600" b="1" dirty="0">
                  <a:solidFill>
                    <a:srgbClr val="002060"/>
                  </a:solidFill>
                </a:rPr>
                <a:t> </a:t>
              </a:r>
              <a:r>
                <a:rPr lang="en-US" sz="2600" b="1" dirty="0" err="1">
                  <a:solidFill>
                    <a:srgbClr val="002060"/>
                  </a:solidFill>
                </a:rPr>
                <a:t>chúng</a:t>
              </a:r>
              <a:r>
                <a:rPr lang="en-US" sz="2600" b="1" dirty="0">
                  <a:solidFill>
                    <a:srgbClr val="002060"/>
                  </a:solidFill>
                </a:rPr>
                <a:t> </a:t>
              </a:r>
              <a:r>
                <a:rPr lang="en-US" sz="2600" b="1" dirty="0" err="1">
                  <a:solidFill>
                    <a:srgbClr val="002060"/>
                  </a:solidFill>
                </a:rPr>
                <a:t>được</a:t>
              </a:r>
              <a:r>
                <a:rPr lang="en-US" sz="2600" b="1" dirty="0">
                  <a:solidFill>
                    <a:srgbClr val="002060"/>
                  </a:solidFill>
                </a:rPr>
                <a:t> </a:t>
              </a:r>
              <a:r>
                <a:rPr lang="en-US" sz="2600" b="1" dirty="0" err="1">
                  <a:solidFill>
                    <a:srgbClr val="002060"/>
                  </a:solidFill>
                </a:rPr>
                <a:t>miêu</a:t>
              </a:r>
              <a:r>
                <a:rPr lang="en-US" sz="2600" b="1" dirty="0">
                  <a:solidFill>
                    <a:srgbClr val="002060"/>
                  </a:solidFill>
                </a:rPr>
                <a:t> </a:t>
              </a:r>
              <a:r>
                <a:rPr lang="en-US" sz="2600" b="1" dirty="0" err="1">
                  <a:solidFill>
                    <a:srgbClr val="002060"/>
                  </a:solidFill>
                </a:rPr>
                <a:t>tả</a:t>
              </a:r>
              <a:r>
                <a:rPr lang="en-US" sz="2600" b="1" dirty="0">
                  <a:solidFill>
                    <a:srgbClr val="002060"/>
                  </a:solidFill>
                </a:rPr>
                <a:t> </a:t>
              </a:r>
              <a:r>
                <a:rPr lang="en-US" sz="2600" b="1" dirty="0" err="1">
                  <a:solidFill>
                    <a:srgbClr val="002060"/>
                  </a:solidFill>
                </a:rPr>
                <a:t>ra</a:t>
              </a:r>
              <a:r>
                <a:rPr lang="en-US" sz="2600" b="1" dirty="0">
                  <a:solidFill>
                    <a:srgbClr val="002060"/>
                  </a:solidFill>
                </a:rPr>
                <a:t> </a:t>
              </a:r>
              <a:r>
                <a:rPr lang="en-US" sz="2600" b="1" dirty="0" err="1">
                  <a:solidFill>
                    <a:srgbClr val="002060"/>
                  </a:solidFill>
                </a:rPr>
                <a:t>sao</a:t>
              </a:r>
              <a:r>
                <a:rPr lang="en-US" sz="2600" b="1" dirty="0">
                  <a:solidFill>
                    <a:srgbClr val="002060"/>
                  </a:solidFill>
                </a:rPr>
                <a:t>?</a:t>
              </a:r>
            </a:p>
          </p:txBody>
        </p:sp>
      </p:grpSp>
      <p:grpSp>
        <p:nvGrpSpPr>
          <p:cNvPr id="18" name="Group 17">
            <a:extLst>
              <a:ext uri="{FF2B5EF4-FFF2-40B4-BE49-F238E27FC236}">
                <a16:creationId xmlns:a16="http://schemas.microsoft.com/office/drawing/2014/main" id="{0BC2469E-5161-64BF-1D7B-A7773AF3ADF4}"/>
              </a:ext>
            </a:extLst>
          </p:cNvPr>
          <p:cNvGrpSpPr/>
          <p:nvPr/>
        </p:nvGrpSpPr>
        <p:grpSpPr>
          <a:xfrm>
            <a:off x="8029575" y="3133725"/>
            <a:ext cx="3990975" cy="2257425"/>
            <a:chOff x="5019675" y="1933575"/>
            <a:chExt cx="3529613" cy="1400175"/>
          </a:xfrm>
        </p:grpSpPr>
        <p:sp>
          <p:nvSpPr>
            <p:cNvPr id="19" name="Cloud 18">
              <a:extLst>
                <a:ext uri="{FF2B5EF4-FFF2-40B4-BE49-F238E27FC236}">
                  <a16:creationId xmlns:a16="http://schemas.microsoft.com/office/drawing/2014/main" id="{5A015AB0-7EF1-1249-C338-CAA97A57942E}"/>
                </a:ext>
              </a:extLst>
            </p:cNvPr>
            <p:cNvSpPr/>
            <p:nvPr/>
          </p:nvSpPr>
          <p:spPr>
            <a:xfrm>
              <a:off x="5019675" y="1933575"/>
              <a:ext cx="3495675" cy="1400175"/>
            </a:xfrm>
            <a:prstGeom prst="cloud">
              <a:avLst/>
            </a:prstGeom>
            <a:solidFill>
              <a:srgbClr val="49DFE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69C9C24-5297-294B-443A-51221C8BD557}"/>
                </a:ext>
              </a:extLst>
            </p:cNvPr>
            <p:cNvSpPr txBox="1"/>
            <p:nvPr/>
          </p:nvSpPr>
          <p:spPr>
            <a:xfrm>
              <a:off x="5220355" y="2209800"/>
              <a:ext cx="3328933" cy="390492"/>
            </a:xfrm>
            <a:prstGeom prst="rect">
              <a:avLst/>
            </a:prstGeom>
            <a:noFill/>
          </p:spPr>
          <p:txBody>
            <a:bodyPr wrap="square" rtlCol="0">
              <a:spAutoFit/>
            </a:bodyPr>
            <a:lstStyle/>
            <a:p>
              <a:pPr marL="457200" indent="-457200">
                <a:buFontTx/>
                <a:buChar char="-"/>
              </a:pPr>
              <a:r>
                <a:rPr lang="en-US" sz="2600" b="1" dirty="0" err="1">
                  <a:solidFill>
                    <a:srgbClr val="002060"/>
                  </a:solidFill>
                </a:rPr>
                <a:t>Vì</a:t>
              </a:r>
              <a:r>
                <a:rPr lang="en-US" sz="2600" b="1" dirty="0">
                  <a:solidFill>
                    <a:srgbClr val="002060"/>
                  </a:solidFill>
                </a:rPr>
                <a:t> </a:t>
              </a:r>
              <a:r>
                <a:rPr lang="en-US" sz="2600" b="1" dirty="0" err="1">
                  <a:solidFill>
                    <a:srgbClr val="002060"/>
                  </a:solidFill>
                </a:rPr>
                <a:t>sao</a:t>
              </a:r>
              <a:r>
                <a:rPr lang="en-US" sz="2600" b="1" dirty="0">
                  <a:solidFill>
                    <a:srgbClr val="002060"/>
                  </a:solidFill>
                </a:rPr>
                <a:t> </a:t>
              </a:r>
              <a:r>
                <a:rPr lang="en-US" sz="2600" b="1" dirty="0" err="1">
                  <a:solidFill>
                    <a:srgbClr val="002060"/>
                  </a:solidFill>
                </a:rPr>
                <a:t>nhân</a:t>
              </a:r>
              <a:r>
                <a:rPr lang="en-US" sz="2600" b="1" dirty="0">
                  <a:solidFill>
                    <a:srgbClr val="002060"/>
                  </a:solidFill>
                </a:rPr>
                <a:t> </a:t>
              </a:r>
              <a:r>
                <a:rPr lang="en-US" sz="2600" b="1" dirty="0" err="1">
                  <a:solidFill>
                    <a:srgbClr val="002060"/>
                  </a:solidFill>
                </a:rPr>
                <a:t>vật</a:t>
              </a:r>
              <a:r>
                <a:rPr lang="en-US" sz="2600" b="1" dirty="0">
                  <a:solidFill>
                    <a:srgbClr val="002060"/>
                  </a:solidFill>
                </a:rPr>
                <a:t> </a:t>
              </a:r>
              <a:r>
                <a:rPr lang="en-US" sz="2600" b="1" dirty="0" err="1">
                  <a:solidFill>
                    <a:srgbClr val="002060"/>
                  </a:solidFill>
                </a:rPr>
                <a:t>thầy</a:t>
              </a:r>
              <a:r>
                <a:rPr lang="en-US" sz="2600" b="1" dirty="0">
                  <a:solidFill>
                    <a:srgbClr val="002060"/>
                  </a:solidFill>
                </a:rPr>
                <a:t> </a:t>
              </a:r>
              <a:r>
                <a:rPr lang="en-US" sz="2600" b="1" dirty="0" err="1">
                  <a:solidFill>
                    <a:srgbClr val="002060"/>
                  </a:solidFill>
                </a:rPr>
                <a:t>vàng</a:t>
              </a:r>
              <a:r>
                <a:rPr lang="en-US" sz="2600" b="1" dirty="0">
                  <a:solidFill>
                    <a:srgbClr val="002060"/>
                  </a:solidFill>
                </a:rPr>
                <a:t> </a:t>
              </a:r>
              <a:r>
                <a:rPr lang="en-US" sz="2600" b="1" dirty="0" err="1">
                  <a:solidFill>
                    <a:srgbClr val="002060"/>
                  </a:solidFill>
                </a:rPr>
                <a:t>anh</a:t>
              </a:r>
              <a:r>
                <a:rPr lang="en-US" sz="2600" b="1" dirty="0">
                  <a:solidFill>
                    <a:srgbClr val="002060"/>
                  </a:solidFill>
                </a:rPr>
                <a:t> </a:t>
              </a:r>
              <a:r>
                <a:rPr lang="en-US" sz="2600" b="1" dirty="0" err="1">
                  <a:solidFill>
                    <a:srgbClr val="002060"/>
                  </a:solidFill>
                </a:rPr>
                <a:t>để</a:t>
              </a:r>
              <a:r>
                <a:rPr lang="en-US" sz="2600" b="1" dirty="0">
                  <a:solidFill>
                    <a:srgbClr val="002060"/>
                  </a:solidFill>
                </a:rPr>
                <a:t> </a:t>
              </a:r>
              <a:r>
                <a:rPr lang="en-US" sz="2600" b="1" dirty="0" err="1">
                  <a:solidFill>
                    <a:srgbClr val="002060"/>
                  </a:solidFill>
                </a:rPr>
                <a:t>lại</a:t>
              </a:r>
              <a:r>
                <a:rPr lang="en-US" sz="2600" b="1" dirty="0">
                  <a:solidFill>
                    <a:srgbClr val="002060"/>
                  </a:solidFill>
                </a:rPr>
                <a:t> </a:t>
              </a:r>
              <a:r>
                <a:rPr lang="en-US" sz="2600" b="1" dirty="0" err="1">
                  <a:solidFill>
                    <a:srgbClr val="002060"/>
                  </a:solidFill>
                </a:rPr>
                <a:t>ấn</a:t>
              </a:r>
              <a:r>
                <a:rPr lang="en-US" sz="2600" b="1" dirty="0">
                  <a:solidFill>
                    <a:srgbClr val="002060"/>
                  </a:solidFill>
                </a:rPr>
                <a:t> </a:t>
              </a:r>
              <a:r>
                <a:rPr lang="en-US" sz="2600" b="1" dirty="0" err="1">
                  <a:solidFill>
                    <a:srgbClr val="002060"/>
                  </a:solidFill>
                </a:rPr>
                <a:t>tượng</a:t>
              </a:r>
              <a:r>
                <a:rPr lang="en-US" sz="2600" b="1" dirty="0">
                  <a:solidFill>
                    <a:srgbClr val="002060"/>
                  </a:solidFill>
                </a:rPr>
                <a:t> </a:t>
              </a:r>
              <a:r>
                <a:rPr lang="en-US" sz="2600" b="1" dirty="0" err="1">
                  <a:solidFill>
                    <a:srgbClr val="002060"/>
                  </a:solidFill>
                </a:rPr>
                <a:t>khó</a:t>
              </a:r>
              <a:r>
                <a:rPr lang="en-US" sz="2600" b="1" dirty="0">
                  <a:solidFill>
                    <a:srgbClr val="002060"/>
                  </a:solidFill>
                </a:rPr>
                <a:t> </a:t>
              </a:r>
              <a:r>
                <a:rPr lang="en-US" sz="2600" b="1" dirty="0" err="1">
                  <a:solidFill>
                    <a:srgbClr val="002060"/>
                  </a:solidFill>
                </a:rPr>
                <a:t>quên</a:t>
              </a:r>
              <a:r>
                <a:rPr lang="en-US" sz="2600" b="1" dirty="0">
                  <a:solidFill>
                    <a:srgbClr val="002060"/>
                  </a:solidFill>
                </a:rPr>
                <a:t>?</a:t>
              </a:r>
            </a:p>
          </p:txBody>
        </p:sp>
      </p:grpSp>
      <p:cxnSp>
        <p:nvCxnSpPr>
          <p:cNvPr id="21" name="Straight Arrow Connector 20">
            <a:extLst>
              <a:ext uri="{FF2B5EF4-FFF2-40B4-BE49-F238E27FC236}">
                <a16:creationId xmlns:a16="http://schemas.microsoft.com/office/drawing/2014/main" id="{6DDBDD07-3A5F-4DC2-362B-77C4781FEEFD}"/>
              </a:ext>
            </a:extLst>
          </p:cNvPr>
          <p:cNvCxnSpPr>
            <a:cxnSpLocks/>
          </p:cNvCxnSpPr>
          <p:nvPr/>
        </p:nvCxnSpPr>
        <p:spPr>
          <a:xfrm>
            <a:off x="8486775" y="2809875"/>
            <a:ext cx="1714500" cy="43815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55465228"/>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3" name="Group 2">
            <a:extLst>
              <a:ext uri="{FF2B5EF4-FFF2-40B4-BE49-F238E27FC236}">
                <a16:creationId xmlns:a16="http://schemas.microsoft.com/office/drawing/2014/main" id="{481B9BD5-B137-7801-4987-4CBDB1A92BB1}"/>
              </a:ext>
            </a:extLst>
          </p:cNvPr>
          <p:cNvGrpSpPr/>
          <p:nvPr/>
        </p:nvGrpSpPr>
        <p:grpSpPr>
          <a:xfrm>
            <a:off x="911050" y="1539924"/>
            <a:ext cx="10391163" cy="905566"/>
            <a:chOff x="67025" y="1102148"/>
            <a:chExt cx="6025306" cy="1172109"/>
          </a:xfrm>
        </p:grpSpPr>
        <p:sp>
          <p:nvSpPr>
            <p:cNvPr id="5" name="Rectangle: Rounded Corners 4">
              <a:extLst>
                <a:ext uri="{FF2B5EF4-FFF2-40B4-BE49-F238E27FC236}">
                  <a16:creationId xmlns:a16="http://schemas.microsoft.com/office/drawing/2014/main" id="{AE52E8B8-6B30-BFC6-FBE8-7AE62AEA5003}"/>
                </a:ext>
              </a:extLst>
            </p:cNvPr>
            <p:cNvSpPr/>
            <p:nvPr/>
          </p:nvSpPr>
          <p:spPr>
            <a:xfrm>
              <a:off x="67025" y="1102148"/>
              <a:ext cx="6025306" cy="1172109"/>
            </a:xfrm>
            <a:custGeom>
              <a:avLst/>
              <a:gdLst>
                <a:gd name="connsiteX0" fmla="*/ 0 w 6025306"/>
                <a:gd name="connsiteY0" fmla="*/ 195355 h 1172109"/>
                <a:gd name="connsiteX1" fmla="*/ 195355 w 6025306"/>
                <a:gd name="connsiteY1" fmla="*/ 0 h 1172109"/>
                <a:gd name="connsiteX2" fmla="*/ 5829951 w 6025306"/>
                <a:gd name="connsiteY2" fmla="*/ 0 h 1172109"/>
                <a:gd name="connsiteX3" fmla="*/ 6025306 w 6025306"/>
                <a:gd name="connsiteY3" fmla="*/ 195355 h 1172109"/>
                <a:gd name="connsiteX4" fmla="*/ 6025306 w 6025306"/>
                <a:gd name="connsiteY4" fmla="*/ 976754 h 1172109"/>
                <a:gd name="connsiteX5" fmla="*/ 5829951 w 6025306"/>
                <a:gd name="connsiteY5" fmla="*/ 1172109 h 1172109"/>
                <a:gd name="connsiteX6" fmla="*/ 195355 w 6025306"/>
                <a:gd name="connsiteY6" fmla="*/ 1172109 h 1172109"/>
                <a:gd name="connsiteX7" fmla="*/ 0 w 6025306"/>
                <a:gd name="connsiteY7" fmla="*/ 976754 h 1172109"/>
                <a:gd name="connsiteX8" fmla="*/ 0 w 6025306"/>
                <a:gd name="connsiteY8" fmla="*/ 195355 h 117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25306" h="1172109" fill="none" extrusionOk="0">
                  <a:moveTo>
                    <a:pt x="0" y="195355"/>
                  </a:moveTo>
                  <a:cubicBezTo>
                    <a:pt x="686" y="106029"/>
                    <a:pt x="94429" y="11691"/>
                    <a:pt x="195355" y="0"/>
                  </a:cubicBezTo>
                  <a:cubicBezTo>
                    <a:pt x="2263393" y="72427"/>
                    <a:pt x="3324871" y="61419"/>
                    <a:pt x="5829951" y="0"/>
                  </a:cubicBezTo>
                  <a:cubicBezTo>
                    <a:pt x="5935508" y="-16070"/>
                    <a:pt x="6022245" y="86537"/>
                    <a:pt x="6025306" y="195355"/>
                  </a:cubicBezTo>
                  <a:cubicBezTo>
                    <a:pt x="5997743" y="574524"/>
                    <a:pt x="5990434" y="799668"/>
                    <a:pt x="6025306" y="976754"/>
                  </a:cubicBezTo>
                  <a:cubicBezTo>
                    <a:pt x="6027762" y="1072180"/>
                    <a:pt x="5930722" y="1164126"/>
                    <a:pt x="5829951" y="1172109"/>
                  </a:cubicBezTo>
                  <a:cubicBezTo>
                    <a:pt x="4380068" y="1201936"/>
                    <a:pt x="1922808" y="1092803"/>
                    <a:pt x="195355" y="1172109"/>
                  </a:cubicBezTo>
                  <a:cubicBezTo>
                    <a:pt x="107557" y="1169838"/>
                    <a:pt x="-15458" y="1087703"/>
                    <a:pt x="0" y="976754"/>
                  </a:cubicBezTo>
                  <a:cubicBezTo>
                    <a:pt x="31775" y="744562"/>
                    <a:pt x="29352" y="294915"/>
                    <a:pt x="0" y="195355"/>
                  </a:cubicBezTo>
                  <a:close/>
                </a:path>
                <a:path w="6025306" h="1172109" stroke="0" extrusionOk="0">
                  <a:moveTo>
                    <a:pt x="0" y="195355"/>
                  </a:moveTo>
                  <a:cubicBezTo>
                    <a:pt x="9159" y="89960"/>
                    <a:pt x="96730" y="19307"/>
                    <a:pt x="195355" y="0"/>
                  </a:cubicBezTo>
                  <a:cubicBezTo>
                    <a:pt x="2682939" y="123000"/>
                    <a:pt x="3239084" y="-96860"/>
                    <a:pt x="5829951" y="0"/>
                  </a:cubicBezTo>
                  <a:cubicBezTo>
                    <a:pt x="5921874" y="-12171"/>
                    <a:pt x="6027575" y="82889"/>
                    <a:pt x="6025306" y="195355"/>
                  </a:cubicBezTo>
                  <a:cubicBezTo>
                    <a:pt x="6060195" y="415043"/>
                    <a:pt x="6037217" y="894100"/>
                    <a:pt x="6025306" y="976754"/>
                  </a:cubicBezTo>
                  <a:cubicBezTo>
                    <a:pt x="6008407" y="1090768"/>
                    <a:pt x="5918596" y="1168959"/>
                    <a:pt x="5829951" y="1172109"/>
                  </a:cubicBezTo>
                  <a:cubicBezTo>
                    <a:pt x="3511422" y="1011402"/>
                    <a:pt x="1311316" y="1211776"/>
                    <a:pt x="195355" y="1172109"/>
                  </a:cubicBezTo>
                  <a:cubicBezTo>
                    <a:pt x="84350" y="1171480"/>
                    <a:pt x="-7096" y="1081431"/>
                    <a:pt x="0" y="976754"/>
                  </a:cubicBezTo>
                  <a:cubicBezTo>
                    <a:pt x="-35234" y="760637"/>
                    <a:pt x="-54587" y="469542"/>
                    <a:pt x="0" y="195355"/>
                  </a:cubicBezTo>
                  <a:close/>
                </a:path>
              </a:pathLst>
            </a:custGeom>
            <a:solidFill>
              <a:schemeClr val="accent4">
                <a:lumMod val="20000"/>
                <a:lumOff val="80000"/>
              </a:schemeClr>
            </a:solidFill>
            <a:ln w="28575">
              <a:solidFill>
                <a:schemeClr val="accent1"/>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dirty="0">
                <a:ln>
                  <a:noFill/>
                </a:ln>
                <a:solidFill>
                  <a:srgbClr val="593FD3"/>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a16="http://schemas.microsoft.com/office/drawing/2014/main" id="{EFE9D487-98C4-9197-02C0-635B3DCBE96F}"/>
                </a:ext>
              </a:extLst>
            </p:cNvPr>
            <p:cNvSpPr txBox="1"/>
            <p:nvPr/>
          </p:nvSpPr>
          <p:spPr>
            <a:xfrm>
              <a:off x="118911" y="1166704"/>
              <a:ext cx="5928019" cy="6015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Thảo</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luận</a:t>
              </a:r>
              <a:r>
                <a:rPr lang="en-US" sz="3600" b="1" kern="0" dirty="0">
                  <a:solidFill>
                    <a:srgbClr val="000000"/>
                  </a:solidFill>
                  <a:latin typeface="Calibri" panose="020F0502020204030204" pitchFamily="34" charset="0"/>
                  <a:cs typeface="Calibri" panose="020F0502020204030204" pitchFamily="34" charset="0"/>
                  <a:sym typeface="Arial"/>
                </a:rPr>
                <a:t> </a:t>
              </a:r>
              <a:r>
                <a:rPr lang="en-US" sz="3600" b="1" kern="0" dirty="0" err="1">
                  <a:solidFill>
                    <a:srgbClr val="000000"/>
                  </a:solidFill>
                  <a:latin typeface="Calibri" panose="020F0502020204030204" pitchFamily="34" charset="0"/>
                  <a:cs typeface="Calibri" panose="020F0502020204030204" pitchFamily="34" charset="0"/>
                  <a:sym typeface="Arial"/>
                </a:rPr>
                <a:t>và</a:t>
              </a:r>
              <a:r>
                <a:rPr lang="en-US" sz="3600" b="1" kern="0" dirty="0">
                  <a:solidFill>
                    <a:srgbClr val="000000"/>
                  </a:solidFill>
                  <a:latin typeface="Calibri" panose="020F0502020204030204" pitchFamily="34" charset="0"/>
                  <a:cs typeface="Calibri" panose="020F0502020204030204" pitchFamily="34" charset="0"/>
                  <a:sym typeface="Arial"/>
                </a:rPr>
                <a:t> g</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hi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kết</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quả</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vào</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bảng</a:t>
              </a:r>
              <a:r>
                <a:rPr kumimoji="0" lang="en-US"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nhóm</a:t>
              </a:r>
              <a:endParaRPr kumimoji="0" lang="vi-VN" sz="3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11" name="Picture 10" descr="Shape, rectangle&#10;&#10;Description automatically generated">
            <a:extLst>
              <a:ext uri="{FF2B5EF4-FFF2-40B4-BE49-F238E27FC236}">
                <a16:creationId xmlns:a16="http://schemas.microsoft.com/office/drawing/2014/main" id="{B02DCDE2-6B21-9731-50AD-01E573B7B3BF}"/>
              </a:ext>
            </a:extLst>
          </p:cNvPr>
          <p:cNvPicPr>
            <a:picLocks noChangeAspect="1"/>
          </p:cNvPicPr>
          <p:nvPr/>
        </p:nvPicPr>
        <p:blipFill>
          <a:blip r:embed="rId5"/>
          <a:stretch>
            <a:fillRect/>
          </a:stretch>
        </p:blipFill>
        <p:spPr>
          <a:xfrm>
            <a:off x="2123709" y="2834154"/>
            <a:ext cx="4913696" cy="34968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A group of children posing for a photo&#10;&#10;Description automatically generated with low confidence">
            <a:extLst>
              <a:ext uri="{FF2B5EF4-FFF2-40B4-BE49-F238E27FC236}">
                <a16:creationId xmlns:a16="http://schemas.microsoft.com/office/drawing/2014/main" id="{CFE90CE9-10B4-8A46-9A9E-B52F6C6765B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289" b="97034" l="2015" r="96809">
                        <a14:foregroundMark x1="15638" y1="22498" x2="20550" y2="24233"/>
                        <a14:foregroundMark x1="67191" y1="7244" x2="75693" y2="11017"/>
                        <a14:foregroundMark x1="76847" y1="24536" x2="87490" y2="28471"/>
                        <a14:foregroundMark x1="87490" y1="28471" x2="87490" y2="28471"/>
                        <a14:foregroundMark x1="6633" y1="32103" x2="6129" y2="39487"/>
                        <a14:foregroundMark x1="61293" y1="92655" x2="60810" y2="94552"/>
                        <a14:foregroundMark x1="47376" y1="93765" x2="48699" y2="93765"/>
                        <a14:foregroundMark x1="34614" y1="92514" x2="33963" y2="95803"/>
                        <a14:foregroundMark x1="26427" y1="92191" x2="28065" y2="96913"/>
                        <a14:foregroundMark x1="16289" y1="92030" x2="14966" y2="97074"/>
                        <a14:foregroundMark x1="85684" y1="88741" x2="86986" y2="93140"/>
                        <a14:foregroundMark x1="92884" y1="33515" x2="95823" y2="37127"/>
                        <a14:foregroundMark x1="67024" y1="3773" x2="62762" y2="3309"/>
                        <a14:foregroundMark x1="54576" y1="9605" x2="62762" y2="10694"/>
                        <a14:foregroundMark x1="57536" y1="19976" x2="59320" y2="23285"/>
                        <a14:foregroundMark x1="67842" y1="20763" x2="70298" y2="23123"/>
                        <a14:foregroundMark x1="57368" y1="29419" x2="54261" y2="33979"/>
                        <a14:foregroundMark x1="61776" y1="10069" x2="55563" y2="10856"/>
                        <a14:foregroundMark x1="75525" y1="96590" x2="75525" y2="96590"/>
                        <a14:foregroundMark x1="85684" y1="95500" x2="87636" y2="95662"/>
                        <a14:foregroundMark x1="75693" y1="95662" x2="75693" y2="95662"/>
                        <a14:foregroundMark x1="2036" y1="32244" x2="3526" y2="34140"/>
                        <a14:foregroundMark x1="96809" y1="18241" x2="96809" y2="18241"/>
                        <a14:foregroundMark x1="96641" y1="20924" x2="96641" y2="20924"/>
                        <a14:backgroundMark x1="32976" y1="50504" x2="32976" y2="50504"/>
                        <a14:backgroundMark x1="53107" y1="33515" x2="53107" y2="33515"/>
                        <a14:backgroundMark x1="46390" y1="35391" x2="46390" y2="35391"/>
                        <a14:backgroundMark x1="55080" y1="33818" x2="55080" y2="33818"/>
                        <a14:backgroundMark x1="27246" y1="42171" x2="27246" y2="42171"/>
                        <a14:backgroundMark x1="68157" y1="68604" x2="68157" y2="68604"/>
                        <a14:backgroundMark x1="98279" y1="19189" x2="98279" y2="19189"/>
                      </a14:backgroundRemoval>
                    </a14:imgEffect>
                  </a14:imgLayer>
                </a14:imgProps>
              </a:ext>
            </a:extLst>
          </a:blip>
          <a:stretch>
            <a:fillRect/>
          </a:stretch>
        </p:blipFill>
        <p:spPr>
          <a:xfrm>
            <a:off x="7611444" y="2834154"/>
            <a:ext cx="3726840" cy="3877039"/>
          </a:xfrm>
          <a:prstGeom prst="rect">
            <a:avLst/>
          </a:prstGeom>
        </p:spPr>
      </p:pic>
      <p:pic>
        <p:nvPicPr>
          <p:cNvPr id="13" name="Picture 12">
            <a:extLst>
              <a:ext uri="{FF2B5EF4-FFF2-40B4-BE49-F238E27FC236}">
                <a16:creationId xmlns:a16="http://schemas.microsoft.com/office/drawing/2014/main" id="{44B4D087-CDEF-8C52-93D6-5D4DA543BC6C}"/>
              </a:ext>
            </a:extLst>
          </p:cNvPr>
          <p:cNvPicPr>
            <a:picLocks noChangeAspect="1"/>
          </p:cNvPicPr>
          <p:nvPr/>
        </p:nvPicPr>
        <p:blipFill>
          <a:blip r:embed="rId8"/>
          <a:stretch>
            <a:fillRect/>
          </a:stretch>
        </p:blipFill>
        <p:spPr>
          <a:xfrm>
            <a:off x="2547818" y="445765"/>
            <a:ext cx="7096359" cy="969348"/>
          </a:xfrm>
          <a:prstGeom prst="rect">
            <a:avLst/>
          </a:prstGeom>
        </p:spPr>
      </p:pic>
    </p:spTree>
    <p:custDataLst>
      <p:tags r:id="rId1"/>
    </p:custDataLst>
    <p:extLst>
      <p:ext uri="{BB962C8B-B14F-4D97-AF65-F5344CB8AC3E}">
        <p14:creationId xmlns:p14="http://schemas.microsoft.com/office/powerpoint/2010/main" val="423911308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7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anim calcmode="lin" valueType="num">
                                      <p:cBhvr>
                                        <p:cTn id="8" dur="750" fill="hold"/>
                                        <p:tgtEl>
                                          <p:spTgt spid="12"/>
                                        </p:tgtEl>
                                        <p:attrNameLst>
                                          <p:attrName>ppt_x</p:attrName>
                                        </p:attrNameLst>
                                      </p:cBhvr>
                                      <p:tavLst>
                                        <p:tav tm="0">
                                          <p:val>
                                            <p:strVal val="#ppt_x"/>
                                          </p:val>
                                        </p:tav>
                                        <p:tav tm="100000">
                                          <p:val>
                                            <p:strVal val="#ppt_x"/>
                                          </p:val>
                                        </p:tav>
                                      </p:tavLst>
                                    </p:anim>
                                    <p:anim calcmode="lin" valueType="num">
                                      <p:cBhvr>
                                        <p:cTn id="9" dur="75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45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750"/>
                                        <p:tgtEl>
                                          <p:spTgt spid="3"/>
                                        </p:tgtEl>
                                      </p:cBhvr>
                                    </p:animEffect>
                                  </p:childTnLst>
                                </p:cTn>
                              </p:par>
                            </p:childTnLst>
                          </p:cTn>
                        </p:par>
                        <p:par>
                          <p:cTn id="14" fill="hold">
                            <p:stCondLst>
                              <p:cond delay="2200"/>
                            </p:stCondLst>
                            <p:childTnLst>
                              <p:par>
                                <p:cTn id="15" presetID="6" presetClass="entr" presetSubtype="16"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10" name="Group 9">
            <a:extLst>
              <a:ext uri="{FF2B5EF4-FFF2-40B4-BE49-F238E27FC236}">
                <a16:creationId xmlns:a16="http://schemas.microsoft.com/office/drawing/2014/main" id="{5440F202-4CA1-EC1E-23B2-A8760D899412}"/>
              </a:ext>
            </a:extLst>
          </p:cNvPr>
          <p:cNvGrpSpPr/>
          <p:nvPr/>
        </p:nvGrpSpPr>
        <p:grpSpPr>
          <a:xfrm>
            <a:off x="4876801" y="647701"/>
            <a:ext cx="3638550" cy="2686050"/>
            <a:chOff x="5019675" y="1933575"/>
            <a:chExt cx="3495675" cy="1400175"/>
          </a:xfrm>
        </p:grpSpPr>
        <p:sp>
          <p:nvSpPr>
            <p:cNvPr id="2" name="Cloud 1">
              <a:extLst>
                <a:ext uri="{FF2B5EF4-FFF2-40B4-BE49-F238E27FC236}">
                  <a16:creationId xmlns:a16="http://schemas.microsoft.com/office/drawing/2014/main" id="{7B45DB7A-B2A8-03A9-B24A-F3E976F7CCE6}"/>
                </a:ext>
              </a:extLst>
            </p:cNvPr>
            <p:cNvSpPr/>
            <p:nvPr/>
          </p:nvSpPr>
          <p:spPr>
            <a:xfrm>
              <a:off x="5019675" y="1933575"/>
              <a:ext cx="3495675" cy="1400175"/>
            </a:xfrm>
            <a:prstGeom prst="cloud">
              <a:avLst/>
            </a:prstGeom>
            <a:solidFill>
              <a:srgbClr val="BBEFF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A9B4CEEF-7F0A-7176-C928-CCA7F3A43127}"/>
                </a:ext>
              </a:extLst>
            </p:cNvPr>
            <p:cNvSpPr txBox="1"/>
            <p:nvPr/>
          </p:nvSpPr>
          <p:spPr>
            <a:xfrm>
              <a:off x="5286375" y="2078697"/>
              <a:ext cx="3162300" cy="999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u="none" strike="noStrike" dirty="0">
                  <a:solidFill>
                    <a:srgbClr val="FF0000"/>
                  </a:solidFill>
                  <a:effectLst/>
                  <a:latin typeface="Calibri" panose="020F0502020204030204" pitchFamily="34" charset="0"/>
                  <a:cs typeface="Calibri" panose="020F0502020204030204" pitchFamily="34" charset="0"/>
                </a:rPr>
                <a:t>Người viết khẳng định câu chuyện hay, có sức cuốn hút vì </a:t>
              </a:r>
              <a:r>
                <a:rPr lang="en-US" sz="2800" b="1" i="0" u="none" strike="noStrike" dirty="0">
                  <a:solidFill>
                    <a:srgbClr val="FF0000"/>
                  </a:solidFill>
                  <a:effectLst/>
                  <a:latin typeface="Calibri" panose="020F0502020204030204" pitchFamily="34" charset="0"/>
                  <a:cs typeface="Calibri" panose="020F0502020204030204" pitchFamily="34" charset="0"/>
                </a:rPr>
                <a:t>2 </a:t>
              </a:r>
              <a:r>
                <a:rPr lang="en-US" sz="2800" b="1" i="0" u="none" strike="noStrike" dirty="0" err="1">
                  <a:solidFill>
                    <a:srgbClr val="FF0000"/>
                  </a:solidFill>
                  <a:effectLst/>
                  <a:latin typeface="Calibri" panose="020F0502020204030204" pitchFamily="34" charset="0"/>
                  <a:cs typeface="Calibri" panose="020F0502020204030204" pitchFamily="34" charset="0"/>
                </a:rPr>
                <a:t>lý</a:t>
              </a:r>
              <a:r>
                <a:rPr lang="en-US" sz="2800" b="1" i="0" u="none" strike="noStrike" dirty="0">
                  <a:solidFill>
                    <a:srgbClr val="FF0000"/>
                  </a:solidFill>
                  <a:effectLst/>
                  <a:latin typeface="Calibri" panose="020F0502020204030204" pitchFamily="34" charset="0"/>
                  <a:cs typeface="Calibri" panose="020F0502020204030204" pitchFamily="34" charset="0"/>
                </a:rPr>
                <a:t> do </a:t>
              </a:r>
              <a:r>
                <a:rPr lang="en-US" sz="2800" b="1" i="0" u="none" strike="noStrike" dirty="0" err="1">
                  <a:solidFill>
                    <a:srgbClr val="FF0000"/>
                  </a:solidFill>
                  <a:effectLst/>
                  <a:latin typeface="Calibri" panose="020F0502020204030204" pitchFamily="34" charset="0"/>
                  <a:cs typeface="Calibri" panose="020F0502020204030204" pitchFamily="34" charset="0"/>
                </a:rPr>
                <a:t>sau</a:t>
              </a:r>
              <a:r>
                <a:rPr lang="en-US" sz="2800" b="1" i="0" u="none" strike="noStrike" dirty="0">
                  <a:solidFill>
                    <a:srgbClr val="FF0000"/>
                  </a:solidFill>
                  <a:effectLst/>
                  <a:latin typeface="Calibri" panose="020F0502020204030204" pitchFamily="34" charset="0"/>
                  <a:cs typeface="Calibri" panose="020F0502020204030204" pitchFamily="34" charset="0"/>
                </a:rPr>
                <a:t>:</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cxnSp>
        <p:nvCxnSpPr>
          <p:cNvPr id="14" name="Straight Arrow Connector 13">
            <a:extLst>
              <a:ext uri="{FF2B5EF4-FFF2-40B4-BE49-F238E27FC236}">
                <a16:creationId xmlns:a16="http://schemas.microsoft.com/office/drawing/2014/main" id="{0E629423-0C5B-E4A2-1500-603CA47D0FC3}"/>
              </a:ext>
            </a:extLst>
          </p:cNvPr>
          <p:cNvCxnSpPr>
            <a:cxnSpLocks/>
          </p:cNvCxnSpPr>
          <p:nvPr/>
        </p:nvCxnSpPr>
        <p:spPr>
          <a:xfrm flipH="1">
            <a:off x="3571875" y="2362200"/>
            <a:ext cx="1514475" cy="9429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3125E5B8-D700-3E5B-D7FA-FF80CAAEA2BC}"/>
              </a:ext>
            </a:extLst>
          </p:cNvPr>
          <p:cNvGrpSpPr/>
          <p:nvPr/>
        </p:nvGrpSpPr>
        <p:grpSpPr>
          <a:xfrm>
            <a:off x="876300" y="3295651"/>
            <a:ext cx="5641182" cy="3200400"/>
            <a:chOff x="5019675" y="1933575"/>
            <a:chExt cx="3495675" cy="1400175"/>
          </a:xfrm>
          <a:solidFill>
            <a:srgbClr val="BBEFFB"/>
          </a:solidFill>
        </p:grpSpPr>
        <p:sp>
          <p:nvSpPr>
            <p:cNvPr id="16" name="Cloud 15">
              <a:extLst>
                <a:ext uri="{FF2B5EF4-FFF2-40B4-BE49-F238E27FC236}">
                  <a16:creationId xmlns:a16="http://schemas.microsoft.com/office/drawing/2014/main" id="{D1095307-8CD0-ECA2-E1DC-C32B6881238B}"/>
                </a:ext>
              </a:extLst>
            </p:cNvPr>
            <p:cNvSpPr/>
            <p:nvPr/>
          </p:nvSpPr>
          <p:spPr>
            <a:xfrm>
              <a:off x="5019675" y="1933575"/>
              <a:ext cx="3495675" cy="1400175"/>
            </a:xfrm>
            <a:prstGeom prst="roundRect">
              <a:avLst/>
            </a:prstGeom>
            <a:grp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534D71C5-3AE3-4471-3141-86CEAF20D9A1}"/>
                </a:ext>
              </a:extLst>
            </p:cNvPr>
            <p:cNvSpPr txBox="1"/>
            <p:nvPr/>
          </p:nvSpPr>
          <p:spPr>
            <a:xfrm>
              <a:off x="5043285" y="1963935"/>
              <a:ext cx="3441078" cy="1355690"/>
            </a:xfrm>
            <a:prstGeom prst="roundRect">
              <a:avLst/>
            </a:prstGeom>
            <a:grpFill/>
          </p:spPr>
          <p:txBody>
            <a:bodyPr wrap="square" rtlCol="0">
              <a:spAutoFit/>
            </a:bodyPr>
            <a:lstStyle/>
            <a:p>
              <a:pPr algn="just" rtl="0">
                <a:spcBef>
                  <a:spcPts val="0"/>
                </a:spcBef>
                <a:spcAft>
                  <a:spcPts val="500"/>
                </a:spcAft>
              </a:pPr>
              <a:r>
                <a:rPr lang="vi-VN" sz="2200" b="1" i="0" u="none" strike="noStrike" dirty="0">
                  <a:solidFill>
                    <a:srgbClr val="002060"/>
                  </a:solidFill>
                  <a:effectLst/>
                  <a:latin typeface="Calibri" panose="020F0502020204030204" pitchFamily="34" charset="0"/>
                  <a:cs typeface="Calibri" panose="020F0502020204030204" pitchFamily="34" charset="0"/>
                </a:rPr>
                <a:t>(1) Học trò là những con vật quen thuộc như ve sầu, gà trống, để mèn, chim hoạ mi. Nhưng chúng đã hoá thành các nghệ sĩ có tài năng âm nhạc, biểu diễn những tiết mục rất hay, rất đặc sắc. Tiếng kêu, tiếng gáy, tiếng hót của chúng gọi lên trong tâm trí người nghe những cảnh vật có âm thanh, ánh sáng, sắc màu, hương vị,...</a:t>
              </a:r>
              <a:endParaRPr lang="vi-VN" sz="2200" b="1" dirty="0">
                <a:solidFill>
                  <a:srgbClr val="002060"/>
                </a:solidFill>
                <a:effectLst/>
                <a:latin typeface="Calibri" panose="020F0502020204030204" pitchFamily="34" charset="0"/>
                <a:cs typeface="Calibri" panose="020F0502020204030204" pitchFamily="34" charset="0"/>
              </a:endParaRPr>
            </a:p>
          </p:txBody>
        </p:sp>
      </p:grpSp>
      <p:grpSp>
        <p:nvGrpSpPr>
          <p:cNvPr id="18" name="Group 17">
            <a:extLst>
              <a:ext uri="{FF2B5EF4-FFF2-40B4-BE49-F238E27FC236}">
                <a16:creationId xmlns:a16="http://schemas.microsoft.com/office/drawing/2014/main" id="{0BC2469E-5161-64BF-1D7B-A7773AF3ADF4}"/>
              </a:ext>
            </a:extLst>
          </p:cNvPr>
          <p:cNvGrpSpPr/>
          <p:nvPr/>
        </p:nvGrpSpPr>
        <p:grpSpPr>
          <a:xfrm>
            <a:off x="7305675" y="3240088"/>
            <a:ext cx="4676773" cy="3955940"/>
            <a:chOff x="5019675" y="1933575"/>
            <a:chExt cx="3496963" cy="1633579"/>
          </a:xfrm>
          <a:solidFill>
            <a:schemeClr val="accent3">
              <a:lumMod val="20000"/>
              <a:lumOff val="80000"/>
            </a:schemeClr>
          </a:solidFill>
        </p:grpSpPr>
        <p:sp>
          <p:nvSpPr>
            <p:cNvPr id="19" name="Rectangle: Rounded Corners 18">
              <a:extLst>
                <a:ext uri="{FF2B5EF4-FFF2-40B4-BE49-F238E27FC236}">
                  <a16:creationId xmlns:a16="http://schemas.microsoft.com/office/drawing/2014/main" id="{5A015AB0-7EF1-1249-C338-CAA97A57942E}"/>
                </a:ext>
              </a:extLst>
            </p:cNvPr>
            <p:cNvSpPr/>
            <p:nvPr/>
          </p:nvSpPr>
          <p:spPr>
            <a:xfrm>
              <a:off x="5019675" y="1933575"/>
              <a:ext cx="3495675" cy="1400175"/>
            </a:xfrm>
            <a:prstGeom prst="roundRect">
              <a:avLst/>
            </a:prstGeom>
            <a:solidFill>
              <a:srgbClr val="BBEFFB"/>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369C9C24-5297-294B-443A-51221C8BD557}"/>
                </a:ext>
              </a:extLst>
            </p:cNvPr>
            <p:cNvSpPr txBox="1"/>
            <p:nvPr/>
          </p:nvSpPr>
          <p:spPr>
            <a:xfrm>
              <a:off x="5187705" y="1977416"/>
              <a:ext cx="3328933" cy="1589738"/>
            </a:xfrm>
            <a:prstGeom prst="rect">
              <a:avLst/>
            </a:prstGeom>
            <a:noFill/>
          </p:spPr>
          <p:txBody>
            <a:bodyPr wrap="square" rtlCol="0">
              <a:spAutoFit/>
            </a:bodyPr>
            <a:lstStyle/>
            <a:p>
              <a:pPr algn="just" rtl="0">
                <a:spcBef>
                  <a:spcPts val="0"/>
                </a:spcBef>
                <a:spcAft>
                  <a:spcPts val="500"/>
                </a:spcAft>
              </a:pPr>
              <a:r>
                <a:rPr lang="vi-VN" sz="2400" b="1" i="0" u="none" strike="noStrike" dirty="0">
                  <a:solidFill>
                    <a:srgbClr val="002060"/>
                  </a:solidFill>
                  <a:effectLst/>
                  <a:latin typeface="Calibri" panose="020F0502020204030204" pitchFamily="34" charset="0"/>
                  <a:cs typeface="Calibri" panose="020F0502020204030204" pitchFamily="34" charset="0"/>
                </a:rPr>
                <a:t>(2) Thầy giáo vàng anh cũng để lại ấn tượng khó quên. Thầy xúc động khi thấy các học trò của mình đã thành công trong học tập, đã biểu diễn những tiết mục xuất sắc. Việc làm và lời nói của thầy thể hiện tình yêu thương, sự trân trọng đối với học trò.</a:t>
              </a:r>
              <a:endParaRPr lang="vi-VN" sz="2400" b="1" dirty="0">
                <a:solidFill>
                  <a:srgbClr val="002060"/>
                </a:solidFill>
                <a:effectLst/>
                <a:latin typeface="Calibri" panose="020F0502020204030204" pitchFamily="34" charset="0"/>
                <a:cs typeface="Calibri" panose="020F0502020204030204" pitchFamily="34" charset="0"/>
              </a:endParaRPr>
            </a:p>
            <a:p>
              <a:pPr algn="just"/>
              <a:endParaRPr kumimoji="0" lang="en-US" sz="2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cxnSp>
        <p:nvCxnSpPr>
          <p:cNvPr id="21" name="Straight Arrow Connector 20">
            <a:extLst>
              <a:ext uri="{FF2B5EF4-FFF2-40B4-BE49-F238E27FC236}">
                <a16:creationId xmlns:a16="http://schemas.microsoft.com/office/drawing/2014/main" id="{6DDBDD07-3A5F-4DC2-362B-77C4781FEEFD}"/>
              </a:ext>
            </a:extLst>
          </p:cNvPr>
          <p:cNvCxnSpPr>
            <a:cxnSpLocks/>
          </p:cNvCxnSpPr>
          <p:nvPr/>
        </p:nvCxnSpPr>
        <p:spPr>
          <a:xfrm>
            <a:off x="8267700" y="2457450"/>
            <a:ext cx="1933575" cy="79057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560078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1010169" y="0"/>
            <a:ext cx="9829281" cy="1190625"/>
            <a:chOff x="5724079" y="1626716"/>
            <a:chExt cx="9829281" cy="1190625"/>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2221139"/>
              <a:ext cx="9182100" cy="596202"/>
            </a:xfrm>
            <a:custGeom>
              <a:avLst/>
              <a:gdLst>
                <a:gd name="connsiteX0" fmla="*/ 0 w 9182100"/>
                <a:gd name="connsiteY0" fmla="*/ 99369 h 596202"/>
                <a:gd name="connsiteX1" fmla="*/ 99369 w 9182100"/>
                <a:gd name="connsiteY1" fmla="*/ 0 h 596202"/>
                <a:gd name="connsiteX2" fmla="*/ 9082731 w 9182100"/>
                <a:gd name="connsiteY2" fmla="*/ 0 h 596202"/>
                <a:gd name="connsiteX3" fmla="*/ 9182100 w 9182100"/>
                <a:gd name="connsiteY3" fmla="*/ 99369 h 596202"/>
                <a:gd name="connsiteX4" fmla="*/ 9182100 w 9182100"/>
                <a:gd name="connsiteY4" fmla="*/ 496833 h 596202"/>
                <a:gd name="connsiteX5" fmla="*/ 9082731 w 9182100"/>
                <a:gd name="connsiteY5" fmla="*/ 596202 h 596202"/>
                <a:gd name="connsiteX6" fmla="*/ 99369 w 9182100"/>
                <a:gd name="connsiteY6" fmla="*/ 596202 h 596202"/>
                <a:gd name="connsiteX7" fmla="*/ 0 w 9182100"/>
                <a:gd name="connsiteY7" fmla="*/ 496833 h 596202"/>
                <a:gd name="connsiteX8" fmla="*/ 0 w 9182100"/>
                <a:gd name="connsiteY8" fmla="*/ 99369 h 5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596202" fill="none" extrusionOk="0">
                  <a:moveTo>
                    <a:pt x="0" y="99369"/>
                  </a:moveTo>
                  <a:cubicBezTo>
                    <a:pt x="-3009" y="43230"/>
                    <a:pt x="46821" y="2654"/>
                    <a:pt x="99369" y="0"/>
                  </a:cubicBezTo>
                  <a:cubicBezTo>
                    <a:pt x="1421319" y="-61902"/>
                    <a:pt x="6735883" y="-101778"/>
                    <a:pt x="9082731" y="0"/>
                  </a:cubicBezTo>
                  <a:cubicBezTo>
                    <a:pt x="9132114" y="-1723"/>
                    <a:pt x="9188569" y="35869"/>
                    <a:pt x="9182100" y="99369"/>
                  </a:cubicBezTo>
                  <a:cubicBezTo>
                    <a:pt x="9155655" y="260616"/>
                    <a:pt x="9179166" y="315470"/>
                    <a:pt x="9182100" y="496833"/>
                  </a:cubicBezTo>
                  <a:cubicBezTo>
                    <a:pt x="9181025" y="551187"/>
                    <a:pt x="9136274" y="590021"/>
                    <a:pt x="9082731" y="596202"/>
                  </a:cubicBezTo>
                  <a:cubicBezTo>
                    <a:pt x="5659639" y="453810"/>
                    <a:pt x="1788687" y="707303"/>
                    <a:pt x="99369" y="596202"/>
                  </a:cubicBezTo>
                  <a:cubicBezTo>
                    <a:pt x="40424" y="598236"/>
                    <a:pt x="-345" y="553284"/>
                    <a:pt x="0" y="496833"/>
                  </a:cubicBezTo>
                  <a:cubicBezTo>
                    <a:pt x="19724" y="341674"/>
                    <a:pt x="-1524" y="205755"/>
                    <a:pt x="0" y="99369"/>
                  </a:cubicBezTo>
                  <a:close/>
                </a:path>
                <a:path w="9182100" h="596202" stroke="0" extrusionOk="0">
                  <a:moveTo>
                    <a:pt x="0" y="99369"/>
                  </a:moveTo>
                  <a:cubicBezTo>
                    <a:pt x="-1926" y="41944"/>
                    <a:pt x="42270" y="-3712"/>
                    <a:pt x="99369" y="0"/>
                  </a:cubicBezTo>
                  <a:cubicBezTo>
                    <a:pt x="3605431" y="-164947"/>
                    <a:pt x="5807100" y="-52288"/>
                    <a:pt x="9082731" y="0"/>
                  </a:cubicBezTo>
                  <a:cubicBezTo>
                    <a:pt x="9137104" y="-7948"/>
                    <a:pt x="9172243" y="46067"/>
                    <a:pt x="9182100" y="99369"/>
                  </a:cubicBezTo>
                  <a:cubicBezTo>
                    <a:pt x="9200987" y="277811"/>
                    <a:pt x="9150850" y="318049"/>
                    <a:pt x="9182100" y="496833"/>
                  </a:cubicBezTo>
                  <a:cubicBezTo>
                    <a:pt x="9183339" y="553313"/>
                    <a:pt x="9132380" y="586683"/>
                    <a:pt x="9082731" y="596202"/>
                  </a:cubicBezTo>
                  <a:cubicBezTo>
                    <a:pt x="4650368" y="754743"/>
                    <a:pt x="4478683" y="454366"/>
                    <a:pt x="99369" y="596202"/>
                  </a:cubicBezTo>
                  <a:cubicBezTo>
                    <a:pt x="44339" y="598835"/>
                    <a:pt x="2783" y="550745"/>
                    <a:pt x="0" y="496833"/>
                  </a:cubicBezTo>
                  <a:cubicBezTo>
                    <a:pt x="6538" y="440402"/>
                    <a:pt x="-26221" y="174119"/>
                    <a:pt x="0" y="99369"/>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kết</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thúc</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nói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gì</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5"/>
            <a:stretch>
              <a:fillRect/>
            </a:stretch>
          </p:blipFill>
          <p:spPr>
            <a:xfrm>
              <a:off x="5724079" y="1626716"/>
              <a:ext cx="1093595" cy="1093595"/>
            </a:xfrm>
            <a:prstGeom prst="rect">
              <a:avLst/>
            </a:prstGeom>
          </p:spPr>
        </p:pic>
      </p:grpSp>
      <p:pic>
        <p:nvPicPr>
          <p:cNvPr id="3" name="Picture 2">
            <a:extLst>
              <a:ext uri="{FF2B5EF4-FFF2-40B4-BE49-F238E27FC236}">
                <a16:creationId xmlns:a16="http://schemas.microsoft.com/office/drawing/2014/main" id="{6BE8DA2C-9C01-CAAA-8E55-E99C9AA97758}"/>
              </a:ext>
            </a:extLst>
          </p:cNvPr>
          <p:cNvPicPr>
            <a:picLocks noChangeAspect="1"/>
          </p:cNvPicPr>
          <p:nvPr/>
        </p:nvPicPr>
        <p:blipFill>
          <a:blip r:embed="rId6"/>
          <a:stretch>
            <a:fillRect/>
          </a:stretch>
        </p:blipFill>
        <p:spPr>
          <a:xfrm>
            <a:off x="1452563" y="1319212"/>
            <a:ext cx="9348788" cy="3624317"/>
          </a:xfrm>
          <a:prstGeom prst="rect">
            <a:avLst/>
          </a:prstGeom>
        </p:spPr>
      </p:pic>
      <p:sp>
        <p:nvSpPr>
          <p:cNvPr id="5" name="Rectangle 4">
            <a:extLst>
              <a:ext uri="{FF2B5EF4-FFF2-40B4-BE49-F238E27FC236}">
                <a16:creationId xmlns:a16="http://schemas.microsoft.com/office/drawing/2014/main" id="{00D687C5-7893-2CB2-B964-57E28C40126D}"/>
              </a:ext>
            </a:extLst>
          </p:cNvPr>
          <p:cNvSpPr/>
          <p:nvPr/>
        </p:nvSpPr>
        <p:spPr>
          <a:xfrm>
            <a:off x="3171825" y="4171950"/>
            <a:ext cx="7705725"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5345A64D-5C33-EE14-5B91-9B52B34056F3}"/>
              </a:ext>
            </a:extLst>
          </p:cNvPr>
          <p:cNvSpPr/>
          <p:nvPr/>
        </p:nvSpPr>
        <p:spPr>
          <a:xfrm>
            <a:off x="1438275" y="4581525"/>
            <a:ext cx="4610100" cy="42862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Diagonal Corners Rounded 10">
            <a:extLst>
              <a:ext uri="{FF2B5EF4-FFF2-40B4-BE49-F238E27FC236}">
                <a16:creationId xmlns:a16="http://schemas.microsoft.com/office/drawing/2014/main" id="{0E998064-3C38-643F-989D-B40D47CB1704}"/>
              </a:ext>
            </a:extLst>
          </p:cNvPr>
          <p:cNvSpPr/>
          <p:nvPr/>
        </p:nvSpPr>
        <p:spPr>
          <a:xfrm>
            <a:off x="2514601" y="5153025"/>
            <a:ext cx="7404246" cy="1213362"/>
          </a:xfrm>
          <a:prstGeom prst="round2DiagRect">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Người</a:t>
            </a:r>
            <a:r>
              <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baseline="0" noProof="0" dirty="0" err="1">
                <a:ln>
                  <a:noFill/>
                </a:ln>
                <a:solidFill>
                  <a:srgbClr val="FF0000"/>
                </a:solidFill>
                <a:effectLst/>
                <a:uLnTx/>
                <a:uFillTx/>
                <a:latin typeface="Calibri" panose="020F0502020204030204"/>
                <a:ea typeface="+mn-ea"/>
                <a:cs typeface="+mn-cs"/>
              </a:rPr>
              <a:t>muốn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nói</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câu</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chuyện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luôn</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ở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trong</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tâm</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trí</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0" i="1" u="none" strike="noStrike" kern="1200" cap="none" spc="0" normalizeH="0" noProof="0" dirty="0" err="1">
                <a:ln>
                  <a:noFill/>
                </a:ln>
                <a:solidFill>
                  <a:srgbClr val="FF0000"/>
                </a:solidFill>
                <a:effectLst/>
                <a:uLnTx/>
                <a:uFillTx/>
                <a:latin typeface="Calibri" panose="020F0502020204030204"/>
                <a:ea typeface="+mn-ea"/>
                <a:cs typeface="+mn-cs"/>
              </a:rPr>
              <a:t>mình</a:t>
            </a:r>
            <a:r>
              <a:rPr kumimoji="0" lang="en-US" sz="4000" b="0" i="1"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296138593"/>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1"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rcRect/>
          <a:stretch/>
        </p:blipFill>
        <p:spPr>
          <a:xfrm>
            <a:off x="5607492" y="746760"/>
            <a:ext cx="663970"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767963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4.16667E-6 -2.59259E-6 L 0.05703 -0.01296 L 0.09531 0.12338 L 0.16875 0.12176 " pathEditMode="relative" ptsTypes="AAAA">
                                      <p:cBhvr>
                                        <p:cTn id="6" dur="2000" fill="hold"/>
                                        <p:tgtEl>
                                          <p:spTgt spid="12"/>
                                        </p:tgtEl>
                                        <p:attrNameLst>
                                          <p:attrName>ppt_x</p:attrName>
                                          <p:attrName>ppt_y</p:attrName>
                                        </p:attrNameLst>
                                      </p:cBhvr>
                                    </p:animMotion>
                                  </p:childTnLst>
                                </p:cTn>
                              </p:par>
                            </p:childTnLst>
                          </p:cTn>
                        </p:par>
                        <p:par>
                          <p:cTn id="7" fill="hold">
                            <p:stCondLst>
                              <p:cond delay="2000"/>
                            </p:stCondLst>
                            <p:childTnLst>
                              <p:par>
                                <p:cTn id="8" presetID="26" presetClass="emph" presetSubtype="0" repeatCount="3000" fill="hold" nodeType="after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7" name="Rectangle: Rounded Corners 6">
            <a:extLst>
              <a:ext uri="{FF2B5EF4-FFF2-40B4-BE49-F238E27FC236}">
                <a16:creationId xmlns:a16="http://schemas.microsoft.com/office/drawing/2014/main" id="{B50E14FC-3022-9FA8-853F-6B7F53F6BFCA}"/>
              </a:ext>
            </a:extLst>
          </p:cNvPr>
          <p:cNvSpPr/>
          <p:nvPr/>
        </p:nvSpPr>
        <p:spPr>
          <a:xfrm>
            <a:off x="1657350" y="594423"/>
            <a:ext cx="9182100" cy="596202"/>
          </a:xfrm>
          <a:custGeom>
            <a:avLst/>
            <a:gdLst>
              <a:gd name="connsiteX0" fmla="*/ 0 w 9182100"/>
              <a:gd name="connsiteY0" fmla="*/ 99369 h 596202"/>
              <a:gd name="connsiteX1" fmla="*/ 99369 w 9182100"/>
              <a:gd name="connsiteY1" fmla="*/ 0 h 596202"/>
              <a:gd name="connsiteX2" fmla="*/ 9082731 w 9182100"/>
              <a:gd name="connsiteY2" fmla="*/ 0 h 596202"/>
              <a:gd name="connsiteX3" fmla="*/ 9182100 w 9182100"/>
              <a:gd name="connsiteY3" fmla="*/ 99369 h 596202"/>
              <a:gd name="connsiteX4" fmla="*/ 9182100 w 9182100"/>
              <a:gd name="connsiteY4" fmla="*/ 496833 h 596202"/>
              <a:gd name="connsiteX5" fmla="*/ 9082731 w 9182100"/>
              <a:gd name="connsiteY5" fmla="*/ 596202 h 596202"/>
              <a:gd name="connsiteX6" fmla="*/ 99369 w 9182100"/>
              <a:gd name="connsiteY6" fmla="*/ 596202 h 596202"/>
              <a:gd name="connsiteX7" fmla="*/ 0 w 9182100"/>
              <a:gd name="connsiteY7" fmla="*/ 496833 h 596202"/>
              <a:gd name="connsiteX8" fmla="*/ 0 w 9182100"/>
              <a:gd name="connsiteY8" fmla="*/ 99369 h 59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596202" fill="none" extrusionOk="0">
                <a:moveTo>
                  <a:pt x="0" y="99369"/>
                </a:moveTo>
                <a:cubicBezTo>
                  <a:pt x="-3009" y="43230"/>
                  <a:pt x="46821" y="2654"/>
                  <a:pt x="99369" y="0"/>
                </a:cubicBezTo>
                <a:cubicBezTo>
                  <a:pt x="1421319" y="-61902"/>
                  <a:pt x="6735883" y="-101778"/>
                  <a:pt x="9082731" y="0"/>
                </a:cubicBezTo>
                <a:cubicBezTo>
                  <a:pt x="9132114" y="-1723"/>
                  <a:pt x="9188569" y="35869"/>
                  <a:pt x="9182100" y="99369"/>
                </a:cubicBezTo>
                <a:cubicBezTo>
                  <a:pt x="9155655" y="260616"/>
                  <a:pt x="9179166" y="315470"/>
                  <a:pt x="9182100" y="496833"/>
                </a:cubicBezTo>
                <a:cubicBezTo>
                  <a:pt x="9181025" y="551187"/>
                  <a:pt x="9136274" y="590021"/>
                  <a:pt x="9082731" y="596202"/>
                </a:cubicBezTo>
                <a:cubicBezTo>
                  <a:pt x="5659639" y="453810"/>
                  <a:pt x="1788687" y="707303"/>
                  <a:pt x="99369" y="596202"/>
                </a:cubicBezTo>
                <a:cubicBezTo>
                  <a:pt x="40424" y="598236"/>
                  <a:pt x="-345" y="553284"/>
                  <a:pt x="0" y="496833"/>
                </a:cubicBezTo>
                <a:cubicBezTo>
                  <a:pt x="19724" y="341674"/>
                  <a:pt x="-1524" y="205755"/>
                  <a:pt x="0" y="99369"/>
                </a:cubicBezTo>
                <a:close/>
              </a:path>
              <a:path w="9182100" h="596202" stroke="0" extrusionOk="0">
                <a:moveTo>
                  <a:pt x="0" y="99369"/>
                </a:moveTo>
                <a:cubicBezTo>
                  <a:pt x="-1926" y="41944"/>
                  <a:pt x="42270" y="-3712"/>
                  <a:pt x="99369" y="0"/>
                </a:cubicBezTo>
                <a:cubicBezTo>
                  <a:pt x="3605431" y="-164947"/>
                  <a:pt x="5807100" y="-52288"/>
                  <a:pt x="9082731" y="0"/>
                </a:cubicBezTo>
                <a:cubicBezTo>
                  <a:pt x="9137104" y="-7948"/>
                  <a:pt x="9172243" y="46067"/>
                  <a:pt x="9182100" y="99369"/>
                </a:cubicBezTo>
                <a:cubicBezTo>
                  <a:pt x="9200987" y="277811"/>
                  <a:pt x="9150850" y="318049"/>
                  <a:pt x="9182100" y="496833"/>
                </a:cubicBezTo>
                <a:cubicBezTo>
                  <a:pt x="9183339" y="553313"/>
                  <a:pt x="9132380" y="586683"/>
                  <a:pt x="9082731" y="596202"/>
                </a:cubicBezTo>
                <a:cubicBezTo>
                  <a:pt x="4650368" y="754743"/>
                  <a:pt x="4478683" y="454366"/>
                  <a:pt x="99369" y="596202"/>
                </a:cubicBezTo>
                <a:cubicBezTo>
                  <a:pt x="44339" y="598835"/>
                  <a:pt x="2783" y="550745"/>
                  <a:pt x="0" y="496833"/>
                </a:cubicBezTo>
                <a:cubicBezTo>
                  <a:pt x="6538" y="440402"/>
                  <a:pt x="-26221" y="174119"/>
                  <a:pt x="0" y="99369"/>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vi-VN"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Đọc đoạn văn dưới đây và trả lời câu hỏi:</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9" name="Group 8">
            <a:extLst>
              <a:ext uri="{FF2B5EF4-FFF2-40B4-BE49-F238E27FC236}">
                <a16:creationId xmlns:a16="http://schemas.microsoft.com/office/drawing/2014/main" id="{A3ACC7CF-3129-EFE8-F6F7-E9F56A6DE492}"/>
              </a:ext>
            </a:extLst>
          </p:cNvPr>
          <p:cNvGrpSpPr/>
          <p:nvPr/>
        </p:nvGrpSpPr>
        <p:grpSpPr>
          <a:xfrm>
            <a:off x="682289" y="1363404"/>
            <a:ext cx="10675021" cy="4493141"/>
            <a:chOff x="682289" y="1363404"/>
            <a:chExt cx="10675021" cy="4493141"/>
          </a:xfrm>
        </p:grpSpPr>
        <p:pic>
          <p:nvPicPr>
            <p:cNvPr id="13" name="Picture 12">
              <a:extLst>
                <a:ext uri="{FF2B5EF4-FFF2-40B4-BE49-F238E27FC236}">
                  <a16:creationId xmlns:a16="http://schemas.microsoft.com/office/drawing/2014/main" id="{2EC41FED-0C05-6E6E-EC57-2089D20F15EC}"/>
                </a:ext>
              </a:extLst>
            </p:cNvPr>
            <p:cNvPicPr>
              <a:picLocks noChangeAspect="1"/>
            </p:cNvPicPr>
            <p:nvPr/>
          </p:nvPicPr>
          <p:blipFill>
            <a:blip r:embed="rId5"/>
            <a:stretch>
              <a:fillRect/>
            </a:stretch>
          </p:blipFill>
          <p:spPr>
            <a:xfrm>
              <a:off x="682289" y="1363404"/>
              <a:ext cx="10675021" cy="4493141"/>
            </a:xfrm>
            <a:prstGeom prst="rect">
              <a:avLst/>
            </a:prstGeom>
          </p:spPr>
        </p:pic>
        <p:pic>
          <p:nvPicPr>
            <p:cNvPr id="5" name="Picture 4">
              <a:extLst>
                <a:ext uri="{FF2B5EF4-FFF2-40B4-BE49-F238E27FC236}">
                  <a16:creationId xmlns:a16="http://schemas.microsoft.com/office/drawing/2014/main" id="{12144F6F-8BCC-5B0E-EADE-D0398806BCA0}"/>
                </a:ext>
              </a:extLst>
            </p:cNvPr>
            <p:cNvPicPr>
              <a:picLocks noChangeAspect="1"/>
            </p:cNvPicPr>
            <p:nvPr/>
          </p:nvPicPr>
          <p:blipFill>
            <a:blip r:embed="rId6"/>
            <a:stretch>
              <a:fillRect/>
            </a:stretch>
          </p:blipFill>
          <p:spPr>
            <a:xfrm>
              <a:off x="1100137" y="4595812"/>
              <a:ext cx="8707434" cy="1023937"/>
            </a:xfrm>
            <a:prstGeom prst="rect">
              <a:avLst/>
            </a:prstGeom>
          </p:spPr>
        </p:pic>
      </p:grpSp>
    </p:spTree>
    <p:custDataLst>
      <p:tags r:id="rId1"/>
    </p:custDataLst>
    <p:extLst>
      <p:ext uri="{BB962C8B-B14F-4D97-AF65-F5344CB8AC3E}">
        <p14:creationId xmlns:p14="http://schemas.microsoft.com/office/powerpoint/2010/main" val="288953362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089114" y="-586602"/>
            <a:ext cx="4876800" cy="254480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40183" y="-6927"/>
            <a:ext cx="4156455" cy="2629902"/>
          </a:xfrm>
          <a:prstGeom prst="rect">
            <a:avLst/>
          </a:prstGeom>
        </p:spPr>
      </p:pic>
      <p:pic>
        <p:nvPicPr>
          <p:cNvPr id="5" name="Picture 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40183" y="4887221"/>
            <a:ext cx="3492195" cy="2755659"/>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550179" y="4699000"/>
            <a:ext cx="3646591" cy="2287407"/>
          </a:xfrm>
          <a:prstGeom prst="rect">
            <a:avLst/>
          </a:prstGeom>
        </p:spPr>
      </p:pic>
      <p:pic>
        <p:nvPicPr>
          <p:cNvPr id="7" name="Picture 6">
            <a:extLst>
              <a:ext uri="{FF2B5EF4-FFF2-40B4-BE49-F238E27FC236}">
                <a16:creationId xmlns:a16="http://schemas.microsoft.com/office/drawing/2014/main" id="{8798B916-84D1-D493-3E40-C7DBC1462280}"/>
              </a:ext>
            </a:extLst>
          </p:cNvPr>
          <p:cNvPicPr>
            <a:picLocks noChangeAspect="1"/>
          </p:cNvPicPr>
          <p:nvPr/>
        </p:nvPicPr>
        <p:blipFill>
          <a:blip r:embed="rId11"/>
          <a:stretch>
            <a:fillRect/>
          </a:stretch>
        </p:blipFill>
        <p:spPr>
          <a:xfrm>
            <a:off x="652815" y="1630516"/>
            <a:ext cx="10906689" cy="3779848"/>
          </a:xfrm>
          <a:prstGeom prst="rect">
            <a:avLst/>
          </a:prstGeom>
        </p:spPr>
      </p:pic>
    </p:spTree>
    <p:custDataLst>
      <p:tags r:id="rId1"/>
    </p:custDataLst>
    <p:extLst>
      <p:ext uri="{BB962C8B-B14F-4D97-AF65-F5344CB8AC3E}">
        <p14:creationId xmlns:p14="http://schemas.microsoft.com/office/powerpoint/2010/main" val="34242144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924444" y="85725"/>
            <a:ext cx="9915006" cy="1276350"/>
            <a:chOff x="5638354" y="1712441"/>
            <a:chExt cx="9915006" cy="1276350"/>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1864841"/>
              <a:ext cx="9182100" cy="1123950"/>
            </a:xfrm>
            <a:custGeom>
              <a:avLst/>
              <a:gdLst>
                <a:gd name="connsiteX0" fmla="*/ 0 w 9182100"/>
                <a:gd name="connsiteY0" fmla="*/ 187329 h 1123950"/>
                <a:gd name="connsiteX1" fmla="*/ 187329 w 9182100"/>
                <a:gd name="connsiteY1" fmla="*/ 0 h 1123950"/>
                <a:gd name="connsiteX2" fmla="*/ 8994771 w 9182100"/>
                <a:gd name="connsiteY2" fmla="*/ 0 h 1123950"/>
                <a:gd name="connsiteX3" fmla="*/ 9182100 w 9182100"/>
                <a:gd name="connsiteY3" fmla="*/ 187329 h 1123950"/>
                <a:gd name="connsiteX4" fmla="*/ 9182100 w 9182100"/>
                <a:gd name="connsiteY4" fmla="*/ 936621 h 1123950"/>
                <a:gd name="connsiteX5" fmla="*/ 8994771 w 9182100"/>
                <a:gd name="connsiteY5" fmla="*/ 1123950 h 1123950"/>
                <a:gd name="connsiteX6" fmla="*/ 187329 w 9182100"/>
                <a:gd name="connsiteY6" fmla="*/ 1123950 h 1123950"/>
                <a:gd name="connsiteX7" fmla="*/ 0 w 9182100"/>
                <a:gd name="connsiteY7" fmla="*/ 936621 h 1123950"/>
                <a:gd name="connsiteX8" fmla="*/ 0 w 9182100"/>
                <a:gd name="connsiteY8" fmla="*/ 187329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1123950" fill="none" extrusionOk="0">
                  <a:moveTo>
                    <a:pt x="0" y="187329"/>
                  </a:moveTo>
                  <a:cubicBezTo>
                    <a:pt x="-14992" y="77600"/>
                    <a:pt x="84941" y="1220"/>
                    <a:pt x="187329" y="0"/>
                  </a:cubicBezTo>
                  <a:cubicBezTo>
                    <a:pt x="1098647" y="-61902"/>
                    <a:pt x="6578537" y="-101778"/>
                    <a:pt x="8994771" y="0"/>
                  </a:cubicBezTo>
                  <a:cubicBezTo>
                    <a:pt x="9088439" y="-3070"/>
                    <a:pt x="9192250" y="70344"/>
                    <a:pt x="9182100" y="187329"/>
                  </a:cubicBezTo>
                  <a:cubicBezTo>
                    <a:pt x="9241226" y="480422"/>
                    <a:pt x="9237251" y="736227"/>
                    <a:pt x="9182100" y="936621"/>
                  </a:cubicBezTo>
                  <a:cubicBezTo>
                    <a:pt x="9170719" y="1034508"/>
                    <a:pt x="9096151" y="1114340"/>
                    <a:pt x="8994771" y="1123950"/>
                  </a:cubicBezTo>
                  <a:cubicBezTo>
                    <a:pt x="5540091" y="981558"/>
                    <a:pt x="2697193" y="1235051"/>
                    <a:pt x="187329" y="1123950"/>
                  </a:cubicBezTo>
                  <a:cubicBezTo>
                    <a:pt x="78102" y="1126836"/>
                    <a:pt x="-2076" y="1049547"/>
                    <a:pt x="0" y="936621"/>
                  </a:cubicBezTo>
                  <a:cubicBezTo>
                    <a:pt x="5661" y="805401"/>
                    <a:pt x="66133" y="509433"/>
                    <a:pt x="0" y="187329"/>
                  </a:cubicBezTo>
                  <a:close/>
                </a:path>
                <a:path w="9182100" h="1123950" stroke="0" extrusionOk="0">
                  <a:moveTo>
                    <a:pt x="0" y="187329"/>
                  </a:moveTo>
                  <a:cubicBezTo>
                    <a:pt x="-9792" y="70929"/>
                    <a:pt x="73664" y="-17071"/>
                    <a:pt x="187329" y="0"/>
                  </a:cubicBezTo>
                  <a:cubicBezTo>
                    <a:pt x="4483592" y="-164947"/>
                    <a:pt x="6347155" y="-52288"/>
                    <a:pt x="8994771" y="0"/>
                  </a:cubicBezTo>
                  <a:cubicBezTo>
                    <a:pt x="9098040" y="-2971"/>
                    <a:pt x="9175120" y="84988"/>
                    <a:pt x="9182100" y="187329"/>
                  </a:cubicBezTo>
                  <a:cubicBezTo>
                    <a:pt x="9236505" y="315278"/>
                    <a:pt x="9207638" y="752049"/>
                    <a:pt x="9182100" y="936621"/>
                  </a:cubicBezTo>
                  <a:cubicBezTo>
                    <a:pt x="9192425" y="1053410"/>
                    <a:pt x="9093939" y="1116142"/>
                    <a:pt x="8994771" y="1123950"/>
                  </a:cubicBezTo>
                  <a:cubicBezTo>
                    <a:pt x="6126395" y="1282491"/>
                    <a:pt x="3182891" y="982114"/>
                    <a:pt x="187329" y="1123950"/>
                  </a:cubicBezTo>
                  <a:cubicBezTo>
                    <a:pt x="83326" y="1133499"/>
                    <a:pt x="12505" y="1035732"/>
                    <a:pt x="0" y="936621"/>
                  </a:cubicBezTo>
                  <a:cubicBezTo>
                    <a:pt x="14325" y="802691"/>
                    <a:pt x="28536" y="414968"/>
                    <a:pt x="0" y="187329"/>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đầu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có</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điểm</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nào</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giống</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với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mở</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đầu</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của</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đoạn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văn</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ở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bài</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tập</a:t>
              </a: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1?</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5"/>
            <a:stretch>
              <a:fillRect/>
            </a:stretch>
          </p:blipFill>
          <p:spPr>
            <a:xfrm>
              <a:off x="5638354" y="1712441"/>
              <a:ext cx="1093595" cy="1093595"/>
            </a:xfrm>
            <a:prstGeom prst="rect">
              <a:avLst/>
            </a:prstGeom>
          </p:spPr>
        </p:pic>
      </p:grpSp>
      <p:pic>
        <p:nvPicPr>
          <p:cNvPr id="13" name="Picture 12">
            <a:extLst>
              <a:ext uri="{FF2B5EF4-FFF2-40B4-BE49-F238E27FC236}">
                <a16:creationId xmlns:a16="http://schemas.microsoft.com/office/drawing/2014/main" id="{2EC41FED-0C05-6E6E-EC57-2089D20F15EC}"/>
              </a:ext>
            </a:extLst>
          </p:cNvPr>
          <p:cNvPicPr>
            <a:picLocks noChangeAspect="1"/>
          </p:cNvPicPr>
          <p:nvPr/>
        </p:nvPicPr>
        <p:blipFill>
          <a:blip r:embed="rId6"/>
          <a:stretch>
            <a:fillRect/>
          </a:stretch>
        </p:blipFill>
        <p:spPr>
          <a:xfrm>
            <a:off x="1533525" y="1604862"/>
            <a:ext cx="9671385" cy="4070708"/>
          </a:xfrm>
          <a:prstGeom prst="rect">
            <a:avLst/>
          </a:prstGeom>
        </p:spPr>
      </p:pic>
      <p:sp>
        <p:nvSpPr>
          <p:cNvPr id="14" name="Rectangle: Diagonal Corners Rounded 13">
            <a:extLst>
              <a:ext uri="{FF2B5EF4-FFF2-40B4-BE49-F238E27FC236}">
                <a16:creationId xmlns:a16="http://schemas.microsoft.com/office/drawing/2014/main" id="{A2E74B02-2F47-B426-74A7-F99EA35DF969}"/>
              </a:ext>
            </a:extLst>
          </p:cNvPr>
          <p:cNvSpPr/>
          <p:nvPr/>
        </p:nvSpPr>
        <p:spPr>
          <a:xfrm>
            <a:off x="1057276" y="4800599"/>
            <a:ext cx="7404246" cy="1724025"/>
          </a:xfrm>
          <a:prstGeom prst="round2DiagRec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i="1" dirty="0" err="1">
                <a:solidFill>
                  <a:srgbClr val="FF0000"/>
                </a:solidFill>
                <a:latin typeface="Calibri" panose="020F0502020204030204"/>
              </a:rPr>
              <a:t>Điểm</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giống</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nhau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của</a:t>
            </a:r>
            <a:r>
              <a:rPr lang="en-US" sz="3600" i="1" dirty="0">
                <a:solidFill>
                  <a:srgbClr val="FF0000"/>
                </a:solidFill>
                <a:latin typeface="Calibri" panose="020F0502020204030204"/>
              </a:rPr>
              <a:t> 2 </a:t>
            </a:r>
            <a:r>
              <a:rPr lang="en-US" sz="3600" i="1" dirty="0" err="1">
                <a:solidFill>
                  <a:srgbClr val="FF0000"/>
                </a:solidFill>
                <a:latin typeface="Calibri" panose="020F0502020204030204"/>
              </a:rPr>
              <a:t>câu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mở</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đầu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của</a:t>
            </a:r>
            <a:r>
              <a:rPr lang="en-US" sz="3600" i="1" dirty="0">
                <a:solidFill>
                  <a:srgbClr val="FF0000"/>
                </a:solidFill>
                <a:latin typeface="Calibri" panose="020F0502020204030204"/>
              </a:rPr>
              <a:t> 2 </a:t>
            </a:r>
            <a:r>
              <a:rPr lang="en-US" sz="3600" i="1" dirty="0" err="1">
                <a:solidFill>
                  <a:srgbClr val="FF0000"/>
                </a:solidFill>
                <a:latin typeface="Calibri" panose="020F0502020204030204"/>
              </a:rPr>
              <a:t>đoạn</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văn</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là</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đều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nêu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cảm</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nghĩ</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của</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người</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viết</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về</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câu</a:t>
            </a:r>
            <a:r>
              <a:rPr lang="en-US" sz="3600" i="1" dirty="0">
                <a:solidFill>
                  <a:srgbClr val="FF0000"/>
                </a:solidFill>
                <a:latin typeface="Calibri" panose="020F0502020204030204"/>
              </a:rPr>
              <a:t> </a:t>
            </a:r>
            <a:r>
              <a:rPr lang="en-US" sz="3600" i="1" dirty="0" err="1">
                <a:solidFill>
                  <a:srgbClr val="FF0000"/>
                </a:solidFill>
                <a:latin typeface="Calibri" panose="020F0502020204030204"/>
              </a:rPr>
              <a:t>chuyện</a:t>
            </a:r>
            <a:r>
              <a:rPr lang="en-US" sz="3600" i="1" dirty="0">
                <a:solidFill>
                  <a:srgbClr val="FF0000"/>
                </a:solidFill>
                <a:latin typeface="Calibri" panose="020F0502020204030204"/>
              </a:rPr>
              <a:t>.</a:t>
            </a:r>
            <a:endParaRPr kumimoji="0" lang="en-US" sz="3600" b="0" i="1" u="none" strike="noStrike" kern="1200" cap="none" spc="0" normalizeH="0" baseline="0" noProof="0" dirty="0">
              <a:ln>
                <a:noFill/>
              </a:ln>
              <a:solidFill>
                <a:srgbClr val="FF0000"/>
              </a:solidFill>
              <a:effectLst/>
              <a:uLnTx/>
              <a:uFillTx/>
              <a:latin typeface="Calibri" panose="020F0502020204030204"/>
            </a:endParaRPr>
          </a:p>
        </p:txBody>
      </p:sp>
      <p:sp>
        <p:nvSpPr>
          <p:cNvPr id="15" name="Rectangle 14">
            <a:extLst>
              <a:ext uri="{FF2B5EF4-FFF2-40B4-BE49-F238E27FC236}">
                <a16:creationId xmlns:a16="http://schemas.microsoft.com/office/drawing/2014/main" id="{576C3BFB-DF5C-FF25-6366-CE0E8649BCF7}"/>
              </a:ext>
            </a:extLst>
          </p:cNvPr>
          <p:cNvSpPr/>
          <p:nvPr/>
        </p:nvSpPr>
        <p:spPr>
          <a:xfrm>
            <a:off x="2171700" y="1619250"/>
            <a:ext cx="7943850" cy="295275"/>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B606C64E-B34D-D6A0-32B3-152C8CE0F735}"/>
              </a:ext>
            </a:extLst>
          </p:cNvPr>
          <p:cNvSpPr/>
          <p:nvPr/>
        </p:nvSpPr>
        <p:spPr>
          <a:xfrm>
            <a:off x="1981201" y="1952625"/>
            <a:ext cx="3295650" cy="285750"/>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287115882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4"/>
          <a:stretch>
            <a:fillRect/>
          </a:stretch>
        </p:blipFill>
        <p:spPr>
          <a:xfrm>
            <a:off x="-33999" y="0"/>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1067319" y="0"/>
            <a:ext cx="10829405" cy="1093595"/>
            <a:chOff x="5781229" y="1626716"/>
            <a:chExt cx="10829405" cy="1093595"/>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59" y="1864841"/>
              <a:ext cx="10239375" cy="657225"/>
            </a:xfrm>
            <a:custGeom>
              <a:avLst/>
              <a:gdLst>
                <a:gd name="connsiteX0" fmla="*/ 0 w 10239375"/>
                <a:gd name="connsiteY0" fmla="*/ 109540 h 657225"/>
                <a:gd name="connsiteX1" fmla="*/ 109540 w 10239375"/>
                <a:gd name="connsiteY1" fmla="*/ 0 h 657225"/>
                <a:gd name="connsiteX2" fmla="*/ 10129835 w 10239375"/>
                <a:gd name="connsiteY2" fmla="*/ 0 h 657225"/>
                <a:gd name="connsiteX3" fmla="*/ 10239375 w 10239375"/>
                <a:gd name="connsiteY3" fmla="*/ 109540 h 657225"/>
                <a:gd name="connsiteX4" fmla="*/ 10239375 w 10239375"/>
                <a:gd name="connsiteY4" fmla="*/ 547685 h 657225"/>
                <a:gd name="connsiteX5" fmla="*/ 10129835 w 10239375"/>
                <a:gd name="connsiteY5" fmla="*/ 657225 h 657225"/>
                <a:gd name="connsiteX6" fmla="*/ 109540 w 10239375"/>
                <a:gd name="connsiteY6" fmla="*/ 657225 h 657225"/>
                <a:gd name="connsiteX7" fmla="*/ 0 w 10239375"/>
                <a:gd name="connsiteY7" fmla="*/ 547685 h 657225"/>
                <a:gd name="connsiteX8" fmla="*/ 0 w 10239375"/>
                <a:gd name="connsiteY8" fmla="*/ 10954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39375" h="657225" fill="none" extrusionOk="0">
                  <a:moveTo>
                    <a:pt x="0" y="109540"/>
                  </a:moveTo>
                  <a:cubicBezTo>
                    <a:pt x="-4833" y="47022"/>
                    <a:pt x="52279" y="3684"/>
                    <a:pt x="109540" y="0"/>
                  </a:cubicBezTo>
                  <a:cubicBezTo>
                    <a:pt x="1334584" y="-61902"/>
                    <a:pt x="6440416" y="-101778"/>
                    <a:pt x="10129835" y="0"/>
                  </a:cubicBezTo>
                  <a:cubicBezTo>
                    <a:pt x="10179873" y="-3279"/>
                    <a:pt x="10246147" y="40019"/>
                    <a:pt x="10239375" y="109540"/>
                  </a:cubicBezTo>
                  <a:cubicBezTo>
                    <a:pt x="10221372" y="213798"/>
                    <a:pt x="10226425" y="501107"/>
                    <a:pt x="10239375" y="547685"/>
                  </a:cubicBezTo>
                  <a:cubicBezTo>
                    <a:pt x="10228873" y="603041"/>
                    <a:pt x="10187811" y="645574"/>
                    <a:pt x="10129835" y="657225"/>
                  </a:cubicBezTo>
                  <a:cubicBezTo>
                    <a:pt x="5361421" y="514833"/>
                    <a:pt x="3104838" y="768326"/>
                    <a:pt x="109540" y="657225"/>
                  </a:cubicBezTo>
                  <a:cubicBezTo>
                    <a:pt x="44319" y="659589"/>
                    <a:pt x="-1807" y="616421"/>
                    <a:pt x="0" y="547685"/>
                  </a:cubicBezTo>
                  <a:cubicBezTo>
                    <a:pt x="21728" y="354105"/>
                    <a:pt x="30021" y="250755"/>
                    <a:pt x="0" y="109540"/>
                  </a:cubicBezTo>
                  <a:close/>
                </a:path>
                <a:path w="10239375" h="657225" stroke="0" extrusionOk="0">
                  <a:moveTo>
                    <a:pt x="0" y="109540"/>
                  </a:moveTo>
                  <a:cubicBezTo>
                    <a:pt x="-3587" y="44303"/>
                    <a:pt x="46698" y="-3923"/>
                    <a:pt x="109540" y="0"/>
                  </a:cubicBezTo>
                  <a:cubicBezTo>
                    <a:pt x="1173735" y="-164947"/>
                    <a:pt x="7543465" y="-52288"/>
                    <a:pt x="10129835" y="0"/>
                  </a:cubicBezTo>
                  <a:cubicBezTo>
                    <a:pt x="10190200" y="-2075"/>
                    <a:pt x="10234573" y="49812"/>
                    <a:pt x="10239375" y="109540"/>
                  </a:cubicBezTo>
                  <a:cubicBezTo>
                    <a:pt x="10242746" y="298373"/>
                    <a:pt x="10269301" y="499256"/>
                    <a:pt x="10239375" y="547685"/>
                  </a:cubicBezTo>
                  <a:cubicBezTo>
                    <a:pt x="10239980" y="608963"/>
                    <a:pt x="10186270" y="649833"/>
                    <a:pt x="10129835" y="657225"/>
                  </a:cubicBezTo>
                  <a:cubicBezTo>
                    <a:pt x="7354517" y="815766"/>
                    <a:pt x="3138121" y="515389"/>
                    <a:pt x="109540" y="657225"/>
                  </a:cubicBezTo>
                  <a:cubicBezTo>
                    <a:pt x="48738" y="662584"/>
                    <a:pt x="5729" y="606190"/>
                    <a:pt x="0" y="547685"/>
                  </a:cubicBezTo>
                  <a:cubicBezTo>
                    <a:pt x="-34205" y="422742"/>
                    <a:pt x="-23452" y="312172"/>
                    <a:pt x="0" y="109540"/>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 Những lí do người viết yêu thích câu chuyện là gì?</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5"/>
            <a:stretch>
              <a:fillRect/>
            </a:stretch>
          </p:blipFill>
          <p:spPr>
            <a:xfrm>
              <a:off x="5781229" y="1626716"/>
              <a:ext cx="1093595" cy="1093595"/>
            </a:xfrm>
            <a:prstGeom prst="rect">
              <a:avLst/>
            </a:prstGeom>
          </p:spPr>
        </p:pic>
      </p:grpSp>
      <p:grpSp>
        <p:nvGrpSpPr>
          <p:cNvPr id="18" name="Group 17">
            <a:extLst>
              <a:ext uri="{FF2B5EF4-FFF2-40B4-BE49-F238E27FC236}">
                <a16:creationId xmlns:a16="http://schemas.microsoft.com/office/drawing/2014/main" id="{75206C1A-CA63-0B5E-0FA8-489A8ACF2F8D}"/>
              </a:ext>
            </a:extLst>
          </p:cNvPr>
          <p:cNvGrpSpPr/>
          <p:nvPr/>
        </p:nvGrpSpPr>
        <p:grpSpPr>
          <a:xfrm>
            <a:off x="891839" y="1087179"/>
            <a:ext cx="10675021" cy="4493141"/>
            <a:chOff x="682289" y="1363404"/>
            <a:chExt cx="10675021" cy="4493141"/>
          </a:xfrm>
        </p:grpSpPr>
        <p:pic>
          <p:nvPicPr>
            <p:cNvPr id="19" name="Picture 18">
              <a:extLst>
                <a:ext uri="{FF2B5EF4-FFF2-40B4-BE49-F238E27FC236}">
                  <a16:creationId xmlns:a16="http://schemas.microsoft.com/office/drawing/2014/main" id="{EB133833-C837-7F7E-5FA1-6F90C8D8F7D3}"/>
                </a:ext>
              </a:extLst>
            </p:cNvPr>
            <p:cNvPicPr>
              <a:picLocks noChangeAspect="1"/>
            </p:cNvPicPr>
            <p:nvPr/>
          </p:nvPicPr>
          <p:blipFill>
            <a:blip r:embed="rId6"/>
            <a:stretch>
              <a:fillRect/>
            </a:stretch>
          </p:blipFill>
          <p:spPr>
            <a:xfrm>
              <a:off x="682289" y="1363404"/>
              <a:ext cx="10675021" cy="4493141"/>
            </a:xfrm>
            <a:prstGeom prst="rect">
              <a:avLst/>
            </a:prstGeom>
          </p:spPr>
        </p:pic>
        <p:pic>
          <p:nvPicPr>
            <p:cNvPr id="20" name="Picture 19">
              <a:extLst>
                <a:ext uri="{FF2B5EF4-FFF2-40B4-BE49-F238E27FC236}">
                  <a16:creationId xmlns:a16="http://schemas.microsoft.com/office/drawing/2014/main" id="{87796E8D-0B18-03F3-140C-46EAA326AFB7}"/>
                </a:ext>
              </a:extLst>
            </p:cNvPr>
            <p:cNvPicPr>
              <a:picLocks noChangeAspect="1"/>
            </p:cNvPicPr>
            <p:nvPr/>
          </p:nvPicPr>
          <p:blipFill>
            <a:blip r:embed="rId7"/>
            <a:stretch>
              <a:fillRect/>
            </a:stretch>
          </p:blipFill>
          <p:spPr>
            <a:xfrm>
              <a:off x="1100137" y="4595812"/>
              <a:ext cx="8707434" cy="1023937"/>
            </a:xfrm>
            <a:prstGeom prst="rect">
              <a:avLst/>
            </a:prstGeom>
          </p:spPr>
        </p:pic>
      </p:grpSp>
      <p:sp>
        <p:nvSpPr>
          <p:cNvPr id="21" name="Rectangle 20">
            <a:extLst>
              <a:ext uri="{FF2B5EF4-FFF2-40B4-BE49-F238E27FC236}">
                <a16:creationId xmlns:a16="http://schemas.microsoft.com/office/drawing/2014/main" id="{A7932733-AB07-705D-FD69-2CAC663E3BDE}"/>
              </a:ext>
            </a:extLst>
          </p:cNvPr>
          <p:cNvSpPr/>
          <p:nvPr/>
        </p:nvSpPr>
        <p:spPr>
          <a:xfrm>
            <a:off x="4902943" y="1419224"/>
            <a:ext cx="4831608" cy="371475"/>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Rectangle 21">
            <a:extLst>
              <a:ext uri="{FF2B5EF4-FFF2-40B4-BE49-F238E27FC236}">
                <a16:creationId xmlns:a16="http://schemas.microsoft.com/office/drawing/2014/main" id="{09D7ADE0-B611-8CB8-D836-DBF494C79073}"/>
              </a:ext>
            </a:extLst>
          </p:cNvPr>
          <p:cNvSpPr/>
          <p:nvPr/>
        </p:nvSpPr>
        <p:spPr>
          <a:xfrm>
            <a:off x="1343025" y="1819275"/>
            <a:ext cx="8343900" cy="304800"/>
          </a:xfrm>
          <a:prstGeom prst="rect">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1C301688-D1F3-62C2-C602-3B93ACFADBD7}"/>
              </a:ext>
            </a:extLst>
          </p:cNvPr>
          <p:cNvSpPr/>
          <p:nvPr/>
        </p:nvSpPr>
        <p:spPr>
          <a:xfrm>
            <a:off x="2276475" y="2190750"/>
            <a:ext cx="7289234" cy="26670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94F83803-236E-9047-9532-B4B0032663DB}"/>
              </a:ext>
            </a:extLst>
          </p:cNvPr>
          <p:cNvSpPr/>
          <p:nvPr/>
        </p:nvSpPr>
        <p:spPr>
          <a:xfrm>
            <a:off x="1438274" y="2514600"/>
            <a:ext cx="4543425" cy="285750"/>
          </a:xfrm>
          <a:prstGeom prst="rect">
            <a:avLst/>
          </a:prstGeo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58741E24-71C7-6C28-A274-561C9EA7F693}"/>
              </a:ext>
            </a:extLst>
          </p:cNvPr>
          <p:cNvSpPr/>
          <p:nvPr/>
        </p:nvSpPr>
        <p:spPr>
          <a:xfrm>
            <a:off x="5305424" y="3914775"/>
            <a:ext cx="3467101" cy="276225"/>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Rectangle 25">
            <a:extLst>
              <a:ext uri="{FF2B5EF4-FFF2-40B4-BE49-F238E27FC236}">
                <a16:creationId xmlns:a16="http://schemas.microsoft.com/office/drawing/2014/main" id="{D4DE872A-088E-0383-48CE-775DD307A66C}"/>
              </a:ext>
            </a:extLst>
          </p:cNvPr>
          <p:cNvSpPr/>
          <p:nvPr/>
        </p:nvSpPr>
        <p:spPr>
          <a:xfrm>
            <a:off x="1400174" y="4343400"/>
            <a:ext cx="1943101" cy="276225"/>
          </a:xfrm>
          <a:prstGeom prst="rect">
            <a:avLst/>
          </a:prstGeom>
          <a:solidFill>
            <a:srgbClr val="00B05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Rectangle: Diagonal Corners Rounded 26">
            <a:extLst>
              <a:ext uri="{FF2B5EF4-FFF2-40B4-BE49-F238E27FC236}">
                <a16:creationId xmlns:a16="http://schemas.microsoft.com/office/drawing/2014/main" id="{45F3593D-E829-BCC2-9795-50856CE80CE3}"/>
              </a:ext>
            </a:extLst>
          </p:cNvPr>
          <p:cNvSpPr/>
          <p:nvPr/>
        </p:nvSpPr>
        <p:spPr>
          <a:xfrm>
            <a:off x="676275" y="5133975"/>
            <a:ext cx="11401425" cy="1724025"/>
          </a:xfrm>
          <a:prstGeom prst="round2DiagRect">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i="1" dirty="0">
                <a:solidFill>
                  <a:srgbClr val="002060"/>
                </a:solidFill>
                <a:latin typeface="Calibri" panose="020F0502020204030204"/>
              </a:rPr>
              <a:t>Những lí do người viết yêu thích câu chuyện Bà cháu.</a:t>
            </a:r>
          </a:p>
          <a:p>
            <a:pPr marL="457200" lvl="0" indent="-457200" algn="just">
              <a:buFont typeface="Arial" panose="020B0604020202020204" pitchFamily="34" charset="0"/>
              <a:buChar char="•"/>
              <a:defRPr/>
            </a:pPr>
            <a:r>
              <a:rPr lang="vi-VN" sz="2300" i="1" dirty="0">
                <a:solidFill>
                  <a:srgbClr val="FF0000"/>
                </a:solidFill>
                <a:latin typeface="Calibri" panose="020F0502020204030204"/>
              </a:rPr>
              <a:t>Ban đầu: Thích xứ sở thần tiên mà câu chuyện g</a:t>
            </a:r>
            <a:r>
              <a:rPr lang="en-US" sz="2300" i="1" dirty="0">
                <a:solidFill>
                  <a:srgbClr val="FF0000"/>
                </a:solidFill>
                <a:latin typeface="Calibri" panose="020F0502020204030204"/>
              </a:rPr>
              <a:t>ợ</a:t>
            </a:r>
            <a:r>
              <a:rPr lang="vi-VN" sz="2300" i="1" dirty="0">
                <a:solidFill>
                  <a:srgbClr val="FF0000"/>
                </a:solidFill>
                <a:latin typeface="Calibri" panose="020F0502020204030204"/>
              </a:rPr>
              <a:t>i ra.</a:t>
            </a:r>
            <a:endParaRPr lang="en-US" sz="2300" i="1" dirty="0">
              <a:solidFill>
                <a:srgbClr val="FF0000"/>
              </a:solidFill>
              <a:latin typeface="Calibri" panose="020F0502020204030204"/>
            </a:endParaRPr>
          </a:p>
          <a:p>
            <a:pPr marL="457200" lvl="0" indent="-457200" algn="just">
              <a:buFont typeface="Arial" panose="020B0604020202020204" pitchFamily="34" charset="0"/>
              <a:buChar char="•"/>
              <a:defRPr/>
            </a:pPr>
            <a:r>
              <a:rPr lang="vi-VN" sz="2300" i="1" dirty="0">
                <a:solidFill>
                  <a:srgbClr val="FF0000"/>
                </a:solidFill>
                <a:latin typeface="Calibri" panose="020F0502020204030204"/>
              </a:rPr>
              <a:t>Sau đó: Xúc động về tình cảm bà cháu được thể hiện qua các sự việc trong câu</a:t>
            </a:r>
            <a:r>
              <a:rPr lang="en-US" sz="2300" i="1" dirty="0">
                <a:solidFill>
                  <a:srgbClr val="FF0000"/>
                </a:solidFill>
                <a:latin typeface="Calibri" panose="020F0502020204030204"/>
              </a:rPr>
              <a:t> </a:t>
            </a:r>
            <a:r>
              <a:rPr lang="vi-VN" sz="2300" i="1" dirty="0">
                <a:solidFill>
                  <a:srgbClr val="FF0000"/>
                </a:solidFill>
                <a:latin typeface="Calibri" panose="020F0502020204030204"/>
              </a:rPr>
              <a:t>chuyện.</a:t>
            </a:r>
            <a:endParaRPr lang="en-US" sz="2300" i="1" dirty="0">
              <a:solidFill>
                <a:srgbClr val="FF0000"/>
              </a:solidFill>
              <a:latin typeface="Calibri" panose="020F0502020204030204"/>
            </a:endParaRPr>
          </a:p>
          <a:p>
            <a:pPr marL="457200" lvl="0" indent="-457200" algn="just">
              <a:buFont typeface="Arial" panose="020B0604020202020204" pitchFamily="34" charset="0"/>
              <a:buChar char="•"/>
              <a:defRPr/>
            </a:pPr>
            <a:r>
              <a:rPr lang="vi-VN" sz="2300" i="1" dirty="0">
                <a:solidFill>
                  <a:srgbClr val="FF0000"/>
                </a:solidFill>
                <a:latin typeface="Calibri" panose="020F0502020204030204"/>
              </a:rPr>
              <a:t> Cuối cùng: Thích cách kết thúc có hậu của câu chuyện.</a:t>
            </a:r>
          </a:p>
        </p:txBody>
      </p:sp>
    </p:spTree>
    <p:custDataLst>
      <p:tags r:id="rId1"/>
    </p:custDataLst>
    <p:extLst>
      <p:ext uri="{BB962C8B-B14F-4D97-AF65-F5344CB8AC3E}">
        <p14:creationId xmlns:p14="http://schemas.microsoft.com/office/powerpoint/2010/main" val="3961228803"/>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5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5000">
                                          <p:cBhvr additive="base">
                                            <p:cTn id="7" dur="1000" fill="hold"/>
                                            <p:tgtEl>
                                              <p:spTgt spid="6"/>
                                            </p:tgtEl>
                                            <p:attrNameLst>
                                              <p:attrName>ppt_x</p:attrName>
                                            </p:attrNameLst>
                                          </p:cBhvr>
                                          <p:tavLst>
                                            <p:tav tm="0">
                                              <p:val>
                                                <p:strVal val="#ppt_x"/>
                                              </p:val>
                                            </p:tav>
                                            <p:tav tm="100000">
                                              <p:val>
                                                <p:strVal val="#ppt_x"/>
                                              </p:val>
                                            </p:tav>
                                          </p:tavLst>
                                        </p:anim>
                                        <p:anim calcmode="lin" valueType="num" p14:bounceEnd="65000">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7">
                                                <p:bg/>
                                              </p:spTgt>
                                            </p:tgtEl>
                                            <p:attrNameLst>
                                              <p:attrName>style.visibility</p:attrName>
                                            </p:attrNameLst>
                                          </p:cBhvr>
                                          <p:to>
                                            <p:strVal val="visible"/>
                                          </p:to>
                                        </p:set>
                                        <p:anim calcmode="lin" valueType="num">
                                          <p:cBhvr>
                                            <p:cTn id="46" dur="500" fill="hold"/>
                                            <p:tgtEl>
                                              <p:spTgt spid="27">
                                                <p:bg/>
                                              </p:spTgt>
                                            </p:tgtEl>
                                            <p:attrNameLst>
                                              <p:attrName>ppt_w</p:attrName>
                                            </p:attrNameLst>
                                          </p:cBhvr>
                                          <p:tavLst>
                                            <p:tav tm="0">
                                              <p:val>
                                                <p:fltVal val="0"/>
                                              </p:val>
                                            </p:tav>
                                            <p:tav tm="100000">
                                              <p:val>
                                                <p:strVal val="#ppt_w"/>
                                              </p:val>
                                            </p:tav>
                                          </p:tavLst>
                                        </p:anim>
                                        <p:anim calcmode="lin" valueType="num">
                                          <p:cBhvr>
                                            <p:cTn id="47" dur="500" fill="hold"/>
                                            <p:tgtEl>
                                              <p:spTgt spid="27">
                                                <p:bg/>
                                              </p:spTgt>
                                            </p:tgtEl>
                                            <p:attrNameLst>
                                              <p:attrName>ppt_h</p:attrName>
                                            </p:attrNameLst>
                                          </p:cBhvr>
                                          <p:tavLst>
                                            <p:tav tm="0">
                                              <p:val>
                                                <p:fltVal val="0"/>
                                              </p:val>
                                            </p:tav>
                                            <p:tav tm="100000">
                                              <p:val>
                                                <p:strVal val="#ppt_h"/>
                                              </p:val>
                                            </p:tav>
                                          </p:tavLst>
                                        </p:anim>
                                        <p:animEffect transition="in" filter="fade">
                                          <p:cBhvr>
                                            <p:cTn id="48" dur="500"/>
                                            <p:tgtEl>
                                              <p:spTgt spid="27">
                                                <p:bg/>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7">
                                                <p:txEl>
                                                  <p:pRg st="0" end="0"/>
                                                </p:txEl>
                                              </p:spTgt>
                                            </p:tgtEl>
                                            <p:attrNameLst>
                                              <p:attrName>style.visibility</p:attrName>
                                            </p:attrNameLst>
                                          </p:cBhvr>
                                          <p:to>
                                            <p:strVal val="visible"/>
                                          </p:to>
                                        </p:set>
                                        <p:anim calcmode="lin" valueType="num">
                                          <p:cBhvr>
                                            <p:cTn id="53"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55" dur="500"/>
                                            <p:tgtEl>
                                              <p:spTgt spid="27">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7">
                                                <p:txEl>
                                                  <p:pRg st="1" end="1"/>
                                                </p:txEl>
                                              </p:spTgt>
                                            </p:tgtEl>
                                            <p:attrNameLst>
                                              <p:attrName>style.visibility</p:attrName>
                                            </p:attrNameLst>
                                          </p:cBhvr>
                                          <p:to>
                                            <p:strVal val="visible"/>
                                          </p:to>
                                        </p:set>
                                        <p:anim calcmode="lin" valueType="num">
                                          <p:cBhvr>
                                            <p:cTn id="60" dur="500" fill="hold"/>
                                            <p:tgtEl>
                                              <p:spTgt spid="27">
                                                <p:txEl>
                                                  <p:pRg st="1" end="1"/>
                                                </p:txEl>
                                              </p:spTgt>
                                            </p:tgtEl>
                                            <p:attrNameLst>
                                              <p:attrName>ppt_w</p:attrName>
                                            </p:attrNameLst>
                                          </p:cBhvr>
                                          <p:tavLst>
                                            <p:tav tm="0">
                                              <p:val>
                                                <p:fltVal val="0"/>
                                              </p:val>
                                            </p:tav>
                                            <p:tav tm="100000">
                                              <p:val>
                                                <p:strVal val="#ppt_w"/>
                                              </p:val>
                                            </p:tav>
                                          </p:tavLst>
                                        </p:anim>
                                        <p:anim calcmode="lin" valueType="num">
                                          <p:cBhvr>
                                            <p:cTn id="61" dur="500" fill="hold"/>
                                            <p:tgtEl>
                                              <p:spTgt spid="27">
                                                <p:txEl>
                                                  <p:pRg st="1" end="1"/>
                                                </p:txEl>
                                              </p:spTgt>
                                            </p:tgtEl>
                                            <p:attrNameLst>
                                              <p:attrName>ppt_h</p:attrName>
                                            </p:attrNameLst>
                                          </p:cBhvr>
                                          <p:tavLst>
                                            <p:tav tm="0">
                                              <p:val>
                                                <p:fltVal val="0"/>
                                              </p:val>
                                            </p:tav>
                                            <p:tav tm="100000">
                                              <p:val>
                                                <p:strVal val="#ppt_h"/>
                                              </p:val>
                                            </p:tav>
                                          </p:tavLst>
                                        </p:anim>
                                        <p:animEffect transition="in" filter="fade">
                                          <p:cBhvr>
                                            <p:cTn id="62" dur="500"/>
                                            <p:tgtEl>
                                              <p:spTgt spid="27">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7">
                                                <p:txEl>
                                                  <p:pRg st="2" end="2"/>
                                                </p:txEl>
                                              </p:spTgt>
                                            </p:tgtEl>
                                            <p:attrNameLst>
                                              <p:attrName>style.visibility</p:attrName>
                                            </p:attrNameLst>
                                          </p:cBhvr>
                                          <p:to>
                                            <p:strVal val="visible"/>
                                          </p:to>
                                        </p:set>
                                        <p:anim calcmode="lin" valueType="num">
                                          <p:cBhvr>
                                            <p:cTn id="67" dur="500" fill="hold"/>
                                            <p:tgtEl>
                                              <p:spTgt spid="27">
                                                <p:txEl>
                                                  <p:pRg st="2" end="2"/>
                                                </p:txEl>
                                              </p:spTgt>
                                            </p:tgtEl>
                                            <p:attrNameLst>
                                              <p:attrName>ppt_w</p:attrName>
                                            </p:attrNameLst>
                                          </p:cBhvr>
                                          <p:tavLst>
                                            <p:tav tm="0">
                                              <p:val>
                                                <p:fltVal val="0"/>
                                              </p:val>
                                            </p:tav>
                                            <p:tav tm="100000">
                                              <p:val>
                                                <p:strVal val="#ppt_w"/>
                                              </p:val>
                                            </p:tav>
                                          </p:tavLst>
                                        </p:anim>
                                        <p:anim calcmode="lin" valueType="num">
                                          <p:cBhvr>
                                            <p:cTn id="68" dur="500" fill="hold"/>
                                            <p:tgtEl>
                                              <p:spTgt spid="27">
                                                <p:txEl>
                                                  <p:pRg st="2" end="2"/>
                                                </p:txEl>
                                              </p:spTgt>
                                            </p:tgtEl>
                                            <p:attrNameLst>
                                              <p:attrName>ppt_h</p:attrName>
                                            </p:attrNameLst>
                                          </p:cBhvr>
                                          <p:tavLst>
                                            <p:tav tm="0">
                                              <p:val>
                                                <p:fltVal val="0"/>
                                              </p:val>
                                            </p:tav>
                                            <p:tav tm="100000">
                                              <p:val>
                                                <p:strVal val="#ppt_h"/>
                                              </p:val>
                                            </p:tav>
                                          </p:tavLst>
                                        </p:anim>
                                        <p:animEffect transition="in" filter="fade">
                                          <p:cBhvr>
                                            <p:cTn id="69" dur="500"/>
                                            <p:tgtEl>
                                              <p:spTgt spid="27">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7">
                                                <p:txEl>
                                                  <p:pRg st="3" end="3"/>
                                                </p:txEl>
                                              </p:spTgt>
                                            </p:tgtEl>
                                            <p:attrNameLst>
                                              <p:attrName>style.visibility</p:attrName>
                                            </p:attrNameLst>
                                          </p:cBhvr>
                                          <p:to>
                                            <p:strVal val="visible"/>
                                          </p:to>
                                        </p:set>
                                        <p:anim calcmode="lin" valueType="num">
                                          <p:cBhvr>
                                            <p:cTn id="74" dur="500" fill="hold"/>
                                            <p:tgtEl>
                                              <p:spTgt spid="27">
                                                <p:txEl>
                                                  <p:pRg st="3" end="3"/>
                                                </p:txEl>
                                              </p:spTgt>
                                            </p:tgtEl>
                                            <p:attrNameLst>
                                              <p:attrName>ppt_w</p:attrName>
                                            </p:attrNameLst>
                                          </p:cBhvr>
                                          <p:tavLst>
                                            <p:tav tm="0">
                                              <p:val>
                                                <p:fltVal val="0"/>
                                              </p:val>
                                            </p:tav>
                                            <p:tav tm="100000">
                                              <p:val>
                                                <p:strVal val="#ppt_w"/>
                                              </p:val>
                                            </p:tav>
                                          </p:tavLst>
                                        </p:anim>
                                        <p:anim calcmode="lin" valueType="num">
                                          <p:cBhvr>
                                            <p:cTn id="75" dur="500" fill="hold"/>
                                            <p:tgtEl>
                                              <p:spTgt spid="27">
                                                <p:txEl>
                                                  <p:pRg st="3" end="3"/>
                                                </p:txEl>
                                              </p:spTgt>
                                            </p:tgtEl>
                                            <p:attrNameLst>
                                              <p:attrName>ppt_h</p:attrName>
                                            </p:attrNameLst>
                                          </p:cBhvr>
                                          <p:tavLst>
                                            <p:tav tm="0">
                                              <p:val>
                                                <p:fltVal val="0"/>
                                              </p:val>
                                            </p:tav>
                                            <p:tav tm="100000">
                                              <p:val>
                                                <p:strVal val="#ppt_h"/>
                                              </p:val>
                                            </p:tav>
                                          </p:tavLst>
                                        </p:anim>
                                        <p:animEffect transition="in" filter="fade">
                                          <p:cBhvr>
                                            <p:cTn id="76"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build="p"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7">
                                                <p:bg/>
                                              </p:spTgt>
                                            </p:tgtEl>
                                            <p:attrNameLst>
                                              <p:attrName>style.visibility</p:attrName>
                                            </p:attrNameLst>
                                          </p:cBhvr>
                                          <p:to>
                                            <p:strVal val="visible"/>
                                          </p:to>
                                        </p:set>
                                        <p:anim calcmode="lin" valueType="num">
                                          <p:cBhvr>
                                            <p:cTn id="46" dur="500" fill="hold"/>
                                            <p:tgtEl>
                                              <p:spTgt spid="27">
                                                <p:bg/>
                                              </p:spTgt>
                                            </p:tgtEl>
                                            <p:attrNameLst>
                                              <p:attrName>ppt_w</p:attrName>
                                            </p:attrNameLst>
                                          </p:cBhvr>
                                          <p:tavLst>
                                            <p:tav tm="0">
                                              <p:val>
                                                <p:fltVal val="0"/>
                                              </p:val>
                                            </p:tav>
                                            <p:tav tm="100000">
                                              <p:val>
                                                <p:strVal val="#ppt_w"/>
                                              </p:val>
                                            </p:tav>
                                          </p:tavLst>
                                        </p:anim>
                                        <p:anim calcmode="lin" valueType="num">
                                          <p:cBhvr>
                                            <p:cTn id="47" dur="500" fill="hold"/>
                                            <p:tgtEl>
                                              <p:spTgt spid="27">
                                                <p:bg/>
                                              </p:spTgt>
                                            </p:tgtEl>
                                            <p:attrNameLst>
                                              <p:attrName>ppt_h</p:attrName>
                                            </p:attrNameLst>
                                          </p:cBhvr>
                                          <p:tavLst>
                                            <p:tav tm="0">
                                              <p:val>
                                                <p:fltVal val="0"/>
                                              </p:val>
                                            </p:tav>
                                            <p:tav tm="100000">
                                              <p:val>
                                                <p:strVal val="#ppt_h"/>
                                              </p:val>
                                            </p:tav>
                                          </p:tavLst>
                                        </p:anim>
                                        <p:animEffect transition="in" filter="fade">
                                          <p:cBhvr>
                                            <p:cTn id="48" dur="500"/>
                                            <p:tgtEl>
                                              <p:spTgt spid="27">
                                                <p:bg/>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7">
                                                <p:txEl>
                                                  <p:pRg st="0" end="0"/>
                                                </p:txEl>
                                              </p:spTgt>
                                            </p:tgtEl>
                                            <p:attrNameLst>
                                              <p:attrName>style.visibility</p:attrName>
                                            </p:attrNameLst>
                                          </p:cBhvr>
                                          <p:to>
                                            <p:strVal val="visible"/>
                                          </p:to>
                                        </p:set>
                                        <p:anim calcmode="lin" valueType="num">
                                          <p:cBhvr>
                                            <p:cTn id="53" dur="500" fill="hold"/>
                                            <p:tgtEl>
                                              <p:spTgt spid="27">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55" dur="500"/>
                                            <p:tgtEl>
                                              <p:spTgt spid="27">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7">
                                                <p:txEl>
                                                  <p:pRg st="1" end="1"/>
                                                </p:txEl>
                                              </p:spTgt>
                                            </p:tgtEl>
                                            <p:attrNameLst>
                                              <p:attrName>style.visibility</p:attrName>
                                            </p:attrNameLst>
                                          </p:cBhvr>
                                          <p:to>
                                            <p:strVal val="visible"/>
                                          </p:to>
                                        </p:set>
                                        <p:anim calcmode="lin" valueType="num">
                                          <p:cBhvr>
                                            <p:cTn id="60" dur="500" fill="hold"/>
                                            <p:tgtEl>
                                              <p:spTgt spid="27">
                                                <p:txEl>
                                                  <p:pRg st="1" end="1"/>
                                                </p:txEl>
                                              </p:spTgt>
                                            </p:tgtEl>
                                            <p:attrNameLst>
                                              <p:attrName>ppt_w</p:attrName>
                                            </p:attrNameLst>
                                          </p:cBhvr>
                                          <p:tavLst>
                                            <p:tav tm="0">
                                              <p:val>
                                                <p:fltVal val="0"/>
                                              </p:val>
                                            </p:tav>
                                            <p:tav tm="100000">
                                              <p:val>
                                                <p:strVal val="#ppt_w"/>
                                              </p:val>
                                            </p:tav>
                                          </p:tavLst>
                                        </p:anim>
                                        <p:anim calcmode="lin" valueType="num">
                                          <p:cBhvr>
                                            <p:cTn id="61" dur="500" fill="hold"/>
                                            <p:tgtEl>
                                              <p:spTgt spid="27">
                                                <p:txEl>
                                                  <p:pRg st="1" end="1"/>
                                                </p:txEl>
                                              </p:spTgt>
                                            </p:tgtEl>
                                            <p:attrNameLst>
                                              <p:attrName>ppt_h</p:attrName>
                                            </p:attrNameLst>
                                          </p:cBhvr>
                                          <p:tavLst>
                                            <p:tav tm="0">
                                              <p:val>
                                                <p:fltVal val="0"/>
                                              </p:val>
                                            </p:tav>
                                            <p:tav tm="100000">
                                              <p:val>
                                                <p:strVal val="#ppt_h"/>
                                              </p:val>
                                            </p:tav>
                                          </p:tavLst>
                                        </p:anim>
                                        <p:animEffect transition="in" filter="fade">
                                          <p:cBhvr>
                                            <p:cTn id="62" dur="500"/>
                                            <p:tgtEl>
                                              <p:spTgt spid="27">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7">
                                                <p:txEl>
                                                  <p:pRg st="2" end="2"/>
                                                </p:txEl>
                                              </p:spTgt>
                                            </p:tgtEl>
                                            <p:attrNameLst>
                                              <p:attrName>style.visibility</p:attrName>
                                            </p:attrNameLst>
                                          </p:cBhvr>
                                          <p:to>
                                            <p:strVal val="visible"/>
                                          </p:to>
                                        </p:set>
                                        <p:anim calcmode="lin" valueType="num">
                                          <p:cBhvr>
                                            <p:cTn id="67" dur="500" fill="hold"/>
                                            <p:tgtEl>
                                              <p:spTgt spid="27">
                                                <p:txEl>
                                                  <p:pRg st="2" end="2"/>
                                                </p:txEl>
                                              </p:spTgt>
                                            </p:tgtEl>
                                            <p:attrNameLst>
                                              <p:attrName>ppt_w</p:attrName>
                                            </p:attrNameLst>
                                          </p:cBhvr>
                                          <p:tavLst>
                                            <p:tav tm="0">
                                              <p:val>
                                                <p:fltVal val="0"/>
                                              </p:val>
                                            </p:tav>
                                            <p:tav tm="100000">
                                              <p:val>
                                                <p:strVal val="#ppt_w"/>
                                              </p:val>
                                            </p:tav>
                                          </p:tavLst>
                                        </p:anim>
                                        <p:anim calcmode="lin" valueType="num">
                                          <p:cBhvr>
                                            <p:cTn id="68" dur="500" fill="hold"/>
                                            <p:tgtEl>
                                              <p:spTgt spid="27">
                                                <p:txEl>
                                                  <p:pRg st="2" end="2"/>
                                                </p:txEl>
                                              </p:spTgt>
                                            </p:tgtEl>
                                            <p:attrNameLst>
                                              <p:attrName>ppt_h</p:attrName>
                                            </p:attrNameLst>
                                          </p:cBhvr>
                                          <p:tavLst>
                                            <p:tav tm="0">
                                              <p:val>
                                                <p:fltVal val="0"/>
                                              </p:val>
                                            </p:tav>
                                            <p:tav tm="100000">
                                              <p:val>
                                                <p:strVal val="#ppt_h"/>
                                              </p:val>
                                            </p:tav>
                                          </p:tavLst>
                                        </p:anim>
                                        <p:animEffect transition="in" filter="fade">
                                          <p:cBhvr>
                                            <p:cTn id="69" dur="500"/>
                                            <p:tgtEl>
                                              <p:spTgt spid="27">
                                                <p:txEl>
                                                  <p:pRg st="2" end="2"/>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7">
                                                <p:txEl>
                                                  <p:pRg st="3" end="3"/>
                                                </p:txEl>
                                              </p:spTgt>
                                            </p:tgtEl>
                                            <p:attrNameLst>
                                              <p:attrName>style.visibility</p:attrName>
                                            </p:attrNameLst>
                                          </p:cBhvr>
                                          <p:to>
                                            <p:strVal val="visible"/>
                                          </p:to>
                                        </p:set>
                                        <p:anim calcmode="lin" valueType="num">
                                          <p:cBhvr>
                                            <p:cTn id="74" dur="500" fill="hold"/>
                                            <p:tgtEl>
                                              <p:spTgt spid="27">
                                                <p:txEl>
                                                  <p:pRg st="3" end="3"/>
                                                </p:txEl>
                                              </p:spTgt>
                                            </p:tgtEl>
                                            <p:attrNameLst>
                                              <p:attrName>ppt_w</p:attrName>
                                            </p:attrNameLst>
                                          </p:cBhvr>
                                          <p:tavLst>
                                            <p:tav tm="0">
                                              <p:val>
                                                <p:fltVal val="0"/>
                                              </p:val>
                                            </p:tav>
                                            <p:tav tm="100000">
                                              <p:val>
                                                <p:strVal val="#ppt_w"/>
                                              </p:val>
                                            </p:tav>
                                          </p:tavLst>
                                        </p:anim>
                                        <p:anim calcmode="lin" valueType="num">
                                          <p:cBhvr>
                                            <p:cTn id="75" dur="500" fill="hold"/>
                                            <p:tgtEl>
                                              <p:spTgt spid="27">
                                                <p:txEl>
                                                  <p:pRg st="3" end="3"/>
                                                </p:txEl>
                                              </p:spTgt>
                                            </p:tgtEl>
                                            <p:attrNameLst>
                                              <p:attrName>ppt_h</p:attrName>
                                            </p:attrNameLst>
                                          </p:cBhvr>
                                          <p:tavLst>
                                            <p:tav tm="0">
                                              <p:val>
                                                <p:fltVal val="0"/>
                                              </p:val>
                                            </p:tav>
                                            <p:tav tm="100000">
                                              <p:val>
                                                <p:strVal val="#ppt_h"/>
                                              </p:val>
                                            </p:tav>
                                          </p:tavLst>
                                        </p:anim>
                                        <p:animEffect transition="in" filter="fade">
                                          <p:cBhvr>
                                            <p:cTn id="76"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build="p"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5"/>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6" name="Group 5">
            <a:extLst>
              <a:ext uri="{FF2B5EF4-FFF2-40B4-BE49-F238E27FC236}">
                <a16:creationId xmlns:a16="http://schemas.microsoft.com/office/drawing/2014/main" id="{18854607-32E5-91DB-4262-D983329F3D9B}"/>
              </a:ext>
            </a:extLst>
          </p:cNvPr>
          <p:cNvGrpSpPr/>
          <p:nvPr/>
        </p:nvGrpSpPr>
        <p:grpSpPr>
          <a:xfrm>
            <a:off x="924444" y="85725"/>
            <a:ext cx="9915006" cy="1276350"/>
            <a:chOff x="5638354" y="1712441"/>
            <a:chExt cx="9915006" cy="1276350"/>
          </a:xfrm>
        </p:grpSpPr>
        <p:sp>
          <p:nvSpPr>
            <p:cNvPr id="7" name="Rectangle: Rounded Corners 6">
              <a:extLst>
                <a:ext uri="{FF2B5EF4-FFF2-40B4-BE49-F238E27FC236}">
                  <a16:creationId xmlns:a16="http://schemas.microsoft.com/office/drawing/2014/main" id="{B50E14FC-3022-9FA8-853F-6B7F53F6BFCA}"/>
                </a:ext>
              </a:extLst>
            </p:cNvPr>
            <p:cNvSpPr/>
            <p:nvPr/>
          </p:nvSpPr>
          <p:spPr>
            <a:xfrm>
              <a:off x="6371260" y="1864841"/>
              <a:ext cx="9182100" cy="1123950"/>
            </a:xfrm>
            <a:custGeom>
              <a:avLst/>
              <a:gdLst>
                <a:gd name="connsiteX0" fmla="*/ 0 w 9182100"/>
                <a:gd name="connsiteY0" fmla="*/ 187329 h 1123950"/>
                <a:gd name="connsiteX1" fmla="*/ 187329 w 9182100"/>
                <a:gd name="connsiteY1" fmla="*/ 0 h 1123950"/>
                <a:gd name="connsiteX2" fmla="*/ 8994771 w 9182100"/>
                <a:gd name="connsiteY2" fmla="*/ 0 h 1123950"/>
                <a:gd name="connsiteX3" fmla="*/ 9182100 w 9182100"/>
                <a:gd name="connsiteY3" fmla="*/ 187329 h 1123950"/>
                <a:gd name="connsiteX4" fmla="*/ 9182100 w 9182100"/>
                <a:gd name="connsiteY4" fmla="*/ 936621 h 1123950"/>
                <a:gd name="connsiteX5" fmla="*/ 8994771 w 9182100"/>
                <a:gd name="connsiteY5" fmla="*/ 1123950 h 1123950"/>
                <a:gd name="connsiteX6" fmla="*/ 187329 w 9182100"/>
                <a:gd name="connsiteY6" fmla="*/ 1123950 h 1123950"/>
                <a:gd name="connsiteX7" fmla="*/ 0 w 9182100"/>
                <a:gd name="connsiteY7" fmla="*/ 936621 h 1123950"/>
                <a:gd name="connsiteX8" fmla="*/ 0 w 9182100"/>
                <a:gd name="connsiteY8" fmla="*/ 187329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82100" h="1123950" fill="none" extrusionOk="0">
                  <a:moveTo>
                    <a:pt x="0" y="187329"/>
                  </a:moveTo>
                  <a:cubicBezTo>
                    <a:pt x="-14992" y="77600"/>
                    <a:pt x="84941" y="1220"/>
                    <a:pt x="187329" y="0"/>
                  </a:cubicBezTo>
                  <a:cubicBezTo>
                    <a:pt x="1098647" y="-61902"/>
                    <a:pt x="6578537" y="-101778"/>
                    <a:pt x="8994771" y="0"/>
                  </a:cubicBezTo>
                  <a:cubicBezTo>
                    <a:pt x="9088439" y="-3070"/>
                    <a:pt x="9192250" y="70344"/>
                    <a:pt x="9182100" y="187329"/>
                  </a:cubicBezTo>
                  <a:cubicBezTo>
                    <a:pt x="9241226" y="480422"/>
                    <a:pt x="9237251" y="736227"/>
                    <a:pt x="9182100" y="936621"/>
                  </a:cubicBezTo>
                  <a:cubicBezTo>
                    <a:pt x="9170719" y="1034508"/>
                    <a:pt x="9096151" y="1114340"/>
                    <a:pt x="8994771" y="1123950"/>
                  </a:cubicBezTo>
                  <a:cubicBezTo>
                    <a:pt x="5540091" y="981558"/>
                    <a:pt x="2697193" y="1235051"/>
                    <a:pt x="187329" y="1123950"/>
                  </a:cubicBezTo>
                  <a:cubicBezTo>
                    <a:pt x="78102" y="1126836"/>
                    <a:pt x="-2076" y="1049547"/>
                    <a:pt x="0" y="936621"/>
                  </a:cubicBezTo>
                  <a:cubicBezTo>
                    <a:pt x="5661" y="805401"/>
                    <a:pt x="66133" y="509433"/>
                    <a:pt x="0" y="187329"/>
                  </a:cubicBezTo>
                  <a:close/>
                </a:path>
                <a:path w="9182100" h="1123950" stroke="0" extrusionOk="0">
                  <a:moveTo>
                    <a:pt x="0" y="187329"/>
                  </a:moveTo>
                  <a:cubicBezTo>
                    <a:pt x="-9792" y="70929"/>
                    <a:pt x="73664" y="-17071"/>
                    <a:pt x="187329" y="0"/>
                  </a:cubicBezTo>
                  <a:cubicBezTo>
                    <a:pt x="4483592" y="-164947"/>
                    <a:pt x="6347155" y="-52288"/>
                    <a:pt x="8994771" y="0"/>
                  </a:cubicBezTo>
                  <a:cubicBezTo>
                    <a:pt x="9098040" y="-2971"/>
                    <a:pt x="9175120" y="84988"/>
                    <a:pt x="9182100" y="187329"/>
                  </a:cubicBezTo>
                  <a:cubicBezTo>
                    <a:pt x="9236505" y="315278"/>
                    <a:pt x="9207638" y="752049"/>
                    <a:pt x="9182100" y="936621"/>
                  </a:cubicBezTo>
                  <a:cubicBezTo>
                    <a:pt x="9192425" y="1053410"/>
                    <a:pt x="9093939" y="1116142"/>
                    <a:pt x="8994771" y="1123950"/>
                  </a:cubicBezTo>
                  <a:cubicBezTo>
                    <a:pt x="6126395" y="1282491"/>
                    <a:pt x="3182891" y="982114"/>
                    <a:pt x="187329" y="1123950"/>
                  </a:cubicBezTo>
                  <a:cubicBezTo>
                    <a:pt x="83326" y="1133499"/>
                    <a:pt x="12505" y="1035732"/>
                    <a:pt x="0" y="936621"/>
                  </a:cubicBezTo>
                  <a:cubicBezTo>
                    <a:pt x="14325" y="802691"/>
                    <a:pt x="28536" y="414968"/>
                    <a:pt x="0" y="187329"/>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Đoạn văn trình bày các ý theo cách nào dưới đây?</a:t>
              </a:r>
              <a:endParaRPr kumimoji="0" lang="vi-VN" sz="4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49124637-A33E-1E1D-03A7-67EE9383907D}"/>
                </a:ext>
              </a:extLst>
            </p:cNvPr>
            <p:cNvPicPr>
              <a:picLocks noChangeAspect="1"/>
            </p:cNvPicPr>
            <p:nvPr/>
          </p:nvPicPr>
          <p:blipFill>
            <a:blip r:embed="rId6"/>
            <a:stretch>
              <a:fillRect/>
            </a:stretch>
          </p:blipFill>
          <p:spPr>
            <a:xfrm>
              <a:off x="5638354" y="1712441"/>
              <a:ext cx="1093595" cy="1093595"/>
            </a:xfrm>
            <a:prstGeom prst="rect">
              <a:avLst/>
            </a:prstGeom>
          </p:spPr>
        </p:pic>
      </p:grpSp>
      <p:pic>
        <p:nvPicPr>
          <p:cNvPr id="3" name="Picture 2">
            <a:extLst>
              <a:ext uri="{FF2B5EF4-FFF2-40B4-BE49-F238E27FC236}">
                <a16:creationId xmlns:a16="http://schemas.microsoft.com/office/drawing/2014/main" id="{871A8820-8618-DCAB-33B7-5F88A07CB3B8}"/>
              </a:ext>
            </a:extLst>
          </p:cNvPr>
          <p:cNvPicPr>
            <a:picLocks noChangeAspect="1"/>
          </p:cNvPicPr>
          <p:nvPr/>
        </p:nvPicPr>
        <p:blipFill>
          <a:blip r:embed="rId7"/>
          <a:stretch>
            <a:fillRect/>
          </a:stretch>
        </p:blipFill>
        <p:spPr>
          <a:xfrm>
            <a:off x="833437" y="2047875"/>
            <a:ext cx="4352925" cy="2705100"/>
          </a:xfrm>
          <a:prstGeom prst="rect">
            <a:avLst/>
          </a:prstGeom>
        </p:spPr>
      </p:pic>
      <p:pic>
        <p:nvPicPr>
          <p:cNvPr id="5" name="Picture 4">
            <a:extLst>
              <a:ext uri="{FF2B5EF4-FFF2-40B4-BE49-F238E27FC236}">
                <a16:creationId xmlns:a16="http://schemas.microsoft.com/office/drawing/2014/main" id="{C9BB854E-1374-4119-0BBB-6641B3C93AD2}"/>
              </a:ext>
            </a:extLst>
          </p:cNvPr>
          <p:cNvPicPr>
            <a:picLocks noChangeAspect="1"/>
          </p:cNvPicPr>
          <p:nvPr/>
        </p:nvPicPr>
        <p:blipFill>
          <a:blip r:embed="rId8"/>
          <a:stretch>
            <a:fillRect/>
          </a:stretch>
        </p:blipFill>
        <p:spPr>
          <a:xfrm>
            <a:off x="5383966" y="2047874"/>
            <a:ext cx="6101120" cy="2657475"/>
          </a:xfrm>
          <a:prstGeom prst="rect">
            <a:avLst/>
          </a:prstGeom>
        </p:spPr>
      </p:pic>
      <p:pic>
        <p:nvPicPr>
          <p:cNvPr id="10" name="Picture 9" descr="A green tick mark on a black background&#10;&#10;Description automatically generated with medium confidence">
            <a:extLst>
              <a:ext uri="{FF2B5EF4-FFF2-40B4-BE49-F238E27FC236}">
                <a16:creationId xmlns:a16="http://schemas.microsoft.com/office/drawing/2014/main" id="{CE474A54-447B-FE71-68D9-D4B9E9DE94D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102990" y="1454608"/>
            <a:ext cx="1488186" cy="1260017"/>
          </a:xfrm>
          <a:prstGeom prst="rect">
            <a:avLst/>
          </a:prstGeom>
        </p:spPr>
      </p:pic>
    </p:spTree>
    <p:custDataLst>
      <p:tags r:id="rId1"/>
    </p:custDataLst>
    <p:extLst>
      <p:ext uri="{BB962C8B-B14F-4D97-AF65-F5344CB8AC3E}">
        <p14:creationId xmlns:p14="http://schemas.microsoft.com/office/powerpoint/2010/main" val="384980166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rcRect/>
          <a:stretch/>
        </p:blipFill>
        <p:spPr>
          <a:xfrm>
            <a:off x="7603950" y="1271612"/>
            <a:ext cx="663970" cy="1419000"/>
          </a:xfrm>
          <a:prstGeom prst="rect">
            <a:avLst/>
          </a:prstGeom>
        </p:spPr>
      </p:pic>
    </p:spTree>
    <p:custDataLst>
      <p:tags r:id="rId1"/>
    </p:custDataLst>
    <p:extLst>
      <p:ext uri="{BB962C8B-B14F-4D97-AF65-F5344CB8AC3E}">
        <p14:creationId xmlns:p14="http://schemas.microsoft.com/office/powerpoint/2010/main" val="71378842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0" presetClass="path" presetSubtype="0" accel="50000" decel="50000" fill="hold" nodeType="withEffect">
                                  <p:stCondLst>
                                    <p:cond delay="0"/>
                                  </p:stCondLst>
                                  <p:childTnLst>
                                    <p:animMotion origin="layout" path="M 6.04167E-6 -1.85185E-6 L 0.08672 -0.09722 L 0.15092 0.04352 L 0.1323 0.17986 " pathEditMode="relative" ptsTypes="AAAA">
                                      <p:cBhvr>
                                        <p:cTn id="12" dur="2000" fill="hold"/>
                                        <p:tgtEl>
                                          <p:spTgt spid="12"/>
                                        </p:tgtEl>
                                        <p:attrNameLst>
                                          <p:attrName>ppt_x</p:attrName>
                                          <p:attrName>ppt_y</p:attrName>
                                        </p:attrNameLst>
                                      </p:cBhvr>
                                    </p:animMotion>
                                  </p:childTnLst>
                                </p:cTn>
                              </p:par>
                            </p:childTnLst>
                          </p:cTn>
                        </p:par>
                        <p:par>
                          <p:cTn id="13" fill="hold">
                            <p:stCondLst>
                              <p:cond delay="2000"/>
                            </p:stCondLst>
                            <p:childTnLst>
                              <p:par>
                                <p:cTn id="14" presetID="26" presetClass="emph" presetSubtype="0" repeatCount="3000" fill="hold" nodeType="afterEffect">
                                  <p:stCondLst>
                                    <p:cond delay="0"/>
                                  </p:stCondLst>
                                  <p:childTnLst>
                                    <p:animEffect transition="out" filter="fade">
                                      <p:cBhvr>
                                        <p:cTn id="15" dur="500" tmFilter="0, 0; .2, .5; .8, .5; 1, 0"/>
                                        <p:tgtEl>
                                          <p:spTgt spid="13"/>
                                        </p:tgtEl>
                                      </p:cBhvr>
                                    </p:animEffect>
                                    <p:animScale>
                                      <p:cBhvr>
                                        <p:cTn id="16"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7" name="Rectangle: Rounded Corners 6">
            <a:extLst>
              <a:ext uri="{FF2B5EF4-FFF2-40B4-BE49-F238E27FC236}">
                <a16:creationId xmlns:a16="http://schemas.microsoft.com/office/drawing/2014/main" id="{B50E14FC-3022-9FA8-853F-6B7F53F6BFCA}"/>
              </a:ext>
            </a:extLst>
          </p:cNvPr>
          <p:cNvSpPr/>
          <p:nvPr/>
        </p:nvSpPr>
        <p:spPr>
          <a:xfrm>
            <a:off x="1152525" y="365823"/>
            <a:ext cx="10344150" cy="1434402"/>
          </a:xfrm>
          <a:custGeom>
            <a:avLst/>
            <a:gdLst>
              <a:gd name="connsiteX0" fmla="*/ 0 w 10344150"/>
              <a:gd name="connsiteY0" fmla="*/ 239072 h 1434402"/>
              <a:gd name="connsiteX1" fmla="*/ 239072 w 10344150"/>
              <a:gd name="connsiteY1" fmla="*/ 0 h 1434402"/>
              <a:gd name="connsiteX2" fmla="*/ 10105078 w 10344150"/>
              <a:gd name="connsiteY2" fmla="*/ 0 h 1434402"/>
              <a:gd name="connsiteX3" fmla="*/ 10344150 w 10344150"/>
              <a:gd name="connsiteY3" fmla="*/ 239072 h 1434402"/>
              <a:gd name="connsiteX4" fmla="*/ 10344150 w 10344150"/>
              <a:gd name="connsiteY4" fmla="*/ 1195330 h 1434402"/>
              <a:gd name="connsiteX5" fmla="*/ 10105078 w 10344150"/>
              <a:gd name="connsiteY5" fmla="*/ 1434402 h 1434402"/>
              <a:gd name="connsiteX6" fmla="*/ 239072 w 10344150"/>
              <a:gd name="connsiteY6" fmla="*/ 1434402 h 1434402"/>
              <a:gd name="connsiteX7" fmla="*/ 0 w 10344150"/>
              <a:gd name="connsiteY7" fmla="*/ 1195330 h 1434402"/>
              <a:gd name="connsiteX8" fmla="*/ 0 w 10344150"/>
              <a:gd name="connsiteY8" fmla="*/ 239072 h 143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4150" h="1434402" fill="none" extrusionOk="0">
                <a:moveTo>
                  <a:pt x="0" y="239072"/>
                </a:moveTo>
                <a:cubicBezTo>
                  <a:pt x="-18764" y="99189"/>
                  <a:pt x="123374" y="18597"/>
                  <a:pt x="239072" y="0"/>
                </a:cubicBezTo>
                <a:cubicBezTo>
                  <a:pt x="2394791" y="-61902"/>
                  <a:pt x="7709534" y="-101778"/>
                  <a:pt x="10105078" y="0"/>
                </a:cubicBezTo>
                <a:cubicBezTo>
                  <a:pt x="10213812" y="-7306"/>
                  <a:pt x="10356197" y="90982"/>
                  <a:pt x="10344150" y="239072"/>
                </a:cubicBezTo>
                <a:cubicBezTo>
                  <a:pt x="10285999" y="667116"/>
                  <a:pt x="10314192" y="1059613"/>
                  <a:pt x="10344150" y="1195330"/>
                </a:cubicBezTo>
                <a:cubicBezTo>
                  <a:pt x="10339982" y="1325326"/>
                  <a:pt x="10235261" y="1425837"/>
                  <a:pt x="10105078" y="1434402"/>
                </a:cubicBezTo>
                <a:cubicBezTo>
                  <a:pt x="5181131" y="1292010"/>
                  <a:pt x="4542734" y="1545503"/>
                  <a:pt x="239072" y="1434402"/>
                </a:cubicBezTo>
                <a:cubicBezTo>
                  <a:pt x="101616" y="1437114"/>
                  <a:pt x="-1375" y="1333636"/>
                  <a:pt x="0" y="1195330"/>
                </a:cubicBezTo>
                <a:cubicBezTo>
                  <a:pt x="35622" y="1092740"/>
                  <a:pt x="71356" y="368760"/>
                  <a:pt x="0" y="239072"/>
                </a:cubicBezTo>
                <a:close/>
              </a:path>
              <a:path w="10344150" h="1434402" stroke="0" extrusionOk="0">
                <a:moveTo>
                  <a:pt x="0" y="239072"/>
                </a:moveTo>
                <a:cubicBezTo>
                  <a:pt x="-14007" y="88524"/>
                  <a:pt x="96818" y="-17091"/>
                  <a:pt x="239072" y="0"/>
                </a:cubicBezTo>
                <a:cubicBezTo>
                  <a:pt x="4390593" y="-164947"/>
                  <a:pt x="6066542" y="-52288"/>
                  <a:pt x="10105078" y="0"/>
                </a:cubicBezTo>
                <a:cubicBezTo>
                  <a:pt x="10235873" y="-19434"/>
                  <a:pt x="10329897" y="109318"/>
                  <a:pt x="10344150" y="239072"/>
                </a:cubicBezTo>
                <a:cubicBezTo>
                  <a:pt x="10267582" y="590409"/>
                  <a:pt x="10298769" y="1062387"/>
                  <a:pt x="10344150" y="1195330"/>
                </a:cubicBezTo>
                <a:cubicBezTo>
                  <a:pt x="10359344" y="1346983"/>
                  <a:pt x="10234397" y="1429457"/>
                  <a:pt x="10105078" y="1434402"/>
                </a:cubicBezTo>
                <a:cubicBezTo>
                  <a:pt x="6447220" y="1592943"/>
                  <a:pt x="4894780" y="1292566"/>
                  <a:pt x="239072" y="1434402"/>
                </a:cubicBezTo>
                <a:cubicBezTo>
                  <a:pt x="106901" y="1436772"/>
                  <a:pt x="23961" y="1319034"/>
                  <a:pt x="0" y="1195330"/>
                </a:cubicBezTo>
                <a:cubicBezTo>
                  <a:pt x="-83012" y="947767"/>
                  <a:pt x="-5969" y="594139"/>
                  <a:pt x="0" y="239072"/>
                </a:cubicBezTo>
                <a:close/>
              </a:path>
            </a:pathLst>
          </a:custGeom>
          <a:solidFill>
            <a:srgbClr val="CCFF99"/>
          </a:solidFill>
          <a:ln w="57150">
            <a:solidFill>
              <a:srgbClr val="00B050"/>
            </a:solidFill>
            <a:extLst>
              <a:ext uri="{C807C97D-BFC1-408E-A445-0C87EB9F89A2}">
                <ask:lineSketchStyleProps xmlns:ask="http://schemas.microsoft.com/office/drawing/2018/sketchyshapes" xmln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a:solidFill>
                  <a:srgbClr val="000000"/>
                </a:solidFill>
                <a:latin typeface="Calibri" panose="020F0502020204030204" pitchFamily="34" charset="0"/>
                <a:cs typeface="Calibri" panose="020F0502020204030204" pitchFamily="34" charset="0"/>
              </a:rPr>
              <a:t>3. </a:t>
            </a:r>
            <a:r>
              <a:rPr lang="vi-VN" sz="3600" b="1" dirty="0">
                <a:solidFill>
                  <a:srgbClr val="000000"/>
                </a:solidFill>
                <a:latin typeface="Calibri" panose="020F0502020204030204" pitchFamily="34" charset="0"/>
                <a:cs typeface="Calibri" panose="020F0502020204030204" pitchFamily="34" charset="0"/>
              </a:rPr>
              <a:t>Trao đổi về những điểm cần lưu ý khi viết đoạn văn nêu ý kiến về câu chuyện đã đọc hoặc đã nghe.</a:t>
            </a:r>
            <a:endParaRPr kumimoji="0" lang="vi-VN"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B9596A67-53BB-F6B8-9AB6-A86DCFB53289}"/>
              </a:ext>
            </a:extLst>
          </p:cNvPr>
          <p:cNvSpPr txBox="1"/>
          <p:nvPr/>
        </p:nvSpPr>
        <p:spPr>
          <a:xfrm>
            <a:off x="1276350" y="2152650"/>
            <a:ext cx="10134599" cy="2566280"/>
          </a:xfrm>
          <a:prstGeom prst="rect">
            <a:avLst/>
          </a:prstGeom>
          <a:noFill/>
        </p:spPr>
        <p:txBody>
          <a:bodyPr wrap="square" rtlCol="0">
            <a:spAutoFit/>
          </a:bodyPr>
          <a:lstStyle/>
          <a:p>
            <a:pPr algn="just">
              <a:lnSpc>
                <a:spcPct val="150000"/>
              </a:lnSpc>
            </a:pPr>
            <a:r>
              <a:rPr lang="en-US" sz="3700" b="0" i="0" dirty="0">
                <a:solidFill>
                  <a:srgbClr val="000000"/>
                </a:solidFill>
                <a:effectLst/>
              </a:rPr>
              <a:t> - </a:t>
            </a:r>
            <a:r>
              <a:rPr lang="en-US" sz="3700" b="0" i="0" dirty="0" err="1">
                <a:solidFill>
                  <a:srgbClr val="000000"/>
                </a:solidFill>
                <a:effectLst/>
              </a:rPr>
              <a:t>Cách</a:t>
            </a:r>
            <a:r>
              <a:rPr lang="en-US" sz="3700" b="0" i="0" dirty="0">
                <a:solidFill>
                  <a:srgbClr val="000000"/>
                </a:solidFill>
                <a:effectLst/>
              </a:rPr>
              <a:t> </a:t>
            </a:r>
            <a:r>
              <a:rPr lang="en-US" sz="3700" b="0" i="0" dirty="0" err="1">
                <a:solidFill>
                  <a:srgbClr val="000000"/>
                </a:solidFill>
                <a:effectLst/>
              </a:rPr>
              <a:t>sắp</a:t>
            </a:r>
            <a:r>
              <a:rPr lang="en-US" sz="3700" b="0" i="0" dirty="0">
                <a:solidFill>
                  <a:srgbClr val="000000"/>
                </a:solidFill>
                <a:effectLst/>
              </a:rPr>
              <a:t> </a:t>
            </a:r>
            <a:r>
              <a:rPr lang="en-US" sz="3700" b="0" i="0" dirty="0" err="1">
                <a:solidFill>
                  <a:srgbClr val="000000"/>
                </a:solidFill>
                <a:effectLst/>
              </a:rPr>
              <a:t>xếp</a:t>
            </a:r>
            <a:r>
              <a:rPr lang="en-US" sz="3700" b="0" i="0" dirty="0">
                <a:solidFill>
                  <a:srgbClr val="000000"/>
                </a:solidFill>
                <a:effectLst/>
              </a:rPr>
              <a:t> ý </a:t>
            </a:r>
            <a:r>
              <a:rPr lang="en-US" sz="3700" b="0" i="0" dirty="0" err="1">
                <a:solidFill>
                  <a:srgbClr val="000000"/>
                </a:solidFill>
                <a:effectLst/>
              </a:rPr>
              <a:t>trong</a:t>
            </a:r>
            <a:r>
              <a:rPr lang="en-US" sz="3700" b="0" i="0" dirty="0">
                <a:solidFill>
                  <a:srgbClr val="000000"/>
                </a:solidFill>
                <a:effectLst/>
              </a:rPr>
              <a:t> </a:t>
            </a:r>
            <a:r>
              <a:rPr lang="en-US" sz="3700" b="0" i="0" dirty="0" err="1">
                <a:solidFill>
                  <a:srgbClr val="000000"/>
                </a:solidFill>
                <a:effectLst/>
              </a:rPr>
              <a:t>đoạn</a:t>
            </a:r>
            <a:r>
              <a:rPr lang="en-US" sz="3700" b="0" i="0" dirty="0">
                <a:solidFill>
                  <a:srgbClr val="000000"/>
                </a:solidFill>
                <a:effectLst/>
              </a:rPr>
              <a:t> (</a:t>
            </a:r>
            <a:r>
              <a:rPr lang="en-US" sz="3700" b="0" i="0" dirty="0" err="1">
                <a:solidFill>
                  <a:srgbClr val="000000"/>
                </a:solidFill>
                <a:effectLst/>
              </a:rPr>
              <a:t>mở</a:t>
            </a:r>
            <a:r>
              <a:rPr lang="en-US" sz="3700" b="0" i="0" dirty="0">
                <a:solidFill>
                  <a:srgbClr val="000000"/>
                </a:solidFill>
                <a:effectLst/>
              </a:rPr>
              <a:t> </a:t>
            </a:r>
            <a:r>
              <a:rPr lang="en-US" sz="3700" b="0" i="0" dirty="0" err="1">
                <a:solidFill>
                  <a:srgbClr val="000000"/>
                </a:solidFill>
                <a:effectLst/>
              </a:rPr>
              <a:t>đầu</a:t>
            </a:r>
            <a:r>
              <a:rPr lang="en-US" sz="3700" b="0" i="0" dirty="0">
                <a:solidFill>
                  <a:srgbClr val="000000"/>
                </a:solidFill>
                <a:effectLst/>
              </a:rPr>
              <a:t>, </a:t>
            </a:r>
            <a:r>
              <a:rPr lang="en-US" sz="3700" b="0" i="0" dirty="0" err="1">
                <a:solidFill>
                  <a:srgbClr val="000000"/>
                </a:solidFill>
                <a:effectLst/>
              </a:rPr>
              <a:t>triển</a:t>
            </a:r>
            <a:r>
              <a:rPr lang="en-US" sz="3700" b="0" i="0" dirty="0">
                <a:solidFill>
                  <a:srgbClr val="000000"/>
                </a:solidFill>
                <a:effectLst/>
              </a:rPr>
              <a:t> </a:t>
            </a:r>
            <a:r>
              <a:rPr lang="en-US" sz="3700" b="0" i="0" dirty="0" err="1">
                <a:solidFill>
                  <a:srgbClr val="000000"/>
                </a:solidFill>
                <a:effectLst/>
              </a:rPr>
              <a:t>khai</a:t>
            </a:r>
            <a:r>
              <a:rPr lang="en-US" sz="3700" b="0" i="0" dirty="0">
                <a:solidFill>
                  <a:srgbClr val="000000"/>
                </a:solidFill>
                <a:effectLst/>
              </a:rPr>
              <a:t>,…)</a:t>
            </a:r>
          </a:p>
          <a:p>
            <a:pPr algn="just">
              <a:lnSpc>
                <a:spcPct val="150000"/>
              </a:lnSpc>
            </a:pPr>
            <a:r>
              <a:rPr lang="en-US" sz="3700" b="0" i="0" dirty="0">
                <a:solidFill>
                  <a:srgbClr val="000000"/>
                </a:solidFill>
                <a:effectLst/>
              </a:rPr>
              <a:t>- </a:t>
            </a:r>
            <a:r>
              <a:rPr lang="en-US" sz="3700" b="0" i="0" dirty="0" err="1">
                <a:solidFill>
                  <a:srgbClr val="000000"/>
                </a:solidFill>
                <a:effectLst/>
              </a:rPr>
              <a:t>Cách</a:t>
            </a:r>
            <a:r>
              <a:rPr lang="en-US" sz="3700" b="0" i="0" dirty="0">
                <a:solidFill>
                  <a:srgbClr val="000000"/>
                </a:solidFill>
                <a:effectLst/>
              </a:rPr>
              <a:t> </a:t>
            </a:r>
            <a:r>
              <a:rPr lang="en-US" sz="3700" b="0" i="0" dirty="0" err="1">
                <a:solidFill>
                  <a:srgbClr val="000000"/>
                </a:solidFill>
                <a:effectLst/>
              </a:rPr>
              <a:t>nêu</a:t>
            </a:r>
            <a:r>
              <a:rPr lang="en-US" sz="3700" b="0" i="0" dirty="0">
                <a:solidFill>
                  <a:srgbClr val="000000"/>
                </a:solidFill>
                <a:effectLst/>
              </a:rPr>
              <a:t> </a:t>
            </a:r>
            <a:r>
              <a:rPr lang="en-US" sz="3700" b="0" i="0" dirty="0" err="1">
                <a:solidFill>
                  <a:srgbClr val="000000"/>
                </a:solidFill>
                <a:effectLst/>
              </a:rPr>
              <a:t>lí</a:t>
            </a:r>
            <a:r>
              <a:rPr lang="en-US" sz="3700" b="0" i="0" dirty="0">
                <a:solidFill>
                  <a:srgbClr val="000000"/>
                </a:solidFill>
                <a:effectLst/>
              </a:rPr>
              <a:t> do </a:t>
            </a:r>
            <a:r>
              <a:rPr lang="en-US" sz="3700" b="0" i="0" dirty="0" err="1">
                <a:solidFill>
                  <a:srgbClr val="000000"/>
                </a:solidFill>
                <a:effectLst/>
              </a:rPr>
              <a:t>yêu</a:t>
            </a:r>
            <a:r>
              <a:rPr lang="en-US" sz="3700" b="0" i="0" dirty="0">
                <a:solidFill>
                  <a:srgbClr val="000000"/>
                </a:solidFill>
                <a:effectLst/>
              </a:rPr>
              <a:t> </a:t>
            </a:r>
            <a:r>
              <a:rPr lang="en-US" sz="3700" b="0" i="0" dirty="0" err="1">
                <a:solidFill>
                  <a:srgbClr val="000000"/>
                </a:solidFill>
                <a:effectLst/>
              </a:rPr>
              <a:t>thích</a:t>
            </a:r>
            <a:r>
              <a:rPr lang="en-US" sz="3700" b="0" i="0" dirty="0">
                <a:solidFill>
                  <a:srgbClr val="000000"/>
                </a:solidFill>
                <a:effectLst/>
              </a:rPr>
              <a:t> </a:t>
            </a:r>
            <a:r>
              <a:rPr lang="en-US" sz="3700" b="0" i="0" dirty="0" err="1">
                <a:solidFill>
                  <a:srgbClr val="000000"/>
                </a:solidFill>
                <a:effectLst/>
              </a:rPr>
              <a:t>câu</a:t>
            </a:r>
            <a:r>
              <a:rPr lang="en-US" sz="3700" b="0" i="0" dirty="0">
                <a:solidFill>
                  <a:srgbClr val="000000"/>
                </a:solidFill>
                <a:effectLst/>
              </a:rPr>
              <a:t> </a:t>
            </a:r>
            <a:r>
              <a:rPr lang="en-US" sz="3700" b="0" i="0" dirty="0" err="1">
                <a:solidFill>
                  <a:srgbClr val="000000"/>
                </a:solidFill>
                <a:effectLst/>
              </a:rPr>
              <a:t>chuyện</a:t>
            </a:r>
            <a:endParaRPr lang="en-US" sz="3700" b="0" i="0" dirty="0">
              <a:solidFill>
                <a:srgbClr val="000000"/>
              </a:solidFill>
              <a:effectLst/>
            </a:endParaRPr>
          </a:p>
          <a:p>
            <a:pPr algn="just">
              <a:lnSpc>
                <a:spcPct val="150000"/>
              </a:lnSpc>
            </a:pPr>
            <a:r>
              <a:rPr lang="en-US" sz="3700" b="0" i="0" dirty="0">
                <a:solidFill>
                  <a:srgbClr val="000000"/>
                </a:solidFill>
                <a:effectLst/>
              </a:rPr>
              <a:t>- </a:t>
            </a:r>
            <a:r>
              <a:rPr lang="en-US" sz="3700" b="0" i="0" dirty="0" err="1">
                <a:solidFill>
                  <a:srgbClr val="000000"/>
                </a:solidFill>
                <a:effectLst/>
              </a:rPr>
              <a:t>Cách</a:t>
            </a:r>
            <a:r>
              <a:rPr lang="en-US" sz="3700" b="0" i="0" dirty="0">
                <a:solidFill>
                  <a:srgbClr val="000000"/>
                </a:solidFill>
                <a:effectLst/>
              </a:rPr>
              <a:t> </a:t>
            </a:r>
            <a:r>
              <a:rPr lang="en-US" sz="3700" b="0" i="0" dirty="0" err="1">
                <a:solidFill>
                  <a:srgbClr val="000000"/>
                </a:solidFill>
                <a:effectLst/>
              </a:rPr>
              <a:t>thức</a:t>
            </a:r>
            <a:r>
              <a:rPr lang="en-US" sz="3700" b="0" i="0" dirty="0">
                <a:solidFill>
                  <a:srgbClr val="000000"/>
                </a:solidFill>
                <a:effectLst/>
              </a:rPr>
              <a:t> </a:t>
            </a:r>
            <a:r>
              <a:rPr lang="en-US" sz="3700" b="0" i="0" dirty="0" err="1">
                <a:solidFill>
                  <a:srgbClr val="000000"/>
                </a:solidFill>
                <a:effectLst/>
              </a:rPr>
              <a:t>trình</a:t>
            </a:r>
            <a:r>
              <a:rPr lang="en-US" sz="3700" b="0" i="0" dirty="0">
                <a:solidFill>
                  <a:srgbClr val="000000"/>
                </a:solidFill>
                <a:effectLst/>
              </a:rPr>
              <a:t> </a:t>
            </a:r>
            <a:r>
              <a:rPr lang="en-US" sz="3700" b="0" i="0" dirty="0" err="1">
                <a:solidFill>
                  <a:srgbClr val="000000"/>
                </a:solidFill>
                <a:effectLst/>
              </a:rPr>
              <a:t>bày</a:t>
            </a:r>
            <a:r>
              <a:rPr lang="en-US" sz="3700" b="0" i="0" dirty="0">
                <a:solidFill>
                  <a:srgbClr val="000000"/>
                </a:solidFill>
                <a:effectLst/>
              </a:rPr>
              <a:t> </a:t>
            </a:r>
            <a:r>
              <a:rPr lang="en-US" sz="3700" b="0" i="0" dirty="0" err="1">
                <a:solidFill>
                  <a:srgbClr val="000000"/>
                </a:solidFill>
                <a:effectLst/>
              </a:rPr>
              <a:t>đoạn</a:t>
            </a:r>
            <a:r>
              <a:rPr lang="en-US" sz="3700" b="0" i="0" dirty="0">
                <a:solidFill>
                  <a:srgbClr val="000000"/>
                </a:solidFill>
                <a:effectLst/>
              </a:rPr>
              <a:t> </a:t>
            </a:r>
            <a:r>
              <a:rPr lang="en-US" sz="3700" b="0" i="0" dirty="0" err="1">
                <a:solidFill>
                  <a:srgbClr val="000000"/>
                </a:solidFill>
                <a:effectLst/>
              </a:rPr>
              <a:t>văn</a:t>
            </a:r>
            <a:endParaRPr lang="en-US" sz="3700" b="0" i="0" dirty="0">
              <a:solidFill>
                <a:srgbClr val="000000"/>
              </a:solidFill>
              <a:effectLst/>
            </a:endParaRPr>
          </a:p>
        </p:txBody>
      </p:sp>
    </p:spTree>
    <p:custDataLst>
      <p:tags r:id="rId1"/>
    </p:custDataLst>
    <p:extLst>
      <p:ext uri="{BB962C8B-B14F-4D97-AF65-F5344CB8AC3E}">
        <p14:creationId xmlns:p14="http://schemas.microsoft.com/office/powerpoint/2010/main" val="48854660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5"/>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3" name="文本框 12">
            <a:extLst>
              <a:ext uri="{FF2B5EF4-FFF2-40B4-BE49-F238E27FC236}">
                <a16:creationId xmlns:a16="http://schemas.microsoft.com/office/drawing/2014/main" id="{A943ABDC-2C4B-93A9-5A1E-9B41EDC55561}"/>
              </a:ext>
            </a:extLst>
          </p:cNvPr>
          <p:cNvSpPr txBox="1"/>
          <p:nvPr/>
        </p:nvSpPr>
        <p:spPr>
          <a:xfrm>
            <a:off x="1394891" y="3692796"/>
            <a:ext cx="3456212" cy="1617815"/>
          </a:xfrm>
          <a:prstGeom prst="rect">
            <a:avLst/>
          </a:prstGeom>
          <a:noFill/>
        </p:spPr>
        <p:txBody>
          <a:bodyPr wrap="square" rtlCol="0">
            <a:spAutoFit/>
            <a:scene3d>
              <a:camera prst="obliqueTopLeft"/>
              <a:lightRig rig="flat" dir="t"/>
            </a:scene3d>
            <a:sp3d extrusionH="127000" prstMaterial="plastic"/>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4400" b="0" i="0" u="none" strike="noStrike" kern="1200" cap="none" spc="0" normalizeH="0" baseline="0" noProof="0" dirty="0">
                <a:ln w="19050">
                  <a:solidFill>
                    <a:srgbClr val="FF2F64"/>
                  </a:solidFill>
                </a:ln>
                <a:blipFill dpi="0" rotWithShape="1">
                  <a:blip r:embed="rId6">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THẢO</a:t>
            </a:r>
            <a:r>
              <a:rPr kumimoji="0" lang="en-US" altLang="zh-CN" sz="4400" b="0" i="0" u="none" strike="noStrike" kern="1200" cap="none" spc="0" normalizeH="0" noProof="0" dirty="0">
                <a:ln w="19050">
                  <a:solidFill>
                    <a:srgbClr val="FF2F64"/>
                  </a:solidFill>
                </a:ln>
                <a:blipFill dpi="0" rotWithShape="1">
                  <a:blip r:embed="rId6">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rPr>
              <a:t> LUẬN NHÓM BỐN</a:t>
            </a:r>
            <a:endParaRPr kumimoji="0" lang="zh-CN" altLang="en-US" sz="4400" b="0" i="0" u="none" strike="noStrike" kern="1200" cap="none" spc="0" normalizeH="0" baseline="0" noProof="0" dirty="0">
              <a:ln w="19050">
                <a:solidFill>
                  <a:srgbClr val="FF2F64"/>
                </a:solidFill>
              </a:ln>
              <a:blipFill dpi="0" rotWithShape="1">
                <a:blip r:embed="rId6">
                  <a:extLst>
                    <a:ext uri="{28A0092B-C50C-407E-A947-70E740481C1C}">
                      <a14:useLocalDpi xmlns:a14="http://schemas.microsoft.com/office/drawing/2010/main" val="0"/>
                    </a:ext>
                  </a:extLst>
                </a:blip>
                <a:srcRect/>
                <a:stretch>
                  <a:fillRect/>
                </a:stretch>
              </a:blipFill>
              <a:effectLst/>
              <a:uLnTx/>
              <a:uFillTx/>
              <a:latin typeface="SVN-SAF" panose="02040603050506020204" pitchFamily="18" charset="0"/>
              <a:ea typeface="字魂105号-简雅黑" panose="00000500000000000000" pitchFamily="2" charset="-122"/>
            </a:endParaRPr>
          </a:p>
        </p:txBody>
      </p:sp>
      <p:sp>
        <p:nvSpPr>
          <p:cNvPr id="4" name="文本框 13">
            <a:extLst>
              <a:ext uri="{FF2B5EF4-FFF2-40B4-BE49-F238E27FC236}">
                <a16:creationId xmlns:a16="http://schemas.microsoft.com/office/drawing/2014/main" id="{9C11268F-7568-2114-C70B-E281577B26E7}"/>
              </a:ext>
            </a:extLst>
          </p:cNvPr>
          <p:cNvSpPr txBox="1"/>
          <p:nvPr/>
        </p:nvSpPr>
        <p:spPr>
          <a:xfrm>
            <a:off x="6774892" y="4046419"/>
            <a:ext cx="4508169" cy="1077218"/>
          </a:xfrm>
          <a:prstGeom prst="rect">
            <a:avLst/>
          </a:prstGeom>
          <a:noFill/>
        </p:spPr>
        <p:txBody>
          <a:bodyPr wrap="square" rtlCol="0">
            <a:spAutoFit/>
          </a:bodyPr>
          <a:lstStyle/>
          <a:p>
            <a:pPr lvl="0" algn="just">
              <a:defRPr/>
            </a:pP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Thống</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nhất</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ý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kiến</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trong</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32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nhóm</a:t>
            </a:r>
            <a:r>
              <a:rPr lang="en-US" altLang="zh-CN" sz="32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5" name="文本框 14">
            <a:extLst>
              <a:ext uri="{FF2B5EF4-FFF2-40B4-BE49-F238E27FC236}">
                <a16:creationId xmlns:a16="http://schemas.microsoft.com/office/drawing/2014/main" id="{73514DF6-285F-621E-D3CC-B1452CECB2AF}"/>
              </a:ext>
            </a:extLst>
          </p:cNvPr>
          <p:cNvSpPr txBox="1"/>
          <p:nvPr/>
        </p:nvSpPr>
        <p:spPr>
          <a:xfrm>
            <a:off x="6727267" y="2467755"/>
            <a:ext cx="4490682" cy="1569660"/>
          </a:xfrm>
          <a:prstGeom prst="rect">
            <a:avLst/>
          </a:prstGeom>
          <a:noFill/>
        </p:spPr>
        <p:txBody>
          <a:bodyPr wrap="square" rtlCol="0">
            <a:spAutoFit/>
          </a:bodyPr>
          <a:lstStyle/>
          <a:p>
            <a:pPr algn="just"/>
            <a:r>
              <a:rPr lang="en-US" sz="3200" dirty="0" err="1">
                <a:latin typeface="Calibri" panose="020F0502020204030204" pitchFamily="34" charset="0"/>
                <a:cs typeface="Calibri" panose="020F0502020204030204" pitchFamily="34" charset="0"/>
              </a:rPr>
              <a:t>Đọc</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gợi</a:t>
            </a:r>
            <a:r>
              <a:rPr lang="en-US" sz="3200" dirty="0">
                <a:latin typeface="Calibri" panose="020F0502020204030204" pitchFamily="34" charset="0"/>
                <a:cs typeface="Calibri" panose="020F0502020204030204" pitchFamily="34" charset="0"/>
              </a:rPr>
              <a:t> ý </a:t>
            </a:r>
            <a:r>
              <a:rPr lang="en-US" sz="3200" dirty="0" err="1">
                <a:latin typeface="Calibri" panose="020F0502020204030204" pitchFamily="34" charset="0"/>
                <a:cs typeface="Calibri" panose="020F0502020204030204" pitchFamily="34" charset="0"/>
              </a:rPr>
              <a:t>về</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nội</a:t>
            </a:r>
            <a:r>
              <a:rPr lang="en-US" sz="3200" dirty="0">
                <a:latin typeface="Calibri" panose="020F0502020204030204" pitchFamily="34" charset="0"/>
                <a:cs typeface="Calibri" panose="020F0502020204030204" pitchFamily="34" charset="0"/>
              </a:rPr>
              <a:t> dung </a:t>
            </a:r>
            <a:r>
              <a:rPr lang="en-US" sz="3200" dirty="0" err="1">
                <a:latin typeface="Calibri" panose="020F0502020204030204" pitchFamily="34" charset="0"/>
                <a:cs typeface="Calibri" panose="020F0502020204030204" pitchFamily="34" charset="0"/>
              </a:rPr>
              <a:t>trao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đổi</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dựa</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vào</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kết</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quả</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tìm</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hiểu</a:t>
            </a:r>
            <a:r>
              <a:rPr lang="en-US" sz="3200" dirty="0">
                <a:latin typeface="Calibri" panose="020F0502020204030204" pitchFamily="34" charset="0"/>
                <a:cs typeface="Calibri" panose="020F0502020204030204" pitchFamily="34" charset="0"/>
              </a:rPr>
              <a:t> 2 </a:t>
            </a:r>
            <a:r>
              <a:rPr lang="en-US" sz="3200" dirty="0" err="1">
                <a:latin typeface="Calibri" panose="020F0502020204030204" pitchFamily="34" charset="0"/>
                <a:cs typeface="Calibri" panose="020F0502020204030204" pitchFamily="34" charset="0"/>
              </a:rPr>
              <a:t>đoạn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văn</a:t>
            </a:r>
            <a:endParaRPr lang="en-US" sz="3200" dirty="0">
              <a:latin typeface="Calibri" panose="020F0502020204030204" pitchFamily="34" charset="0"/>
              <a:cs typeface="Calibri" panose="020F0502020204030204" pitchFamily="34" charset="0"/>
            </a:endParaRPr>
          </a:p>
        </p:txBody>
      </p:sp>
      <p:sp>
        <p:nvSpPr>
          <p:cNvPr id="6" name="任意多边形: 形状 19">
            <a:extLst>
              <a:ext uri="{FF2B5EF4-FFF2-40B4-BE49-F238E27FC236}">
                <a16:creationId xmlns:a16="http://schemas.microsoft.com/office/drawing/2014/main" id="{0EAA64D1-C265-EE3D-7A18-3E4979A5BC79}"/>
              </a:ext>
            </a:extLst>
          </p:cNvPr>
          <p:cNvSpPr/>
          <p:nvPr/>
        </p:nvSpPr>
        <p:spPr>
          <a:xfrm>
            <a:off x="5497635" y="3200400"/>
            <a:ext cx="0" cy="1929161"/>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3">
            <a:extLst>
              <a:ext uri="{FF2B5EF4-FFF2-40B4-BE49-F238E27FC236}">
                <a16:creationId xmlns:a16="http://schemas.microsoft.com/office/drawing/2014/main" id="{313E83A3-76A8-3B25-609C-F648182ABF76}"/>
              </a:ext>
            </a:extLst>
          </p:cNvPr>
          <p:cNvSpPr/>
          <p:nvPr/>
        </p:nvSpPr>
        <p:spPr>
          <a:xfrm>
            <a:off x="5311403" y="493814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2">
            <a:extLst>
              <a:ext uri="{FF2B5EF4-FFF2-40B4-BE49-F238E27FC236}">
                <a16:creationId xmlns:a16="http://schemas.microsoft.com/office/drawing/2014/main" id="{C6731D89-FD41-665E-6D43-7E5438C0E2A9}"/>
              </a:ext>
            </a:extLst>
          </p:cNvPr>
          <p:cNvSpPr/>
          <p:nvPr/>
        </p:nvSpPr>
        <p:spPr>
          <a:xfrm>
            <a:off x="5311403" y="430000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1">
            <a:extLst>
              <a:ext uri="{FF2B5EF4-FFF2-40B4-BE49-F238E27FC236}">
                <a16:creationId xmlns:a16="http://schemas.microsoft.com/office/drawing/2014/main" id="{80E6B4E7-EBDF-5BF1-DD15-D69DCE5D297A}"/>
              </a:ext>
            </a:extLst>
          </p:cNvPr>
          <p:cNvSpPr/>
          <p:nvPr/>
        </p:nvSpPr>
        <p:spPr>
          <a:xfrm>
            <a:off x="5311403" y="3661869"/>
            <a:ext cx="372462" cy="372462"/>
          </a:xfrm>
          <a:prstGeom prst="ellipse">
            <a:avLst/>
          </a:prstGeom>
          <a:solidFill>
            <a:srgbClr val="7FB1DC"/>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任意多边形: 形状 19">
            <a:extLst>
              <a:ext uri="{FF2B5EF4-FFF2-40B4-BE49-F238E27FC236}">
                <a16:creationId xmlns:a16="http://schemas.microsoft.com/office/drawing/2014/main" id="{EAA489A8-E9F5-0432-815D-FAF48078256D}"/>
              </a:ext>
            </a:extLst>
          </p:cNvPr>
          <p:cNvSpPr/>
          <p:nvPr/>
        </p:nvSpPr>
        <p:spPr>
          <a:xfrm rot="16200000" flipH="1">
            <a:off x="3100138" y="852583"/>
            <a:ext cx="45719" cy="4732818"/>
          </a:xfrm>
          <a:custGeom>
            <a:avLst/>
            <a:gdLst>
              <a:gd name="connsiteX0" fmla="*/ 0 w 0"/>
              <a:gd name="connsiteY0" fmla="*/ 1929161 h 1929161"/>
              <a:gd name="connsiteX1" fmla="*/ 0 w 0"/>
              <a:gd name="connsiteY1" fmla="*/ 0 h 1929161"/>
            </a:gdLst>
            <a:ahLst/>
            <a:cxnLst>
              <a:cxn ang="0">
                <a:pos x="connsiteX0" y="connsiteY0"/>
              </a:cxn>
              <a:cxn ang="0">
                <a:pos x="connsiteX1" y="connsiteY1"/>
              </a:cxn>
            </a:cxnLst>
            <a:rect l="l" t="t" r="r" b="b"/>
            <a:pathLst>
              <a:path h="1929161">
                <a:moveTo>
                  <a:pt x="0" y="1929161"/>
                </a:moveTo>
                <a:lnTo>
                  <a:pt x="0" y="0"/>
                </a:lnTo>
              </a:path>
            </a:pathLst>
          </a:custGeom>
          <a:noFill/>
          <a:ln w="50800" cap="rnd">
            <a:solidFill>
              <a:srgbClr val="FF2F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TextBox 11">
            <a:extLst>
              <a:ext uri="{FF2B5EF4-FFF2-40B4-BE49-F238E27FC236}">
                <a16:creationId xmlns:a16="http://schemas.microsoft.com/office/drawing/2014/main" id="{FE944246-F71E-7C0C-3D66-E12453626422}"/>
              </a:ext>
            </a:extLst>
          </p:cNvPr>
          <p:cNvSpPr txBox="1"/>
          <p:nvPr/>
        </p:nvSpPr>
        <p:spPr>
          <a:xfrm>
            <a:off x="6727267" y="5130879"/>
            <a:ext cx="4487416" cy="584775"/>
          </a:xfrm>
          <a:prstGeom prst="rect">
            <a:avLst/>
          </a:prstGeom>
          <a:noFill/>
        </p:spPr>
        <p:txBody>
          <a:bodyPr wrap="square">
            <a:spAutoFit/>
          </a:bodyPr>
          <a:lstStyle/>
          <a:p>
            <a:r>
              <a:rPr lang="en-029" sz="3200" dirty="0">
                <a:effectLst/>
                <a:latin typeface="Calibri" panose="020F0502020204030204" pitchFamily="34" charset="0"/>
                <a:ea typeface="Times New Roman" panose="02020603050405020304" pitchFamily="18" charset="0"/>
                <a:cs typeface="Calibri" panose="020F0502020204030204" pitchFamily="34" charset="0"/>
              </a:rPr>
              <a:t>Chia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sẻ</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kết</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quả</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trước</a:t>
            </a:r>
            <a:r>
              <a:rPr lang="en-029" sz="3200" dirty="0">
                <a:effectLst/>
                <a:latin typeface="Calibri" panose="020F0502020204030204" pitchFamily="34" charset="0"/>
                <a:ea typeface="Times New Roman" panose="02020603050405020304" pitchFamily="18" charset="0"/>
                <a:cs typeface="Calibri" panose="020F0502020204030204" pitchFamily="34" charset="0"/>
              </a:rPr>
              <a:t> </a:t>
            </a:r>
            <a:r>
              <a:rPr lang="en-029" sz="3200" dirty="0" err="1">
                <a:effectLst/>
                <a:latin typeface="Calibri" panose="020F0502020204030204" pitchFamily="34" charset="0"/>
                <a:ea typeface="Times New Roman" panose="02020603050405020304" pitchFamily="18" charset="0"/>
                <a:cs typeface="Calibri" panose="020F0502020204030204" pitchFamily="34" charset="0"/>
              </a:rPr>
              <a:t>lớp</a:t>
            </a:r>
            <a:r>
              <a:rPr lang="en-029" sz="3200" dirty="0">
                <a:effectLst/>
                <a:latin typeface="Calibri" panose="020F0502020204030204" pitchFamily="34" charset="0"/>
                <a:ea typeface="Times New Roman" panose="02020603050405020304" pitchFamily="18"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pic>
        <p:nvPicPr>
          <p:cNvPr id="13" name="Picture 2" descr="Cat Cartoon clipart - Cat, Emoticon, Illustration, transparent clip art">
            <a:extLst>
              <a:ext uri="{FF2B5EF4-FFF2-40B4-BE49-F238E27FC236}">
                <a16:creationId xmlns:a16="http://schemas.microsoft.com/office/drawing/2014/main" id="{14641125-9152-3EC3-0284-FFBBD497D5E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909719" y="232324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at Cartoon clipart - Cat, Emoticon, Illustration, transparent clip art">
            <a:extLst>
              <a:ext uri="{FF2B5EF4-FFF2-40B4-BE49-F238E27FC236}">
                <a16:creationId xmlns:a16="http://schemas.microsoft.com/office/drawing/2014/main" id="{47955FCF-A63B-1AF8-6ECC-89E7333934D6}"/>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957344" y="394573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at Cartoon clipart - Cat, Emoticon, Illustration, transparent clip art">
            <a:extLst>
              <a:ext uri="{FF2B5EF4-FFF2-40B4-BE49-F238E27FC236}">
                <a16:creationId xmlns:a16="http://schemas.microsoft.com/office/drawing/2014/main" id="{EF2C98FA-5A3E-BEFB-45E0-8FCA77DD7B0F}"/>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909719" y="494956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group of dolls&#10;&#10;Description automatically generated with low confidence">
            <a:extLst>
              <a:ext uri="{FF2B5EF4-FFF2-40B4-BE49-F238E27FC236}">
                <a16:creationId xmlns:a16="http://schemas.microsoft.com/office/drawing/2014/main" id="{3D437B60-0E6C-4B8F-7923-9028727646ED}"/>
              </a:ext>
            </a:extLst>
          </p:cNvPr>
          <p:cNvPicPr>
            <a:picLocks noChangeAspect="1"/>
          </p:cNvPicPr>
          <p:nvPr/>
        </p:nvPicPr>
        <p:blipFill rotWithShape="1">
          <a:blip r:embed="rId8">
            <a:extLst>
              <a:ext uri="{28A0092B-C50C-407E-A947-70E740481C1C}">
                <a14:useLocalDpi xmlns:a14="http://schemas.microsoft.com/office/drawing/2010/main" val="0"/>
              </a:ext>
            </a:extLst>
          </a:blip>
          <a:srcRect l="10464" t="36230" r="14328" b="30468"/>
          <a:stretch/>
        </p:blipFill>
        <p:spPr>
          <a:xfrm flipH="1">
            <a:off x="611243" y="1681689"/>
            <a:ext cx="5162647" cy="2286000"/>
          </a:xfrm>
          <a:prstGeom prst="rect">
            <a:avLst/>
          </a:prstGeom>
        </p:spPr>
      </p:pic>
    </p:spTree>
    <p:custDataLst>
      <p:tags r:id="rId1"/>
    </p:custDataLst>
    <p:extLst>
      <p:ext uri="{BB962C8B-B14F-4D97-AF65-F5344CB8AC3E}">
        <p14:creationId xmlns:p14="http://schemas.microsoft.com/office/powerpoint/2010/main" val="2551117487"/>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50"/>
                                            <p:tgtEl>
                                              <p:spTgt spid="11"/>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50"/>
                                            <p:tgtEl>
                                              <p:spTgt spid="6"/>
                                            </p:tgtEl>
                                          </p:cBhvr>
                                        </p:animEffect>
                                      </p:childTnLst>
                                    </p:cTn>
                                  </p:par>
                                </p:childTnLst>
                              </p:cTn>
                            </p:par>
                            <p:par>
                              <p:cTn id="12" fill="hold">
                                <p:stCondLst>
                                  <p:cond delay="500"/>
                                </p:stCondLst>
                                <p:childTnLst>
                                  <p:par>
                                    <p:cTn id="13" presetID="2" presetClass="entr" presetSubtype="9" fill="hold" nodeType="afterEffect" p14:presetBounceEnd="60000">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14:bounceEnd="60000">
                                          <p:cBhvr additive="base">
                                            <p:cTn id="15" dur="750" fill="hold"/>
                                            <p:tgtEl>
                                              <p:spTgt spid="16"/>
                                            </p:tgtEl>
                                            <p:attrNameLst>
                                              <p:attrName>ppt_x</p:attrName>
                                            </p:attrNameLst>
                                          </p:cBhvr>
                                          <p:tavLst>
                                            <p:tav tm="0">
                                              <p:val>
                                                <p:strVal val="0-#ppt_w/2"/>
                                              </p:val>
                                            </p:tav>
                                            <p:tav tm="100000">
                                              <p:val>
                                                <p:strVal val="#ppt_x"/>
                                              </p:val>
                                            </p:tav>
                                          </p:tavLst>
                                        </p:anim>
                                        <p:anim calcmode="lin" valueType="num" p14:bounceEnd="60000">
                                          <p:cBhvr additive="base">
                                            <p:cTn id="16" dur="750" fill="hold"/>
                                            <p:tgtEl>
                                              <p:spTgt spid="16"/>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25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4" name="click.wav"/>
                                            </p:tgtEl>
                                          </p:cMediaNode>
                                        </p:audio>
                                      </p:subTnLst>
                                    </p:cTn>
                                  </p:par>
                                </p:childTnLst>
                              </p:cTn>
                            </p:par>
                            <p:par>
                              <p:cTn id="30" fill="hold">
                                <p:stCondLst>
                                  <p:cond delay="250"/>
                                </p:stCondLst>
                                <p:childTnLst>
                                  <p:par>
                                    <p:cTn id="31" presetID="49"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250" fill="hold"/>
                                            <p:tgtEl>
                                              <p:spTgt spid="13"/>
                                            </p:tgtEl>
                                            <p:attrNameLst>
                                              <p:attrName>ppt_w</p:attrName>
                                            </p:attrNameLst>
                                          </p:cBhvr>
                                          <p:tavLst>
                                            <p:tav tm="0">
                                              <p:val>
                                                <p:fltVal val="0"/>
                                              </p:val>
                                            </p:tav>
                                            <p:tav tm="100000">
                                              <p:val>
                                                <p:strVal val="#ppt_w"/>
                                              </p:val>
                                            </p:tav>
                                          </p:tavLst>
                                        </p:anim>
                                        <p:anim calcmode="lin" valueType="num">
                                          <p:cBhvr>
                                            <p:cTn id="34" dur="250" fill="hold"/>
                                            <p:tgtEl>
                                              <p:spTgt spid="13"/>
                                            </p:tgtEl>
                                            <p:attrNameLst>
                                              <p:attrName>ppt_h</p:attrName>
                                            </p:attrNameLst>
                                          </p:cBhvr>
                                          <p:tavLst>
                                            <p:tav tm="0">
                                              <p:val>
                                                <p:fltVal val="0"/>
                                              </p:val>
                                            </p:tav>
                                            <p:tav tm="100000">
                                              <p:val>
                                                <p:strVal val="#ppt_h"/>
                                              </p:val>
                                            </p:tav>
                                          </p:tavLst>
                                        </p:anim>
                                        <p:anim calcmode="lin" valueType="num">
                                          <p:cBhvr>
                                            <p:cTn id="35" dur="250" fill="hold"/>
                                            <p:tgtEl>
                                              <p:spTgt spid="13"/>
                                            </p:tgtEl>
                                            <p:attrNameLst>
                                              <p:attrName>style.rotation</p:attrName>
                                            </p:attrNameLst>
                                          </p:cBhvr>
                                          <p:tavLst>
                                            <p:tav tm="0">
                                              <p:val>
                                                <p:fltVal val="360"/>
                                              </p:val>
                                            </p:tav>
                                            <p:tav tm="100000">
                                              <p:val>
                                                <p:fltVal val="0"/>
                                              </p:val>
                                            </p:tav>
                                          </p:tavLst>
                                        </p:anim>
                                        <p:animEffect transition="in" filter="fade">
                                          <p:cBhvr>
                                            <p:cTn id="36" dur="250"/>
                                            <p:tgtEl>
                                              <p:spTgt spid="13"/>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randombar(horizontal)">
                                          <p:cBhvr>
                                            <p:cTn id="40" dur="25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randombar(horizontal)">
                                          <p:cBhvr>
                                            <p:cTn id="45" dur="25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4" name="click.wav"/>
                                            </p:tgtEl>
                                          </p:cMediaNode>
                                        </p:audio>
                                      </p:subTnLst>
                                    </p:cTn>
                                  </p:par>
                                </p:childTnLst>
                              </p:cTn>
                            </p:par>
                            <p:par>
                              <p:cTn id="46" fill="hold">
                                <p:stCondLst>
                                  <p:cond delay="250"/>
                                </p:stCondLst>
                                <p:childTnLst>
                                  <p:par>
                                    <p:cTn id="47" presetID="49" presetClass="entr" presetSubtype="0" decel="100000"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250" fill="hold"/>
                                            <p:tgtEl>
                                              <p:spTgt spid="14"/>
                                            </p:tgtEl>
                                            <p:attrNameLst>
                                              <p:attrName>ppt_w</p:attrName>
                                            </p:attrNameLst>
                                          </p:cBhvr>
                                          <p:tavLst>
                                            <p:tav tm="0">
                                              <p:val>
                                                <p:fltVal val="0"/>
                                              </p:val>
                                            </p:tav>
                                            <p:tav tm="100000">
                                              <p:val>
                                                <p:strVal val="#ppt_w"/>
                                              </p:val>
                                            </p:tav>
                                          </p:tavLst>
                                        </p:anim>
                                        <p:anim calcmode="lin" valueType="num">
                                          <p:cBhvr>
                                            <p:cTn id="50" dur="250" fill="hold"/>
                                            <p:tgtEl>
                                              <p:spTgt spid="14"/>
                                            </p:tgtEl>
                                            <p:attrNameLst>
                                              <p:attrName>ppt_h</p:attrName>
                                            </p:attrNameLst>
                                          </p:cBhvr>
                                          <p:tavLst>
                                            <p:tav tm="0">
                                              <p:val>
                                                <p:fltVal val="0"/>
                                              </p:val>
                                            </p:tav>
                                            <p:tav tm="100000">
                                              <p:val>
                                                <p:strVal val="#ppt_h"/>
                                              </p:val>
                                            </p:tav>
                                          </p:tavLst>
                                        </p:anim>
                                        <p:anim calcmode="lin" valueType="num">
                                          <p:cBhvr>
                                            <p:cTn id="51" dur="250" fill="hold"/>
                                            <p:tgtEl>
                                              <p:spTgt spid="14"/>
                                            </p:tgtEl>
                                            <p:attrNameLst>
                                              <p:attrName>style.rotation</p:attrName>
                                            </p:attrNameLst>
                                          </p:cBhvr>
                                          <p:tavLst>
                                            <p:tav tm="0">
                                              <p:val>
                                                <p:fltVal val="360"/>
                                              </p:val>
                                            </p:tav>
                                            <p:tav tm="100000">
                                              <p:val>
                                                <p:fltVal val="0"/>
                                              </p:val>
                                            </p:tav>
                                          </p:tavLst>
                                        </p:anim>
                                        <p:animEffect transition="in" filter="fade">
                                          <p:cBhvr>
                                            <p:cTn id="52" dur="250"/>
                                            <p:tgtEl>
                                              <p:spTgt spid="14"/>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randombar(horizontal)">
                                          <p:cBhvr>
                                            <p:cTn id="56" dur="25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randombar(horizontal)">
                                          <p:cBhvr>
                                            <p:cTn id="61" dur="250"/>
                                            <p:tgtEl>
                                              <p:spTgt spid="8"/>
                                            </p:tgtEl>
                                          </p:cBhvr>
                                        </p:animEffect>
                                      </p:childTnLst>
                                      <p:subTnLst>
                                        <p:audio>
                                          <p:cMediaNode>
                                            <p:cTn display="0" masterRel="sameClick">
                                              <p:stCondLst>
                                                <p:cond evt="begin" delay="0">
                                                  <p:tn val="59"/>
                                                </p:cond>
                                              </p:stCondLst>
                                              <p:endCondLst>
                                                <p:cond evt="onStopAudio" delay="0">
                                                  <p:tgtEl>
                                                    <p:sldTgt/>
                                                  </p:tgtEl>
                                                </p:cond>
                                              </p:endCondLst>
                                            </p:cTn>
                                            <p:tgtEl>
                                              <p:sndTgt r:embed="rId4" name="click.wav"/>
                                            </p:tgtEl>
                                          </p:cMediaNode>
                                        </p:audio>
                                      </p:subTnLst>
                                    </p:cTn>
                                  </p:par>
                                </p:childTnLst>
                              </p:cTn>
                            </p:par>
                            <p:par>
                              <p:cTn id="62" fill="hold">
                                <p:stCondLst>
                                  <p:cond delay="250"/>
                                </p:stCondLst>
                                <p:childTnLst>
                                  <p:par>
                                    <p:cTn id="63" presetID="49" presetClass="entr" presetSubtype="0" decel="100000" fill="hold"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250" fill="hold"/>
                                            <p:tgtEl>
                                              <p:spTgt spid="15"/>
                                            </p:tgtEl>
                                            <p:attrNameLst>
                                              <p:attrName>ppt_w</p:attrName>
                                            </p:attrNameLst>
                                          </p:cBhvr>
                                          <p:tavLst>
                                            <p:tav tm="0">
                                              <p:val>
                                                <p:fltVal val="0"/>
                                              </p:val>
                                            </p:tav>
                                            <p:tav tm="100000">
                                              <p:val>
                                                <p:strVal val="#ppt_w"/>
                                              </p:val>
                                            </p:tav>
                                          </p:tavLst>
                                        </p:anim>
                                        <p:anim calcmode="lin" valueType="num">
                                          <p:cBhvr>
                                            <p:cTn id="66" dur="250" fill="hold"/>
                                            <p:tgtEl>
                                              <p:spTgt spid="15"/>
                                            </p:tgtEl>
                                            <p:attrNameLst>
                                              <p:attrName>ppt_h</p:attrName>
                                            </p:attrNameLst>
                                          </p:cBhvr>
                                          <p:tavLst>
                                            <p:tav tm="0">
                                              <p:val>
                                                <p:fltVal val="0"/>
                                              </p:val>
                                            </p:tav>
                                            <p:tav tm="100000">
                                              <p:val>
                                                <p:strVal val="#ppt_h"/>
                                              </p:val>
                                            </p:tav>
                                          </p:tavLst>
                                        </p:anim>
                                        <p:anim calcmode="lin" valueType="num">
                                          <p:cBhvr>
                                            <p:cTn id="67" dur="250" fill="hold"/>
                                            <p:tgtEl>
                                              <p:spTgt spid="15"/>
                                            </p:tgtEl>
                                            <p:attrNameLst>
                                              <p:attrName>style.rotation</p:attrName>
                                            </p:attrNameLst>
                                          </p:cBhvr>
                                          <p:tavLst>
                                            <p:tav tm="0">
                                              <p:val>
                                                <p:fltVal val="360"/>
                                              </p:val>
                                            </p:tav>
                                            <p:tav tm="100000">
                                              <p:val>
                                                <p:fltVal val="0"/>
                                              </p:val>
                                            </p:tav>
                                          </p:tavLst>
                                        </p:anim>
                                        <p:animEffect transition="in" filter="fade">
                                          <p:cBhvr>
                                            <p:cTn id="68" dur="250"/>
                                            <p:tgtEl>
                                              <p:spTgt spid="15"/>
                                            </p:tgtEl>
                                          </p:cBhvr>
                                        </p:animEffect>
                                      </p:childTnLst>
                                    </p:cTn>
                                  </p:par>
                                </p:childTnLst>
                              </p:cTn>
                            </p:par>
                            <p:par>
                              <p:cTn id="69" fill="hold">
                                <p:stCondLst>
                                  <p:cond delay="500"/>
                                </p:stCondLst>
                                <p:childTnLst>
                                  <p:par>
                                    <p:cTn id="70" presetID="14" presetClass="entr" presetSubtype="10" fill="hold" grpId="0" nodeType="after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randombar(horizontal)">
                                          <p:cBhvr>
                                            <p:cTn id="72"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8" grpId="0" animBg="1"/>
          <p:bldP spid="9" grpId="0" animBg="1"/>
          <p:bldP spid="10" grpId="0" animBg="1"/>
          <p:bldP spid="11" grpId="0" animBg="1"/>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50"/>
                                            <p:tgtEl>
                                              <p:spTgt spid="11"/>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50"/>
                                            <p:tgtEl>
                                              <p:spTgt spid="6"/>
                                            </p:tgtEl>
                                          </p:cBhvr>
                                        </p:animEffect>
                                      </p:childTnLst>
                                    </p:cTn>
                                  </p:par>
                                </p:childTnLst>
                              </p:cTn>
                            </p:par>
                            <p:par>
                              <p:cTn id="12" fill="hold">
                                <p:stCondLst>
                                  <p:cond delay="500"/>
                                </p:stCondLst>
                                <p:childTnLst>
                                  <p:par>
                                    <p:cTn id="13" presetID="2" presetClass="entr" presetSubtype="9"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750" fill="hold"/>
                                            <p:tgtEl>
                                              <p:spTgt spid="16"/>
                                            </p:tgtEl>
                                            <p:attrNameLst>
                                              <p:attrName>ppt_x</p:attrName>
                                            </p:attrNameLst>
                                          </p:cBhvr>
                                          <p:tavLst>
                                            <p:tav tm="0">
                                              <p:val>
                                                <p:strVal val="0-#ppt_w/2"/>
                                              </p:val>
                                            </p:tav>
                                            <p:tav tm="100000">
                                              <p:val>
                                                <p:strVal val="#ppt_x"/>
                                              </p:val>
                                            </p:tav>
                                          </p:tavLst>
                                        </p:anim>
                                        <p:anim calcmode="lin" valueType="num">
                                          <p:cBhvr additive="base">
                                            <p:cTn id="16" dur="750" fill="hold"/>
                                            <p:tgtEl>
                                              <p:spTgt spid="16"/>
                                            </p:tgtEl>
                                            <p:attrNameLst>
                                              <p:attrName>ppt_y</p:attrName>
                                            </p:attrNameLst>
                                          </p:cBhvr>
                                          <p:tavLst>
                                            <p:tav tm="0">
                                              <p:val>
                                                <p:strVal val="0-#ppt_h/2"/>
                                              </p:val>
                                            </p:tav>
                                            <p:tav tm="100000">
                                              <p:val>
                                                <p:strVal val="#ppt_y"/>
                                              </p:val>
                                            </p:tav>
                                          </p:tavLst>
                                        </p:anim>
                                      </p:childTnLst>
                                    </p:cTn>
                                  </p:par>
                                </p:childTnLst>
                              </p:cTn>
                            </p:par>
                            <p:par>
                              <p:cTn id="17" fill="hold">
                                <p:stCondLst>
                                  <p:cond delay="125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
                                            </p:tgtEl>
                                            <p:attrNameLst>
                                              <p:attrName>ppt_y</p:attrName>
                                            </p:attrNameLst>
                                          </p:cBhvr>
                                          <p:tavLst>
                                            <p:tav tm="0">
                                              <p:val>
                                                <p:strVal val="#ppt_y"/>
                                              </p:val>
                                            </p:tav>
                                            <p:tav tm="100000">
                                              <p:val>
                                                <p:strVal val="#ppt_y"/>
                                              </p:val>
                                            </p:tav>
                                          </p:tavLst>
                                        </p:anim>
                                        <p:anim calcmode="lin" valueType="num">
                                          <p:cBhvr>
                                            <p:cTn id="22"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randombar(horizontal)">
                                          <p:cBhvr>
                                            <p:cTn id="29" dur="25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9" name="click.wav"/>
                                            </p:tgtEl>
                                          </p:cMediaNode>
                                        </p:audio>
                                      </p:subTnLst>
                                    </p:cTn>
                                  </p:par>
                                </p:childTnLst>
                              </p:cTn>
                            </p:par>
                            <p:par>
                              <p:cTn id="30" fill="hold">
                                <p:stCondLst>
                                  <p:cond delay="250"/>
                                </p:stCondLst>
                                <p:childTnLst>
                                  <p:par>
                                    <p:cTn id="31" presetID="49" presetClass="entr" presetSubtype="0" decel="10000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250" fill="hold"/>
                                            <p:tgtEl>
                                              <p:spTgt spid="13"/>
                                            </p:tgtEl>
                                            <p:attrNameLst>
                                              <p:attrName>ppt_w</p:attrName>
                                            </p:attrNameLst>
                                          </p:cBhvr>
                                          <p:tavLst>
                                            <p:tav tm="0">
                                              <p:val>
                                                <p:fltVal val="0"/>
                                              </p:val>
                                            </p:tav>
                                            <p:tav tm="100000">
                                              <p:val>
                                                <p:strVal val="#ppt_w"/>
                                              </p:val>
                                            </p:tav>
                                          </p:tavLst>
                                        </p:anim>
                                        <p:anim calcmode="lin" valueType="num">
                                          <p:cBhvr>
                                            <p:cTn id="34" dur="250" fill="hold"/>
                                            <p:tgtEl>
                                              <p:spTgt spid="13"/>
                                            </p:tgtEl>
                                            <p:attrNameLst>
                                              <p:attrName>ppt_h</p:attrName>
                                            </p:attrNameLst>
                                          </p:cBhvr>
                                          <p:tavLst>
                                            <p:tav tm="0">
                                              <p:val>
                                                <p:fltVal val="0"/>
                                              </p:val>
                                            </p:tav>
                                            <p:tav tm="100000">
                                              <p:val>
                                                <p:strVal val="#ppt_h"/>
                                              </p:val>
                                            </p:tav>
                                          </p:tavLst>
                                        </p:anim>
                                        <p:anim calcmode="lin" valueType="num">
                                          <p:cBhvr>
                                            <p:cTn id="35" dur="250" fill="hold"/>
                                            <p:tgtEl>
                                              <p:spTgt spid="13"/>
                                            </p:tgtEl>
                                            <p:attrNameLst>
                                              <p:attrName>style.rotation</p:attrName>
                                            </p:attrNameLst>
                                          </p:cBhvr>
                                          <p:tavLst>
                                            <p:tav tm="0">
                                              <p:val>
                                                <p:fltVal val="360"/>
                                              </p:val>
                                            </p:tav>
                                            <p:tav tm="100000">
                                              <p:val>
                                                <p:fltVal val="0"/>
                                              </p:val>
                                            </p:tav>
                                          </p:tavLst>
                                        </p:anim>
                                        <p:animEffect transition="in" filter="fade">
                                          <p:cBhvr>
                                            <p:cTn id="36" dur="250"/>
                                            <p:tgtEl>
                                              <p:spTgt spid="13"/>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randombar(horizontal)">
                                          <p:cBhvr>
                                            <p:cTn id="40" dur="25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randombar(horizontal)">
                                          <p:cBhvr>
                                            <p:cTn id="45" dur="250"/>
                                            <p:tgtEl>
                                              <p:spTgt spid="9"/>
                                            </p:tgtEl>
                                          </p:cBhvr>
                                        </p:animEffect>
                                      </p:childTnLst>
                                      <p:subTnLst>
                                        <p:audio>
                                          <p:cMediaNode>
                                            <p:cTn display="0" masterRel="sameClick">
                                              <p:stCondLst>
                                                <p:cond evt="begin" delay="0">
                                                  <p:tn val="43"/>
                                                </p:cond>
                                              </p:stCondLst>
                                              <p:endCondLst>
                                                <p:cond evt="onStopAudio" delay="0">
                                                  <p:tgtEl>
                                                    <p:sldTgt/>
                                                  </p:tgtEl>
                                                </p:cond>
                                              </p:endCondLst>
                                            </p:cTn>
                                            <p:tgtEl>
                                              <p:sndTgt r:embed="rId9" name="click.wav"/>
                                            </p:tgtEl>
                                          </p:cMediaNode>
                                        </p:audio>
                                      </p:subTnLst>
                                    </p:cTn>
                                  </p:par>
                                </p:childTnLst>
                              </p:cTn>
                            </p:par>
                            <p:par>
                              <p:cTn id="46" fill="hold">
                                <p:stCondLst>
                                  <p:cond delay="250"/>
                                </p:stCondLst>
                                <p:childTnLst>
                                  <p:par>
                                    <p:cTn id="47" presetID="49" presetClass="entr" presetSubtype="0" decel="100000"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250" fill="hold"/>
                                            <p:tgtEl>
                                              <p:spTgt spid="14"/>
                                            </p:tgtEl>
                                            <p:attrNameLst>
                                              <p:attrName>ppt_w</p:attrName>
                                            </p:attrNameLst>
                                          </p:cBhvr>
                                          <p:tavLst>
                                            <p:tav tm="0">
                                              <p:val>
                                                <p:fltVal val="0"/>
                                              </p:val>
                                            </p:tav>
                                            <p:tav tm="100000">
                                              <p:val>
                                                <p:strVal val="#ppt_w"/>
                                              </p:val>
                                            </p:tav>
                                          </p:tavLst>
                                        </p:anim>
                                        <p:anim calcmode="lin" valueType="num">
                                          <p:cBhvr>
                                            <p:cTn id="50" dur="250" fill="hold"/>
                                            <p:tgtEl>
                                              <p:spTgt spid="14"/>
                                            </p:tgtEl>
                                            <p:attrNameLst>
                                              <p:attrName>ppt_h</p:attrName>
                                            </p:attrNameLst>
                                          </p:cBhvr>
                                          <p:tavLst>
                                            <p:tav tm="0">
                                              <p:val>
                                                <p:fltVal val="0"/>
                                              </p:val>
                                            </p:tav>
                                            <p:tav tm="100000">
                                              <p:val>
                                                <p:strVal val="#ppt_h"/>
                                              </p:val>
                                            </p:tav>
                                          </p:tavLst>
                                        </p:anim>
                                        <p:anim calcmode="lin" valueType="num">
                                          <p:cBhvr>
                                            <p:cTn id="51" dur="250" fill="hold"/>
                                            <p:tgtEl>
                                              <p:spTgt spid="14"/>
                                            </p:tgtEl>
                                            <p:attrNameLst>
                                              <p:attrName>style.rotation</p:attrName>
                                            </p:attrNameLst>
                                          </p:cBhvr>
                                          <p:tavLst>
                                            <p:tav tm="0">
                                              <p:val>
                                                <p:fltVal val="360"/>
                                              </p:val>
                                            </p:tav>
                                            <p:tav tm="100000">
                                              <p:val>
                                                <p:fltVal val="0"/>
                                              </p:val>
                                            </p:tav>
                                          </p:tavLst>
                                        </p:anim>
                                        <p:animEffect transition="in" filter="fade">
                                          <p:cBhvr>
                                            <p:cTn id="52" dur="250"/>
                                            <p:tgtEl>
                                              <p:spTgt spid="14"/>
                                            </p:tgtEl>
                                          </p:cBhvr>
                                        </p:animEffect>
                                      </p:childTnLst>
                                    </p:cTn>
                                  </p:par>
                                </p:childTnLst>
                              </p:cTn>
                            </p:par>
                            <p:par>
                              <p:cTn id="53" fill="hold">
                                <p:stCondLst>
                                  <p:cond delay="500"/>
                                </p:stCondLst>
                                <p:childTnLst>
                                  <p:par>
                                    <p:cTn id="54" presetID="14" presetClass="entr" presetSubtype="10"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randombar(horizontal)">
                                          <p:cBhvr>
                                            <p:cTn id="56" dur="25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randombar(horizontal)">
                                          <p:cBhvr>
                                            <p:cTn id="61" dur="250"/>
                                            <p:tgtEl>
                                              <p:spTgt spid="8"/>
                                            </p:tgtEl>
                                          </p:cBhvr>
                                        </p:animEffect>
                                      </p:childTnLst>
                                      <p:subTnLst>
                                        <p:audio>
                                          <p:cMediaNode>
                                            <p:cTn display="0" masterRel="sameClick">
                                              <p:stCondLst>
                                                <p:cond evt="begin" delay="0">
                                                  <p:tn val="59"/>
                                                </p:cond>
                                              </p:stCondLst>
                                              <p:endCondLst>
                                                <p:cond evt="onStopAudio" delay="0">
                                                  <p:tgtEl>
                                                    <p:sldTgt/>
                                                  </p:tgtEl>
                                                </p:cond>
                                              </p:endCondLst>
                                            </p:cTn>
                                            <p:tgtEl>
                                              <p:sndTgt r:embed="rId9" name="click.wav"/>
                                            </p:tgtEl>
                                          </p:cMediaNode>
                                        </p:audio>
                                      </p:subTnLst>
                                    </p:cTn>
                                  </p:par>
                                </p:childTnLst>
                              </p:cTn>
                            </p:par>
                            <p:par>
                              <p:cTn id="62" fill="hold">
                                <p:stCondLst>
                                  <p:cond delay="250"/>
                                </p:stCondLst>
                                <p:childTnLst>
                                  <p:par>
                                    <p:cTn id="63" presetID="49" presetClass="entr" presetSubtype="0" decel="100000" fill="hold"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250" fill="hold"/>
                                            <p:tgtEl>
                                              <p:spTgt spid="15"/>
                                            </p:tgtEl>
                                            <p:attrNameLst>
                                              <p:attrName>ppt_w</p:attrName>
                                            </p:attrNameLst>
                                          </p:cBhvr>
                                          <p:tavLst>
                                            <p:tav tm="0">
                                              <p:val>
                                                <p:fltVal val="0"/>
                                              </p:val>
                                            </p:tav>
                                            <p:tav tm="100000">
                                              <p:val>
                                                <p:strVal val="#ppt_w"/>
                                              </p:val>
                                            </p:tav>
                                          </p:tavLst>
                                        </p:anim>
                                        <p:anim calcmode="lin" valueType="num">
                                          <p:cBhvr>
                                            <p:cTn id="66" dur="250" fill="hold"/>
                                            <p:tgtEl>
                                              <p:spTgt spid="15"/>
                                            </p:tgtEl>
                                            <p:attrNameLst>
                                              <p:attrName>ppt_h</p:attrName>
                                            </p:attrNameLst>
                                          </p:cBhvr>
                                          <p:tavLst>
                                            <p:tav tm="0">
                                              <p:val>
                                                <p:fltVal val="0"/>
                                              </p:val>
                                            </p:tav>
                                            <p:tav tm="100000">
                                              <p:val>
                                                <p:strVal val="#ppt_h"/>
                                              </p:val>
                                            </p:tav>
                                          </p:tavLst>
                                        </p:anim>
                                        <p:anim calcmode="lin" valueType="num">
                                          <p:cBhvr>
                                            <p:cTn id="67" dur="250" fill="hold"/>
                                            <p:tgtEl>
                                              <p:spTgt spid="15"/>
                                            </p:tgtEl>
                                            <p:attrNameLst>
                                              <p:attrName>style.rotation</p:attrName>
                                            </p:attrNameLst>
                                          </p:cBhvr>
                                          <p:tavLst>
                                            <p:tav tm="0">
                                              <p:val>
                                                <p:fltVal val="360"/>
                                              </p:val>
                                            </p:tav>
                                            <p:tav tm="100000">
                                              <p:val>
                                                <p:fltVal val="0"/>
                                              </p:val>
                                            </p:tav>
                                          </p:tavLst>
                                        </p:anim>
                                        <p:animEffect transition="in" filter="fade">
                                          <p:cBhvr>
                                            <p:cTn id="68" dur="250"/>
                                            <p:tgtEl>
                                              <p:spTgt spid="15"/>
                                            </p:tgtEl>
                                          </p:cBhvr>
                                        </p:animEffect>
                                      </p:childTnLst>
                                    </p:cTn>
                                  </p:par>
                                </p:childTnLst>
                              </p:cTn>
                            </p:par>
                            <p:par>
                              <p:cTn id="69" fill="hold">
                                <p:stCondLst>
                                  <p:cond delay="500"/>
                                </p:stCondLst>
                                <p:childTnLst>
                                  <p:par>
                                    <p:cTn id="70" presetID="14" presetClass="entr" presetSubtype="10" fill="hold" grpId="0" nodeType="after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randombar(horizontal)">
                                          <p:cBhvr>
                                            <p:cTn id="72"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animBg="1"/>
          <p:bldP spid="8" grpId="0" animBg="1"/>
          <p:bldP spid="9" grpId="0" animBg="1"/>
          <p:bldP spid="10" grpId="0" animBg="1"/>
          <p:bldP spid="11" grpId="0" animBg="1"/>
          <p:bldP spid="12"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5"/>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228600"/>
            <a:ext cx="11287125" cy="634365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3" name="TextBox 2">
            <a:extLst>
              <a:ext uri="{FF2B5EF4-FFF2-40B4-BE49-F238E27FC236}">
                <a16:creationId xmlns:a16="http://schemas.microsoft.com/office/drawing/2014/main" id="{428898E1-E3CA-414E-0545-A04010FD9F22}"/>
              </a:ext>
            </a:extLst>
          </p:cNvPr>
          <p:cNvSpPr txBox="1"/>
          <p:nvPr/>
        </p:nvSpPr>
        <p:spPr>
          <a:xfrm>
            <a:off x="986983" y="258231"/>
            <a:ext cx="10306344" cy="1780204"/>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Đoạn văn thường mở đầu bằng lời khẳng định sự yêu thích của người viết đối với câu chuyện (nêu rõ tên câu chuyện và nếu có thể thì nêu cả tên tác giả).</a:t>
            </a:r>
          </a:p>
        </p:txBody>
      </p:sp>
      <p:sp>
        <p:nvSpPr>
          <p:cNvPr id="4" name="TextBox 3">
            <a:extLst>
              <a:ext uri="{FF2B5EF4-FFF2-40B4-BE49-F238E27FC236}">
                <a16:creationId xmlns:a16="http://schemas.microsoft.com/office/drawing/2014/main" id="{767ABAAC-A883-6B8C-5F6B-68D83630BBC8}"/>
              </a:ext>
            </a:extLst>
          </p:cNvPr>
          <p:cNvSpPr txBox="1"/>
          <p:nvPr/>
        </p:nvSpPr>
        <p:spPr>
          <a:xfrm>
            <a:off x="910783" y="2191806"/>
            <a:ext cx="10306344" cy="1780204"/>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Các câu tiếp theo đưa ra một hoặc nhiều lí do yêu thích câu chuyện (yêu thích chi tiết, nhân vật, cách kết thúc,...), có thể kết hợp với những minh chứng cụ th</a:t>
            </a:r>
            <a:r>
              <a:rPr lang="en-US" sz="2800" dirty="0">
                <a:solidFill>
                  <a:srgbClr val="000000"/>
                </a:solidFill>
                <a:latin typeface="Calibri" panose="020F0502020204030204" pitchFamily="34" charset="0"/>
                <a:cs typeface="Calibri" panose="020F0502020204030204" pitchFamily="34" charset="0"/>
              </a:rPr>
              <a:t>ể</a:t>
            </a:r>
            <a:r>
              <a:rPr lang="vi-VN" sz="2800" dirty="0">
                <a:solidFill>
                  <a:srgbClr val="000000"/>
                </a:solidFill>
                <a:latin typeface="Calibri" panose="020F0502020204030204" pitchFamily="34" charset="0"/>
                <a:cs typeface="Calibri" panose="020F0502020204030204" pitchFamily="34" charset="0"/>
              </a:rPr>
              <a:t>.</a:t>
            </a:r>
          </a:p>
        </p:txBody>
      </p:sp>
      <p:sp>
        <p:nvSpPr>
          <p:cNvPr id="5" name="TextBox 4">
            <a:extLst>
              <a:ext uri="{FF2B5EF4-FFF2-40B4-BE49-F238E27FC236}">
                <a16:creationId xmlns:a16="http://schemas.microsoft.com/office/drawing/2014/main" id="{E3C0C9E7-82FC-E3DE-1E78-D4834E872FA2}"/>
              </a:ext>
            </a:extLst>
          </p:cNvPr>
          <p:cNvSpPr txBox="1"/>
          <p:nvPr/>
        </p:nvSpPr>
        <p:spPr>
          <a:xfrm>
            <a:off x="996508" y="4144431"/>
            <a:ext cx="10306344" cy="1208132"/>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Đoạn văn có thể có câu kết khẳng định một lần nữa sự yêu thích của người viết đối với câu chuyện. </a:t>
            </a:r>
          </a:p>
        </p:txBody>
      </p:sp>
      <p:sp>
        <p:nvSpPr>
          <p:cNvPr id="6" name="TextBox 5">
            <a:extLst>
              <a:ext uri="{FF2B5EF4-FFF2-40B4-BE49-F238E27FC236}">
                <a16:creationId xmlns:a16="http://schemas.microsoft.com/office/drawing/2014/main" id="{F2C35952-285F-689C-B18F-2668CE897BCF}"/>
              </a:ext>
            </a:extLst>
          </p:cNvPr>
          <p:cNvSpPr txBox="1"/>
          <p:nvPr/>
        </p:nvSpPr>
        <p:spPr>
          <a:xfrm>
            <a:off x="986983" y="5478418"/>
            <a:ext cx="10306344" cy="1208132"/>
          </a:xfrm>
          <a:prstGeom prst="roundRect">
            <a:avLst/>
          </a:prstGeom>
          <a:solidFill>
            <a:srgbClr val="CCFFCC"/>
          </a:solidFill>
          <a:ln w="28575">
            <a:solidFill>
              <a:srgbClr val="00B050"/>
            </a:solidFill>
          </a:ln>
        </p:spPr>
        <p:txBody>
          <a:bodyPr wrap="square">
            <a:spAutoFit/>
          </a:bodyPr>
          <a:lstStyle/>
          <a:p>
            <a:pPr marL="457200" indent="-457200" algn="just">
              <a:lnSpc>
                <a:spcPct val="120000"/>
              </a:lnSpc>
              <a:buFont typeface="Wingdings" panose="05000000000000000000" pitchFamily="2" charset="2"/>
              <a:buChar char="Ø"/>
            </a:pPr>
            <a:r>
              <a:rPr lang="vi-VN" sz="2800" dirty="0">
                <a:solidFill>
                  <a:srgbClr val="000000"/>
                </a:solidFill>
                <a:latin typeface="Calibri" panose="020F0502020204030204" pitchFamily="34" charset="0"/>
                <a:cs typeface="Calibri" panose="020F0502020204030204" pitchFamily="34" charset="0"/>
              </a:rPr>
              <a:t> Đoạn văn nên có những từ ngữ, câu văn bộc lộ rõ cảm xúc, sự yêu thích của mình đối với câu chuyện.</a:t>
            </a:r>
          </a:p>
        </p:txBody>
      </p:sp>
    </p:spTree>
    <p:custDataLst>
      <p:tags r:id="rId1"/>
    </p:custDataLst>
    <p:extLst>
      <p:ext uri="{BB962C8B-B14F-4D97-AF65-F5344CB8AC3E}">
        <p14:creationId xmlns:p14="http://schemas.microsoft.com/office/powerpoint/2010/main" val="423744052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552450"/>
            <a:ext cx="11287125" cy="601980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2" name="Picture 1" descr="A picture containing clipart&#10;&#10;Description automatically generated">
            <a:extLst>
              <a:ext uri="{FF2B5EF4-FFF2-40B4-BE49-F238E27FC236}">
                <a16:creationId xmlns:a16="http://schemas.microsoft.com/office/drawing/2014/main" id="{AC07B0C9-9BDB-AC93-D9C1-EA031F128AB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66750" y="2649086"/>
            <a:ext cx="2932319" cy="3275587"/>
          </a:xfrm>
          <a:prstGeom prst="rect">
            <a:avLst/>
          </a:prstGeom>
        </p:spPr>
      </p:pic>
      <p:grpSp>
        <p:nvGrpSpPr>
          <p:cNvPr id="7" name="Group 6">
            <a:extLst>
              <a:ext uri="{FF2B5EF4-FFF2-40B4-BE49-F238E27FC236}">
                <a16:creationId xmlns:a16="http://schemas.microsoft.com/office/drawing/2014/main" id="{9653FB64-147F-E308-195A-5524F5CE33CD}"/>
              </a:ext>
            </a:extLst>
          </p:cNvPr>
          <p:cNvGrpSpPr/>
          <p:nvPr/>
        </p:nvGrpSpPr>
        <p:grpSpPr>
          <a:xfrm>
            <a:off x="3585743" y="2635098"/>
            <a:ext cx="7463743" cy="2975126"/>
            <a:chOff x="647361" y="477443"/>
            <a:chExt cx="8438540" cy="1187014"/>
          </a:xfrm>
        </p:grpSpPr>
        <p:sp>
          <p:nvSpPr>
            <p:cNvPr id="17" name="Rectangle: Rounded Corners 16">
              <a:extLst>
                <a:ext uri="{FF2B5EF4-FFF2-40B4-BE49-F238E27FC236}">
                  <a16:creationId xmlns:a16="http://schemas.microsoft.com/office/drawing/2014/main" id="{DD9A7D54-7D5E-3459-607E-82DF3A66923A}"/>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xmln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8" name="TextBox 17">
              <a:extLst>
                <a:ext uri="{FF2B5EF4-FFF2-40B4-BE49-F238E27FC236}">
                  <a16:creationId xmlns:a16="http://schemas.microsoft.com/office/drawing/2014/main" id="{ADEF5754-56E5-2965-4FC6-0C98BF44DF8F}"/>
                </a:ext>
              </a:extLst>
            </p:cNvPr>
            <p:cNvSpPr txBox="1"/>
            <p:nvPr/>
          </p:nvSpPr>
          <p:spPr>
            <a:xfrm>
              <a:off x="836293" y="548635"/>
              <a:ext cx="8022910" cy="101921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000" b="1" kern="0" dirty="0">
                  <a:solidFill>
                    <a:srgbClr val="000000"/>
                  </a:solidFill>
                  <a:latin typeface="Calibri" panose="020F0502020204030204" pitchFamily="34" charset="0"/>
                  <a:cs typeface="Calibri" panose="020F0502020204030204" pitchFamily="34" charset="0"/>
                  <a:sym typeface="Arial"/>
                </a:rPr>
                <a:t>Khi </a:t>
              </a:r>
              <a:r>
                <a:rPr lang="en-US" sz="4000" b="1" kern="0" dirty="0" err="1">
                  <a:solidFill>
                    <a:srgbClr val="000000"/>
                  </a:solidFill>
                  <a:latin typeface="Calibri" panose="020F0502020204030204" pitchFamily="34" charset="0"/>
                  <a:cs typeface="Calibri" panose="020F0502020204030204" pitchFamily="34" charset="0"/>
                  <a:sym typeface="Arial"/>
                </a:rPr>
                <a:t>viết</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đoạn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văn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nêu</a:t>
              </a:r>
              <a:r>
                <a:rPr lang="en-US" sz="4000" b="1" kern="0" dirty="0">
                  <a:solidFill>
                    <a:srgbClr val="000000"/>
                  </a:solidFill>
                  <a:latin typeface="Calibri" panose="020F0502020204030204" pitchFamily="34" charset="0"/>
                  <a:cs typeface="Calibri" panose="020F0502020204030204" pitchFamily="34" charset="0"/>
                  <a:sym typeface="Arial"/>
                </a:rPr>
                <a:t> ý </a:t>
              </a:r>
              <a:r>
                <a:rPr lang="en-US" sz="4000" b="1" kern="0" dirty="0" err="1">
                  <a:solidFill>
                    <a:srgbClr val="000000"/>
                  </a:solidFill>
                  <a:latin typeface="Calibri" panose="020F0502020204030204" pitchFamily="34" charset="0"/>
                  <a:cs typeface="Calibri" panose="020F0502020204030204" pitchFamily="34" charset="0"/>
                  <a:sym typeface="Arial"/>
                </a:rPr>
                <a:t>kiến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về</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một</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câu</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chuyện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cần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nói</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rõ</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mình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thích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hoặc</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không</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thích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câu</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chuyện</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đó</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và</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giải</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thích</a:t>
              </a:r>
              <a:r>
                <a:rPr lang="en-US" sz="4000" b="1" kern="0" dirty="0">
                  <a:solidFill>
                    <a:srgbClr val="000000"/>
                  </a:solidFill>
                  <a:latin typeface="Calibri" panose="020F0502020204030204" pitchFamily="34" charset="0"/>
                  <a:cs typeface="Calibri" panose="020F0502020204030204" pitchFamily="34" charset="0"/>
                  <a:sym typeface="Arial"/>
                </a:rPr>
                <a:t> </a:t>
              </a:r>
              <a:r>
                <a:rPr lang="en-US" sz="4000" b="1" kern="0" dirty="0" err="1">
                  <a:solidFill>
                    <a:srgbClr val="000000"/>
                  </a:solidFill>
                  <a:latin typeface="Calibri" panose="020F0502020204030204" pitchFamily="34" charset="0"/>
                  <a:cs typeface="Calibri" panose="020F0502020204030204" pitchFamily="34" charset="0"/>
                  <a:sym typeface="Arial"/>
                </a:rPr>
                <a:t>lí</a:t>
              </a:r>
              <a:r>
                <a:rPr lang="en-US" sz="4000" b="1" kern="0" dirty="0">
                  <a:solidFill>
                    <a:srgbClr val="000000"/>
                  </a:solidFill>
                  <a:latin typeface="Calibri" panose="020F0502020204030204" pitchFamily="34" charset="0"/>
                  <a:cs typeface="Calibri" panose="020F0502020204030204" pitchFamily="34" charset="0"/>
                  <a:sym typeface="Arial"/>
                </a:rPr>
                <a:t> do.</a:t>
              </a:r>
              <a:endParaRPr kumimoji="0" lang="vi-VN" sz="40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pic>
        <p:nvPicPr>
          <p:cNvPr id="19" name="Picture 18">
            <a:extLst>
              <a:ext uri="{FF2B5EF4-FFF2-40B4-BE49-F238E27FC236}">
                <a16:creationId xmlns:a16="http://schemas.microsoft.com/office/drawing/2014/main" id="{0DBC4CA3-1BA9-61E0-B512-C7EBD708B50F}"/>
              </a:ext>
            </a:extLst>
          </p:cNvPr>
          <p:cNvPicPr>
            <a:picLocks noChangeAspect="1"/>
          </p:cNvPicPr>
          <p:nvPr/>
        </p:nvPicPr>
        <p:blipFill>
          <a:blip r:embed="rId7"/>
          <a:stretch>
            <a:fillRect/>
          </a:stretch>
        </p:blipFill>
        <p:spPr>
          <a:xfrm>
            <a:off x="2820604" y="724221"/>
            <a:ext cx="7388992" cy="1390008"/>
          </a:xfrm>
          <a:prstGeom prst="rect">
            <a:avLst/>
          </a:prstGeom>
        </p:spPr>
      </p:pic>
    </p:spTree>
    <p:custDataLst>
      <p:tags r:id="rId1"/>
    </p:custDataLst>
    <p:extLst>
      <p:ext uri="{BB962C8B-B14F-4D97-AF65-F5344CB8AC3E}">
        <p14:creationId xmlns:p14="http://schemas.microsoft.com/office/powerpoint/2010/main" val="119485547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5FAAA43-2299-445B-A091-83ED11FEB8CB}"/>
              </a:ext>
            </a:extLst>
          </p:cNvPr>
          <p:cNvPicPr>
            <a:picLocks noChangeAspect="1"/>
          </p:cNvPicPr>
          <p:nvPr/>
        </p:nvPicPr>
        <p:blipFill>
          <a:blip r:embed="rId6"/>
          <a:stretch>
            <a:fillRect/>
          </a:stretch>
        </p:blipFill>
        <p:spPr>
          <a:xfrm>
            <a:off x="14514" y="-56512"/>
            <a:ext cx="12192000" cy="7143112"/>
          </a:xfrm>
          <a:prstGeom prst="rect">
            <a:avLst/>
          </a:prstGeom>
        </p:spPr>
      </p:pic>
      <p:pic>
        <p:nvPicPr>
          <p:cNvPr id="9" name="Picture 8">
            <a:extLst>
              <a:ext uri="{FF2B5EF4-FFF2-40B4-BE49-F238E27FC236}">
                <a16:creationId xmlns:a16="http://schemas.microsoft.com/office/drawing/2014/main" id="{6A0050C3-129F-4581-B9AF-9E91E1F530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10707" y="2673421"/>
            <a:ext cx="2622056" cy="4254153"/>
          </a:xfrm>
          <a:prstGeom prst="rect">
            <a:avLst/>
          </a:prstGeom>
        </p:spPr>
      </p:pic>
      <p:pic>
        <p:nvPicPr>
          <p:cNvPr id="10" name="Picture 9">
            <a:extLst>
              <a:ext uri="{FF2B5EF4-FFF2-40B4-BE49-F238E27FC236}">
                <a16:creationId xmlns:a16="http://schemas.microsoft.com/office/drawing/2014/main" id="{2A549ADE-88AE-4B75-814E-ED1EE4EFA71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01037" y="2974305"/>
            <a:ext cx="1669197" cy="3560760"/>
          </a:xfrm>
          <a:prstGeom prst="rect">
            <a:avLst/>
          </a:prstGeom>
        </p:spPr>
      </p:pic>
      <p:pic>
        <p:nvPicPr>
          <p:cNvPr id="14" name="Picture 13">
            <a:extLst>
              <a:ext uri="{FF2B5EF4-FFF2-40B4-BE49-F238E27FC236}">
                <a16:creationId xmlns:a16="http://schemas.microsoft.com/office/drawing/2014/main" id="{AE2E4946-5B37-42DC-BB04-A0599550A6FD}"/>
              </a:ext>
            </a:extLst>
          </p:cNvPr>
          <p:cNvPicPr>
            <a:picLocks noChangeAspect="1"/>
          </p:cNvPicPr>
          <p:nvPr/>
        </p:nvPicPr>
        <p:blipFill rotWithShape="1">
          <a:blip r:embed="rId9">
            <a:extLst>
              <a:ext uri="{28A0092B-C50C-407E-A947-70E740481C1C}">
                <a14:useLocalDpi xmlns:a14="http://schemas.microsoft.com/office/drawing/2010/main" val="0"/>
              </a:ext>
            </a:extLst>
          </a:blip>
          <a:srcRect b="7857"/>
          <a:stretch/>
        </p:blipFill>
        <p:spPr>
          <a:xfrm>
            <a:off x="1088322" y="3535499"/>
            <a:ext cx="863973" cy="1273743"/>
          </a:xfrm>
          <a:prstGeom prst="rect">
            <a:avLst/>
          </a:prstGeom>
        </p:spPr>
      </p:pic>
      <p:pic>
        <p:nvPicPr>
          <p:cNvPr id="16" name="Picture 15">
            <a:extLst>
              <a:ext uri="{FF2B5EF4-FFF2-40B4-BE49-F238E27FC236}">
                <a16:creationId xmlns:a16="http://schemas.microsoft.com/office/drawing/2014/main" id="{288FF9D9-B392-4EBD-8A2F-06BE7154EC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88535" y="103762"/>
            <a:ext cx="2143125" cy="3810000"/>
          </a:xfrm>
          <a:prstGeom prst="rect">
            <a:avLst/>
          </a:prstGeom>
        </p:spPr>
      </p:pic>
      <p:pic>
        <p:nvPicPr>
          <p:cNvPr id="17" name="hyperfun-by-kevin-macleod-from-filmmusic-io">
            <a:hlinkClick r:id="" action="ppaction://media"/>
            <a:extLst>
              <a:ext uri="{FF2B5EF4-FFF2-40B4-BE49-F238E27FC236}">
                <a16:creationId xmlns:a16="http://schemas.microsoft.com/office/drawing/2014/main" id="{8E8C632B-57F9-44FC-9D11-40629D2314A2}"/>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243682" y="7008379"/>
            <a:ext cx="487363" cy="487363"/>
          </a:xfrm>
          <a:prstGeom prst="rect">
            <a:avLst/>
          </a:prstGeom>
        </p:spPr>
      </p:pic>
      <p:grpSp>
        <p:nvGrpSpPr>
          <p:cNvPr id="2" name="Group 1">
            <a:extLst>
              <a:ext uri="{FF2B5EF4-FFF2-40B4-BE49-F238E27FC236}">
                <a16:creationId xmlns:a16="http://schemas.microsoft.com/office/drawing/2014/main" id="{0A4C2C8C-D1EE-B40D-8D0C-6E040E107FC5}"/>
              </a:ext>
            </a:extLst>
          </p:cNvPr>
          <p:cNvGrpSpPr/>
          <p:nvPr/>
        </p:nvGrpSpPr>
        <p:grpSpPr>
          <a:xfrm>
            <a:off x="3916017" y="848974"/>
            <a:ext cx="5704431" cy="1940731"/>
            <a:chOff x="9220010" y="433393"/>
            <a:chExt cx="2404542" cy="1475341"/>
          </a:xfrm>
        </p:grpSpPr>
        <p:sp>
          <p:nvSpPr>
            <p:cNvPr id="3" name="Speech Bubble: Rectangle with Corners Rounded 2">
              <a:extLst>
                <a:ext uri="{FF2B5EF4-FFF2-40B4-BE49-F238E27FC236}">
                  <a16:creationId xmlns:a16="http://schemas.microsoft.com/office/drawing/2014/main" id="{431EE682-D9B5-413E-D75E-16DD69CC7A07}"/>
                </a:ext>
              </a:extLst>
            </p:cNvPr>
            <p:cNvSpPr/>
            <p:nvPr/>
          </p:nvSpPr>
          <p:spPr>
            <a:xfrm>
              <a:off x="9251003" y="433393"/>
              <a:ext cx="2373549" cy="1475341"/>
            </a:xfrm>
            <a:prstGeom prst="wedgeRoundRectCallout">
              <a:avLst>
                <a:gd name="adj1" fmla="val -44962"/>
                <a:gd name="adj2" fmla="val 67647"/>
                <a:gd name="adj3" fmla="val 1666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8" name="TextBox 7">
              <a:extLst>
                <a:ext uri="{FF2B5EF4-FFF2-40B4-BE49-F238E27FC236}">
                  <a16:creationId xmlns:a16="http://schemas.microsoft.com/office/drawing/2014/main" id="{A9FEA061-99AE-FF01-9609-75A3E5A95197}"/>
                </a:ext>
              </a:extLst>
            </p:cNvPr>
            <p:cNvSpPr txBox="1"/>
            <p:nvPr/>
          </p:nvSpPr>
          <p:spPr>
            <a:xfrm>
              <a:off x="9220010" y="576492"/>
              <a:ext cx="2373549" cy="1193253"/>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Cảm</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ơn</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các</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bạn</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đã</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giúp</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mình</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hoàn</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thành</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các</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thử</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thách</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để</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mang</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bánh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được</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tới</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cho</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32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grpSp>
    </p:spTree>
    <p:custDataLst>
      <p:tags r:id="rId1"/>
    </p:custDataLst>
    <p:extLst>
      <p:ext uri="{BB962C8B-B14F-4D97-AF65-F5344CB8AC3E}">
        <p14:creationId xmlns:p14="http://schemas.microsoft.com/office/powerpoint/2010/main" val="1283212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500" fill="hold"/>
                                        <p:tgtEl>
                                          <p:spTgt spid="2"/>
                                        </p:tgtEl>
                                        <p:attrNameLst>
                                          <p:attrName>ppt_w</p:attrName>
                                        </p:attrNameLst>
                                      </p:cBhvr>
                                      <p:tavLst>
                                        <p:tav tm="0">
                                          <p:val>
                                            <p:strVal val="#ppt_w+.3"/>
                                          </p:val>
                                        </p:tav>
                                        <p:tav tm="100000">
                                          <p:val>
                                            <p:strVal val="#ppt_w"/>
                                          </p:val>
                                        </p:tav>
                                      </p:tavLst>
                                    </p:anim>
                                    <p:anim calcmode="lin" valueType="num">
                                      <p:cBhvr>
                                        <p:cTn id="22" dur="1500" fill="hold"/>
                                        <p:tgtEl>
                                          <p:spTgt spid="2"/>
                                        </p:tgtEl>
                                        <p:attrNameLst>
                                          <p:attrName>ppt_h</p:attrName>
                                        </p:attrNameLst>
                                      </p:cBhvr>
                                      <p:tavLst>
                                        <p:tav tm="0">
                                          <p:val>
                                            <p:strVal val="#ppt_h"/>
                                          </p:val>
                                        </p:tav>
                                        <p:tav tm="100000">
                                          <p:val>
                                            <p:strVal val="#ppt_h"/>
                                          </p:val>
                                        </p:tav>
                                      </p:tavLst>
                                    </p:anim>
                                    <p:animEffect transition="in" filter="fade">
                                      <p:cBhvr>
                                        <p:cTn id="23" dur="1500"/>
                                        <p:tgtEl>
                                          <p:spTgt spid="2"/>
                                        </p:tgtEl>
                                      </p:cBhvr>
                                    </p:animEffect>
                                  </p:childTnLst>
                                  <p:subTnLst>
                                    <p:audio>
                                      <p:cMediaNode>
                                        <p:cTn display="0" masterRel="sameClick">
                                          <p:stCondLst>
                                            <p:cond evt="begin" delay="0">
                                              <p:tn val="19"/>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4" fill="hold" display="0">
                  <p:stCondLst>
                    <p:cond delay="indefinite"/>
                  </p:stCondLst>
                  <p:endCondLst>
                    <p:cond evt="onStopAudio" delay="0">
                      <p:tgtEl>
                        <p:sldTgt/>
                      </p:tgtEl>
                    </p:cond>
                  </p:endCondLst>
                </p:cTn>
                <p:tgtEl>
                  <p:spTgt spid="1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E8491B93-1B81-A461-13AB-F9D027729F68}"/>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200" dirty="0" err="1">
                <a:solidFill>
                  <a:prstClr val="black"/>
                </a:solidFill>
                <a:latin typeface="Calibri" panose="020F0502020204030204" pitchFamily="34" charset="0"/>
                <a:cs typeface="Calibri" panose="020F0502020204030204" pitchFamily="34" charset="0"/>
              </a:rPr>
              <a:t>Về</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nhà</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các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em</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thuộc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ghi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nhớ</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trong</a:t>
            </a:r>
            <a:r>
              <a:rPr lang="en-US" sz="3200" dirty="0">
                <a:solidFill>
                  <a:prstClr val="black"/>
                </a:solidFill>
                <a:latin typeface="Calibri" panose="020F0502020204030204" pitchFamily="34" charset="0"/>
                <a:cs typeface="Calibri" panose="020F0502020204030204" pitchFamily="34" charset="0"/>
              </a:rPr>
              <a:t> SGK</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4" name="Picture 13">
            <a:extLst>
              <a:ext uri="{FF2B5EF4-FFF2-40B4-BE49-F238E27FC236}">
                <a16:creationId xmlns:a16="http://schemas.microsoft.com/office/drawing/2014/main" id="{20CF4AAD-5E5E-EEDA-0A45-95C4DA022C9B}"/>
              </a:ext>
            </a:extLst>
          </p:cNvPr>
          <p:cNvPicPr>
            <a:picLocks noChangeAspect="1"/>
          </p:cNvPicPr>
          <p:nvPr/>
        </p:nvPicPr>
        <p:blipFill>
          <a:blip r:embed="rId5"/>
          <a:stretch>
            <a:fillRect/>
          </a:stretch>
        </p:blipFill>
        <p:spPr>
          <a:xfrm rot="737208" flipH="1">
            <a:off x="964760" y="1974806"/>
            <a:ext cx="919996" cy="919996"/>
          </a:xfrm>
          <a:prstGeom prst="rect">
            <a:avLst/>
          </a:prstGeom>
        </p:spPr>
      </p:pic>
      <p:sp>
        <p:nvSpPr>
          <p:cNvPr id="15" name="TextBox 14">
            <a:extLst>
              <a:ext uri="{FF2B5EF4-FFF2-40B4-BE49-F238E27FC236}">
                <a16:creationId xmlns:a16="http://schemas.microsoft.com/office/drawing/2014/main" id="{6B5BA57D-5EFD-93CF-21D7-E56A207880BB}"/>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200" noProof="0" dirty="0" err="1">
                <a:solidFill>
                  <a:prstClr val="black"/>
                </a:solidFill>
                <a:latin typeface="Calibri" panose="020F0502020204030204" pitchFamily="34" charset="0"/>
                <a:cs typeface="Calibri" panose="020F0502020204030204" pitchFamily="34" charset="0"/>
              </a:rPr>
              <a:t>Đọc</a:t>
            </a:r>
            <a:r>
              <a:rPr lang="en-US" sz="3200" noProof="0" dirty="0">
                <a:solidFill>
                  <a:prstClr val="black"/>
                </a:solidFill>
                <a:latin typeface="Calibri" panose="020F0502020204030204" pitchFamily="34" charset="0"/>
                <a:cs typeface="Calibri" panose="020F0502020204030204" pitchFamily="34" charset="0"/>
              </a:rPr>
              <a:t> </a:t>
            </a:r>
            <a:r>
              <a:rPr lang="en-US" sz="3200" noProof="0" dirty="0" err="1">
                <a:solidFill>
                  <a:prstClr val="black"/>
                </a:solidFill>
                <a:latin typeface="Calibri" panose="020F0502020204030204" pitchFamily="34" charset="0"/>
                <a:cs typeface="Calibri" panose="020F0502020204030204" pitchFamily="34" charset="0"/>
              </a:rPr>
              <a:t>trước</a:t>
            </a:r>
            <a:r>
              <a:rPr lang="en-US" sz="3200" noProof="0" dirty="0">
                <a:solidFill>
                  <a:prstClr val="black"/>
                </a:solidFill>
                <a:latin typeface="Calibri" panose="020F0502020204030204" pitchFamily="34" charset="0"/>
                <a:cs typeface="Calibri" panose="020F0502020204030204" pitchFamily="34" charset="0"/>
              </a:rPr>
              <a:t> </a:t>
            </a:r>
            <a:r>
              <a:rPr lang="en-US" sz="3200" noProof="0" dirty="0" err="1">
                <a:solidFill>
                  <a:prstClr val="black"/>
                </a:solidFill>
                <a:latin typeface="Calibri" panose="020F0502020204030204" pitchFamily="34" charset="0"/>
                <a:cs typeface="Calibri" panose="020F0502020204030204" pitchFamily="34" charset="0"/>
              </a:rPr>
              <a:t>bài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Tìm</a:t>
            </a:r>
            <a:r>
              <a:rPr lang="en-US" sz="3200" dirty="0">
                <a:solidFill>
                  <a:prstClr val="black"/>
                </a:solidFill>
                <a:latin typeface="Calibri" panose="020F0502020204030204" pitchFamily="34" charset="0"/>
                <a:cs typeface="Calibri" panose="020F0502020204030204" pitchFamily="34" charset="0"/>
              </a:rPr>
              <a:t> ý </a:t>
            </a:r>
            <a:r>
              <a:rPr lang="en-US" sz="3200" dirty="0" err="1">
                <a:solidFill>
                  <a:prstClr val="black"/>
                </a:solidFill>
                <a:latin typeface="Calibri" panose="020F0502020204030204" pitchFamily="34" charset="0"/>
                <a:cs typeface="Calibri" panose="020F0502020204030204" pitchFamily="34" charset="0"/>
              </a:rPr>
              <a:t>cho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đoạn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văn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nêu</a:t>
            </a:r>
            <a:r>
              <a:rPr lang="en-US" sz="3200" dirty="0">
                <a:solidFill>
                  <a:prstClr val="black"/>
                </a:solidFill>
                <a:latin typeface="Calibri" panose="020F0502020204030204" pitchFamily="34" charset="0"/>
                <a:cs typeface="Calibri" panose="020F0502020204030204" pitchFamily="34" charset="0"/>
              </a:rPr>
              <a:t> ý </a:t>
            </a:r>
            <a:r>
              <a:rPr lang="en-US" sz="3200" dirty="0" err="1">
                <a:solidFill>
                  <a:prstClr val="black"/>
                </a:solidFill>
                <a:latin typeface="Calibri" panose="020F0502020204030204" pitchFamily="34" charset="0"/>
                <a:cs typeface="Calibri" panose="020F0502020204030204" pitchFamily="34" charset="0"/>
              </a:rPr>
              <a:t>kiến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trang</a:t>
            </a:r>
            <a:r>
              <a:rPr lang="en-US" sz="3200" dirty="0">
                <a:solidFill>
                  <a:prstClr val="black"/>
                </a:solidFill>
                <a:latin typeface="Calibri" panose="020F0502020204030204" pitchFamily="34" charset="0"/>
                <a:cs typeface="Calibri" panose="020F0502020204030204" pitchFamily="34" charset="0"/>
              </a:rPr>
              <a:t> 19</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327799B4-128A-D084-F79F-F3877745E70E}"/>
              </a:ext>
            </a:extLst>
          </p:cNvPr>
          <p:cNvPicPr>
            <a:picLocks noChangeAspect="1"/>
          </p:cNvPicPr>
          <p:nvPr/>
        </p:nvPicPr>
        <p:blipFill>
          <a:blip r:embed="rId5"/>
          <a:stretch>
            <a:fillRect/>
          </a:stretch>
        </p:blipFill>
        <p:spPr>
          <a:xfrm rot="737208" flipH="1">
            <a:off x="964760" y="2955818"/>
            <a:ext cx="919996" cy="919996"/>
          </a:xfrm>
          <a:prstGeom prst="rect">
            <a:avLst/>
          </a:prstGeom>
        </p:spPr>
      </p:pic>
      <p:pic>
        <p:nvPicPr>
          <p:cNvPr id="22" name="Picture 21">
            <a:extLst>
              <a:ext uri="{FF2B5EF4-FFF2-40B4-BE49-F238E27FC236}">
                <a16:creationId xmlns:a16="http://schemas.microsoft.com/office/drawing/2014/main" id="{4501A3C9-02EE-1A0D-4A47-DB32CFAD61F9}"/>
              </a:ext>
            </a:extLst>
          </p:cNvPr>
          <p:cNvPicPr>
            <a:picLocks noChangeAspect="1"/>
          </p:cNvPicPr>
          <p:nvPr/>
        </p:nvPicPr>
        <p:blipFill>
          <a:blip r:embed="rId6"/>
          <a:stretch>
            <a:fillRect/>
          </a:stretch>
        </p:blipFill>
        <p:spPr>
          <a:xfrm>
            <a:off x="3008254" y="740266"/>
            <a:ext cx="6090432" cy="1018120"/>
          </a:xfrm>
          <a:prstGeom prst="rect">
            <a:avLst/>
          </a:prstGeom>
        </p:spPr>
      </p:pic>
    </p:spTree>
    <p:custDataLst>
      <p:tags r:id="rId1"/>
    </p:custDataLst>
    <p:extLst>
      <p:ext uri="{BB962C8B-B14F-4D97-AF65-F5344CB8AC3E}">
        <p14:creationId xmlns:p14="http://schemas.microsoft.com/office/powerpoint/2010/main" val="3117934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wipe(left)">
                                      <p:cBhvr>
                                        <p:cTn id="11" dur="500"/>
                                        <p:tgtEl>
                                          <p:spTgt spid="12">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wipe(left)">
                                      <p:cBhvr>
                                        <p:cTn id="19"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15"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089114" y="-586602"/>
            <a:ext cx="4876800" cy="2544803"/>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40183" y="-6927"/>
            <a:ext cx="4156455" cy="2629902"/>
          </a:xfrm>
          <a:prstGeom prst="rect">
            <a:avLst/>
          </a:prstGeom>
        </p:spPr>
      </p:pic>
      <p:pic>
        <p:nvPicPr>
          <p:cNvPr id="5" name="Picture 5"/>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40183" y="4887221"/>
            <a:ext cx="3492195" cy="2755659"/>
          </a:xfrm>
          <a:prstGeom prst="rect">
            <a:avLst/>
          </a:prstGeom>
        </p:spPr>
      </p:pic>
      <p:pic>
        <p:nvPicPr>
          <p:cNvPr id="6"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550179" y="4699000"/>
            <a:ext cx="3646591" cy="2287407"/>
          </a:xfrm>
          <a:prstGeom prst="rect">
            <a:avLst/>
          </a:prstGeom>
        </p:spPr>
      </p:pic>
      <p:pic>
        <p:nvPicPr>
          <p:cNvPr id="7" name="Picture 6">
            <a:extLst>
              <a:ext uri="{FF2B5EF4-FFF2-40B4-BE49-F238E27FC236}">
                <a16:creationId xmlns:a16="http://schemas.microsoft.com/office/drawing/2014/main" id="{8798B916-84D1-D493-3E40-C7DBC1462280}"/>
              </a:ext>
            </a:extLst>
          </p:cNvPr>
          <p:cNvPicPr>
            <a:picLocks noChangeAspect="1"/>
          </p:cNvPicPr>
          <p:nvPr/>
        </p:nvPicPr>
        <p:blipFill>
          <a:blip r:embed="rId13"/>
          <a:stretch>
            <a:fillRect/>
          </a:stretch>
        </p:blipFill>
        <p:spPr>
          <a:xfrm>
            <a:off x="652815" y="1630516"/>
            <a:ext cx="10906689" cy="3779848"/>
          </a:xfrm>
          <a:prstGeom prst="rect">
            <a:avLst/>
          </a:prstGeom>
        </p:spPr>
      </p:pic>
      <p:pic>
        <p:nvPicPr>
          <p:cNvPr id="3" name="Chicken Dance">
            <a:hlinkClick r:id="" action="ppaction://media"/>
            <a:extLst>
              <a:ext uri="{FF2B5EF4-FFF2-40B4-BE49-F238E27FC236}">
                <a16:creationId xmlns:a16="http://schemas.microsoft.com/office/drawing/2014/main" id="{7814A150-5221-B436-A2FC-A5FD5697917A}"/>
              </a:ext>
            </a:extLst>
          </p:cNvPr>
          <p:cNvPicPr>
            <a:picLocks noChangeAspect="1"/>
          </p:cNvPicPr>
          <p:nvPr>
            <a:videoFile r:link="rId3"/>
            <p:extLst>
              <p:ext uri="{DAA4B4D4-6D71-4841-9C94-3DE7FCFB9230}">
                <p14:media xmlns:p14="http://schemas.microsoft.com/office/powerpoint/2010/main" r:embed="rId2"/>
              </p:ext>
            </p:extLst>
          </p:nvPr>
        </p:nvPicPr>
        <p:blipFill>
          <a:blip r:embed="rId14"/>
          <a:stretch>
            <a:fillRect/>
          </a:stretch>
        </p:blipFill>
        <p:spPr>
          <a:xfrm>
            <a:off x="98425" y="98425"/>
            <a:ext cx="12192000" cy="6858000"/>
          </a:xfrm>
          <a:prstGeom prst="rect">
            <a:avLst/>
          </a:prstGeom>
        </p:spPr>
      </p:pic>
    </p:spTree>
    <p:custDataLst>
      <p:tags r:id="rId1"/>
    </p:custDataLst>
    <p:extLst>
      <p:ext uri="{BB962C8B-B14F-4D97-AF65-F5344CB8AC3E}">
        <p14:creationId xmlns:p14="http://schemas.microsoft.com/office/powerpoint/2010/main" val="31404503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672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3"/>
                </p:tgtEl>
              </p:cMediaNode>
            </p:video>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9DBCFFAD-B0F0-5E8A-FCEC-32BEE2251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9AE061A5-96C2-D980-A54B-4C6F1C1FB49F}"/>
              </a:ext>
            </a:extLst>
          </p:cNvPr>
          <p:cNvPicPr>
            <a:picLocks noChangeAspect="1"/>
          </p:cNvPicPr>
          <p:nvPr/>
        </p:nvPicPr>
        <p:blipFill>
          <a:blip r:embed="rId4"/>
          <a:stretch>
            <a:fillRect/>
          </a:stretch>
        </p:blipFill>
        <p:spPr>
          <a:xfrm>
            <a:off x="8675642" y="3004145"/>
            <a:ext cx="2234055" cy="2921023"/>
          </a:xfrm>
          <a:prstGeom prst="rect">
            <a:avLst/>
          </a:prstGeom>
        </p:spPr>
      </p:pic>
      <p:pic>
        <p:nvPicPr>
          <p:cNvPr id="7" name="Picture 6">
            <a:extLst>
              <a:ext uri="{FF2B5EF4-FFF2-40B4-BE49-F238E27FC236}">
                <a16:creationId xmlns:a16="http://schemas.microsoft.com/office/drawing/2014/main" id="{305CFC8A-6CA3-BCA2-A298-F1AB3999EA73}"/>
              </a:ext>
            </a:extLst>
          </p:cNvPr>
          <p:cNvPicPr>
            <a:picLocks noChangeAspect="1"/>
          </p:cNvPicPr>
          <p:nvPr/>
        </p:nvPicPr>
        <p:blipFill>
          <a:blip r:embed="rId5"/>
          <a:stretch>
            <a:fillRect/>
          </a:stretch>
        </p:blipFill>
        <p:spPr>
          <a:xfrm>
            <a:off x="1275489" y="3144957"/>
            <a:ext cx="1975893" cy="2921023"/>
          </a:xfrm>
          <a:prstGeom prst="rect">
            <a:avLst/>
          </a:prstGeom>
        </p:spPr>
      </p:pic>
      <p:pic>
        <p:nvPicPr>
          <p:cNvPr id="11" name="Picture 10">
            <a:extLst>
              <a:ext uri="{FF2B5EF4-FFF2-40B4-BE49-F238E27FC236}">
                <a16:creationId xmlns:a16="http://schemas.microsoft.com/office/drawing/2014/main" id="{8DC6D4BF-5EB8-0A47-D8C6-4DDC92A55283}"/>
              </a:ext>
            </a:extLst>
          </p:cNvPr>
          <p:cNvPicPr>
            <a:picLocks noChangeAspect="1"/>
          </p:cNvPicPr>
          <p:nvPr/>
        </p:nvPicPr>
        <p:blipFill>
          <a:blip r:embed="rId6"/>
          <a:stretch>
            <a:fillRect/>
          </a:stretch>
        </p:blipFill>
        <p:spPr>
          <a:xfrm>
            <a:off x="2948994" y="1134424"/>
            <a:ext cx="6102625" cy="3249450"/>
          </a:xfrm>
          <a:prstGeom prst="rect">
            <a:avLst/>
          </a:prstGeom>
        </p:spPr>
      </p:pic>
    </p:spTree>
    <p:custDataLst>
      <p:tags r:id="rId1"/>
    </p:custDataLst>
    <p:extLst>
      <p:ext uri="{BB962C8B-B14F-4D97-AF65-F5344CB8AC3E}">
        <p14:creationId xmlns:p14="http://schemas.microsoft.com/office/powerpoint/2010/main" val="81215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7D5FA6-0BDA-E2F9-993C-BED43C930C62}"/>
              </a:ext>
            </a:extLst>
          </p:cNvPr>
          <p:cNvPicPr>
            <a:picLocks noChangeAspect="1"/>
          </p:cNvPicPr>
          <p:nvPr/>
        </p:nvPicPr>
        <p:blipFill>
          <a:blip r:embed="rId3"/>
          <a:stretch>
            <a:fillRect/>
          </a:stretch>
        </p:blipFill>
        <p:spPr>
          <a:xfrm>
            <a:off x="117753" y="-395725"/>
            <a:ext cx="12192000" cy="7143112"/>
          </a:xfrm>
          <a:prstGeom prst="rect">
            <a:avLst/>
          </a:prstGeom>
        </p:spPr>
      </p:pic>
      <p:pic>
        <p:nvPicPr>
          <p:cNvPr id="8" name="Picture 7">
            <a:extLst>
              <a:ext uri="{FF2B5EF4-FFF2-40B4-BE49-F238E27FC236}">
                <a16:creationId xmlns:a16="http://schemas.microsoft.com/office/drawing/2014/main" id="{AA5C5203-6C54-5872-5D13-F59DF01FFE4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75093" l="10000" r="92552"/>
                    </a14:imgEffect>
                  </a14:imgLayer>
                </a14:imgProps>
              </a:ext>
              <a:ext uri="{28A0092B-C50C-407E-A947-70E740481C1C}">
                <a14:useLocalDpi xmlns:a14="http://schemas.microsoft.com/office/drawing/2010/main" val="0"/>
              </a:ext>
            </a:extLst>
          </a:blip>
          <a:stretch>
            <a:fillRect/>
          </a:stretch>
        </p:blipFill>
        <p:spPr>
          <a:xfrm>
            <a:off x="2610465" y="-184956"/>
            <a:ext cx="8992890" cy="4996985"/>
          </a:xfrm>
          <a:prstGeom prst="rect">
            <a:avLst/>
          </a:prstGeom>
        </p:spPr>
      </p:pic>
    </p:spTree>
    <p:custDataLst>
      <p:tags r:id="rId1"/>
    </p:custDataLst>
    <p:extLst>
      <p:ext uri="{BB962C8B-B14F-4D97-AF65-F5344CB8AC3E}">
        <p14:creationId xmlns:p14="http://schemas.microsoft.com/office/powerpoint/2010/main" val="8789278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8F73C8-B9C3-4561-84AD-4E24FA0092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10645"/>
          </a:xfrm>
          <a:prstGeom prst="rect">
            <a:avLst/>
          </a:prstGeom>
        </p:spPr>
      </p:pic>
      <p:pic>
        <p:nvPicPr>
          <p:cNvPr id="4" name="Picture 3">
            <a:extLst>
              <a:ext uri="{FF2B5EF4-FFF2-40B4-BE49-F238E27FC236}">
                <a16:creationId xmlns:a16="http://schemas.microsoft.com/office/drawing/2014/main" id="{F62D6F78-0F15-4515-A38C-1E719501E3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9419" y="2611815"/>
            <a:ext cx="1395488" cy="2794928"/>
          </a:xfrm>
          <a:prstGeom prst="rect">
            <a:avLst/>
          </a:prstGeom>
        </p:spPr>
      </p:pic>
      <p:pic>
        <p:nvPicPr>
          <p:cNvPr id="5" name="Picture 4">
            <a:extLst>
              <a:ext uri="{FF2B5EF4-FFF2-40B4-BE49-F238E27FC236}">
                <a16:creationId xmlns:a16="http://schemas.microsoft.com/office/drawing/2014/main" id="{5813443B-AAFA-4022-9369-A4061F9B7B2F}"/>
              </a:ext>
            </a:extLst>
          </p:cNvPr>
          <p:cNvPicPr>
            <a:picLocks noChangeAspect="1"/>
          </p:cNvPicPr>
          <p:nvPr/>
        </p:nvPicPr>
        <p:blipFill rotWithShape="1">
          <a:blip r:embed="rId5">
            <a:extLst>
              <a:ext uri="{28A0092B-C50C-407E-A947-70E740481C1C}">
                <a14:useLocalDpi xmlns:a14="http://schemas.microsoft.com/office/drawing/2010/main" val="0"/>
              </a:ext>
            </a:extLst>
          </a:blip>
          <a:srcRect l="27755" t="13451" r="30402" b="14816"/>
          <a:stretch/>
        </p:blipFill>
        <p:spPr>
          <a:xfrm>
            <a:off x="6420896" y="750599"/>
            <a:ext cx="2600225" cy="4907092"/>
          </a:xfrm>
          <a:prstGeom prst="rect">
            <a:avLst/>
          </a:prstGeom>
        </p:spPr>
      </p:pic>
      <p:grpSp>
        <p:nvGrpSpPr>
          <p:cNvPr id="6" name="Group 5">
            <a:extLst>
              <a:ext uri="{FF2B5EF4-FFF2-40B4-BE49-F238E27FC236}">
                <a16:creationId xmlns:a16="http://schemas.microsoft.com/office/drawing/2014/main" id="{EDAC3FAC-633B-4341-9CB1-CE554697E4B2}"/>
              </a:ext>
            </a:extLst>
          </p:cNvPr>
          <p:cNvGrpSpPr/>
          <p:nvPr/>
        </p:nvGrpSpPr>
        <p:grpSpPr>
          <a:xfrm>
            <a:off x="8689361" y="525586"/>
            <a:ext cx="3038813" cy="1559307"/>
            <a:chOff x="9251003" y="433393"/>
            <a:chExt cx="2451370" cy="1559307"/>
          </a:xfrm>
        </p:grpSpPr>
        <p:sp>
          <p:nvSpPr>
            <p:cNvPr id="7" name="Speech Bubble: Rectangle with Corners Rounded 6">
              <a:extLst>
                <a:ext uri="{FF2B5EF4-FFF2-40B4-BE49-F238E27FC236}">
                  <a16:creationId xmlns:a16="http://schemas.microsoft.com/office/drawing/2014/main" id="{0DB6550E-97F4-463C-88DC-9E65A6305735}"/>
                </a:ext>
              </a:extLst>
            </p:cNvPr>
            <p:cNvSpPr/>
            <p:nvPr/>
          </p:nvSpPr>
          <p:spPr>
            <a:xfrm>
              <a:off x="9251003" y="433393"/>
              <a:ext cx="2373549" cy="1235413"/>
            </a:xfrm>
            <a:prstGeom prst="wedgeRoundRectCallout">
              <a:avLst>
                <a:gd name="adj1" fmla="val -66726"/>
                <a:gd name="adj2" fmla="val 42027"/>
                <a:gd name="adj3" fmla="val 1666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8" name="TextBox 7">
              <a:extLst>
                <a:ext uri="{FF2B5EF4-FFF2-40B4-BE49-F238E27FC236}">
                  <a16:creationId xmlns:a16="http://schemas.microsoft.com/office/drawing/2014/main" id="{9A9563D3-507A-49E8-B0C4-E4F5F3566353}"/>
                </a:ext>
              </a:extLst>
            </p:cNvPr>
            <p:cNvSpPr txBox="1"/>
            <p:nvPr/>
          </p:nvSpPr>
          <p:spPr>
            <a:xfrm>
              <a:off x="9328824" y="607705"/>
              <a:ext cx="2373549" cy="138499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Con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hãy</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đem</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bánh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cho</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nhé</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grpSp>
      <p:grpSp>
        <p:nvGrpSpPr>
          <p:cNvPr id="9" name="Group 8">
            <a:extLst>
              <a:ext uri="{FF2B5EF4-FFF2-40B4-BE49-F238E27FC236}">
                <a16:creationId xmlns:a16="http://schemas.microsoft.com/office/drawing/2014/main" id="{76371BDC-846D-4FCD-914E-594C7FF372FC}"/>
              </a:ext>
            </a:extLst>
          </p:cNvPr>
          <p:cNvGrpSpPr/>
          <p:nvPr/>
        </p:nvGrpSpPr>
        <p:grpSpPr>
          <a:xfrm>
            <a:off x="2815315" y="2350605"/>
            <a:ext cx="2373549" cy="1113817"/>
            <a:chOff x="9164142" y="554989"/>
            <a:chExt cx="2373549" cy="1113817"/>
          </a:xfrm>
        </p:grpSpPr>
        <p:sp>
          <p:nvSpPr>
            <p:cNvPr id="10" name="Speech Bubble: Oval 9">
              <a:extLst>
                <a:ext uri="{FF2B5EF4-FFF2-40B4-BE49-F238E27FC236}">
                  <a16:creationId xmlns:a16="http://schemas.microsoft.com/office/drawing/2014/main" id="{6903D585-D221-43F9-B0AF-928B4E420B37}"/>
                </a:ext>
              </a:extLst>
            </p:cNvPr>
            <p:cNvSpPr/>
            <p:nvPr/>
          </p:nvSpPr>
          <p:spPr>
            <a:xfrm>
              <a:off x="9251003" y="554989"/>
              <a:ext cx="2043391" cy="1113817"/>
            </a:xfrm>
            <a:prstGeom prst="wedgeEllipseCallout">
              <a:avLst>
                <a:gd name="adj1" fmla="val 59905"/>
                <a:gd name="adj2" fmla="val 895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11" name="TextBox 10">
              <a:extLst>
                <a:ext uri="{FF2B5EF4-FFF2-40B4-BE49-F238E27FC236}">
                  <a16:creationId xmlns:a16="http://schemas.microsoft.com/office/drawing/2014/main" id="{3A24E6B0-F37F-4E97-9983-6759ED648E3D}"/>
                </a:ext>
              </a:extLst>
            </p:cNvPr>
            <p:cNvSpPr txBox="1"/>
            <p:nvPr/>
          </p:nvSpPr>
          <p:spPr>
            <a:xfrm>
              <a:off x="9164142" y="789489"/>
              <a:ext cx="2373549" cy="52322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Dạ</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mẹ</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a:t>
              </a:r>
            </a:p>
          </p:txBody>
        </p:sp>
      </p:grpSp>
      <p:grpSp>
        <p:nvGrpSpPr>
          <p:cNvPr id="12" name="Group 11">
            <a:extLst>
              <a:ext uri="{FF2B5EF4-FFF2-40B4-BE49-F238E27FC236}">
                <a16:creationId xmlns:a16="http://schemas.microsoft.com/office/drawing/2014/main" id="{3F21BCCD-FA9E-45CC-AF63-94420AD110B1}"/>
              </a:ext>
            </a:extLst>
          </p:cNvPr>
          <p:cNvGrpSpPr/>
          <p:nvPr/>
        </p:nvGrpSpPr>
        <p:grpSpPr>
          <a:xfrm>
            <a:off x="775252" y="342078"/>
            <a:ext cx="5704431" cy="2004121"/>
            <a:chOff x="9220010" y="433393"/>
            <a:chExt cx="2404542" cy="1523530"/>
          </a:xfrm>
        </p:grpSpPr>
        <p:sp>
          <p:nvSpPr>
            <p:cNvPr id="13" name="Speech Bubble: Rectangle with Corners Rounded 12">
              <a:extLst>
                <a:ext uri="{FF2B5EF4-FFF2-40B4-BE49-F238E27FC236}">
                  <a16:creationId xmlns:a16="http://schemas.microsoft.com/office/drawing/2014/main" id="{76A4EF65-7F3A-478A-BE7A-436BD8FE0B42}"/>
                </a:ext>
              </a:extLst>
            </p:cNvPr>
            <p:cNvSpPr/>
            <p:nvPr/>
          </p:nvSpPr>
          <p:spPr>
            <a:xfrm>
              <a:off x="9251003" y="433393"/>
              <a:ext cx="2373549" cy="1475341"/>
            </a:xfrm>
            <a:prstGeom prst="wedgeRoundRectCallout">
              <a:avLst>
                <a:gd name="adj1" fmla="val 60944"/>
                <a:gd name="adj2" fmla="val -12758"/>
                <a:gd name="adj3" fmla="val 16667"/>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14" name="TextBox 13">
              <a:extLst>
                <a:ext uri="{FF2B5EF4-FFF2-40B4-BE49-F238E27FC236}">
                  <a16:creationId xmlns:a16="http://schemas.microsoft.com/office/drawing/2014/main" id="{03C6E02C-D349-4DA4-B08A-D4ED639F04A7}"/>
                </a:ext>
              </a:extLst>
            </p:cNvPr>
            <p:cNvSpPr txBox="1"/>
            <p:nvPr/>
          </p:nvSpPr>
          <p:spPr>
            <a:xfrm>
              <a:off x="9220010" y="576492"/>
              <a:ext cx="2373549" cy="13804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Trên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đường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đi</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con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sẽ</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gặp</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các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thử</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thách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Hãy</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hoàn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thành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các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thử</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thách</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đó</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để</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tìm</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được</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đường</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đến</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nhà</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bà</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 </a:t>
              </a:r>
              <a:r>
                <a:rPr kumimoji="0" lang="en-US" sz="2800" b="1" i="0" u="none" strike="noStrike" kern="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sym typeface="Arial"/>
                </a:rPr>
                <a:t>nhé</a:t>
              </a:r>
              <a:r>
                <a:rPr kumimoji="0" lang="en-US" sz="28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t>
              </a:r>
            </a:p>
          </p:txBody>
        </p:sp>
      </p:grpSp>
      <p:grpSp>
        <p:nvGrpSpPr>
          <p:cNvPr id="15" name="Group 14">
            <a:extLst>
              <a:ext uri="{FF2B5EF4-FFF2-40B4-BE49-F238E27FC236}">
                <a16:creationId xmlns:a16="http://schemas.microsoft.com/office/drawing/2014/main" id="{3FECE637-9C52-4446-92E8-DE9F3FDF9077}"/>
              </a:ext>
            </a:extLst>
          </p:cNvPr>
          <p:cNvGrpSpPr/>
          <p:nvPr/>
        </p:nvGrpSpPr>
        <p:grpSpPr>
          <a:xfrm>
            <a:off x="2721999" y="3679251"/>
            <a:ext cx="2560179" cy="1436800"/>
            <a:chOff x="9139869" y="674458"/>
            <a:chExt cx="2373549" cy="994348"/>
          </a:xfrm>
        </p:grpSpPr>
        <p:sp>
          <p:nvSpPr>
            <p:cNvPr id="16" name="Speech Bubble: Oval 15">
              <a:extLst>
                <a:ext uri="{FF2B5EF4-FFF2-40B4-BE49-F238E27FC236}">
                  <a16:creationId xmlns:a16="http://schemas.microsoft.com/office/drawing/2014/main" id="{2D147CBA-B8D9-4F09-BF16-1F7FC9318F59}"/>
                </a:ext>
              </a:extLst>
            </p:cNvPr>
            <p:cNvSpPr/>
            <p:nvPr/>
          </p:nvSpPr>
          <p:spPr>
            <a:xfrm>
              <a:off x="9251003" y="674458"/>
              <a:ext cx="2043391" cy="994348"/>
            </a:xfrm>
            <a:prstGeom prst="wedgeEllipseCallout">
              <a:avLst>
                <a:gd name="adj1" fmla="val 64350"/>
                <a:gd name="adj2" fmla="val -24379"/>
              </a:avLst>
            </a:prstGeom>
            <a:solidFill>
              <a:srgbClr val="FFFF00"/>
            </a:solidFill>
            <a:ln w="25400" cap="flat" cmpd="sng" algn="ctr">
              <a:solidFill>
                <a:srgbClr val="5B9BD5">
                  <a:shade val="50000"/>
                </a:srgbClr>
              </a:solid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dirty="0">
                <a:ln>
                  <a:noFill/>
                </a:ln>
                <a:solidFill>
                  <a:srgbClr val="92D050"/>
                </a:solidFill>
                <a:effectLst/>
                <a:uLnTx/>
                <a:uFillTx/>
                <a:latin typeface="Calibri" panose="020F0502020204030204" pitchFamily="34" charset="0"/>
                <a:cs typeface="Calibri" panose="020F0502020204030204" pitchFamily="34" charset="0"/>
                <a:sym typeface="Arial"/>
              </a:endParaRPr>
            </a:p>
          </p:txBody>
        </p:sp>
        <p:sp>
          <p:nvSpPr>
            <p:cNvPr id="17" name="TextBox 16">
              <a:extLst>
                <a:ext uri="{FF2B5EF4-FFF2-40B4-BE49-F238E27FC236}">
                  <a16:creationId xmlns:a16="http://schemas.microsoft.com/office/drawing/2014/main" id="{772A3F98-B773-4D8A-B745-90815DC921D3}"/>
                </a:ext>
              </a:extLst>
            </p:cNvPr>
            <p:cNvSpPr txBox="1"/>
            <p:nvPr/>
          </p:nvSpPr>
          <p:spPr>
            <a:xfrm>
              <a:off x="9139869" y="890921"/>
              <a:ext cx="2373549" cy="66029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Dạ</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con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hiểu</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a:t>
              </a: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Arial"/>
                </a:rPr>
                <a:t>rồi</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Arial"/>
                </a:rPr>
                <a:t> ạ!</a:t>
              </a:r>
            </a:p>
          </p:txBody>
        </p:sp>
      </p:grpSp>
      <p:pic>
        <p:nvPicPr>
          <p:cNvPr id="18" name="Picture 17">
            <a:extLst>
              <a:ext uri="{FF2B5EF4-FFF2-40B4-BE49-F238E27FC236}">
                <a16:creationId xmlns:a16="http://schemas.microsoft.com/office/drawing/2014/main" id="{6AC0ED81-45B9-43E0-96A6-F9E1512BE1B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007623" y="2765715"/>
            <a:ext cx="791936" cy="772931"/>
          </a:xfrm>
          <a:prstGeom prst="rect">
            <a:avLst/>
          </a:prstGeom>
        </p:spPr>
      </p:pic>
      <p:pic>
        <p:nvPicPr>
          <p:cNvPr id="19" name="Picture 18">
            <a:extLst>
              <a:ext uri="{FF2B5EF4-FFF2-40B4-BE49-F238E27FC236}">
                <a16:creationId xmlns:a16="http://schemas.microsoft.com/office/drawing/2014/main" id="{CF8AA267-0F9C-46D0-B42D-1831E94C9D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69913" y="4033438"/>
            <a:ext cx="1425927" cy="1425927"/>
          </a:xfrm>
          <a:prstGeom prst="rect">
            <a:avLst/>
          </a:prstGeom>
        </p:spPr>
      </p:pic>
    </p:spTree>
    <p:custDataLst>
      <p:tags r:id="rId1"/>
    </p:custDataLst>
    <p:extLst>
      <p:ext uri="{BB962C8B-B14F-4D97-AF65-F5344CB8AC3E}">
        <p14:creationId xmlns:p14="http://schemas.microsoft.com/office/powerpoint/2010/main" val="193067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1000"/>
                                  </p:stCondLst>
                                  <p:childTnLst>
                                    <p:set>
                                      <p:cBhvr>
                                        <p:cTn id="20" dur="1" fill="hold">
                                          <p:stCondLst>
                                            <p:cond delay="0"/>
                                          </p:stCondLst>
                                        </p:cTn>
                                        <p:tgtEl>
                                          <p:spTgt spid="6"/>
                                        </p:tgtEl>
                                        <p:attrNameLst>
                                          <p:attrName>style.visibility</p:attrName>
                                        </p:attrNameLst>
                                      </p:cBhvr>
                                      <p:to>
                                        <p:strVal val="visible"/>
                                      </p:to>
                                    </p:set>
                                    <p:anim calcmode="lin" valueType="num">
                                      <p:cBhvr>
                                        <p:cTn id="21" dur="1500" fill="hold"/>
                                        <p:tgtEl>
                                          <p:spTgt spid="6"/>
                                        </p:tgtEl>
                                        <p:attrNameLst>
                                          <p:attrName>ppt_w</p:attrName>
                                        </p:attrNameLst>
                                      </p:cBhvr>
                                      <p:tavLst>
                                        <p:tav tm="0">
                                          <p:val>
                                            <p:strVal val="#ppt_w+.3"/>
                                          </p:val>
                                        </p:tav>
                                        <p:tav tm="100000">
                                          <p:val>
                                            <p:strVal val="#ppt_w"/>
                                          </p:val>
                                        </p:tav>
                                      </p:tavLst>
                                    </p:anim>
                                    <p:anim calcmode="lin" valueType="num">
                                      <p:cBhvr>
                                        <p:cTn id="22" dur="1500" fill="hold"/>
                                        <p:tgtEl>
                                          <p:spTgt spid="6"/>
                                        </p:tgtEl>
                                        <p:attrNameLst>
                                          <p:attrName>ppt_h</p:attrName>
                                        </p:attrNameLst>
                                      </p:cBhvr>
                                      <p:tavLst>
                                        <p:tav tm="0">
                                          <p:val>
                                            <p:strVal val="#ppt_h"/>
                                          </p:val>
                                        </p:tav>
                                        <p:tav tm="100000">
                                          <p:val>
                                            <p:strVal val="#ppt_h"/>
                                          </p:val>
                                        </p:tav>
                                      </p:tavLst>
                                    </p:anim>
                                    <p:animEffect transition="in" filter="fade">
                                      <p:cBhvr>
                                        <p:cTn id="23" dur="1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250" fill="hold"/>
                                        <p:tgtEl>
                                          <p:spTgt spid="9"/>
                                        </p:tgtEl>
                                        <p:attrNameLst>
                                          <p:attrName>ppt_w</p:attrName>
                                        </p:attrNameLst>
                                      </p:cBhvr>
                                      <p:tavLst>
                                        <p:tav tm="0">
                                          <p:val>
                                            <p:strVal val="#ppt_w+.3"/>
                                          </p:val>
                                        </p:tav>
                                        <p:tav tm="100000">
                                          <p:val>
                                            <p:strVal val="#ppt_w"/>
                                          </p:val>
                                        </p:tav>
                                      </p:tavLst>
                                    </p:anim>
                                    <p:anim calcmode="lin" valueType="num">
                                      <p:cBhvr>
                                        <p:cTn id="29" dur="1250" fill="hold"/>
                                        <p:tgtEl>
                                          <p:spTgt spid="9"/>
                                        </p:tgtEl>
                                        <p:attrNameLst>
                                          <p:attrName>ppt_h</p:attrName>
                                        </p:attrNameLst>
                                      </p:cBhvr>
                                      <p:tavLst>
                                        <p:tav tm="0">
                                          <p:val>
                                            <p:strVal val="#ppt_h"/>
                                          </p:val>
                                        </p:tav>
                                        <p:tav tm="100000">
                                          <p:val>
                                            <p:strVal val="#ppt_h"/>
                                          </p:val>
                                        </p:tav>
                                      </p:tavLst>
                                    </p:anim>
                                    <p:animEffect transition="in" filter="fade">
                                      <p:cBhvr>
                                        <p:cTn id="30" dur="125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500" fill="hold"/>
                                        <p:tgtEl>
                                          <p:spTgt spid="12"/>
                                        </p:tgtEl>
                                        <p:attrNameLst>
                                          <p:attrName>ppt_w</p:attrName>
                                        </p:attrNameLst>
                                      </p:cBhvr>
                                      <p:tavLst>
                                        <p:tav tm="0">
                                          <p:val>
                                            <p:strVal val="#ppt_w+.3"/>
                                          </p:val>
                                        </p:tav>
                                        <p:tav tm="100000">
                                          <p:val>
                                            <p:strVal val="#ppt_w"/>
                                          </p:val>
                                        </p:tav>
                                      </p:tavLst>
                                    </p:anim>
                                    <p:anim calcmode="lin" valueType="num">
                                      <p:cBhvr>
                                        <p:cTn id="36" dur="1500" fill="hold"/>
                                        <p:tgtEl>
                                          <p:spTgt spid="12"/>
                                        </p:tgtEl>
                                        <p:attrNameLst>
                                          <p:attrName>ppt_h</p:attrName>
                                        </p:attrNameLst>
                                      </p:cBhvr>
                                      <p:tavLst>
                                        <p:tav tm="0">
                                          <p:val>
                                            <p:strVal val="#ppt_h"/>
                                          </p:val>
                                        </p:tav>
                                        <p:tav tm="100000">
                                          <p:val>
                                            <p:strVal val="#ppt_h"/>
                                          </p:val>
                                        </p:tav>
                                      </p:tavLst>
                                    </p:anim>
                                    <p:animEffect transition="in" filter="fade">
                                      <p:cBhvr>
                                        <p:cTn id="37" dur="1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1250" fill="hold"/>
                                        <p:tgtEl>
                                          <p:spTgt spid="15"/>
                                        </p:tgtEl>
                                        <p:attrNameLst>
                                          <p:attrName>ppt_w</p:attrName>
                                        </p:attrNameLst>
                                      </p:cBhvr>
                                      <p:tavLst>
                                        <p:tav tm="0">
                                          <p:val>
                                            <p:strVal val="#ppt_w+.3"/>
                                          </p:val>
                                        </p:tav>
                                        <p:tav tm="100000">
                                          <p:val>
                                            <p:strVal val="#ppt_w"/>
                                          </p:val>
                                        </p:tav>
                                      </p:tavLst>
                                    </p:anim>
                                    <p:anim calcmode="lin" valueType="num">
                                      <p:cBhvr>
                                        <p:cTn id="43" dur="1250" fill="hold"/>
                                        <p:tgtEl>
                                          <p:spTgt spid="15"/>
                                        </p:tgtEl>
                                        <p:attrNameLst>
                                          <p:attrName>ppt_h</p:attrName>
                                        </p:attrNameLst>
                                      </p:cBhvr>
                                      <p:tavLst>
                                        <p:tav tm="0">
                                          <p:val>
                                            <p:strVal val="#ppt_h"/>
                                          </p:val>
                                        </p:tav>
                                        <p:tav tm="100000">
                                          <p:val>
                                            <p:strVal val="#ppt_h"/>
                                          </p:val>
                                        </p:tav>
                                      </p:tavLst>
                                    </p:anim>
                                    <p:animEffect transition="in" filter="fade">
                                      <p:cBhvr>
                                        <p:cTn id="44" dur="1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0" name="Picture 6" descr="Cartoon Location PNG, Vector, PSD, and Clipart With Transparent Background  for Free Download | Pngtree">
            <a:extLst>
              <a:ext uri="{FF2B5EF4-FFF2-40B4-BE49-F238E27FC236}">
                <a16:creationId xmlns:a16="http://schemas.microsoft.com/office/drawing/2014/main" id="{273959BF-82F1-44CB-A0C1-1B90449F98E1}"/>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5094775" y="74676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rcRect/>
          <a:stretch/>
        </p:blipFill>
        <p:spPr>
          <a:xfrm>
            <a:off x="4044289" y="2715244"/>
            <a:ext cx="663970"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818751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0" presetClass="path" presetSubtype="0" accel="50000" decel="50000" fill="hold" nodeType="withEffect">
                                  <p:stCondLst>
                                    <p:cond delay="0"/>
                                  </p:stCondLst>
                                  <p:childTnLst>
                                    <p:animMotion origin="layout" path="M -4.375E-6 4.44444E-6 L 0.06224 -0.09005 L 0.12383 -0.01968 L 0.1323 -0.25764 " pathEditMode="relative" rAng="0" ptsTypes="AAAA">
                                      <p:cBhvr>
                                        <p:cTn id="12" dur="2000" fill="hold"/>
                                        <p:tgtEl>
                                          <p:spTgt spid="12"/>
                                        </p:tgtEl>
                                        <p:attrNameLst>
                                          <p:attrName>ppt_x</p:attrName>
                                          <p:attrName>ppt_y</p:attrName>
                                        </p:attrNameLst>
                                      </p:cBhvr>
                                      <p:rCtr x="6615" y="-12894"/>
                                    </p:animMotion>
                                  </p:childTnLst>
                                </p:cTn>
                              </p:par>
                            </p:childTnLst>
                          </p:cTn>
                        </p:par>
                        <p:par>
                          <p:cTn id="13" fill="hold">
                            <p:stCondLst>
                              <p:cond delay="2000"/>
                            </p:stCondLst>
                            <p:childTnLst>
                              <p:par>
                                <p:cTn id="14" presetID="26" presetClass="emph" presetSubtype="0" repeatCount="3000" fill="hold" nodeType="afterEffect">
                                  <p:stCondLst>
                                    <p:cond delay="0"/>
                                  </p:stCondLst>
                                  <p:childTnLst>
                                    <p:animEffect transition="out" filter="fade">
                                      <p:cBhvr>
                                        <p:cTn id="15" dur="500" tmFilter="0, 0; .2, .5; .8, .5; 1, 0"/>
                                        <p:tgtEl>
                                          <p:spTgt spid="10"/>
                                        </p:tgtEl>
                                      </p:cBhvr>
                                    </p:animEffect>
                                    <p:animScale>
                                      <p:cBhvr>
                                        <p:cTn id="16"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sp>
        <p:nvSpPr>
          <p:cNvPr id="42" name="Rectangle: Folded Corner 41">
            <a:extLst>
              <a:ext uri="{FF2B5EF4-FFF2-40B4-BE49-F238E27FC236}">
                <a16:creationId xmlns:a16="http://schemas.microsoft.com/office/drawing/2014/main" id="{69D08C65-11E5-4B60-8EF4-949D601E241F}"/>
              </a:ext>
            </a:extLst>
          </p:cNvPr>
          <p:cNvSpPr/>
          <p:nvPr/>
        </p:nvSpPr>
        <p:spPr>
          <a:xfrm>
            <a:off x="476250" y="666751"/>
            <a:ext cx="11287125" cy="5772150"/>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43" name="Rectangle 3">
            <a:extLst>
              <a:ext uri="{FF2B5EF4-FFF2-40B4-BE49-F238E27FC236}">
                <a16:creationId xmlns:a16="http://schemas.microsoft.com/office/drawing/2014/main" id="{824939CE-8819-4720-9882-F6BD91466700}"/>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333399"/>
              </a:buClr>
              <a:buSzTx/>
              <a:buFontTx/>
              <a:buNone/>
              <a:tabLst/>
              <a:defRPr/>
            </a:pPr>
            <a:endParaRPr kumimoji="0" lang="en-US" altLang="en-US" sz="3200" b="1" i="0" u="none" strike="noStrike" kern="1200" cap="none" spc="0" normalizeH="0" baseline="0" noProof="0" dirty="0">
              <a:ln>
                <a:noFill/>
              </a:ln>
              <a:solidFill>
                <a:srgbClr val="002060"/>
              </a:solidFill>
              <a:effectLst/>
              <a:uLnTx/>
              <a:uFillTx/>
              <a:latin typeface="Calibri"/>
              <a:ea typeface="+mn-ea"/>
              <a:cs typeface="Baloo 2" pitchFamily="2" charset="0"/>
            </a:endParaRPr>
          </a:p>
        </p:txBody>
      </p:sp>
      <p:pic>
        <p:nvPicPr>
          <p:cNvPr id="4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6AB03C13-C3E9-448B-920C-0D1AA5F8C4C5}"/>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6C073F9A-AE89-63B0-F76D-9C0C3D03DA27}"/>
              </a:ext>
            </a:extLst>
          </p:cNvPr>
          <p:cNvGrpSpPr/>
          <p:nvPr/>
        </p:nvGrpSpPr>
        <p:grpSpPr>
          <a:xfrm>
            <a:off x="2172880" y="-94021"/>
            <a:ext cx="10228670" cy="2623140"/>
            <a:chOff x="-646077" y="-154715"/>
            <a:chExt cx="10228670" cy="2623140"/>
          </a:xfrm>
        </p:grpSpPr>
        <p:sp>
          <p:nvSpPr>
            <p:cNvPr id="3" name="Rectangle: Rounded Corners 2">
              <a:extLst>
                <a:ext uri="{FF2B5EF4-FFF2-40B4-BE49-F238E27FC236}">
                  <a16:creationId xmlns:a16="http://schemas.microsoft.com/office/drawing/2014/main" id="{D2ADEFFF-9C79-4078-952F-B1BEEBA88B2A}"/>
                </a:ext>
              </a:extLst>
            </p:cNvPr>
            <p:cNvSpPr/>
            <p:nvPr/>
          </p:nvSpPr>
          <p:spPr>
            <a:xfrm>
              <a:off x="248093" y="577481"/>
              <a:ext cx="8896350" cy="1209675"/>
            </a:xfrm>
            <a:custGeom>
              <a:avLst/>
              <a:gdLst>
                <a:gd name="connsiteX0" fmla="*/ 0 w 8896350"/>
                <a:gd name="connsiteY0" fmla="*/ 201617 h 1209675"/>
                <a:gd name="connsiteX1" fmla="*/ 201617 w 8896350"/>
                <a:gd name="connsiteY1" fmla="*/ 0 h 1209675"/>
                <a:gd name="connsiteX2" fmla="*/ 939865 w 8896350"/>
                <a:gd name="connsiteY2" fmla="*/ 0 h 1209675"/>
                <a:gd name="connsiteX3" fmla="*/ 1593181 w 8896350"/>
                <a:gd name="connsiteY3" fmla="*/ 0 h 1209675"/>
                <a:gd name="connsiteX4" fmla="*/ 2076636 w 8896350"/>
                <a:gd name="connsiteY4" fmla="*/ 0 h 1209675"/>
                <a:gd name="connsiteX5" fmla="*/ 2645021 w 8896350"/>
                <a:gd name="connsiteY5" fmla="*/ 0 h 1209675"/>
                <a:gd name="connsiteX6" fmla="*/ 3128475 w 8896350"/>
                <a:gd name="connsiteY6" fmla="*/ 0 h 1209675"/>
                <a:gd name="connsiteX7" fmla="*/ 3781792 w 8896350"/>
                <a:gd name="connsiteY7" fmla="*/ 0 h 1209675"/>
                <a:gd name="connsiteX8" fmla="*/ 4180315 w 8896350"/>
                <a:gd name="connsiteY8" fmla="*/ 0 h 1209675"/>
                <a:gd name="connsiteX9" fmla="*/ 4748701 w 8896350"/>
                <a:gd name="connsiteY9" fmla="*/ 0 h 1209675"/>
                <a:gd name="connsiteX10" fmla="*/ 5317086 w 8896350"/>
                <a:gd name="connsiteY10" fmla="*/ 0 h 1209675"/>
                <a:gd name="connsiteX11" fmla="*/ 5715609 w 8896350"/>
                <a:gd name="connsiteY11" fmla="*/ 0 h 1209675"/>
                <a:gd name="connsiteX12" fmla="*/ 6114132 w 8896350"/>
                <a:gd name="connsiteY12" fmla="*/ 0 h 1209675"/>
                <a:gd name="connsiteX13" fmla="*/ 6937311 w 8896350"/>
                <a:gd name="connsiteY13" fmla="*/ 0 h 1209675"/>
                <a:gd name="connsiteX14" fmla="*/ 7505697 w 8896350"/>
                <a:gd name="connsiteY14" fmla="*/ 0 h 1209675"/>
                <a:gd name="connsiteX15" fmla="*/ 8694733 w 8896350"/>
                <a:gd name="connsiteY15" fmla="*/ 0 h 1209675"/>
                <a:gd name="connsiteX16" fmla="*/ 8896350 w 8896350"/>
                <a:gd name="connsiteY16" fmla="*/ 201617 h 1209675"/>
                <a:gd name="connsiteX17" fmla="*/ 8896350 w 8896350"/>
                <a:gd name="connsiteY17" fmla="*/ 596773 h 1209675"/>
                <a:gd name="connsiteX18" fmla="*/ 8896350 w 8896350"/>
                <a:gd name="connsiteY18" fmla="*/ 1008058 h 1209675"/>
                <a:gd name="connsiteX19" fmla="*/ 8694733 w 8896350"/>
                <a:gd name="connsiteY19" fmla="*/ 1209675 h 1209675"/>
                <a:gd name="connsiteX20" fmla="*/ 7956485 w 8896350"/>
                <a:gd name="connsiteY20" fmla="*/ 1209675 h 1209675"/>
                <a:gd name="connsiteX21" fmla="*/ 7218237 w 8896350"/>
                <a:gd name="connsiteY21" fmla="*/ 1209675 h 1209675"/>
                <a:gd name="connsiteX22" fmla="*/ 6479990 w 8896350"/>
                <a:gd name="connsiteY22" fmla="*/ 1209675 h 1209675"/>
                <a:gd name="connsiteX23" fmla="*/ 5996535 w 8896350"/>
                <a:gd name="connsiteY23" fmla="*/ 1209675 h 1209675"/>
                <a:gd name="connsiteX24" fmla="*/ 5428150 w 8896350"/>
                <a:gd name="connsiteY24" fmla="*/ 1209675 h 1209675"/>
                <a:gd name="connsiteX25" fmla="*/ 4774833 w 8896350"/>
                <a:gd name="connsiteY25" fmla="*/ 1209675 h 1209675"/>
                <a:gd name="connsiteX26" fmla="*/ 3951654 w 8896350"/>
                <a:gd name="connsiteY26" fmla="*/ 1209675 h 1209675"/>
                <a:gd name="connsiteX27" fmla="*/ 3553131 w 8896350"/>
                <a:gd name="connsiteY27" fmla="*/ 1209675 h 1209675"/>
                <a:gd name="connsiteX28" fmla="*/ 3069677 w 8896350"/>
                <a:gd name="connsiteY28" fmla="*/ 1209675 h 1209675"/>
                <a:gd name="connsiteX29" fmla="*/ 2501291 w 8896350"/>
                <a:gd name="connsiteY29" fmla="*/ 1209675 h 1209675"/>
                <a:gd name="connsiteX30" fmla="*/ 2017837 w 8896350"/>
                <a:gd name="connsiteY30" fmla="*/ 1209675 h 1209675"/>
                <a:gd name="connsiteX31" fmla="*/ 1449452 w 8896350"/>
                <a:gd name="connsiteY31" fmla="*/ 1209675 h 1209675"/>
                <a:gd name="connsiteX32" fmla="*/ 881066 w 8896350"/>
                <a:gd name="connsiteY32" fmla="*/ 1209675 h 1209675"/>
                <a:gd name="connsiteX33" fmla="*/ 201617 w 8896350"/>
                <a:gd name="connsiteY33" fmla="*/ 1209675 h 1209675"/>
                <a:gd name="connsiteX34" fmla="*/ 0 w 8896350"/>
                <a:gd name="connsiteY34" fmla="*/ 1008058 h 1209675"/>
                <a:gd name="connsiteX35" fmla="*/ 0 w 8896350"/>
                <a:gd name="connsiteY35" fmla="*/ 612902 h 1209675"/>
                <a:gd name="connsiteX36" fmla="*/ 0 w 8896350"/>
                <a:gd name="connsiteY36" fmla="*/ 201617 h 120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896350" h="1209675" fill="none" extrusionOk="0">
                  <a:moveTo>
                    <a:pt x="0" y="201617"/>
                  </a:moveTo>
                  <a:cubicBezTo>
                    <a:pt x="2859" y="113913"/>
                    <a:pt x="108575" y="18981"/>
                    <a:pt x="201617" y="0"/>
                  </a:cubicBezTo>
                  <a:cubicBezTo>
                    <a:pt x="481770" y="19041"/>
                    <a:pt x="581323" y="-15472"/>
                    <a:pt x="939865" y="0"/>
                  </a:cubicBezTo>
                  <a:cubicBezTo>
                    <a:pt x="1298407" y="15472"/>
                    <a:pt x="1454614" y="-32055"/>
                    <a:pt x="1593181" y="0"/>
                  </a:cubicBezTo>
                  <a:cubicBezTo>
                    <a:pt x="1731748" y="32055"/>
                    <a:pt x="1894403" y="-6886"/>
                    <a:pt x="2076636" y="0"/>
                  </a:cubicBezTo>
                  <a:cubicBezTo>
                    <a:pt x="2258869" y="6886"/>
                    <a:pt x="2397750" y="-12821"/>
                    <a:pt x="2645021" y="0"/>
                  </a:cubicBezTo>
                  <a:cubicBezTo>
                    <a:pt x="2892292" y="12821"/>
                    <a:pt x="2919436" y="10434"/>
                    <a:pt x="3128475" y="0"/>
                  </a:cubicBezTo>
                  <a:cubicBezTo>
                    <a:pt x="3337514" y="-10434"/>
                    <a:pt x="3511958" y="8942"/>
                    <a:pt x="3781792" y="0"/>
                  </a:cubicBezTo>
                  <a:cubicBezTo>
                    <a:pt x="4051626" y="-8942"/>
                    <a:pt x="4054272" y="-188"/>
                    <a:pt x="4180315" y="0"/>
                  </a:cubicBezTo>
                  <a:cubicBezTo>
                    <a:pt x="4306358" y="188"/>
                    <a:pt x="4519550" y="-4531"/>
                    <a:pt x="4748701" y="0"/>
                  </a:cubicBezTo>
                  <a:cubicBezTo>
                    <a:pt x="4977852" y="4531"/>
                    <a:pt x="5151335" y="-26868"/>
                    <a:pt x="5317086" y="0"/>
                  </a:cubicBezTo>
                  <a:cubicBezTo>
                    <a:pt x="5482837" y="26868"/>
                    <a:pt x="5533056" y="11087"/>
                    <a:pt x="5715609" y="0"/>
                  </a:cubicBezTo>
                  <a:cubicBezTo>
                    <a:pt x="5898162" y="-11087"/>
                    <a:pt x="5967002" y="-18398"/>
                    <a:pt x="6114132" y="0"/>
                  </a:cubicBezTo>
                  <a:cubicBezTo>
                    <a:pt x="6261262" y="18398"/>
                    <a:pt x="6537676" y="36871"/>
                    <a:pt x="6937311" y="0"/>
                  </a:cubicBezTo>
                  <a:cubicBezTo>
                    <a:pt x="7336946" y="-36871"/>
                    <a:pt x="7321282" y="-9052"/>
                    <a:pt x="7505697" y="0"/>
                  </a:cubicBezTo>
                  <a:cubicBezTo>
                    <a:pt x="7690112" y="9052"/>
                    <a:pt x="8251853" y="-6573"/>
                    <a:pt x="8694733" y="0"/>
                  </a:cubicBezTo>
                  <a:cubicBezTo>
                    <a:pt x="8816610" y="9081"/>
                    <a:pt x="8915463" y="71100"/>
                    <a:pt x="8896350" y="201617"/>
                  </a:cubicBezTo>
                  <a:cubicBezTo>
                    <a:pt x="8882782" y="378587"/>
                    <a:pt x="8878835" y="459372"/>
                    <a:pt x="8896350" y="596773"/>
                  </a:cubicBezTo>
                  <a:cubicBezTo>
                    <a:pt x="8913865" y="734174"/>
                    <a:pt x="8887859" y="870308"/>
                    <a:pt x="8896350" y="1008058"/>
                  </a:cubicBezTo>
                  <a:cubicBezTo>
                    <a:pt x="8910083" y="1134080"/>
                    <a:pt x="8812950" y="1192395"/>
                    <a:pt x="8694733" y="1209675"/>
                  </a:cubicBezTo>
                  <a:cubicBezTo>
                    <a:pt x="8533833" y="1239764"/>
                    <a:pt x="8283282" y="1232805"/>
                    <a:pt x="7956485" y="1209675"/>
                  </a:cubicBezTo>
                  <a:cubicBezTo>
                    <a:pt x="7629688" y="1186545"/>
                    <a:pt x="7537435" y="1220362"/>
                    <a:pt x="7218237" y="1209675"/>
                  </a:cubicBezTo>
                  <a:cubicBezTo>
                    <a:pt x="6899039" y="1198988"/>
                    <a:pt x="6757683" y="1223872"/>
                    <a:pt x="6479990" y="1209675"/>
                  </a:cubicBezTo>
                  <a:cubicBezTo>
                    <a:pt x="6202297" y="1195478"/>
                    <a:pt x="6119977" y="1205847"/>
                    <a:pt x="5996535" y="1209675"/>
                  </a:cubicBezTo>
                  <a:cubicBezTo>
                    <a:pt x="5873094" y="1213503"/>
                    <a:pt x="5600184" y="1216527"/>
                    <a:pt x="5428150" y="1209675"/>
                  </a:cubicBezTo>
                  <a:cubicBezTo>
                    <a:pt x="5256117" y="1202823"/>
                    <a:pt x="5027543" y="1180238"/>
                    <a:pt x="4774833" y="1209675"/>
                  </a:cubicBezTo>
                  <a:cubicBezTo>
                    <a:pt x="4522123" y="1239112"/>
                    <a:pt x="4141150" y="1241125"/>
                    <a:pt x="3951654" y="1209675"/>
                  </a:cubicBezTo>
                  <a:cubicBezTo>
                    <a:pt x="3762158" y="1178225"/>
                    <a:pt x="3670706" y="1216888"/>
                    <a:pt x="3553131" y="1209675"/>
                  </a:cubicBezTo>
                  <a:cubicBezTo>
                    <a:pt x="3435556" y="1202462"/>
                    <a:pt x="3276134" y="1187837"/>
                    <a:pt x="3069677" y="1209675"/>
                  </a:cubicBezTo>
                  <a:cubicBezTo>
                    <a:pt x="2863220" y="1231513"/>
                    <a:pt x="2662485" y="1227919"/>
                    <a:pt x="2501291" y="1209675"/>
                  </a:cubicBezTo>
                  <a:cubicBezTo>
                    <a:pt x="2340097" y="1191431"/>
                    <a:pt x="2145944" y="1194129"/>
                    <a:pt x="2017837" y="1209675"/>
                  </a:cubicBezTo>
                  <a:cubicBezTo>
                    <a:pt x="1889730" y="1225221"/>
                    <a:pt x="1666756" y="1224365"/>
                    <a:pt x="1449452" y="1209675"/>
                  </a:cubicBezTo>
                  <a:cubicBezTo>
                    <a:pt x="1232149" y="1194985"/>
                    <a:pt x="1096753" y="1199874"/>
                    <a:pt x="881066" y="1209675"/>
                  </a:cubicBezTo>
                  <a:cubicBezTo>
                    <a:pt x="665379" y="1219476"/>
                    <a:pt x="433481" y="1216532"/>
                    <a:pt x="201617" y="1209675"/>
                  </a:cubicBezTo>
                  <a:cubicBezTo>
                    <a:pt x="93152" y="1231715"/>
                    <a:pt x="10637" y="1135161"/>
                    <a:pt x="0" y="1008058"/>
                  </a:cubicBezTo>
                  <a:cubicBezTo>
                    <a:pt x="5061" y="914770"/>
                    <a:pt x="-1711" y="778894"/>
                    <a:pt x="0" y="612902"/>
                  </a:cubicBezTo>
                  <a:cubicBezTo>
                    <a:pt x="1711" y="446910"/>
                    <a:pt x="-12264" y="323040"/>
                    <a:pt x="0" y="201617"/>
                  </a:cubicBezTo>
                  <a:close/>
                </a:path>
                <a:path w="8896350" h="1209675" stroke="0" extrusionOk="0">
                  <a:moveTo>
                    <a:pt x="0" y="201617"/>
                  </a:moveTo>
                  <a:cubicBezTo>
                    <a:pt x="2998" y="90685"/>
                    <a:pt x="91873" y="2629"/>
                    <a:pt x="201617" y="0"/>
                  </a:cubicBezTo>
                  <a:cubicBezTo>
                    <a:pt x="391120" y="-19590"/>
                    <a:pt x="413132" y="-13849"/>
                    <a:pt x="600140" y="0"/>
                  </a:cubicBezTo>
                  <a:cubicBezTo>
                    <a:pt x="787148" y="13849"/>
                    <a:pt x="1014234" y="16511"/>
                    <a:pt x="1338388" y="0"/>
                  </a:cubicBezTo>
                  <a:cubicBezTo>
                    <a:pt x="1662542" y="-16511"/>
                    <a:pt x="1809293" y="-21560"/>
                    <a:pt x="2076636" y="0"/>
                  </a:cubicBezTo>
                  <a:cubicBezTo>
                    <a:pt x="2343979" y="21560"/>
                    <a:pt x="2583055" y="9448"/>
                    <a:pt x="2814883" y="0"/>
                  </a:cubicBezTo>
                  <a:cubicBezTo>
                    <a:pt x="3046711" y="-9448"/>
                    <a:pt x="3316974" y="-141"/>
                    <a:pt x="3638062" y="0"/>
                  </a:cubicBezTo>
                  <a:cubicBezTo>
                    <a:pt x="3959150" y="141"/>
                    <a:pt x="4233350" y="-27268"/>
                    <a:pt x="4461241" y="0"/>
                  </a:cubicBezTo>
                  <a:cubicBezTo>
                    <a:pt x="4689132" y="27268"/>
                    <a:pt x="4674244" y="8155"/>
                    <a:pt x="4859764" y="0"/>
                  </a:cubicBezTo>
                  <a:cubicBezTo>
                    <a:pt x="5045284" y="-8155"/>
                    <a:pt x="5109008" y="-18869"/>
                    <a:pt x="5343219" y="0"/>
                  </a:cubicBezTo>
                  <a:cubicBezTo>
                    <a:pt x="5577430" y="18869"/>
                    <a:pt x="5758147" y="-22815"/>
                    <a:pt x="6081467" y="0"/>
                  </a:cubicBezTo>
                  <a:cubicBezTo>
                    <a:pt x="6404787" y="22815"/>
                    <a:pt x="6351326" y="-18238"/>
                    <a:pt x="6479990" y="0"/>
                  </a:cubicBezTo>
                  <a:cubicBezTo>
                    <a:pt x="6608654" y="18238"/>
                    <a:pt x="6859765" y="15826"/>
                    <a:pt x="7218237" y="0"/>
                  </a:cubicBezTo>
                  <a:cubicBezTo>
                    <a:pt x="7576709" y="-15826"/>
                    <a:pt x="7641897" y="-31343"/>
                    <a:pt x="7871554" y="0"/>
                  </a:cubicBezTo>
                  <a:cubicBezTo>
                    <a:pt x="8101211" y="31343"/>
                    <a:pt x="8396748" y="-8905"/>
                    <a:pt x="8694733" y="0"/>
                  </a:cubicBezTo>
                  <a:cubicBezTo>
                    <a:pt x="8807923" y="4667"/>
                    <a:pt x="8895989" y="77293"/>
                    <a:pt x="8896350" y="201617"/>
                  </a:cubicBezTo>
                  <a:cubicBezTo>
                    <a:pt x="8899226" y="293353"/>
                    <a:pt x="8894870" y="421392"/>
                    <a:pt x="8896350" y="588709"/>
                  </a:cubicBezTo>
                  <a:cubicBezTo>
                    <a:pt x="8897830" y="756026"/>
                    <a:pt x="8910207" y="833840"/>
                    <a:pt x="8896350" y="1008058"/>
                  </a:cubicBezTo>
                  <a:cubicBezTo>
                    <a:pt x="8918230" y="1117597"/>
                    <a:pt x="8791155" y="1190309"/>
                    <a:pt x="8694733" y="1209675"/>
                  </a:cubicBezTo>
                  <a:cubicBezTo>
                    <a:pt x="8560018" y="1208393"/>
                    <a:pt x="8491134" y="1223615"/>
                    <a:pt x="8296210" y="1209675"/>
                  </a:cubicBezTo>
                  <a:cubicBezTo>
                    <a:pt x="8101286" y="1195735"/>
                    <a:pt x="8009081" y="1232597"/>
                    <a:pt x="7727824" y="1209675"/>
                  </a:cubicBezTo>
                  <a:cubicBezTo>
                    <a:pt x="7446567" y="1186753"/>
                    <a:pt x="7152121" y="1188215"/>
                    <a:pt x="6904645" y="1209675"/>
                  </a:cubicBezTo>
                  <a:cubicBezTo>
                    <a:pt x="6657169" y="1231135"/>
                    <a:pt x="6628528" y="1191277"/>
                    <a:pt x="6421191" y="1209675"/>
                  </a:cubicBezTo>
                  <a:cubicBezTo>
                    <a:pt x="6213854" y="1228073"/>
                    <a:pt x="6084532" y="1193647"/>
                    <a:pt x="5937737" y="1209675"/>
                  </a:cubicBezTo>
                  <a:cubicBezTo>
                    <a:pt x="5790942" y="1225703"/>
                    <a:pt x="5361971" y="1176281"/>
                    <a:pt x="5199489" y="1209675"/>
                  </a:cubicBezTo>
                  <a:cubicBezTo>
                    <a:pt x="5037007" y="1243069"/>
                    <a:pt x="4738688" y="1188904"/>
                    <a:pt x="4461241" y="1209675"/>
                  </a:cubicBezTo>
                  <a:cubicBezTo>
                    <a:pt x="4183794" y="1230446"/>
                    <a:pt x="3945427" y="1242048"/>
                    <a:pt x="3807925" y="1209675"/>
                  </a:cubicBezTo>
                  <a:cubicBezTo>
                    <a:pt x="3670423" y="1177302"/>
                    <a:pt x="3580951" y="1206930"/>
                    <a:pt x="3409402" y="1209675"/>
                  </a:cubicBezTo>
                  <a:cubicBezTo>
                    <a:pt x="3237853" y="1212420"/>
                    <a:pt x="3009023" y="1188463"/>
                    <a:pt x="2671154" y="1209675"/>
                  </a:cubicBezTo>
                  <a:cubicBezTo>
                    <a:pt x="2333285" y="1230887"/>
                    <a:pt x="2219980" y="1233379"/>
                    <a:pt x="2102768" y="1209675"/>
                  </a:cubicBezTo>
                  <a:cubicBezTo>
                    <a:pt x="1985556" y="1185971"/>
                    <a:pt x="1608574" y="1224716"/>
                    <a:pt x="1449452" y="1209675"/>
                  </a:cubicBezTo>
                  <a:cubicBezTo>
                    <a:pt x="1290330" y="1194634"/>
                    <a:pt x="1027495" y="1191586"/>
                    <a:pt x="881066" y="1209675"/>
                  </a:cubicBezTo>
                  <a:cubicBezTo>
                    <a:pt x="734637" y="1227764"/>
                    <a:pt x="409999" y="1176975"/>
                    <a:pt x="201617" y="1209675"/>
                  </a:cubicBezTo>
                  <a:cubicBezTo>
                    <a:pt x="85867" y="1205218"/>
                    <a:pt x="-18706" y="1137055"/>
                    <a:pt x="0" y="1008058"/>
                  </a:cubicBezTo>
                  <a:cubicBezTo>
                    <a:pt x="1679" y="838668"/>
                    <a:pt x="14681" y="734433"/>
                    <a:pt x="0" y="588709"/>
                  </a:cubicBezTo>
                  <a:cubicBezTo>
                    <a:pt x="-14681" y="442985"/>
                    <a:pt x="18430" y="384776"/>
                    <a:pt x="0" y="201617"/>
                  </a:cubicBezTo>
                  <a:close/>
                </a:path>
              </a:pathLst>
            </a:custGeom>
            <a:solidFill>
              <a:srgbClr val="FFFF00"/>
            </a:solidFill>
            <a:ln w="38100">
              <a:solidFill>
                <a:srgbClr val="9999FF"/>
              </a:solidFill>
              <a:extLst>
                <a:ext uri="{C807C97D-BFC1-408E-A445-0C87EB9F89A2}">
                  <ask:lineSketchStyleProps xmlns:ask="http://schemas.microsoft.com/office/drawing/2018/sketchyshapes" xmln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4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Sau khi đọc xong câu chuyện </a:t>
              </a:r>
              <a:r>
                <a:rPr kumimoji="0" lang="nl-NL" sz="3400" b="1" i="1" u="none" strike="noStrike" kern="1200" cap="none" spc="0" normalizeH="0" baseline="0" noProof="0" dirty="0">
                  <a:ln>
                    <a:noFill/>
                  </a:ln>
                  <a:solidFill>
                    <a:srgbClr val="FF0000"/>
                  </a:solidFill>
                  <a:effectLst/>
                  <a:uLnTx/>
                  <a:uFillTx/>
                  <a:latin typeface="Calibri"/>
                  <a:ea typeface="Times New Roman" panose="02020603050405020304" pitchFamily="18" charset="0"/>
                  <a:cs typeface="Times New Roman" panose="02020603050405020304" pitchFamily="18" charset="0"/>
                </a:rPr>
                <a:t>Thi nhạc</a:t>
              </a:r>
              <a:r>
                <a:rPr kumimoji="0" lang="nl-NL" sz="34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 em thích hay không thích câu chuyện này? Vì sao?</a:t>
              </a:r>
              <a:endParaRPr kumimoji="0" lang="en-US" sz="3400" b="1" i="0" u="none" strike="noStrike" kern="1200" cap="none" spc="0" normalizeH="0" baseline="0" noProof="0" dirty="0">
                <a:ln>
                  <a:noFill/>
                </a:ln>
                <a:solidFill>
                  <a:prstClr val="black"/>
                </a:solidFill>
                <a:effectLst/>
                <a:uLnTx/>
                <a:uFillTx/>
                <a:latin typeface="Calibri"/>
                <a:ea typeface="+mn-ea"/>
                <a:cs typeface="Times New Roman" panose="02020603050405020304" pitchFamily="18" charset="0"/>
              </a:endParaRPr>
            </a:p>
          </p:txBody>
        </p:sp>
        <p:pic>
          <p:nvPicPr>
            <p:cNvPr id="4" name="Picture 3" descr="Logo&#10;&#10;Description automatically generated">
              <a:extLst>
                <a:ext uri="{FF2B5EF4-FFF2-40B4-BE49-F238E27FC236}">
                  <a16:creationId xmlns:a16="http://schemas.microsoft.com/office/drawing/2014/main" id="{1351DDAB-32A7-8ED6-7C91-7C3D44EA41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6077" y="-154715"/>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id="{2560694B-4171-BFD6-290E-61F9C4F123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97138" y="1082970"/>
              <a:ext cx="1385455" cy="1385455"/>
            </a:xfrm>
            <a:prstGeom prst="rect">
              <a:avLst/>
            </a:prstGeom>
          </p:spPr>
        </p:pic>
      </p:grpSp>
      <p:pic>
        <p:nvPicPr>
          <p:cNvPr id="15" name="Picture 7">
            <a:extLst>
              <a:ext uri="{FF2B5EF4-FFF2-40B4-BE49-F238E27FC236}">
                <a16:creationId xmlns:a16="http://schemas.microsoft.com/office/drawing/2014/main" id="{81D5E9A6-B371-BCED-98D1-B5C3ED3C51FD}"/>
              </a:ext>
            </a:extLst>
          </p:cNvPr>
          <p:cNvPicPr>
            <a:picLocks noChangeAspect="1"/>
          </p:cNvPicPr>
          <p:nvPr/>
        </p:nvPicPr>
        <p:blipFill>
          <a:blip r:embed="rId8"/>
          <a:srcRect/>
          <a:stretch>
            <a:fillRect/>
          </a:stretch>
        </p:blipFill>
        <p:spPr>
          <a:xfrm>
            <a:off x="1727738" y="3744175"/>
            <a:ext cx="1098008" cy="2672638"/>
          </a:xfrm>
          <a:prstGeom prst="rect">
            <a:avLst/>
          </a:prstGeom>
          <a:effectLst>
            <a:glow rad="25400">
              <a:schemeClr val="accent4">
                <a:lumMod val="40000"/>
                <a:lumOff val="60000"/>
              </a:schemeClr>
            </a:glow>
          </a:effectLst>
        </p:spPr>
      </p:pic>
      <p:pic>
        <p:nvPicPr>
          <p:cNvPr id="16" name="Picture 28">
            <a:extLst>
              <a:ext uri="{FF2B5EF4-FFF2-40B4-BE49-F238E27FC236}">
                <a16:creationId xmlns:a16="http://schemas.microsoft.com/office/drawing/2014/main" id="{1A74B05E-074C-B6A0-53B3-3E48822FF869}"/>
              </a:ext>
            </a:extLst>
          </p:cNvPr>
          <p:cNvPicPr>
            <a:picLocks noChangeAspect="1"/>
          </p:cNvPicPr>
          <p:nvPr/>
        </p:nvPicPr>
        <p:blipFill>
          <a:blip r:embed="rId9"/>
          <a:srcRect/>
          <a:stretch>
            <a:fillRect/>
          </a:stretch>
        </p:blipFill>
        <p:spPr>
          <a:xfrm>
            <a:off x="2924010" y="3655375"/>
            <a:ext cx="1395922" cy="2822422"/>
          </a:xfrm>
          <a:prstGeom prst="rect">
            <a:avLst/>
          </a:prstGeom>
          <a:effectLst>
            <a:glow rad="25400">
              <a:schemeClr val="accent4">
                <a:lumMod val="40000"/>
                <a:lumOff val="60000"/>
              </a:schemeClr>
            </a:glow>
          </a:effectLst>
        </p:spPr>
      </p:pic>
      <p:pic>
        <p:nvPicPr>
          <p:cNvPr id="17" name="Picture 3">
            <a:extLst>
              <a:ext uri="{FF2B5EF4-FFF2-40B4-BE49-F238E27FC236}">
                <a16:creationId xmlns:a16="http://schemas.microsoft.com/office/drawing/2014/main" id="{19DEAA98-4A06-54A3-B80B-9B0F67C69240}"/>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20728" y="1605406"/>
            <a:ext cx="3586218" cy="2474981"/>
          </a:xfrm>
          <a:prstGeom prst="rect">
            <a:avLst/>
          </a:prstGeom>
        </p:spPr>
      </p:pic>
      <p:sp>
        <p:nvSpPr>
          <p:cNvPr id="18" name="TextBox 17">
            <a:extLst>
              <a:ext uri="{FF2B5EF4-FFF2-40B4-BE49-F238E27FC236}">
                <a16:creationId xmlns:a16="http://schemas.microsoft.com/office/drawing/2014/main" id="{D7DBD816-C02F-82FC-9562-884976E4E3B0}"/>
              </a:ext>
            </a:extLst>
          </p:cNvPr>
          <p:cNvSpPr txBox="1"/>
          <p:nvPr/>
        </p:nvSpPr>
        <p:spPr>
          <a:xfrm>
            <a:off x="-87416" y="2053412"/>
            <a:ext cx="359285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THẢO</a:t>
            </a:r>
            <a:r>
              <a:rPr kumimoji="0" lang="en-US" sz="40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LUẬN</a:t>
            </a:r>
            <a:r>
              <a:rPr kumimoji="0" lang="en-US" sz="40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rPr>
              <a:t> NHÓM</a:t>
            </a:r>
          </a:p>
        </p:txBody>
      </p:sp>
      <p:sp>
        <p:nvSpPr>
          <p:cNvPr id="19" name="TextBox 18">
            <a:extLst>
              <a:ext uri="{FF2B5EF4-FFF2-40B4-BE49-F238E27FC236}">
                <a16:creationId xmlns:a16="http://schemas.microsoft.com/office/drawing/2014/main" id="{DC43A699-62D1-599A-D061-771565688614}"/>
              </a:ext>
            </a:extLst>
          </p:cNvPr>
          <p:cNvSpPr txBox="1"/>
          <p:nvPr/>
        </p:nvSpPr>
        <p:spPr>
          <a:xfrm>
            <a:off x="0" y="1941065"/>
            <a:ext cx="359285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CHIA </a:t>
            </a:r>
            <a:r>
              <a:rPr kumimoji="0" lang="en-US" sz="40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SẺ</a:t>
            </a:r>
            <a:r>
              <a:rPr kumimoji="0" lang="en-US" sz="40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40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baseline="0" noProof="0" dirty="0" err="1">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LỚP</a:t>
            </a:r>
            <a:endParaRPr kumimoji="0" lang="en-US" sz="4000" b="1" i="0" u="none" strike="noStrike" kern="1200" cap="none" spc="0" normalizeH="0" baseline="0" noProof="0" dirty="0">
              <a:ln w="12700">
                <a:solidFill>
                  <a:sysClr val="windowText" lastClr="000000"/>
                </a:solid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82239299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par>
                                <p:cTn id="15" presetID="16" presetClass="entr" presetSubtype="21"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8"/>
                                        </p:tgtEl>
                                      </p:cBhvr>
                                    </p:animEffect>
                                    <p:set>
                                      <p:cBhvr>
                                        <p:cTn id="28" dur="1" fill="hold">
                                          <p:stCondLst>
                                            <p:cond delay="499"/>
                                          </p:stCondLst>
                                        </p:cTn>
                                        <p:tgtEl>
                                          <p:spTgt spid="1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0" name="Picture 6" descr="Cartoon Location PNG, Vector, PSD, and Clipart With Transparent Background  for Free Download | Pngtree">
            <a:extLst>
              <a:ext uri="{FF2B5EF4-FFF2-40B4-BE49-F238E27FC236}">
                <a16:creationId xmlns:a16="http://schemas.microsoft.com/office/drawing/2014/main" id="{273959BF-82F1-44CB-A0C1-1B90449F98E1}"/>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5094775" y="74676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rcRect/>
          <a:stretch/>
        </p:blipFill>
        <p:spPr>
          <a:xfrm>
            <a:off x="4044289" y="2715244"/>
            <a:ext cx="663970"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1530555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0" presetClass="path" presetSubtype="0" accel="50000" decel="50000" fill="hold" nodeType="withEffect">
                                  <p:stCondLst>
                                    <p:cond delay="0"/>
                                  </p:stCondLst>
                                  <p:childTnLst>
                                    <p:animMotion origin="layout" path="M -4.375E-6 4.44444E-6 L 0.06224 -0.09005 L 0.12383 -0.01968 L 0.1323 -0.25764 " pathEditMode="relative" rAng="0" ptsTypes="AAAA">
                                      <p:cBhvr>
                                        <p:cTn id="12" dur="2000" fill="hold"/>
                                        <p:tgtEl>
                                          <p:spTgt spid="12"/>
                                        </p:tgtEl>
                                        <p:attrNameLst>
                                          <p:attrName>ppt_x</p:attrName>
                                          <p:attrName>ppt_y</p:attrName>
                                        </p:attrNameLst>
                                      </p:cBhvr>
                                      <p:rCtr x="6615" y="-12894"/>
                                    </p:animMotion>
                                  </p:childTnLst>
                                </p:cTn>
                              </p:par>
                            </p:childTnLst>
                          </p:cTn>
                        </p:par>
                        <p:par>
                          <p:cTn id="13" fill="hold">
                            <p:stCondLst>
                              <p:cond delay="2000"/>
                            </p:stCondLst>
                            <p:childTnLst>
                              <p:par>
                                <p:cTn id="14" presetID="26" presetClass="emph" presetSubtype="0" repeatCount="3000" fill="hold" nodeType="afterEffect">
                                  <p:stCondLst>
                                    <p:cond delay="0"/>
                                  </p:stCondLst>
                                  <p:childTnLst>
                                    <p:animEffect transition="out" filter="fade">
                                      <p:cBhvr>
                                        <p:cTn id="15" dur="500" tmFilter="0, 0; .2, .5; .8, .5; 1, 0"/>
                                        <p:tgtEl>
                                          <p:spTgt spid="10"/>
                                        </p:tgtEl>
                                      </p:cBhvr>
                                    </p:animEffect>
                                    <p:animScale>
                                      <p:cBhvr>
                                        <p:cTn id="16"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 name="Picture 40">
            <a:extLst>
              <a:ext uri="{FF2B5EF4-FFF2-40B4-BE49-F238E27FC236}">
                <a16:creationId xmlns:a16="http://schemas.microsoft.com/office/drawing/2014/main" id="{BFD1EE79-6520-4D8B-A452-134702EBB17E}"/>
              </a:ext>
            </a:extLst>
          </p:cNvPr>
          <p:cNvPicPr>
            <a:picLocks noChangeAspect="1"/>
          </p:cNvPicPr>
          <p:nvPr/>
        </p:nvPicPr>
        <p:blipFill>
          <a:blip r:embed="rId4"/>
          <a:stretch>
            <a:fillRect/>
          </a:stretch>
        </p:blipFill>
        <p:spPr>
          <a:xfrm>
            <a:off x="-34000" y="1"/>
            <a:ext cx="12225999" cy="6858000"/>
          </a:xfrm>
          <a:prstGeom prst="rect">
            <a:avLst/>
          </a:prstGeom>
        </p:spPr>
      </p:pic>
      <p:pic>
        <p:nvPicPr>
          <p:cNvPr id="2" name="Picture 1">
            <a:extLst>
              <a:ext uri="{FF2B5EF4-FFF2-40B4-BE49-F238E27FC236}">
                <a16:creationId xmlns:a16="http://schemas.microsoft.com/office/drawing/2014/main" id="{2CF666F8-4A15-70CE-5549-FE761BCEF2B9}"/>
              </a:ext>
            </a:extLst>
          </p:cNvPr>
          <p:cNvPicPr>
            <a:picLocks noChangeAspect="1"/>
          </p:cNvPicPr>
          <p:nvPr/>
        </p:nvPicPr>
        <p:blipFill>
          <a:blip r:embed="rId5"/>
          <a:stretch>
            <a:fillRect/>
          </a:stretch>
        </p:blipFill>
        <p:spPr>
          <a:xfrm>
            <a:off x="1762162" y="1295423"/>
            <a:ext cx="9320774" cy="2701389"/>
          </a:xfrm>
          <a:prstGeom prst="rect">
            <a:avLst/>
          </a:prstGeom>
        </p:spPr>
      </p:pic>
      <p:pic>
        <p:nvPicPr>
          <p:cNvPr id="3" name="Picture 2">
            <a:extLst>
              <a:ext uri="{FF2B5EF4-FFF2-40B4-BE49-F238E27FC236}">
                <a16:creationId xmlns:a16="http://schemas.microsoft.com/office/drawing/2014/main" id="{FC093F14-C281-C843-1D01-BB510CE50E75}"/>
              </a:ext>
            </a:extLst>
          </p:cNvPr>
          <p:cNvPicPr>
            <a:picLocks noChangeAspect="1"/>
          </p:cNvPicPr>
          <p:nvPr/>
        </p:nvPicPr>
        <p:blipFill>
          <a:blip r:embed="rId6"/>
          <a:stretch>
            <a:fillRect/>
          </a:stretch>
        </p:blipFill>
        <p:spPr>
          <a:xfrm>
            <a:off x="0" y="-142037"/>
            <a:ext cx="3011685" cy="2450804"/>
          </a:xfrm>
          <a:prstGeom prst="rect">
            <a:avLst/>
          </a:prstGeom>
        </p:spPr>
      </p:pic>
    </p:spTree>
    <p:custDataLst>
      <p:tags r:id="rId1"/>
    </p:custDataLst>
    <p:extLst>
      <p:ext uri="{BB962C8B-B14F-4D97-AF65-F5344CB8AC3E}">
        <p14:creationId xmlns:p14="http://schemas.microsoft.com/office/powerpoint/2010/main" val="198297672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B5AC475C-7C7C-4699-8299-8AEEAF9444B8"/>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s\u0010\uFFFD{B717C061-C280-4CB2-B7C9-0E9C2C720BAB}&quot;,&quot;C:\\Users\\Admin\\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Viết. Tìm hiểu cách viết đoạn văn nêu ý kiến - Tiết 3"/>
</p:tagLst>
</file>

<file path=ppt/tags/tag10.xml><?xml version="1.0" encoding="utf-8"?>
<p:tagLst xmlns:a="http://schemas.openxmlformats.org/drawingml/2006/main" xmlns:r="http://schemas.openxmlformats.org/officeDocument/2006/relationships" xmlns:p="http://schemas.openxmlformats.org/presentationml/2006/main">
  <p:tag name="GENSWF_SLIDE_UID" val="{E50D337F-85DB-4056-993A-561BD8CE65A2}:2007577403"/>
</p:tagLst>
</file>

<file path=ppt/tags/tag11.xml><?xml version="1.0" encoding="utf-8"?>
<p:tagLst xmlns:a="http://schemas.openxmlformats.org/drawingml/2006/main" xmlns:r="http://schemas.openxmlformats.org/officeDocument/2006/relationships" xmlns:p="http://schemas.openxmlformats.org/presentationml/2006/main">
  <p:tag name="GENSWF_SLIDE_UID" val="{F2B480F6-E0AF-450B-B70F-69FA786102BA}:2007577402"/>
</p:tagLst>
</file>

<file path=ppt/tags/tag12.xml><?xml version="1.0" encoding="utf-8"?>
<p:tagLst xmlns:a="http://schemas.openxmlformats.org/drawingml/2006/main" xmlns:r="http://schemas.openxmlformats.org/officeDocument/2006/relationships" xmlns:p="http://schemas.openxmlformats.org/presentationml/2006/main">
  <p:tag name="GENSWF_SLIDE_UID" val="{E9315789-0EC8-4F69-B853-6C0C951E9405}:483"/>
</p:tagLst>
</file>

<file path=ppt/tags/tag13.xml><?xml version="1.0" encoding="utf-8"?>
<p:tagLst xmlns:a="http://schemas.openxmlformats.org/drawingml/2006/main" xmlns:r="http://schemas.openxmlformats.org/officeDocument/2006/relationships" xmlns:p="http://schemas.openxmlformats.org/presentationml/2006/main">
  <p:tag name="GENSWF_SLIDE_UID" val="{E766DF09-B975-480F-A108-45F43655915D}:2007577405"/>
</p:tagLst>
</file>

<file path=ppt/tags/tag14.xml><?xml version="1.0" encoding="utf-8"?>
<p:tagLst xmlns:a="http://schemas.openxmlformats.org/drawingml/2006/main" xmlns:r="http://schemas.openxmlformats.org/officeDocument/2006/relationships" xmlns:p="http://schemas.openxmlformats.org/presentationml/2006/main">
  <p:tag name="GENSWF_SLIDE_UID" val="{128EDDD1-D632-4069-9465-4ACF7565D4F7}:7618"/>
</p:tagLst>
</file>

<file path=ppt/tags/tag15.xml><?xml version="1.0" encoding="utf-8"?>
<p:tagLst xmlns:a="http://schemas.openxmlformats.org/drawingml/2006/main" xmlns:r="http://schemas.openxmlformats.org/officeDocument/2006/relationships" xmlns:p="http://schemas.openxmlformats.org/presentationml/2006/main">
  <p:tag name="GENSWF_SLIDE_UID" val="{BE8FED27-00E1-4516-8BFD-5A63A8772B64}:7631"/>
</p:tagLst>
</file>

<file path=ppt/tags/tag16.xml><?xml version="1.0" encoding="utf-8"?>
<p:tagLst xmlns:a="http://schemas.openxmlformats.org/drawingml/2006/main" xmlns:r="http://schemas.openxmlformats.org/officeDocument/2006/relationships" xmlns:p="http://schemas.openxmlformats.org/presentationml/2006/main">
  <p:tag name="GENSWF_SLIDE_UID" val="{2DCF143A-9A5A-456D-BF23-F6AFC2389D60}:2007577407"/>
</p:tagLst>
</file>

<file path=ppt/tags/tag17.xml><?xml version="1.0" encoding="utf-8"?>
<p:tagLst xmlns:a="http://schemas.openxmlformats.org/drawingml/2006/main" xmlns:r="http://schemas.openxmlformats.org/officeDocument/2006/relationships" xmlns:p="http://schemas.openxmlformats.org/presentationml/2006/main">
  <p:tag name="GENSWF_SLIDE_UID" val="{85431853-B6B7-4984-8B69-28E6261F0A71}:276"/>
</p:tagLst>
</file>

<file path=ppt/tags/tag18.xml><?xml version="1.0" encoding="utf-8"?>
<p:tagLst xmlns:a="http://schemas.openxmlformats.org/drawingml/2006/main" xmlns:r="http://schemas.openxmlformats.org/officeDocument/2006/relationships" xmlns:p="http://schemas.openxmlformats.org/presentationml/2006/main">
  <p:tag name="GENSWF_SLIDE_UID" val="{7921D170-5AA4-4F2C-8B6E-721BC53FF0D1}:7633"/>
</p:tagLst>
</file>

<file path=ppt/tags/tag19.xml><?xml version="1.0" encoding="utf-8"?>
<p:tagLst xmlns:a="http://schemas.openxmlformats.org/drawingml/2006/main" xmlns:r="http://schemas.openxmlformats.org/officeDocument/2006/relationships" xmlns:p="http://schemas.openxmlformats.org/presentationml/2006/main">
  <p:tag name="GENSWF_SLIDE_UID" val="{0B50017E-B4EC-4AAF-8036-CEDE4AB849D1}:7634"/>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20.xml><?xml version="1.0" encoding="utf-8"?>
<p:tagLst xmlns:a="http://schemas.openxmlformats.org/drawingml/2006/main" xmlns:r="http://schemas.openxmlformats.org/officeDocument/2006/relationships" xmlns:p="http://schemas.openxmlformats.org/presentationml/2006/main">
  <p:tag name="GENSWF_SLIDE_UID" val="{2F716A71-D19C-4E53-8C28-CCC04453DD84}:7635"/>
</p:tagLst>
</file>

<file path=ppt/tags/tag21.xml><?xml version="1.0" encoding="utf-8"?>
<p:tagLst xmlns:a="http://schemas.openxmlformats.org/drawingml/2006/main" xmlns:r="http://schemas.openxmlformats.org/officeDocument/2006/relationships" xmlns:p="http://schemas.openxmlformats.org/presentationml/2006/main">
  <p:tag name="GENSWF_SLIDE_UID" val="{9A77E4A5-28BA-43F1-8781-44A7DF8DE954}:7636"/>
</p:tagLst>
</file>

<file path=ppt/tags/tag22.xml><?xml version="1.0" encoding="utf-8"?>
<p:tagLst xmlns:a="http://schemas.openxmlformats.org/drawingml/2006/main" xmlns:r="http://schemas.openxmlformats.org/officeDocument/2006/relationships" xmlns:p="http://schemas.openxmlformats.org/presentationml/2006/main">
  <p:tag name="GENSWF_SLIDE_UID" val="{09390793-8409-4405-8713-03F9E24DC882}:7637"/>
</p:tagLst>
</file>

<file path=ppt/tags/tag23.xml><?xml version="1.0" encoding="utf-8"?>
<p:tagLst xmlns:a="http://schemas.openxmlformats.org/drawingml/2006/main" xmlns:r="http://schemas.openxmlformats.org/officeDocument/2006/relationships" xmlns:p="http://schemas.openxmlformats.org/presentationml/2006/main">
  <p:tag name="GENSWF_SLIDE_UID" val="{2E3846DB-4E69-4BB4-9EF4-784D22F7623C}:7638"/>
</p:tagLst>
</file>

<file path=ppt/tags/tag24.xml><?xml version="1.0" encoding="utf-8"?>
<p:tagLst xmlns:a="http://schemas.openxmlformats.org/drawingml/2006/main" xmlns:r="http://schemas.openxmlformats.org/officeDocument/2006/relationships" xmlns:p="http://schemas.openxmlformats.org/presentationml/2006/main">
  <p:tag name="GENSWF_SLIDE_UID" val="{EBBB952A-FC63-4761-9CF2-A6D936BDF781}:7639"/>
</p:tagLst>
</file>

<file path=ppt/tags/tag25.xml><?xml version="1.0" encoding="utf-8"?>
<p:tagLst xmlns:a="http://schemas.openxmlformats.org/drawingml/2006/main" xmlns:r="http://schemas.openxmlformats.org/officeDocument/2006/relationships" xmlns:p="http://schemas.openxmlformats.org/presentationml/2006/main">
  <p:tag name="GENSWF_SLIDE_UID" val="{9F3050A1-EC19-419F-B981-023A8555F0A2}:7632"/>
</p:tagLst>
</file>

<file path=ppt/tags/tag26.xml><?xml version="1.0" encoding="utf-8"?>
<p:tagLst xmlns:a="http://schemas.openxmlformats.org/drawingml/2006/main" xmlns:r="http://schemas.openxmlformats.org/officeDocument/2006/relationships" xmlns:p="http://schemas.openxmlformats.org/presentationml/2006/main">
  <p:tag name="GENSWF_SLIDE_UID" val="{9C945BB8-B91D-4D9A-8208-6BD7486236EF}:7642"/>
</p:tagLst>
</file>

<file path=ppt/tags/tag27.xml><?xml version="1.0" encoding="utf-8"?>
<p:tagLst xmlns:a="http://schemas.openxmlformats.org/drawingml/2006/main" xmlns:r="http://schemas.openxmlformats.org/officeDocument/2006/relationships" xmlns:p="http://schemas.openxmlformats.org/presentationml/2006/main">
  <p:tag name="GENSWF_SLIDE_UID" val="{E547F74F-E7BB-450B-86A8-B61B414AB485}:7641"/>
</p:tagLst>
</file>

<file path=ppt/tags/tag28.xml><?xml version="1.0" encoding="utf-8"?>
<p:tagLst xmlns:a="http://schemas.openxmlformats.org/drawingml/2006/main" xmlns:r="http://schemas.openxmlformats.org/officeDocument/2006/relationships" xmlns:p="http://schemas.openxmlformats.org/presentationml/2006/main">
  <p:tag name="GENSWF_SLIDE_UID" val="{6058D642-5841-4560-803B-C098E8F5E940}:7643"/>
</p:tagLst>
</file>

<file path=ppt/tags/tag29.xml><?xml version="1.0" encoding="utf-8"?>
<p:tagLst xmlns:a="http://schemas.openxmlformats.org/drawingml/2006/main" xmlns:r="http://schemas.openxmlformats.org/officeDocument/2006/relationships" xmlns:p="http://schemas.openxmlformats.org/presentationml/2006/main">
  <p:tag name="GENSWF_SLIDE_UID" val="{8E6461CA-088F-4CCB-B47E-C088D0607EB9}:7644"/>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30.xml><?xml version="1.0" encoding="utf-8"?>
<p:tagLst xmlns:a="http://schemas.openxmlformats.org/drawingml/2006/main" xmlns:r="http://schemas.openxmlformats.org/officeDocument/2006/relationships" xmlns:p="http://schemas.openxmlformats.org/presentationml/2006/main">
  <p:tag name="GENSWF_SLIDE_UID" val="{D5A0D253-7BF5-4CA8-9CBE-98FA43171A92}:7640"/>
</p:tagLst>
</file>

<file path=ppt/tags/tag31.xml><?xml version="1.0" encoding="utf-8"?>
<p:tagLst xmlns:a="http://schemas.openxmlformats.org/drawingml/2006/main" xmlns:r="http://schemas.openxmlformats.org/officeDocument/2006/relationships" xmlns:p="http://schemas.openxmlformats.org/presentationml/2006/main">
  <p:tag name="GENSWF_SLIDE_UID" val="{D2371F8C-BB13-4E95-B6C0-E0F5A29F6BE9}:7645"/>
</p:tagLst>
</file>

<file path=ppt/tags/tag32.xml><?xml version="1.0" encoding="utf-8"?>
<p:tagLst xmlns:a="http://schemas.openxmlformats.org/drawingml/2006/main" xmlns:r="http://schemas.openxmlformats.org/officeDocument/2006/relationships" xmlns:p="http://schemas.openxmlformats.org/presentationml/2006/main">
  <p:tag name="GENSWF_SLIDE_UID" val="{5A9D264A-BB6E-41B4-A45E-AE3B8C427E9C}:7646"/>
</p:tagLst>
</file>

<file path=ppt/tags/tag33.xml><?xml version="1.0" encoding="utf-8"?>
<p:tagLst xmlns:a="http://schemas.openxmlformats.org/drawingml/2006/main" xmlns:r="http://schemas.openxmlformats.org/officeDocument/2006/relationships" xmlns:p="http://schemas.openxmlformats.org/presentationml/2006/main">
  <p:tag name="GENSWF_SLIDE_UID" val="{A56B5174-36B6-4449-8262-6B02CE62C59F}:7647"/>
</p:tagLst>
</file>

<file path=ppt/tags/tag34.xml><?xml version="1.0" encoding="utf-8"?>
<p:tagLst xmlns:a="http://schemas.openxmlformats.org/drawingml/2006/main" xmlns:r="http://schemas.openxmlformats.org/officeDocument/2006/relationships" xmlns:p="http://schemas.openxmlformats.org/presentationml/2006/main">
  <p:tag name="GENSWF_SLIDE_UID" val="{784B2571-3453-47CD-878D-2981DF26FF0B}:7648"/>
</p:tagLst>
</file>

<file path=ppt/tags/tag35.xml><?xml version="1.0" encoding="utf-8"?>
<p:tagLst xmlns:a="http://schemas.openxmlformats.org/drawingml/2006/main" xmlns:r="http://schemas.openxmlformats.org/officeDocument/2006/relationships" xmlns:p="http://schemas.openxmlformats.org/presentationml/2006/main">
  <p:tag name="GENSWF_SLIDE_UID" val="{99D3F161-4253-47C5-8F23-9D682AB6BA1F}:256"/>
</p:tagLst>
</file>

<file path=ppt/tags/tag36.xml><?xml version="1.0" encoding="utf-8"?>
<p:tagLst xmlns:a="http://schemas.openxmlformats.org/drawingml/2006/main" xmlns:r="http://schemas.openxmlformats.org/officeDocument/2006/relationships" xmlns:p="http://schemas.openxmlformats.org/presentationml/2006/main">
  <p:tag name="GENSWF_SLIDE_UID" val="{94B09EA6-49BB-46CD-92C1-0163C83D702C}:2007577399"/>
</p:tagLst>
</file>

<file path=ppt/tags/tag37.xml><?xml version="1.0" encoding="utf-8"?>
<p:tagLst xmlns:a="http://schemas.openxmlformats.org/drawingml/2006/main" xmlns:r="http://schemas.openxmlformats.org/officeDocument/2006/relationships" xmlns:p="http://schemas.openxmlformats.org/presentationml/2006/main">
  <p:tag name="GENSWF_SLIDE_UID" val="{BD23BCE3-6153-4D37-A091-D950593DE70E}:2007577400"/>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ags/tag5.xml><?xml version="1.0" encoding="utf-8"?>
<p:tagLst xmlns:a="http://schemas.openxmlformats.org/drawingml/2006/main" xmlns:r="http://schemas.openxmlformats.org/officeDocument/2006/relationships" xmlns:p="http://schemas.openxmlformats.org/presentationml/2006/main">
  <p:tag name="SHAPE_LOCKS" val="959"/>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16"/>
</p:tagLst>
</file>

<file path=ppt/tags/tag8.xml><?xml version="1.0" encoding="utf-8"?>
<p:tagLst xmlns:a="http://schemas.openxmlformats.org/drawingml/2006/main" xmlns:r="http://schemas.openxmlformats.org/officeDocument/2006/relationships" xmlns:p="http://schemas.openxmlformats.org/presentationml/2006/main">
  <p:tag name="GENSWF_SLIDE_UID" val="{04C841E7-A7BD-4B6D-8BCA-6B356A46FF28}:305"/>
</p:tagLst>
</file>

<file path=ppt/tags/tag9.xml><?xml version="1.0" encoding="utf-8"?>
<p:tagLst xmlns:a="http://schemas.openxmlformats.org/drawingml/2006/main" xmlns:r="http://schemas.openxmlformats.org/officeDocument/2006/relationships" xmlns:p="http://schemas.openxmlformats.org/presentationml/2006/main">
  <p:tag name="GENSWF_SLIDE_UID" val="{9F7B1EF7-087A-4246-9983-09A6CABF7438}:306"/>
</p:tagLst>
</file>

<file path=ppt/theme/theme1.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3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254</TotalTime>
  <Words>1175</Words>
  <Application>Microsoft Office PowerPoint</Application>
  <PresentationFormat>Widescreen</PresentationFormat>
  <Paragraphs>83</Paragraphs>
  <Slides>30</Slides>
  <Notes>19</Notes>
  <HiddenSlides>0</HiddenSlides>
  <MMClips>2</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30</vt:i4>
      </vt:variant>
    </vt:vector>
  </HeadingPairs>
  <TitlesOfParts>
    <vt:vector size="52" baseType="lpstr">
      <vt:lpstr>微软雅黑</vt:lpstr>
      <vt:lpstr>#9Slide02 Noi dung dai</vt:lpstr>
      <vt:lpstr>#9Slide02 Tieu de dai</vt:lpstr>
      <vt:lpstr>.VnTime</vt:lpstr>
      <vt:lpstr>Arial</vt:lpstr>
      <vt:lpstr>Baloo 2</vt:lpstr>
      <vt:lpstr>Calibri</vt:lpstr>
      <vt:lpstr>Calibri Light</vt:lpstr>
      <vt:lpstr>Cambria</vt:lpstr>
      <vt:lpstr>等线</vt:lpstr>
      <vt:lpstr>等线 Light</vt:lpstr>
      <vt:lpstr>SVN-SAF</vt:lpstr>
      <vt:lpstr>Tahoma</vt:lpstr>
      <vt:lpstr>Times New Roman</vt:lpstr>
      <vt:lpstr>Wingdings</vt:lpstr>
      <vt:lpstr>字魂105号-简雅黑</vt:lpstr>
      <vt:lpstr>2_Office Theme</vt:lpstr>
      <vt:lpstr>3_Office Theme</vt:lpstr>
      <vt:lpstr>Office 主题​​</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Viết. Tìm hiểu cách viết đoạn văn nêu ý kiến - Tiết 3</dc:title>
  <dc:creator>Thao Tran</dc:creator>
  <cp:lastModifiedBy>Administrator</cp:lastModifiedBy>
  <cp:revision>67</cp:revision>
  <dcterms:created xsi:type="dcterms:W3CDTF">2023-06-11T06:21:02Z</dcterms:created>
  <dcterms:modified xsi:type="dcterms:W3CDTF">2024-08-24T06:47:50Z</dcterms:modified>
</cp:coreProperties>
</file>